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43"/>
  </p:notesMasterIdLst>
  <p:sldIdLst>
    <p:sldId id="257" r:id="rId6"/>
    <p:sldId id="258" r:id="rId7"/>
    <p:sldId id="292" r:id="rId8"/>
    <p:sldId id="293" r:id="rId9"/>
    <p:sldId id="294" r:id="rId10"/>
    <p:sldId id="259" r:id="rId11"/>
    <p:sldId id="261" r:id="rId12"/>
    <p:sldId id="260" r:id="rId13"/>
    <p:sldId id="295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3" r:id="rId25"/>
    <p:sldId id="272" r:id="rId26"/>
    <p:sldId id="274" r:id="rId27"/>
    <p:sldId id="276" r:id="rId28"/>
    <p:sldId id="277" r:id="rId29"/>
    <p:sldId id="275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7" r:id="rId39"/>
    <p:sldId id="288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4"/>
    <p:restoredTop sz="88792" autoAdjust="0"/>
  </p:normalViewPr>
  <p:slideViewPr>
    <p:cSldViewPr snapToGrid="0" snapToObjects="1">
      <p:cViewPr varScale="1">
        <p:scale>
          <a:sx n="77" d="100"/>
          <a:sy n="77" d="100"/>
        </p:scale>
        <p:origin x="91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g, T. Andrew" userId="eff186eb-56df-45f2-9ca9-ccec608ed918" providerId="ADAL" clId="{C28E610C-85BD-4435-BA3D-BB105764F5BA}"/>
    <pc:docChg chg="undo redo custSel addSld modSld">
      <pc:chgData name="Yang, T. Andrew" userId="eff186eb-56df-45f2-9ca9-ccec608ed918" providerId="ADAL" clId="{C28E610C-85BD-4435-BA3D-BB105764F5BA}" dt="2022-09-08T15:42:27.181" v="4280" actId="6549"/>
      <pc:docMkLst>
        <pc:docMk/>
      </pc:docMkLst>
      <pc:sldChg chg="modSp modNotesTx">
        <pc:chgData name="Yang, T. Andrew" userId="eff186eb-56df-45f2-9ca9-ccec608ed918" providerId="ADAL" clId="{C28E610C-85BD-4435-BA3D-BB105764F5BA}" dt="2022-09-08T14:04:23.350" v="1610" actId="5793"/>
        <pc:sldMkLst>
          <pc:docMk/>
          <pc:sldMk cId="3507017325" sldId="258"/>
        </pc:sldMkLst>
        <pc:spChg chg="mod">
          <ac:chgData name="Yang, T. Andrew" userId="eff186eb-56df-45f2-9ca9-ccec608ed918" providerId="ADAL" clId="{C28E610C-85BD-4435-BA3D-BB105764F5BA}" dt="2022-09-08T13:44:23.679" v="985" actId="27636"/>
          <ac:spMkLst>
            <pc:docMk/>
            <pc:sldMk cId="3507017325" sldId="258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C28E610C-85BD-4435-BA3D-BB105764F5BA}" dt="2022-09-08T14:15:32.090" v="1883" actId="113"/>
        <pc:sldMkLst>
          <pc:docMk/>
          <pc:sldMk cId="1134755209" sldId="259"/>
        </pc:sldMkLst>
        <pc:spChg chg="mod">
          <ac:chgData name="Yang, T. Andrew" userId="eff186eb-56df-45f2-9ca9-ccec608ed918" providerId="ADAL" clId="{C28E610C-85BD-4435-BA3D-BB105764F5BA}" dt="2022-09-08T14:02:37.567" v="1595" actId="27636"/>
          <ac:spMkLst>
            <pc:docMk/>
            <pc:sldMk cId="1134755209" sldId="259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15:32.090" v="1883" actId="113"/>
          <ac:spMkLst>
            <pc:docMk/>
            <pc:sldMk cId="1134755209" sldId="259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C28E610C-85BD-4435-BA3D-BB105764F5BA}" dt="2022-09-08T14:26:20.664" v="2294" actId="27636"/>
        <pc:sldMkLst>
          <pc:docMk/>
          <pc:sldMk cId="1496310739" sldId="260"/>
        </pc:sldMkLst>
        <pc:spChg chg="mod">
          <ac:chgData name="Yang, T. Andrew" userId="eff186eb-56df-45f2-9ca9-ccec608ed918" providerId="ADAL" clId="{C28E610C-85BD-4435-BA3D-BB105764F5BA}" dt="2022-09-08T14:20:12.951" v="1986" actId="20577"/>
          <ac:spMkLst>
            <pc:docMk/>
            <pc:sldMk cId="1496310739" sldId="260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26:20.664" v="2294" actId="27636"/>
          <ac:spMkLst>
            <pc:docMk/>
            <pc:sldMk cId="1496310739" sldId="260"/>
            <ac:spMk id="3" creationId="{00000000-0000-0000-0000-000000000000}"/>
          </ac:spMkLst>
        </pc:spChg>
      </pc:sldChg>
      <pc:sldChg chg="addSp delSp modSp">
        <pc:chgData name="Yang, T. Andrew" userId="eff186eb-56df-45f2-9ca9-ccec608ed918" providerId="ADAL" clId="{C28E610C-85BD-4435-BA3D-BB105764F5BA}" dt="2022-09-08T14:40:28.083" v="2613" actId="14100"/>
        <pc:sldMkLst>
          <pc:docMk/>
          <pc:sldMk cId="2571419512" sldId="261"/>
        </pc:sldMkLst>
        <pc:spChg chg="add mod">
          <ac:chgData name="Yang, T. Andrew" userId="eff186eb-56df-45f2-9ca9-ccec608ed918" providerId="ADAL" clId="{C28E610C-85BD-4435-BA3D-BB105764F5BA}" dt="2022-09-08T14:39:57.634" v="2603" actId="27636"/>
          <ac:spMkLst>
            <pc:docMk/>
            <pc:sldMk cId="2571419512" sldId="261"/>
            <ac:spMk id="8" creationId="{EF43B2BE-794B-43E1-85FA-30FCB5112B5A}"/>
          </ac:spMkLst>
        </pc:spChg>
        <pc:spChg chg="del">
          <ac:chgData name="Yang, T. Andrew" userId="eff186eb-56df-45f2-9ca9-ccec608ed918" providerId="ADAL" clId="{C28E610C-85BD-4435-BA3D-BB105764F5BA}" dt="2022-09-08T14:06:25.066" v="1611" actId="478"/>
          <ac:spMkLst>
            <pc:docMk/>
            <pc:sldMk cId="2571419512" sldId="261"/>
            <ac:spMk id="4097" creationId="{00000000-0000-0000-0000-000000000000}"/>
          </ac:spMkLst>
        </pc:spChg>
        <pc:spChg chg="del">
          <ac:chgData name="Yang, T. Andrew" userId="eff186eb-56df-45f2-9ca9-ccec608ed918" providerId="ADAL" clId="{C28E610C-85BD-4435-BA3D-BB105764F5BA}" dt="2022-09-08T14:40:23.848" v="2612" actId="478"/>
          <ac:spMkLst>
            <pc:docMk/>
            <pc:sldMk cId="2571419512" sldId="261"/>
            <ac:spMk id="409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40:21.177" v="2611" actId="14100"/>
          <ac:spMkLst>
            <pc:docMk/>
            <pc:sldMk cId="2571419512" sldId="261"/>
            <ac:spMk id="4099" creationId="{00000000-0000-0000-0000-000000000000}"/>
          </ac:spMkLst>
        </pc:spChg>
        <pc:picChg chg="add mod">
          <ac:chgData name="Yang, T. Andrew" userId="eff186eb-56df-45f2-9ca9-ccec608ed918" providerId="ADAL" clId="{C28E610C-85BD-4435-BA3D-BB105764F5BA}" dt="2022-09-08T14:40:28.083" v="2613" actId="14100"/>
          <ac:picMkLst>
            <pc:docMk/>
            <pc:sldMk cId="2571419512" sldId="261"/>
            <ac:picMk id="3" creationId="{1F969CD2-87E6-4649-B098-D3A0DE250F8D}"/>
          </ac:picMkLst>
        </pc:picChg>
        <pc:picChg chg="del mod">
          <ac:chgData name="Yang, T. Andrew" userId="eff186eb-56df-45f2-9ca9-ccec608ed918" providerId="ADAL" clId="{C28E610C-85BD-4435-BA3D-BB105764F5BA}" dt="2022-09-08T14:39:31.903" v="2585" actId="478"/>
          <ac:picMkLst>
            <pc:docMk/>
            <pc:sldMk cId="2571419512" sldId="261"/>
            <ac:picMk id="4100" creationId="{00000000-0000-0000-0000-000000000000}"/>
          </ac:picMkLst>
        </pc:picChg>
      </pc:sldChg>
      <pc:sldChg chg="modSp">
        <pc:chgData name="Yang, T. Andrew" userId="eff186eb-56df-45f2-9ca9-ccec608ed918" providerId="ADAL" clId="{C28E610C-85BD-4435-BA3D-BB105764F5BA}" dt="2022-09-08T14:37:28.137" v="2582" actId="20577"/>
        <pc:sldMkLst>
          <pc:docMk/>
          <pc:sldMk cId="2983631016" sldId="262"/>
        </pc:sldMkLst>
        <pc:spChg chg="mod">
          <ac:chgData name="Yang, T. Andrew" userId="eff186eb-56df-45f2-9ca9-ccec608ed918" providerId="ADAL" clId="{C28E610C-85BD-4435-BA3D-BB105764F5BA}" dt="2022-09-08T14:37:28.137" v="2582" actId="20577"/>
          <ac:spMkLst>
            <pc:docMk/>
            <pc:sldMk cId="2983631016" sldId="262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C28E610C-85BD-4435-BA3D-BB105764F5BA}" dt="2022-09-08T14:45:41.405" v="2649" actId="20577"/>
        <pc:sldMkLst>
          <pc:docMk/>
          <pc:sldMk cId="1974060876" sldId="263"/>
        </pc:sldMkLst>
        <pc:spChg chg="mod">
          <ac:chgData name="Yang, T. Andrew" userId="eff186eb-56df-45f2-9ca9-ccec608ed918" providerId="ADAL" clId="{C28E610C-85BD-4435-BA3D-BB105764F5BA}" dt="2022-09-08T14:45:41.405" v="2649" actId="20577"/>
          <ac:spMkLst>
            <pc:docMk/>
            <pc:sldMk cId="1974060876" sldId="263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C28E610C-85BD-4435-BA3D-BB105764F5BA}" dt="2022-09-08T14:48:08.212" v="2659" actId="20577"/>
        <pc:sldMkLst>
          <pc:docMk/>
          <pc:sldMk cId="1449583125" sldId="264"/>
        </pc:sldMkLst>
        <pc:spChg chg="mod">
          <ac:chgData name="Yang, T. Andrew" userId="eff186eb-56df-45f2-9ca9-ccec608ed918" providerId="ADAL" clId="{C28E610C-85BD-4435-BA3D-BB105764F5BA}" dt="2022-09-08T14:48:08.212" v="2659" actId="20577"/>
          <ac:spMkLst>
            <pc:docMk/>
            <pc:sldMk cId="1449583125" sldId="264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47:33.022" v="2655" actId="20577"/>
          <ac:spMkLst>
            <pc:docMk/>
            <pc:sldMk cId="1449583125" sldId="264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C28E610C-85BD-4435-BA3D-BB105764F5BA}" dt="2022-09-08T14:52:02.055" v="2709" actId="27636"/>
        <pc:sldMkLst>
          <pc:docMk/>
          <pc:sldMk cId="1040905183" sldId="265"/>
        </pc:sldMkLst>
        <pc:spChg chg="mod">
          <ac:chgData name="Yang, T. Andrew" userId="eff186eb-56df-45f2-9ca9-ccec608ed918" providerId="ADAL" clId="{C28E610C-85BD-4435-BA3D-BB105764F5BA}" dt="2022-09-08T14:51:58.465" v="2707" actId="27636"/>
          <ac:spMkLst>
            <pc:docMk/>
            <pc:sldMk cId="1040905183" sldId="265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2:02.055" v="2709" actId="27636"/>
          <ac:spMkLst>
            <pc:docMk/>
            <pc:sldMk cId="1040905183" sldId="265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C28E610C-85BD-4435-BA3D-BB105764F5BA}" dt="2022-09-08T14:52:43.070" v="2719" actId="20577"/>
        <pc:sldMkLst>
          <pc:docMk/>
          <pc:sldMk cId="1611724324" sldId="266"/>
        </pc:sldMkLst>
        <pc:spChg chg="mod">
          <ac:chgData name="Yang, T. Andrew" userId="eff186eb-56df-45f2-9ca9-ccec608ed918" providerId="ADAL" clId="{C28E610C-85BD-4435-BA3D-BB105764F5BA}" dt="2022-09-08T14:52:14.063" v="2711" actId="20577"/>
          <ac:spMkLst>
            <pc:docMk/>
            <pc:sldMk cId="1611724324" sldId="266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2:43.070" v="2719" actId="20577"/>
          <ac:spMkLst>
            <pc:docMk/>
            <pc:sldMk cId="1611724324" sldId="266"/>
            <ac:spMk id="3" creationId="{00000000-0000-0000-0000-000000000000}"/>
          </ac:spMkLst>
        </pc:spChg>
      </pc:sldChg>
      <pc:sldChg chg="addSp delSp modSp">
        <pc:chgData name="Yang, T. Andrew" userId="eff186eb-56df-45f2-9ca9-ccec608ed918" providerId="ADAL" clId="{C28E610C-85BD-4435-BA3D-BB105764F5BA}" dt="2022-09-08T14:53:36.236" v="2741" actId="1035"/>
        <pc:sldMkLst>
          <pc:docMk/>
          <pc:sldMk cId="3271266752" sldId="267"/>
        </pc:sldMkLst>
        <pc:spChg chg="del">
          <ac:chgData name="Yang, T. Andrew" userId="eff186eb-56df-45f2-9ca9-ccec608ed918" providerId="ADAL" clId="{C28E610C-85BD-4435-BA3D-BB105764F5BA}" dt="2022-09-08T14:53:02.936" v="2720" actId="478"/>
          <ac:spMkLst>
            <pc:docMk/>
            <pc:sldMk cId="3271266752" sldId="267"/>
            <ac:spMk id="512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20.882" v="2723" actId="404"/>
          <ac:spMkLst>
            <pc:docMk/>
            <pc:sldMk cId="3271266752" sldId="267"/>
            <ac:spMk id="512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2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2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2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2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2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2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3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4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5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6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6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6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6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6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12.924" v="2721" actId="164"/>
          <ac:spMkLst>
            <pc:docMk/>
            <pc:sldMk cId="3271266752" sldId="267"/>
            <ac:spMk id="5165" creationId="{00000000-0000-0000-0000-000000000000}"/>
          </ac:spMkLst>
        </pc:spChg>
        <pc:grpChg chg="add mod">
          <ac:chgData name="Yang, T. Andrew" userId="eff186eb-56df-45f2-9ca9-ccec608ed918" providerId="ADAL" clId="{C28E610C-85BD-4435-BA3D-BB105764F5BA}" dt="2022-09-08T14:53:36.236" v="2741" actId="1035"/>
          <ac:grpSpMkLst>
            <pc:docMk/>
            <pc:sldMk cId="3271266752" sldId="267"/>
            <ac:grpSpMk id="3" creationId="{9BB7B794-5EC6-4ADB-81EE-08E8426DFEFF}"/>
          </ac:grpSpMkLst>
        </pc:grpChg>
      </pc:sldChg>
      <pc:sldChg chg="delSp modSp">
        <pc:chgData name="Yang, T. Andrew" userId="eff186eb-56df-45f2-9ca9-ccec608ed918" providerId="ADAL" clId="{C28E610C-85BD-4435-BA3D-BB105764F5BA}" dt="2022-09-08T14:53:52.792" v="2769" actId="404"/>
        <pc:sldMkLst>
          <pc:docMk/>
          <pc:sldMk cId="2258697267" sldId="268"/>
        </pc:sldMkLst>
        <pc:spChg chg="del">
          <ac:chgData name="Yang, T. Andrew" userId="eff186eb-56df-45f2-9ca9-ccec608ed918" providerId="ADAL" clId="{C28E610C-85BD-4435-BA3D-BB105764F5BA}" dt="2022-09-08T12:48:41.369" v="0" actId="478"/>
          <ac:spMkLst>
            <pc:docMk/>
            <pc:sldMk cId="2258697267" sldId="268"/>
            <ac:spMk id="614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3:52.792" v="2769" actId="404"/>
          <ac:spMkLst>
            <pc:docMk/>
            <pc:sldMk cId="2258697267" sldId="268"/>
            <ac:spMk id="6147" creationId="{00000000-0000-0000-0000-000000000000}"/>
          </ac:spMkLst>
        </pc:spChg>
        <pc:picChg chg="mod">
          <ac:chgData name="Yang, T. Andrew" userId="eff186eb-56df-45f2-9ca9-ccec608ed918" providerId="ADAL" clId="{C28E610C-85BD-4435-BA3D-BB105764F5BA}" dt="2022-09-08T14:53:48.023" v="2766" actId="1036"/>
          <ac:picMkLst>
            <pc:docMk/>
            <pc:sldMk cId="2258697267" sldId="268"/>
            <ac:picMk id="6148" creationId="{00000000-0000-0000-0000-000000000000}"/>
          </ac:picMkLst>
        </pc:picChg>
      </pc:sldChg>
      <pc:sldChg chg="modSp">
        <pc:chgData name="Yang, T. Andrew" userId="eff186eb-56df-45f2-9ca9-ccec608ed918" providerId="ADAL" clId="{C28E610C-85BD-4435-BA3D-BB105764F5BA}" dt="2022-09-08T14:56:32.406" v="2810" actId="20577"/>
        <pc:sldMkLst>
          <pc:docMk/>
          <pc:sldMk cId="794183152" sldId="269"/>
        </pc:sldMkLst>
        <pc:spChg chg="mod">
          <ac:chgData name="Yang, T. Andrew" userId="eff186eb-56df-45f2-9ca9-ccec608ed918" providerId="ADAL" clId="{C28E610C-85BD-4435-BA3D-BB105764F5BA}" dt="2022-09-08T14:54:14.931" v="2771" actId="20577"/>
          <ac:spMkLst>
            <pc:docMk/>
            <pc:sldMk cId="794183152" sldId="269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6:32.406" v="2810" actId="20577"/>
          <ac:spMkLst>
            <pc:docMk/>
            <pc:sldMk cId="794183152" sldId="269"/>
            <ac:spMk id="3" creationId="{00000000-0000-0000-0000-000000000000}"/>
          </ac:spMkLst>
        </pc:spChg>
      </pc:sldChg>
      <pc:sldChg chg="delSp modSp">
        <pc:chgData name="Yang, T. Andrew" userId="eff186eb-56df-45f2-9ca9-ccec608ed918" providerId="ADAL" clId="{C28E610C-85BD-4435-BA3D-BB105764F5BA}" dt="2022-09-08T14:56:45.862" v="2816" actId="403"/>
        <pc:sldMkLst>
          <pc:docMk/>
          <pc:sldMk cId="2767602674" sldId="270"/>
        </pc:sldMkLst>
        <pc:spChg chg="del">
          <ac:chgData name="Yang, T. Andrew" userId="eff186eb-56df-45f2-9ca9-ccec608ed918" providerId="ADAL" clId="{C28E610C-85BD-4435-BA3D-BB105764F5BA}" dt="2022-09-08T12:49:08.319" v="21" actId="478"/>
          <ac:spMkLst>
            <pc:docMk/>
            <pc:sldMk cId="2767602674" sldId="270"/>
            <ac:spMk id="716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6:45.862" v="2816" actId="403"/>
          <ac:spMkLst>
            <pc:docMk/>
            <pc:sldMk cId="2767602674" sldId="270"/>
            <ac:spMk id="7171" creationId="{00000000-0000-0000-0000-000000000000}"/>
          </ac:spMkLst>
        </pc:spChg>
        <pc:picChg chg="mod">
          <ac:chgData name="Yang, T. Andrew" userId="eff186eb-56df-45f2-9ca9-ccec608ed918" providerId="ADAL" clId="{C28E610C-85BD-4435-BA3D-BB105764F5BA}" dt="2022-09-08T12:49:04.824" v="20" actId="1036"/>
          <ac:picMkLst>
            <pc:docMk/>
            <pc:sldMk cId="2767602674" sldId="270"/>
            <ac:picMk id="7172" creationId="{00000000-0000-0000-0000-000000000000}"/>
          </ac:picMkLst>
        </pc:picChg>
      </pc:sldChg>
      <pc:sldChg chg="delSp modSp">
        <pc:chgData name="Yang, T. Andrew" userId="eff186eb-56df-45f2-9ca9-ccec608ed918" providerId="ADAL" clId="{C28E610C-85BD-4435-BA3D-BB105764F5BA}" dt="2022-09-08T14:57:00.752" v="2819" actId="404"/>
        <pc:sldMkLst>
          <pc:docMk/>
          <pc:sldMk cId="213959828" sldId="271"/>
        </pc:sldMkLst>
        <pc:spChg chg="del">
          <ac:chgData name="Yang, T. Andrew" userId="eff186eb-56df-45f2-9ca9-ccec608ed918" providerId="ADAL" clId="{C28E610C-85BD-4435-BA3D-BB105764F5BA}" dt="2022-09-08T12:49:19.318" v="22" actId="478"/>
          <ac:spMkLst>
            <pc:docMk/>
            <pc:sldMk cId="213959828" sldId="271"/>
            <ac:spMk id="819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4:57:00.752" v="2819" actId="404"/>
          <ac:spMkLst>
            <pc:docMk/>
            <pc:sldMk cId="213959828" sldId="271"/>
            <ac:spMk id="819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49:26.826" v="24" actId="1076"/>
          <ac:spMkLst>
            <pc:docMk/>
            <pc:sldMk cId="213959828" sldId="271"/>
            <ac:spMk id="8265" creationId="{00000000-0000-0000-0000-000000000000}"/>
          </ac:spMkLst>
        </pc:spChg>
        <pc:grpChg chg="mod">
          <ac:chgData name="Yang, T. Andrew" userId="eff186eb-56df-45f2-9ca9-ccec608ed918" providerId="ADAL" clId="{C28E610C-85BD-4435-BA3D-BB105764F5BA}" dt="2022-09-08T12:49:30.872" v="25" actId="1076"/>
          <ac:grpSpMkLst>
            <pc:docMk/>
            <pc:sldMk cId="213959828" sldId="271"/>
            <ac:grpSpMk id="8198" creationId="{00000000-0000-0000-0000-000000000000}"/>
          </ac:grpSpMkLst>
        </pc:grpChg>
      </pc:sldChg>
      <pc:sldChg chg="modSp">
        <pc:chgData name="Yang, T. Andrew" userId="eff186eb-56df-45f2-9ca9-ccec608ed918" providerId="ADAL" clId="{C28E610C-85BD-4435-BA3D-BB105764F5BA}" dt="2022-09-08T15:07:17.833" v="3387" actId="20577"/>
        <pc:sldMkLst>
          <pc:docMk/>
          <pc:sldMk cId="1532854561" sldId="272"/>
        </pc:sldMkLst>
        <pc:spChg chg="mod">
          <ac:chgData name="Yang, T. Andrew" userId="eff186eb-56df-45f2-9ca9-ccec608ed918" providerId="ADAL" clId="{C28E610C-85BD-4435-BA3D-BB105764F5BA}" dt="2022-09-08T15:06:29.898" v="3382" actId="27636"/>
          <ac:spMkLst>
            <pc:docMk/>
            <pc:sldMk cId="1532854561" sldId="272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07:17.833" v="3387" actId="20577"/>
          <ac:spMkLst>
            <pc:docMk/>
            <pc:sldMk cId="1532854561" sldId="272"/>
            <ac:spMk id="3" creationId="{00000000-0000-0000-0000-000000000000}"/>
          </ac:spMkLst>
        </pc:spChg>
      </pc:sldChg>
      <pc:sldChg chg="addSp delSp modSp">
        <pc:chgData name="Yang, T. Andrew" userId="eff186eb-56df-45f2-9ca9-ccec608ed918" providerId="ADAL" clId="{C28E610C-85BD-4435-BA3D-BB105764F5BA}" dt="2022-09-08T15:03:53.270" v="3210" actId="1035"/>
        <pc:sldMkLst>
          <pc:docMk/>
          <pc:sldMk cId="1575536739" sldId="273"/>
        </pc:sldMkLst>
        <pc:spChg chg="add mod">
          <ac:chgData name="Yang, T. Andrew" userId="eff186eb-56df-45f2-9ca9-ccec608ed918" providerId="ADAL" clId="{C28E610C-85BD-4435-BA3D-BB105764F5BA}" dt="2022-09-08T15:03:53.270" v="3210" actId="1035"/>
          <ac:spMkLst>
            <pc:docMk/>
            <pc:sldMk cId="1575536739" sldId="273"/>
            <ac:spMk id="7" creationId="{B9D68CD7-8B17-45E7-8361-1B6224A6149D}"/>
          </ac:spMkLst>
        </pc:spChg>
        <pc:spChg chg="del">
          <ac:chgData name="Yang, T. Andrew" userId="eff186eb-56df-45f2-9ca9-ccec608ed918" providerId="ADAL" clId="{C28E610C-85BD-4435-BA3D-BB105764F5BA}" dt="2022-09-08T14:57:24.038" v="2838" actId="478"/>
          <ac:spMkLst>
            <pc:docMk/>
            <pc:sldMk cId="1575536739" sldId="273"/>
            <ac:spMk id="9217" creationId="{00000000-0000-0000-0000-000000000000}"/>
          </ac:spMkLst>
        </pc:spChg>
        <pc:spChg chg="del">
          <ac:chgData name="Yang, T. Andrew" userId="eff186eb-56df-45f2-9ca9-ccec608ed918" providerId="ADAL" clId="{C28E610C-85BD-4435-BA3D-BB105764F5BA}" dt="2022-09-08T15:00:15.169" v="2845" actId="478"/>
          <ac:spMkLst>
            <pc:docMk/>
            <pc:sldMk cId="1575536739" sldId="273"/>
            <ac:spMk id="921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01:04.890" v="2896" actId="20577"/>
          <ac:spMkLst>
            <pc:docMk/>
            <pc:sldMk cId="1575536739" sldId="273"/>
            <ac:spMk id="9219" creationId="{00000000-0000-0000-0000-000000000000}"/>
          </ac:spMkLst>
        </pc:spChg>
        <pc:picChg chg="mod">
          <ac:chgData name="Yang, T. Andrew" userId="eff186eb-56df-45f2-9ca9-ccec608ed918" providerId="ADAL" clId="{C28E610C-85BD-4435-BA3D-BB105764F5BA}" dt="2022-09-08T15:03:43.201" v="3198" actId="1035"/>
          <ac:picMkLst>
            <pc:docMk/>
            <pc:sldMk cId="1575536739" sldId="273"/>
            <ac:picMk id="9220" creationId="{00000000-0000-0000-0000-000000000000}"/>
          </ac:picMkLst>
        </pc:picChg>
      </pc:sldChg>
      <pc:sldChg chg="modSp">
        <pc:chgData name="Yang, T. Andrew" userId="eff186eb-56df-45f2-9ca9-ccec608ed918" providerId="ADAL" clId="{C28E610C-85BD-4435-BA3D-BB105764F5BA}" dt="2022-09-08T15:18:32.605" v="3757" actId="115"/>
        <pc:sldMkLst>
          <pc:docMk/>
          <pc:sldMk cId="1557593056" sldId="274"/>
        </pc:sldMkLst>
        <pc:spChg chg="mod">
          <ac:chgData name="Yang, T. Andrew" userId="eff186eb-56df-45f2-9ca9-ccec608ed918" providerId="ADAL" clId="{C28E610C-85BD-4435-BA3D-BB105764F5BA}" dt="2022-09-08T15:07:30.228" v="3389" actId="20577"/>
          <ac:spMkLst>
            <pc:docMk/>
            <pc:sldMk cId="1557593056" sldId="274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8:32.605" v="3757" actId="115"/>
          <ac:spMkLst>
            <pc:docMk/>
            <pc:sldMk cId="1557593056" sldId="274"/>
            <ac:spMk id="3" creationId="{00000000-0000-0000-0000-000000000000}"/>
          </ac:spMkLst>
        </pc:spChg>
      </pc:sldChg>
      <pc:sldChg chg="delSp modSp modNotesTx">
        <pc:chgData name="Yang, T. Andrew" userId="eff186eb-56df-45f2-9ca9-ccec608ed918" providerId="ADAL" clId="{C28E610C-85BD-4435-BA3D-BB105764F5BA}" dt="2022-09-08T15:21:40.973" v="3828" actId="14100"/>
        <pc:sldMkLst>
          <pc:docMk/>
          <pc:sldMk cId="4291753956" sldId="275"/>
        </pc:sldMkLst>
        <pc:spChg chg="del">
          <ac:chgData name="Yang, T. Andrew" userId="eff186eb-56df-45f2-9ca9-ccec608ed918" providerId="ADAL" clId="{C28E610C-85BD-4435-BA3D-BB105764F5BA}" dt="2022-09-08T12:50:12.593" v="28" actId="478"/>
          <ac:spMkLst>
            <pc:docMk/>
            <pc:sldMk cId="4291753956" sldId="275"/>
            <ac:spMk id="1228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21:38.252" v="3827" actId="14100"/>
          <ac:spMkLst>
            <pc:docMk/>
            <pc:sldMk cId="4291753956" sldId="275"/>
            <ac:spMk id="1229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21:40.973" v="3828" actId="14100"/>
          <ac:spMkLst>
            <pc:docMk/>
            <pc:sldMk cId="4291753956" sldId="275"/>
            <ac:spMk id="12292" creationId="{00000000-0000-0000-0000-000000000000}"/>
          </ac:spMkLst>
        </pc:spChg>
      </pc:sldChg>
      <pc:sldChg chg="addSp delSp modSp">
        <pc:chgData name="Yang, T. Andrew" userId="eff186eb-56df-45f2-9ca9-ccec608ed918" providerId="ADAL" clId="{C28E610C-85BD-4435-BA3D-BB105764F5BA}" dt="2022-09-08T15:15:21.188" v="3702" actId="1036"/>
        <pc:sldMkLst>
          <pc:docMk/>
          <pc:sldMk cId="3507880925" sldId="276"/>
        </pc:sldMkLst>
        <pc:spChg chg="del">
          <ac:chgData name="Yang, T. Andrew" userId="eff186eb-56df-45f2-9ca9-ccec608ed918" providerId="ADAL" clId="{C28E610C-85BD-4435-BA3D-BB105764F5BA}" dt="2022-09-08T12:49:47.405" v="26" actId="478"/>
          <ac:spMkLst>
            <pc:docMk/>
            <pc:sldMk cId="3507880925" sldId="276"/>
            <ac:spMk id="1024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2:53.858" v="3668" actId="6549"/>
          <ac:spMkLst>
            <pc:docMk/>
            <pc:sldMk cId="3507880925" sldId="276"/>
            <ac:spMk id="1024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4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4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4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4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4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4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5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6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7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8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9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3:07.146" v="3669" actId="164"/>
          <ac:spMkLst>
            <pc:docMk/>
            <pc:sldMk cId="3507880925" sldId="276"/>
            <ac:spMk id="10291" creationId="{00000000-0000-0000-0000-000000000000}"/>
          </ac:spMkLst>
        </pc:spChg>
        <pc:grpChg chg="add del mod">
          <ac:chgData name="Yang, T. Andrew" userId="eff186eb-56df-45f2-9ca9-ccec608ed918" providerId="ADAL" clId="{C28E610C-85BD-4435-BA3D-BB105764F5BA}" dt="2022-09-08T15:14:16.271" v="3681" actId="478"/>
          <ac:grpSpMkLst>
            <pc:docMk/>
            <pc:sldMk cId="3507880925" sldId="276"/>
            <ac:grpSpMk id="3" creationId="{B8353B1E-D496-4C55-BE7D-EC3E2CEFB69B}"/>
          </ac:grpSpMkLst>
        </pc:grpChg>
        <pc:picChg chg="add mod">
          <ac:chgData name="Yang, T. Andrew" userId="eff186eb-56df-45f2-9ca9-ccec608ed918" providerId="ADAL" clId="{C28E610C-85BD-4435-BA3D-BB105764F5BA}" dt="2022-09-08T15:15:21.188" v="3702" actId="1036"/>
          <ac:picMkLst>
            <pc:docMk/>
            <pc:sldMk cId="3507880925" sldId="276"/>
            <ac:picMk id="4" creationId="{E87ADEF6-DAEB-4A81-8209-307E7FD9BC4C}"/>
          </ac:picMkLst>
        </pc:picChg>
      </pc:sldChg>
      <pc:sldChg chg="delSp modSp">
        <pc:chgData name="Yang, T. Andrew" userId="eff186eb-56df-45f2-9ca9-ccec608ed918" providerId="ADAL" clId="{C28E610C-85BD-4435-BA3D-BB105764F5BA}" dt="2022-09-08T15:16:07.474" v="3717" actId="14100"/>
        <pc:sldMkLst>
          <pc:docMk/>
          <pc:sldMk cId="4168693938" sldId="277"/>
        </pc:sldMkLst>
        <pc:spChg chg="del">
          <ac:chgData name="Yang, T. Andrew" userId="eff186eb-56df-45f2-9ca9-ccec608ed918" providerId="ADAL" clId="{C28E610C-85BD-4435-BA3D-BB105764F5BA}" dt="2022-09-08T12:50:02.813" v="27" actId="478"/>
          <ac:spMkLst>
            <pc:docMk/>
            <pc:sldMk cId="4168693938" sldId="277"/>
            <ac:spMk id="1126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15:48.142" v="3706" actId="14100"/>
          <ac:spMkLst>
            <pc:docMk/>
            <pc:sldMk cId="4168693938" sldId="277"/>
            <ac:spMk id="11267" creationId="{00000000-0000-0000-0000-000000000000}"/>
          </ac:spMkLst>
        </pc:spChg>
        <pc:grpChg chg="mod">
          <ac:chgData name="Yang, T. Andrew" userId="eff186eb-56df-45f2-9ca9-ccec608ed918" providerId="ADAL" clId="{C28E610C-85BD-4435-BA3D-BB105764F5BA}" dt="2022-09-08T15:16:07.474" v="3717" actId="14100"/>
          <ac:grpSpMkLst>
            <pc:docMk/>
            <pc:sldMk cId="4168693938" sldId="277"/>
            <ac:grpSpMk id="11276" creationId="{00000000-0000-0000-0000-000000000000}"/>
          </ac:grpSpMkLst>
        </pc:grpChg>
        <pc:grpChg chg="mod">
          <ac:chgData name="Yang, T. Andrew" userId="eff186eb-56df-45f2-9ca9-ccec608ed918" providerId="ADAL" clId="{C28E610C-85BD-4435-BA3D-BB105764F5BA}" dt="2022-09-08T15:16:01.787" v="3707" actId="14100"/>
          <ac:grpSpMkLst>
            <pc:docMk/>
            <pc:sldMk cId="4168693938" sldId="277"/>
            <ac:grpSpMk id="11321" creationId="{00000000-0000-0000-0000-000000000000}"/>
          </ac:grpSpMkLst>
        </pc:grpChg>
      </pc:sldChg>
      <pc:sldChg chg="modSp">
        <pc:chgData name="Yang, T. Andrew" userId="eff186eb-56df-45f2-9ca9-ccec608ed918" providerId="ADAL" clId="{C28E610C-85BD-4435-BA3D-BB105764F5BA}" dt="2022-09-08T15:25:23.866" v="3901" actId="404"/>
        <pc:sldMkLst>
          <pc:docMk/>
          <pc:sldMk cId="3406564267" sldId="278"/>
        </pc:sldMkLst>
        <pc:spChg chg="mod">
          <ac:chgData name="Yang, T. Andrew" userId="eff186eb-56df-45f2-9ca9-ccec608ed918" providerId="ADAL" clId="{C28E610C-85BD-4435-BA3D-BB105764F5BA}" dt="2022-09-08T15:22:19.628" v="3830" actId="20577"/>
          <ac:spMkLst>
            <pc:docMk/>
            <pc:sldMk cId="3406564267" sldId="278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25:23.866" v="3901" actId="404"/>
          <ac:spMkLst>
            <pc:docMk/>
            <pc:sldMk cId="3406564267" sldId="278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C28E610C-85BD-4435-BA3D-BB105764F5BA}" dt="2022-09-08T15:25:41.104" v="3902" actId="115"/>
        <pc:sldMkLst>
          <pc:docMk/>
          <pc:sldMk cId="1303682999" sldId="279"/>
        </pc:sldMkLst>
        <pc:spChg chg="mod">
          <ac:chgData name="Yang, T. Andrew" userId="eff186eb-56df-45f2-9ca9-ccec608ed918" providerId="ADAL" clId="{C28E610C-85BD-4435-BA3D-BB105764F5BA}" dt="2022-09-08T15:24:51.663" v="3885" actId="20577"/>
          <ac:spMkLst>
            <pc:docMk/>
            <pc:sldMk cId="1303682999" sldId="279"/>
            <ac:spMk id="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25:41.104" v="3902" actId="115"/>
          <ac:spMkLst>
            <pc:docMk/>
            <pc:sldMk cId="1303682999" sldId="279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C28E610C-85BD-4435-BA3D-BB105764F5BA}" dt="2022-09-08T15:26:01.060" v="3904" actId="20577"/>
        <pc:sldMkLst>
          <pc:docMk/>
          <pc:sldMk cId="2486774175" sldId="280"/>
        </pc:sldMkLst>
        <pc:spChg chg="mod">
          <ac:chgData name="Yang, T. Andrew" userId="eff186eb-56df-45f2-9ca9-ccec608ed918" providerId="ADAL" clId="{C28E610C-85BD-4435-BA3D-BB105764F5BA}" dt="2022-09-08T15:26:01.060" v="3904" actId="20577"/>
          <ac:spMkLst>
            <pc:docMk/>
            <pc:sldMk cId="2486774175" sldId="280"/>
            <ac:spMk id="2" creationId="{00000000-0000-0000-0000-000000000000}"/>
          </ac:spMkLst>
        </pc:spChg>
      </pc:sldChg>
      <pc:sldChg chg="addSp delSp modSp">
        <pc:chgData name="Yang, T. Andrew" userId="eff186eb-56df-45f2-9ca9-ccec608ed918" providerId="ADAL" clId="{C28E610C-85BD-4435-BA3D-BB105764F5BA}" dt="2022-09-08T15:32:21.852" v="3916" actId="14100"/>
        <pc:sldMkLst>
          <pc:docMk/>
          <pc:sldMk cId="4201225495" sldId="281"/>
        </pc:sldMkLst>
        <pc:spChg chg="del">
          <ac:chgData name="Yang, T. Andrew" userId="eff186eb-56df-45f2-9ca9-ccec608ed918" providerId="ADAL" clId="{C28E610C-85BD-4435-BA3D-BB105764F5BA}" dt="2022-09-08T12:50:26.954" v="29" actId="478"/>
          <ac:spMkLst>
            <pc:docMk/>
            <pc:sldMk cId="4201225495" sldId="281"/>
            <ac:spMk id="13313" creationId="{00000000-0000-0000-0000-000000000000}"/>
          </ac:spMkLst>
        </pc:spChg>
        <pc:spChg chg="del">
          <ac:chgData name="Yang, T. Andrew" userId="eff186eb-56df-45f2-9ca9-ccec608ed918" providerId="ADAL" clId="{C28E610C-85BD-4435-BA3D-BB105764F5BA}" dt="2022-09-08T15:32:00.136" v="3910" actId="478"/>
          <ac:spMkLst>
            <pc:docMk/>
            <pc:sldMk cId="4201225495" sldId="281"/>
            <ac:spMk id="1331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32:12.415" v="3915" actId="14100"/>
          <ac:spMkLst>
            <pc:docMk/>
            <pc:sldMk cId="4201225495" sldId="281"/>
            <ac:spMk id="13315" creationId="{00000000-0000-0000-0000-000000000000}"/>
          </ac:spMkLst>
        </pc:spChg>
        <pc:grpChg chg="del mod">
          <ac:chgData name="Yang, T. Andrew" userId="eff186eb-56df-45f2-9ca9-ccec608ed918" providerId="ADAL" clId="{C28E610C-85BD-4435-BA3D-BB105764F5BA}" dt="2022-09-08T15:31:42.387" v="3907" actId="478"/>
          <ac:grpSpMkLst>
            <pc:docMk/>
            <pc:sldMk cId="4201225495" sldId="281"/>
            <ac:grpSpMk id="13316" creationId="{00000000-0000-0000-0000-000000000000}"/>
          </ac:grpSpMkLst>
        </pc:grpChg>
        <pc:picChg chg="add mod">
          <ac:chgData name="Yang, T. Andrew" userId="eff186eb-56df-45f2-9ca9-ccec608ed918" providerId="ADAL" clId="{C28E610C-85BD-4435-BA3D-BB105764F5BA}" dt="2022-09-08T15:32:21.852" v="3916" actId="14100"/>
          <ac:picMkLst>
            <pc:docMk/>
            <pc:sldMk cId="4201225495" sldId="281"/>
            <ac:picMk id="3" creationId="{CA6BFBDB-ED7B-404D-947B-B4093859A9B0}"/>
          </ac:picMkLst>
        </pc:picChg>
      </pc:sldChg>
      <pc:sldChg chg="addSp delSp modSp">
        <pc:chgData name="Yang, T. Andrew" userId="eff186eb-56df-45f2-9ca9-ccec608ed918" providerId="ADAL" clId="{C28E610C-85BD-4435-BA3D-BB105764F5BA}" dt="2022-09-08T15:40:10.569" v="4264" actId="1036"/>
        <pc:sldMkLst>
          <pc:docMk/>
          <pc:sldMk cId="1362494449" sldId="282"/>
        </pc:sldMkLst>
        <pc:spChg chg="add del mod">
          <ac:chgData name="Yang, T. Andrew" userId="eff186eb-56df-45f2-9ca9-ccec608ed918" providerId="ADAL" clId="{C28E610C-85BD-4435-BA3D-BB105764F5BA}" dt="2022-09-08T15:39:58.998" v="4208"/>
          <ac:spMkLst>
            <pc:docMk/>
            <pc:sldMk cId="1362494449" sldId="282"/>
            <ac:spMk id="3" creationId="{C33686ED-B8FB-4AC0-9ECE-464C0AA98993}"/>
          </ac:spMkLst>
        </pc:spChg>
        <pc:spChg chg="add mod">
          <ac:chgData name="Yang, T. Andrew" userId="eff186eb-56df-45f2-9ca9-ccec608ed918" providerId="ADAL" clId="{C28E610C-85BD-4435-BA3D-BB105764F5BA}" dt="2022-09-08T15:40:10.569" v="4264" actId="1036"/>
          <ac:spMkLst>
            <pc:docMk/>
            <pc:sldMk cId="1362494449" sldId="282"/>
            <ac:spMk id="28" creationId="{5B275DE0-B4B8-48ED-B643-A4777243C26A}"/>
          </ac:spMkLst>
        </pc:spChg>
        <pc:spChg chg="del">
          <ac:chgData name="Yang, T. Andrew" userId="eff186eb-56df-45f2-9ca9-ccec608ed918" providerId="ADAL" clId="{C28E610C-85BD-4435-BA3D-BB105764F5BA}" dt="2022-09-08T12:51:08.742" v="45" actId="478"/>
          <ac:spMkLst>
            <pc:docMk/>
            <pc:sldMk cId="1362494449" sldId="282"/>
            <ac:spMk id="1433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34:01.039" v="3922" actId="14100"/>
          <ac:spMkLst>
            <pc:docMk/>
            <pc:sldMk cId="1362494449" sldId="282"/>
            <ac:spMk id="14339" creationId="{00000000-0000-0000-0000-000000000000}"/>
          </ac:spMkLst>
        </pc:spChg>
        <pc:grpChg chg="mod">
          <ac:chgData name="Yang, T. Andrew" userId="eff186eb-56df-45f2-9ca9-ccec608ed918" providerId="ADAL" clId="{C28E610C-85BD-4435-BA3D-BB105764F5BA}" dt="2022-09-08T15:40:02.291" v="4209" actId="1076"/>
          <ac:grpSpMkLst>
            <pc:docMk/>
            <pc:sldMk cId="1362494449" sldId="282"/>
            <ac:grpSpMk id="14340" creationId="{00000000-0000-0000-0000-000000000000}"/>
          </ac:grpSpMkLst>
        </pc:grpChg>
      </pc:sldChg>
      <pc:sldChg chg="addSp delSp modSp">
        <pc:chgData name="Yang, T. Andrew" userId="eff186eb-56df-45f2-9ca9-ccec608ed918" providerId="ADAL" clId="{C28E610C-85BD-4435-BA3D-BB105764F5BA}" dt="2022-09-08T15:40:53.214" v="4272" actId="1036"/>
        <pc:sldMkLst>
          <pc:docMk/>
          <pc:sldMk cId="2188332909" sldId="284"/>
        </pc:sldMkLst>
        <pc:spChg chg="del">
          <ac:chgData name="Yang, T. Andrew" userId="eff186eb-56df-45f2-9ca9-ccec608ed918" providerId="ADAL" clId="{C28E610C-85BD-4435-BA3D-BB105764F5BA}" dt="2022-09-08T12:51:27.006" v="46" actId="478"/>
          <ac:spMkLst>
            <pc:docMk/>
            <pc:sldMk cId="2188332909" sldId="284"/>
            <ac:spMk id="1536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40:45.974" v="4267" actId="27636"/>
          <ac:spMkLst>
            <pc:docMk/>
            <pc:sldMk cId="2188332909" sldId="284"/>
            <ac:spMk id="1536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6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6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6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6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6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6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7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8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0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2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4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6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8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1:51.402" v="94" actId="164"/>
          <ac:spMkLst>
            <pc:docMk/>
            <pc:sldMk cId="2188332909" sldId="284"/>
            <ac:spMk id="15399" creationId="{00000000-0000-0000-0000-000000000000}"/>
          </ac:spMkLst>
        </pc:spChg>
        <pc:grpChg chg="add mod">
          <ac:chgData name="Yang, T. Andrew" userId="eff186eb-56df-45f2-9ca9-ccec608ed918" providerId="ADAL" clId="{C28E610C-85BD-4435-BA3D-BB105764F5BA}" dt="2022-09-08T15:40:53.214" v="4272" actId="1036"/>
          <ac:grpSpMkLst>
            <pc:docMk/>
            <pc:sldMk cId="2188332909" sldId="284"/>
            <ac:grpSpMk id="2" creationId="{E72DFA1F-623C-4539-AAE0-6D3A235A2402}"/>
          </ac:grpSpMkLst>
        </pc:grpChg>
      </pc:sldChg>
      <pc:sldChg chg="delSp">
        <pc:chgData name="Yang, T. Andrew" userId="eff186eb-56df-45f2-9ca9-ccec608ed918" providerId="ADAL" clId="{C28E610C-85BD-4435-BA3D-BB105764F5BA}" dt="2022-09-08T12:52:09.419" v="95" actId="478"/>
        <pc:sldMkLst>
          <pc:docMk/>
          <pc:sldMk cId="1584929569" sldId="285"/>
        </pc:sldMkLst>
        <pc:spChg chg="del">
          <ac:chgData name="Yang, T. Andrew" userId="eff186eb-56df-45f2-9ca9-ccec608ed918" providerId="ADAL" clId="{C28E610C-85BD-4435-BA3D-BB105764F5BA}" dt="2022-09-08T12:52:09.419" v="95" actId="478"/>
          <ac:spMkLst>
            <pc:docMk/>
            <pc:sldMk cId="1584929569" sldId="285"/>
            <ac:spMk id="16385" creationId="{00000000-0000-0000-0000-000000000000}"/>
          </ac:spMkLst>
        </pc:spChg>
      </pc:sldChg>
      <pc:sldChg chg="delSp modSp">
        <pc:chgData name="Yang, T. Andrew" userId="eff186eb-56df-45f2-9ca9-ccec608ed918" providerId="ADAL" clId="{C28E610C-85BD-4435-BA3D-BB105764F5BA}" dt="2022-09-08T15:41:38.359" v="4276" actId="14100"/>
        <pc:sldMkLst>
          <pc:docMk/>
          <pc:sldMk cId="3412046085" sldId="287"/>
        </pc:sldMkLst>
        <pc:spChg chg="del">
          <ac:chgData name="Yang, T. Andrew" userId="eff186eb-56df-45f2-9ca9-ccec608ed918" providerId="ADAL" clId="{C28E610C-85BD-4435-BA3D-BB105764F5BA}" dt="2022-09-08T12:52:23.408" v="96" actId="478"/>
          <ac:spMkLst>
            <pc:docMk/>
            <pc:sldMk cId="3412046085" sldId="287"/>
            <ac:spMk id="17409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41:38.359" v="4276" actId="14100"/>
          <ac:spMkLst>
            <pc:docMk/>
            <pc:sldMk cId="3412046085" sldId="287"/>
            <ac:spMk id="17411" creationId="{00000000-0000-0000-0000-000000000000}"/>
          </ac:spMkLst>
        </pc:spChg>
      </pc:sldChg>
      <pc:sldChg chg="delSp modSp">
        <pc:chgData name="Yang, T. Andrew" userId="eff186eb-56df-45f2-9ca9-ccec608ed918" providerId="ADAL" clId="{C28E610C-85BD-4435-BA3D-BB105764F5BA}" dt="2022-09-08T15:41:47.876" v="4277" actId="14100"/>
        <pc:sldMkLst>
          <pc:docMk/>
          <pc:sldMk cId="2243460503" sldId="288"/>
        </pc:sldMkLst>
        <pc:spChg chg="del">
          <ac:chgData name="Yang, T. Andrew" userId="eff186eb-56df-45f2-9ca9-ccec608ed918" providerId="ADAL" clId="{C28E610C-85BD-4435-BA3D-BB105764F5BA}" dt="2022-09-08T12:52:29.419" v="97" actId="478"/>
          <ac:spMkLst>
            <pc:docMk/>
            <pc:sldMk cId="2243460503" sldId="288"/>
            <ac:spMk id="18433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41:47.876" v="4277" actId="14100"/>
          <ac:spMkLst>
            <pc:docMk/>
            <pc:sldMk cId="2243460503" sldId="288"/>
            <ac:spMk id="18435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2:52:38.866" v="132" actId="1035"/>
          <ac:spMkLst>
            <pc:docMk/>
            <pc:sldMk cId="2243460503" sldId="288"/>
            <ac:spMk id="18437" creationId="{00000000-0000-0000-0000-000000000000}"/>
          </ac:spMkLst>
        </pc:spChg>
        <pc:picChg chg="mod">
          <ac:chgData name="Yang, T. Andrew" userId="eff186eb-56df-45f2-9ca9-ccec608ed918" providerId="ADAL" clId="{C28E610C-85BD-4435-BA3D-BB105764F5BA}" dt="2022-09-08T12:52:49.650" v="136" actId="14100"/>
          <ac:picMkLst>
            <pc:docMk/>
            <pc:sldMk cId="2243460503" sldId="288"/>
            <ac:picMk id="18436" creationId="{00000000-0000-0000-0000-000000000000}"/>
          </ac:picMkLst>
        </pc:picChg>
      </pc:sldChg>
      <pc:sldChg chg="delSp modSp">
        <pc:chgData name="Yang, T. Andrew" userId="eff186eb-56df-45f2-9ca9-ccec608ed918" providerId="ADAL" clId="{C28E610C-85BD-4435-BA3D-BB105764F5BA}" dt="2022-09-08T15:42:16.908" v="4278" actId="14100"/>
        <pc:sldMkLst>
          <pc:docMk/>
          <pc:sldMk cId="945017895" sldId="290"/>
        </pc:sldMkLst>
        <pc:spChg chg="del">
          <ac:chgData name="Yang, T. Andrew" userId="eff186eb-56df-45f2-9ca9-ccec608ed918" providerId="ADAL" clId="{C28E610C-85BD-4435-BA3D-BB105764F5BA}" dt="2022-09-08T12:53:07.336" v="158" actId="478"/>
          <ac:spMkLst>
            <pc:docMk/>
            <pc:sldMk cId="945017895" sldId="290"/>
            <ac:spMk id="19457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42:16.908" v="4278" actId="14100"/>
          <ac:spMkLst>
            <pc:docMk/>
            <pc:sldMk cId="945017895" sldId="290"/>
            <ac:spMk id="19459" creationId="{00000000-0000-0000-0000-000000000000}"/>
          </ac:spMkLst>
        </pc:spChg>
        <pc:grpChg chg="mod">
          <ac:chgData name="Yang, T. Andrew" userId="eff186eb-56df-45f2-9ca9-ccec608ed918" providerId="ADAL" clId="{C28E610C-85BD-4435-BA3D-BB105764F5BA}" dt="2022-09-08T12:53:04.538" v="157" actId="1036"/>
          <ac:grpSpMkLst>
            <pc:docMk/>
            <pc:sldMk cId="945017895" sldId="290"/>
            <ac:grpSpMk id="19527" creationId="{00000000-0000-0000-0000-000000000000}"/>
          </ac:grpSpMkLst>
        </pc:grpChg>
      </pc:sldChg>
      <pc:sldChg chg="delSp modSp">
        <pc:chgData name="Yang, T. Andrew" userId="eff186eb-56df-45f2-9ca9-ccec608ed918" providerId="ADAL" clId="{C28E610C-85BD-4435-BA3D-BB105764F5BA}" dt="2022-09-08T15:42:27.181" v="4280" actId="6549"/>
        <pc:sldMkLst>
          <pc:docMk/>
          <pc:sldMk cId="79507294" sldId="291"/>
        </pc:sldMkLst>
        <pc:spChg chg="del">
          <ac:chgData name="Yang, T. Andrew" userId="eff186eb-56df-45f2-9ca9-ccec608ed918" providerId="ADAL" clId="{C28E610C-85BD-4435-BA3D-BB105764F5BA}" dt="2022-09-08T12:53:22.370" v="159" actId="478"/>
          <ac:spMkLst>
            <pc:docMk/>
            <pc:sldMk cId="79507294" sldId="291"/>
            <ac:spMk id="20481" creationId="{00000000-0000-0000-0000-000000000000}"/>
          </ac:spMkLst>
        </pc:spChg>
        <pc:spChg chg="mod">
          <ac:chgData name="Yang, T. Andrew" userId="eff186eb-56df-45f2-9ca9-ccec608ed918" providerId="ADAL" clId="{C28E610C-85BD-4435-BA3D-BB105764F5BA}" dt="2022-09-08T15:42:27.181" v="4280" actId="6549"/>
          <ac:spMkLst>
            <pc:docMk/>
            <pc:sldMk cId="79507294" sldId="291"/>
            <ac:spMk id="20483" creationId="{00000000-0000-0000-0000-000000000000}"/>
          </ac:spMkLst>
        </pc:spChg>
        <pc:picChg chg="mod">
          <ac:chgData name="Yang, T. Andrew" userId="eff186eb-56df-45f2-9ca9-ccec608ed918" providerId="ADAL" clId="{C28E610C-85BD-4435-BA3D-BB105764F5BA}" dt="2022-09-08T12:53:42.845" v="164" actId="14100"/>
          <ac:picMkLst>
            <pc:docMk/>
            <pc:sldMk cId="79507294" sldId="291"/>
            <ac:picMk id="20484" creationId="{00000000-0000-0000-0000-000000000000}"/>
          </ac:picMkLst>
        </pc:picChg>
      </pc:sldChg>
      <pc:sldChg chg="addSp delSp modSp add">
        <pc:chgData name="Yang, T. Andrew" userId="eff186eb-56df-45f2-9ca9-ccec608ed918" providerId="ADAL" clId="{C28E610C-85BD-4435-BA3D-BB105764F5BA}" dt="2022-09-08T13:33:19.371" v="542" actId="27636"/>
        <pc:sldMkLst>
          <pc:docMk/>
          <pc:sldMk cId="59223625" sldId="292"/>
        </pc:sldMkLst>
        <pc:spChg chg="del">
          <ac:chgData name="Yang, T. Andrew" userId="eff186eb-56df-45f2-9ca9-ccec608ed918" providerId="ADAL" clId="{C28E610C-85BD-4435-BA3D-BB105764F5BA}" dt="2022-09-08T13:29:43.321" v="460" actId="478"/>
          <ac:spMkLst>
            <pc:docMk/>
            <pc:sldMk cId="59223625" sldId="292"/>
            <ac:spMk id="2" creationId="{DDFC4BBB-BDC0-49C2-9BC5-1C09DB8DB728}"/>
          </ac:spMkLst>
        </pc:spChg>
        <pc:spChg chg="mod">
          <ac:chgData name="Yang, T. Andrew" userId="eff186eb-56df-45f2-9ca9-ccec608ed918" providerId="ADAL" clId="{C28E610C-85BD-4435-BA3D-BB105764F5BA}" dt="2022-09-08T13:33:19.371" v="542" actId="27636"/>
          <ac:spMkLst>
            <pc:docMk/>
            <pc:sldMk cId="59223625" sldId="292"/>
            <ac:spMk id="3" creationId="{A295662D-3887-47C6-8151-8D889F72A423}"/>
          </ac:spMkLst>
        </pc:spChg>
        <pc:picChg chg="add mod">
          <ac:chgData name="Yang, T. Andrew" userId="eff186eb-56df-45f2-9ca9-ccec608ed918" providerId="ADAL" clId="{C28E610C-85BD-4435-BA3D-BB105764F5BA}" dt="2022-09-08T13:31:14.698" v="485" actId="207"/>
          <ac:picMkLst>
            <pc:docMk/>
            <pc:sldMk cId="59223625" sldId="292"/>
            <ac:picMk id="4" creationId="{21ECFB5D-6E8D-40C0-820A-BFD7041D36C1}"/>
          </ac:picMkLst>
        </pc:picChg>
      </pc:sldChg>
      <pc:sldChg chg="modSp add">
        <pc:chgData name="Yang, T. Andrew" userId="eff186eb-56df-45f2-9ca9-ccec608ed918" providerId="ADAL" clId="{C28E610C-85BD-4435-BA3D-BB105764F5BA}" dt="2022-09-08T13:45:38.643" v="1018" actId="20577"/>
        <pc:sldMkLst>
          <pc:docMk/>
          <pc:sldMk cId="1390576274" sldId="293"/>
        </pc:sldMkLst>
        <pc:spChg chg="mod">
          <ac:chgData name="Yang, T. Andrew" userId="eff186eb-56df-45f2-9ca9-ccec608ed918" providerId="ADAL" clId="{C28E610C-85BD-4435-BA3D-BB105764F5BA}" dt="2022-09-08T13:45:38.643" v="1018" actId="20577"/>
          <ac:spMkLst>
            <pc:docMk/>
            <pc:sldMk cId="1390576274" sldId="293"/>
            <ac:spMk id="3" creationId="{00000000-0000-0000-0000-000000000000}"/>
          </ac:spMkLst>
        </pc:spChg>
      </pc:sldChg>
      <pc:sldChg chg="modSp add">
        <pc:chgData name="Yang, T. Andrew" userId="eff186eb-56df-45f2-9ca9-ccec608ed918" providerId="ADAL" clId="{C28E610C-85BD-4435-BA3D-BB105764F5BA}" dt="2022-09-08T13:51:21.700" v="1224"/>
        <pc:sldMkLst>
          <pc:docMk/>
          <pc:sldMk cId="2600238535" sldId="294"/>
        </pc:sldMkLst>
        <pc:spChg chg="mod">
          <ac:chgData name="Yang, T. Andrew" userId="eff186eb-56df-45f2-9ca9-ccec608ed918" providerId="ADAL" clId="{C28E610C-85BD-4435-BA3D-BB105764F5BA}" dt="2022-09-08T13:46:18.261" v="1026" actId="20577"/>
          <ac:spMkLst>
            <pc:docMk/>
            <pc:sldMk cId="2600238535" sldId="294"/>
            <ac:spMk id="2" creationId="{C25714F4-1DAA-495F-9802-4A49B8050BB6}"/>
          </ac:spMkLst>
        </pc:spChg>
        <pc:spChg chg="mod">
          <ac:chgData name="Yang, T. Andrew" userId="eff186eb-56df-45f2-9ca9-ccec608ed918" providerId="ADAL" clId="{C28E610C-85BD-4435-BA3D-BB105764F5BA}" dt="2022-09-08T13:51:21.700" v="1224"/>
          <ac:spMkLst>
            <pc:docMk/>
            <pc:sldMk cId="2600238535" sldId="294"/>
            <ac:spMk id="3" creationId="{58CB85AC-3013-4159-994D-738ACC59E185}"/>
          </ac:spMkLst>
        </pc:spChg>
      </pc:sldChg>
      <pc:sldChg chg="modSp add">
        <pc:chgData name="Yang, T. Andrew" userId="eff186eb-56df-45f2-9ca9-ccec608ed918" providerId="ADAL" clId="{C28E610C-85BD-4435-BA3D-BB105764F5BA}" dt="2022-09-08T14:32:53.985" v="2517" actId="27636"/>
        <pc:sldMkLst>
          <pc:docMk/>
          <pc:sldMk cId="1236514058" sldId="295"/>
        </pc:sldMkLst>
        <pc:spChg chg="mod">
          <ac:chgData name="Yang, T. Andrew" userId="eff186eb-56df-45f2-9ca9-ccec608ed918" providerId="ADAL" clId="{C28E610C-85BD-4435-BA3D-BB105764F5BA}" dt="2022-09-08T14:32:53.985" v="2517" actId="27636"/>
          <ac:spMkLst>
            <pc:docMk/>
            <pc:sldMk cId="1236514058" sldId="29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B1E0C-6875-4C30-A074-80EB4C5FF021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27BC7-5DFC-424F-9A53-1CFF67F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60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docs/en/ssw_aix_72/kernelextension/comm_physdev_hdler_over.html#a12c0bb35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docs/en/ssw_aix_72/kernelextension/comm_physdev_hdler_over.html#a12c0bb35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27BC7-5DFC-424F-9A53-1CFF67F164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3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Communications Device Handler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Interface services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provide a standard interface between 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 interface drivers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 </a:t>
            </a:r>
            <a:r>
              <a:rPr lang="en-US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+mn-ea"/>
                <a:cs typeface="+mn-cs"/>
                <a:hlinkClick r:id="rId3" tooltip="A physical device handler (PDH) must provide eight common entry points. An individual PDH names its entry points by placing a unique identifier in front of the supported command type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communications device handlers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(source: https://www.ibm.com/docs/en/aix/7.2?topic=services-communications-device-handler-interface-kernel)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27BC7-5DFC-424F-9A53-1CFF67F164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62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Communications Device Handler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Interface services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provide a standard interface between 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 interface drivers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 </a:t>
            </a:r>
            <a:r>
              <a:rPr lang="en-US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+mn-ea"/>
                <a:cs typeface="+mn-cs"/>
                <a:hlinkClick r:id="rId3" tooltip="A physical device handler (PDH) must provide eight common entry points. An individual PDH names its entry points by placing a unique identifier in front of the supported command type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communications device handlers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(source: https://www.ibm.com/docs/en/aix/7.2?topic=services-communications-device-handler-interface-kernel)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27BC7-5DFC-424F-9A53-1CFF67F164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60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27BC7-5DFC-424F-9A53-1CFF67F1647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48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F044-B1AC-4AC6-8081-5C483883AE7E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2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AFF0-590C-41F8-BE60-EA452B75F3FE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5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C040E-C562-4DE1-8813-0FB817A5CB3A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43AE-ECC9-4171-9941-978FD04C19BA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8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415-89B6-452F-A74E-6D44831C63E6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4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9F6A-565B-4995-84BC-997BA622DA37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9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9D59-BB30-4228-BC82-65A008B3CFDB}" type="datetime1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0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820-E3E8-4256-A6FC-8BD43219DB33}" type="datetime1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7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2989-3265-4B44-BEB9-C5CD807B7719}" type="datetime1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2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7249-492A-4A13-9D8F-73F69776D57E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9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65F3-938B-4E01-927E-0F168447AF28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9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F851F-4208-4CF2-AEBC-B6D23F0D2833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9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swlh/from-sockets-to-nic-a-big-picture-7494356cfcd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455414" y="2598539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2125265" y="3464719"/>
            <a:ext cx="6527602" cy="1732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8" bIns="0"/>
          <a:lstStyle/>
          <a:p>
            <a:pPr marL="40182">
              <a:lnSpc>
                <a:spcPct val="110000"/>
              </a:lnSpc>
              <a:spcBef>
                <a:spcPts val="844"/>
              </a:spcBef>
            </a:pPr>
            <a:r>
              <a:rPr lang="en-US" sz="2000" dirty="0">
                <a:solidFill>
                  <a:srgbClr val="663300"/>
                </a:solidFill>
                <a:latin typeface="Arial Italic" charset="0"/>
                <a:ea typeface="ＭＳ Ｐゴシック" charset="0"/>
                <a:cs typeface="Arial Italic" charset="0"/>
                <a:sym typeface="Arial Italic" charset="0"/>
              </a:rPr>
              <a:t>From</a:t>
            </a:r>
            <a: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 </a:t>
            </a:r>
            <a:r>
              <a:rPr lang="en-US" sz="2000" dirty="0" err="1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Coulouris</a:t>
            </a:r>
            <a: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, </a:t>
            </a:r>
            <a:r>
              <a:rPr lang="en-US" sz="2000" dirty="0" err="1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Dollimore</a:t>
            </a:r>
            <a: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, </a:t>
            </a:r>
            <a:r>
              <a:rPr lang="en-US" sz="2000" dirty="0" err="1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Kindberg</a:t>
            </a:r>
            <a: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 and Blair</a:t>
            </a:r>
            <a:b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</a:br>
            <a:r>
              <a:rPr lang="en-US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Distributed Systems: </a:t>
            </a:r>
            <a:br>
              <a:rPr lang="en-US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</a:br>
            <a:r>
              <a:rPr lang="en-US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		Concepts and Design</a:t>
            </a:r>
          </a:p>
          <a:p>
            <a:pPr marL="40182">
              <a:lnSpc>
                <a:spcPct val="110000"/>
              </a:lnSpc>
              <a:spcBef>
                <a:spcPts val="844"/>
              </a:spcBef>
            </a:pPr>
            <a:r>
              <a:rPr lang="en-US" dirty="0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Edition 5, © Addison-Wesley 2012</a:t>
            </a:r>
          </a:p>
          <a:p>
            <a:pPr marL="40182">
              <a:lnSpc>
                <a:spcPct val="110000"/>
              </a:lnSpc>
              <a:spcBef>
                <a:spcPts val="844"/>
              </a:spcBef>
            </a:pPr>
            <a:r>
              <a:rPr lang="en-US" dirty="0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Most Content Added by: </a:t>
            </a:r>
            <a:r>
              <a:rPr lang="en-US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Ahmed Abukmail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04" y="3357563"/>
            <a:ext cx="1515814" cy="18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/>
          <a:lstStyle/>
          <a:p>
            <a:pPr marL="40182">
              <a:lnSpc>
                <a:spcPct val="110000"/>
              </a:lnSpc>
            </a:pPr>
            <a:r>
              <a:rPr lang="en-US" sz="2200"/>
              <a:t>Slides for Chapter 3: </a:t>
            </a:r>
            <a:br>
              <a:rPr lang="en-US" sz="2200"/>
            </a:br>
            <a:r>
              <a:rPr lang="en-US" sz="2200"/>
              <a:t>Networking and Internetworking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ADEC9B-BBE1-4251-B2E9-F42A0657E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3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Personal Area Networks (PANs) and Wireless PANs (WPANs)</a:t>
            </a:r>
          </a:p>
          <a:p>
            <a:r>
              <a:rPr lang="en-US" dirty="0"/>
              <a:t>Local Area Networks (LANs)</a:t>
            </a:r>
          </a:p>
          <a:p>
            <a:r>
              <a:rPr lang="en-US" dirty="0"/>
              <a:t>Wide Area Networks (WANs)</a:t>
            </a:r>
          </a:p>
          <a:p>
            <a:r>
              <a:rPr lang="en-US" dirty="0"/>
              <a:t>Metropolitan Area Networks (MANs)</a:t>
            </a:r>
          </a:p>
          <a:p>
            <a:r>
              <a:rPr lang="en-US" dirty="0"/>
              <a:t>WLANs</a:t>
            </a:r>
          </a:p>
          <a:p>
            <a:r>
              <a:rPr lang="en-US" dirty="0"/>
              <a:t>WMANs</a:t>
            </a:r>
          </a:p>
          <a:p>
            <a:r>
              <a:rPr lang="en-US" dirty="0"/>
              <a:t>WWANs – Global System for Mobile Communication (GSM)</a:t>
            </a:r>
          </a:p>
          <a:p>
            <a:r>
              <a:rPr lang="en-US" dirty="0"/>
              <a:t>Internetworks</a:t>
            </a:r>
          </a:p>
          <a:p>
            <a:endParaRPr lang="en-US" sz="1800" dirty="0"/>
          </a:p>
          <a:p>
            <a:r>
              <a:rPr lang="en-US" dirty="0"/>
              <a:t>Failure processing: Network errors can occur in any network.</a:t>
            </a:r>
          </a:p>
          <a:p>
            <a:r>
              <a:rPr lang="en-US" dirty="0"/>
              <a:t>Network Transparency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4C232-C435-431E-B191-E8884504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1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Packet Transmission</a:t>
            </a:r>
          </a:p>
          <a:p>
            <a:pPr lvl="1"/>
            <a:r>
              <a:rPr lang="en-US" dirty="0"/>
              <a:t>Message is a sequence of data items of arbitrary length.</a:t>
            </a:r>
          </a:p>
          <a:p>
            <a:pPr lvl="1"/>
            <a:r>
              <a:rPr lang="en-US" dirty="0"/>
              <a:t>Messages are subdivided into “packets”.</a:t>
            </a:r>
          </a:p>
          <a:p>
            <a:pPr lvl="2"/>
            <a:r>
              <a:rPr lang="en-US" dirty="0"/>
              <a:t>addressing info + sequence of binary data </a:t>
            </a:r>
            <a:r>
              <a:rPr lang="en-US" u="sng" dirty="0"/>
              <a:t>of a restricted length</a:t>
            </a:r>
            <a:endParaRPr lang="en-US" dirty="0"/>
          </a:p>
          <a:p>
            <a:pPr lvl="3"/>
            <a:r>
              <a:rPr lang="en-US" dirty="0"/>
              <a:t>So computers can allocate sufficient buffer size to hold data.</a:t>
            </a:r>
          </a:p>
          <a:p>
            <a:pPr lvl="3"/>
            <a:r>
              <a:rPr lang="en-US" dirty="0"/>
              <a:t>To avoid delays that occur when a message is long </a:t>
            </a:r>
          </a:p>
          <a:p>
            <a:r>
              <a:rPr lang="en-US" dirty="0"/>
              <a:t>Data streaming</a:t>
            </a:r>
          </a:p>
          <a:p>
            <a:pPr lvl="1"/>
            <a:r>
              <a:rPr lang="en-US" dirty="0"/>
              <a:t>Audio/Video transmission and display is known as “streaming”.</a:t>
            </a:r>
          </a:p>
          <a:p>
            <a:pPr lvl="2"/>
            <a:r>
              <a:rPr lang="en-US" dirty="0"/>
              <a:t>Video stream requires 1.5 Mbps if compressed, otherwise it requires 120 Mbps.</a:t>
            </a:r>
          </a:p>
          <a:p>
            <a:pPr lvl="1"/>
            <a:r>
              <a:rPr lang="en-US" dirty="0"/>
              <a:t>Timely delivery depends on the availability of connections with adequate quality of service.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005AC-7EF3-49CA-A9A8-E13780FC7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60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Switching Schemes</a:t>
            </a:r>
          </a:p>
          <a:p>
            <a:pPr lvl="1"/>
            <a:r>
              <a:rPr lang="en-US" dirty="0"/>
              <a:t>Broadcast: no switching, everything transmitted to every node.</a:t>
            </a:r>
          </a:p>
          <a:p>
            <a:pPr lvl="2"/>
            <a:r>
              <a:rPr lang="en-US" dirty="0"/>
              <a:t>Ethernet is based on broadcasting.</a:t>
            </a:r>
          </a:p>
          <a:p>
            <a:pPr lvl="2"/>
            <a:r>
              <a:rPr lang="en-US" dirty="0"/>
              <a:t>Wireless networking is based on broadcasting, but if a fixed circuit is not available, broadcasts are arranged to reach nodes grouped in cells.</a:t>
            </a:r>
          </a:p>
          <a:p>
            <a:pPr lvl="1"/>
            <a:r>
              <a:rPr lang="en-US" dirty="0"/>
              <a:t>Circuit Switching</a:t>
            </a:r>
          </a:p>
          <a:p>
            <a:pPr lvl="2"/>
            <a:r>
              <a:rPr lang="en-US" dirty="0"/>
              <a:t>Plain Old Telephone System (POTS)</a:t>
            </a:r>
          </a:p>
          <a:p>
            <a:pPr lvl="2"/>
            <a:r>
              <a:rPr lang="en-US" dirty="0"/>
              <a:t>Pairing of wires from caller to </a:t>
            </a:r>
            <a:r>
              <a:rPr lang="en-US" dirty="0" err="1"/>
              <a:t>callee</a:t>
            </a:r>
            <a:r>
              <a:rPr lang="en-US" dirty="0"/>
              <a:t> via automatic switch between the two exchanges.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308E8-2D7F-44E0-8C78-F3506FD5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83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9032"/>
          </a:xfrm>
        </p:spPr>
        <p:txBody>
          <a:bodyPr>
            <a:normAutofit fontScale="90000"/>
          </a:bodyPr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087"/>
            <a:ext cx="8229600" cy="50642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Switching Schemes (cont’d)</a:t>
            </a:r>
          </a:p>
          <a:p>
            <a:pPr lvl="1"/>
            <a:r>
              <a:rPr lang="en-US" dirty="0"/>
              <a:t>Packet Switching</a:t>
            </a:r>
          </a:p>
          <a:p>
            <a:pPr lvl="2"/>
            <a:r>
              <a:rPr lang="en-US" dirty="0"/>
              <a:t>store-and-forward network – forward packets from source to destination</a:t>
            </a:r>
          </a:p>
          <a:p>
            <a:pPr lvl="3"/>
            <a:r>
              <a:rPr lang="en-US" dirty="0"/>
              <a:t>Each packet arriving to a node is stored, processed, and then forwarded.</a:t>
            </a:r>
          </a:p>
          <a:p>
            <a:pPr lvl="1"/>
            <a:r>
              <a:rPr lang="en-US" dirty="0"/>
              <a:t>Frame Relay</a:t>
            </a:r>
          </a:p>
          <a:p>
            <a:pPr lvl="2"/>
            <a:r>
              <a:rPr lang="en-US" dirty="0"/>
              <a:t>Store-and-forwards takes between a few tens of microseconds to a few milliseconds. </a:t>
            </a:r>
          </a:p>
          <a:p>
            <a:pPr lvl="3"/>
            <a:r>
              <a:rPr lang="en-US" dirty="0"/>
              <a:t>dependent on packet size, hardware speed and quantity of other traffic</a:t>
            </a:r>
          </a:p>
          <a:p>
            <a:pPr lvl="3"/>
            <a:r>
              <a:rPr lang="en-US" dirty="0"/>
              <a:t>Too much delay for real-time applications</a:t>
            </a:r>
          </a:p>
          <a:p>
            <a:pPr lvl="2"/>
            <a:r>
              <a:rPr lang="en-US" dirty="0"/>
              <a:t>Frame relay brings advantages of circuit switching to packet switching. </a:t>
            </a:r>
          </a:p>
          <a:p>
            <a:pPr lvl="3"/>
            <a:r>
              <a:rPr lang="en-US" dirty="0"/>
              <a:t>Switch small packets (frames) on the fly</a:t>
            </a:r>
          </a:p>
          <a:p>
            <a:pPr lvl="3"/>
            <a:r>
              <a:rPr lang="en-US" dirty="0"/>
              <a:t>Examine first few bits to route, frames pass through (not stored at) nodes as a short stream of bits.</a:t>
            </a:r>
          </a:p>
          <a:p>
            <a:pPr lvl="3"/>
            <a:r>
              <a:rPr lang="en-US" dirty="0"/>
              <a:t>e.g. ATM networks 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A46B8-8674-49E1-A3FB-79AC2E479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05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Protocols</a:t>
            </a:r>
          </a:p>
          <a:p>
            <a:pPr lvl="1"/>
            <a:r>
              <a:rPr lang="en-US" dirty="0"/>
              <a:t>A well-known set of </a:t>
            </a:r>
            <a:r>
              <a:rPr lang="en-US" u="sng" dirty="0"/>
              <a:t>rules</a:t>
            </a:r>
            <a:r>
              <a:rPr lang="en-US" dirty="0"/>
              <a:t> and </a:t>
            </a:r>
            <a:r>
              <a:rPr lang="en-US" u="sng" dirty="0"/>
              <a:t>formats</a:t>
            </a:r>
            <a:r>
              <a:rPr lang="en-US" dirty="0"/>
              <a:t> to be used for communication</a:t>
            </a:r>
          </a:p>
          <a:p>
            <a:pPr lvl="2"/>
            <a:r>
              <a:rPr lang="en-US" dirty="0"/>
              <a:t>A specification of the sequence of messages that must be exchanged</a:t>
            </a:r>
          </a:p>
          <a:p>
            <a:pPr lvl="2"/>
            <a:r>
              <a:rPr lang="en-US" dirty="0"/>
              <a:t>A specification of the format of the data</a:t>
            </a:r>
          </a:p>
          <a:p>
            <a:pPr lvl="1"/>
            <a:r>
              <a:rPr lang="en-US" dirty="0"/>
              <a:t>Concept of Protocol Layers (layering)</a:t>
            </a:r>
          </a:p>
          <a:p>
            <a:pPr lvl="1"/>
            <a:r>
              <a:rPr lang="en-US" dirty="0"/>
              <a:t>Encapsulation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84CFF-DE24-4A44-B4C1-7EF5A0D0F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4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3600" dirty="0"/>
              <a:t>Figure 3.2</a:t>
            </a:r>
            <a:br>
              <a:rPr lang="en-US" sz="3600" dirty="0"/>
            </a:br>
            <a:r>
              <a:rPr lang="en-US" sz="3600" dirty="0"/>
              <a:t>Conceptual layering of protocol software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BB7B794-5EC6-4ADB-81EE-08E8426DFEFF}"/>
              </a:ext>
            </a:extLst>
          </p:cNvPr>
          <p:cNvGrpSpPr/>
          <p:nvPr/>
        </p:nvGrpSpPr>
        <p:grpSpPr>
          <a:xfrm>
            <a:off x="378619" y="2426266"/>
            <a:ext cx="8229600" cy="3271964"/>
            <a:chOff x="482203" y="1852910"/>
            <a:chExt cx="7903890" cy="2963541"/>
          </a:xfrm>
        </p:grpSpPr>
        <p:sp>
          <p:nvSpPr>
            <p:cNvPr id="5124" name="Rectangle 4"/>
            <p:cNvSpPr>
              <a:spLocks/>
            </p:cNvSpPr>
            <p:nvPr/>
          </p:nvSpPr>
          <p:spPr bwMode="auto">
            <a:xfrm>
              <a:off x="482203" y="2396505"/>
              <a:ext cx="7903890" cy="302493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5" name="Rectangle 5"/>
            <p:cNvSpPr>
              <a:spLocks/>
            </p:cNvSpPr>
            <p:nvPr/>
          </p:nvSpPr>
          <p:spPr bwMode="auto">
            <a:xfrm>
              <a:off x="482203" y="2748111"/>
              <a:ext cx="7903890" cy="327050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6" name="Rectangle 6"/>
            <p:cNvSpPr>
              <a:spLocks/>
            </p:cNvSpPr>
            <p:nvPr/>
          </p:nvSpPr>
          <p:spPr bwMode="auto">
            <a:xfrm>
              <a:off x="482203" y="3152180"/>
              <a:ext cx="7903890" cy="327050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7" name="Rectangle 7"/>
            <p:cNvSpPr>
              <a:spLocks/>
            </p:cNvSpPr>
            <p:nvPr/>
          </p:nvSpPr>
          <p:spPr bwMode="auto">
            <a:xfrm>
              <a:off x="482203" y="3530576"/>
              <a:ext cx="7903890" cy="301377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8" name="Rectangle 8"/>
            <p:cNvSpPr>
              <a:spLocks/>
            </p:cNvSpPr>
            <p:nvPr/>
          </p:nvSpPr>
          <p:spPr bwMode="auto">
            <a:xfrm>
              <a:off x="482203" y="3932411"/>
              <a:ext cx="7903890" cy="302493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9" name="Oval 9"/>
            <p:cNvSpPr>
              <a:spLocks/>
            </p:cNvSpPr>
            <p:nvPr/>
          </p:nvSpPr>
          <p:spPr bwMode="auto">
            <a:xfrm>
              <a:off x="2805039" y="3932411"/>
              <a:ext cx="4520654" cy="302493"/>
            </a:xfrm>
            <a:prstGeom prst="ellipse">
              <a:avLst/>
            </a:prstGeom>
            <a:solidFill>
              <a:srgbClr val="D9AA73"/>
            </a:solidFill>
            <a:ln w="25400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0" name="Rectangle 10"/>
            <p:cNvSpPr>
              <a:spLocks/>
            </p:cNvSpPr>
            <p:nvPr/>
          </p:nvSpPr>
          <p:spPr bwMode="auto">
            <a:xfrm>
              <a:off x="2552775" y="4009430"/>
              <a:ext cx="5201543" cy="5023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5002858" y="3906739"/>
              <a:ext cx="377279" cy="253380"/>
            </a:xfrm>
            <a:custGeom>
              <a:avLst/>
              <a:gdLst>
                <a:gd name="T0" fmla="*/ 21600 w 21600"/>
                <a:gd name="T1" fmla="*/ 10868 h 21600"/>
                <a:gd name="T2" fmla="*/ 0 w 21600"/>
                <a:gd name="T3" fmla="*/ 21600 h 21600"/>
                <a:gd name="T4" fmla="*/ 11575 w 21600"/>
                <a:gd name="T5" fmla="*/ 10868 h 21600"/>
                <a:gd name="T6" fmla="*/ 0 w 21600"/>
                <a:gd name="T7" fmla="*/ 0 h 21600"/>
                <a:gd name="T8" fmla="*/ 20233 w 21600"/>
                <a:gd name="T9" fmla="*/ 10868 h 21600"/>
                <a:gd name="T10" fmla="*/ 21600 w 21600"/>
                <a:gd name="T11" fmla="*/ 10868 h 21600"/>
                <a:gd name="T12" fmla="*/ 21600 w 21600"/>
                <a:gd name="T13" fmla="*/ 10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21600" y="10868"/>
                  </a:moveTo>
                  <a:lnTo>
                    <a:pt x="0" y="21600"/>
                  </a:lnTo>
                  <a:lnTo>
                    <a:pt x="11575" y="10868"/>
                  </a:lnTo>
                  <a:lnTo>
                    <a:pt x="0" y="0"/>
                  </a:lnTo>
                  <a:lnTo>
                    <a:pt x="20233" y="10868"/>
                  </a:lnTo>
                  <a:lnTo>
                    <a:pt x="21600" y="10868"/>
                  </a:lnTo>
                  <a:close/>
                  <a:moveTo>
                    <a:pt x="21600" y="10868"/>
                  </a:moveTo>
                </a:path>
              </a:pathLst>
            </a:custGeom>
            <a:solidFill>
              <a:srgbClr val="000000"/>
            </a:solidFill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2552775" y="4059660"/>
              <a:ext cx="2626444" cy="22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3" name="Rectangle 13"/>
            <p:cNvSpPr>
              <a:spLocks/>
            </p:cNvSpPr>
            <p:nvPr/>
          </p:nvSpPr>
          <p:spPr bwMode="auto">
            <a:xfrm>
              <a:off x="569268" y="2482453"/>
              <a:ext cx="693167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Layer n</a:t>
              </a:r>
            </a:p>
          </p:txBody>
        </p:sp>
        <p:sp>
          <p:nvSpPr>
            <p:cNvPr id="5134" name="Rectangle 14"/>
            <p:cNvSpPr>
              <a:spLocks/>
            </p:cNvSpPr>
            <p:nvPr/>
          </p:nvSpPr>
          <p:spPr bwMode="auto">
            <a:xfrm>
              <a:off x="569268" y="3642197"/>
              <a:ext cx="693167" cy="215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Layer 2</a:t>
              </a:r>
            </a:p>
          </p:txBody>
        </p:sp>
        <p:sp>
          <p:nvSpPr>
            <p:cNvPr id="5135" name="Rectangle 15"/>
            <p:cNvSpPr>
              <a:spLocks/>
            </p:cNvSpPr>
            <p:nvPr/>
          </p:nvSpPr>
          <p:spPr bwMode="auto">
            <a:xfrm>
              <a:off x="569268" y="4020592"/>
              <a:ext cx="693167" cy="215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Layer 1</a:t>
              </a:r>
            </a:p>
          </p:txBody>
        </p:sp>
        <p:sp>
          <p:nvSpPr>
            <p:cNvPr id="5136" name="Rectangle 16"/>
            <p:cNvSpPr>
              <a:spLocks/>
            </p:cNvSpPr>
            <p:nvPr/>
          </p:nvSpPr>
          <p:spPr bwMode="auto">
            <a:xfrm>
              <a:off x="2071688" y="2370832"/>
              <a:ext cx="810369" cy="193997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7" name="Rectangle 17"/>
            <p:cNvSpPr>
              <a:spLocks/>
            </p:cNvSpPr>
            <p:nvPr/>
          </p:nvSpPr>
          <p:spPr bwMode="auto">
            <a:xfrm>
              <a:off x="2759273" y="1877467"/>
              <a:ext cx="1282527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 sent</a:t>
              </a:r>
            </a:p>
          </p:txBody>
        </p:sp>
        <p:sp>
          <p:nvSpPr>
            <p:cNvPr id="5138" name="Rectangle 18"/>
            <p:cNvSpPr>
              <a:spLocks/>
            </p:cNvSpPr>
            <p:nvPr/>
          </p:nvSpPr>
          <p:spPr bwMode="auto">
            <a:xfrm>
              <a:off x="5855643" y="1852910"/>
              <a:ext cx="1667619" cy="215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 received</a:t>
              </a:r>
            </a:p>
          </p:txBody>
        </p:sp>
        <p:sp>
          <p:nvSpPr>
            <p:cNvPr id="5139" name="Rectangle 19"/>
            <p:cNvSpPr>
              <a:spLocks/>
            </p:cNvSpPr>
            <p:nvPr/>
          </p:nvSpPr>
          <p:spPr bwMode="auto">
            <a:xfrm>
              <a:off x="4407918" y="4347642"/>
              <a:ext cx="1429866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Communication</a:t>
              </a:r>
            </a:p>
          </p:txBody>
        </p:sp>
        <p:sp>
          <p:nvSpPr>
            <p:cNvPr id="5140" name="Rectangle 20"/>
            <p:cNvSpPr>
              <a:spLocks/>
            </p:cNvSpPr>
            <p:nvPr/>
          </p:nvSpPr>
          <p:spPr bwMode="auto">
            <a:xfrm>
              <a:off x="4787429" y="4601022"/>
              <a:ext cx="737815" cy="215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medium</a:t>
              </a:r>
            </a:p>
          </p:txBody>
        </p:sp>
        <p:sp>
          <p:nvSpPr>
            <p:cNvPr id="5141" name="Rectangle 21"/>
            <p:cNvSpPr>
              <a:spLocks/>
            </p:cNvSpPr>
            <p:nvPr/>
          </p:nvSpPr>
          <p:spPr bwMode="auto">
            <a:xfrm>
              <a:off x="2110755" y="4398988"/>
              <a:ext cx="669727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Sender</a:t>
              </a:r>
            </a:p>
          </p:txBody>
        </p:sp>
        <p:sp>
          <p:nvSpPr>
            <p:cNvPr id="5142" name="Rectangle 22"/>
            <p:cNvSpPr>
              <a:spLocks/>
            </p:cNvSpPr>
            <p:nvPr/>
          </p:nvSpPr>
          <p:spPr bwMode="auto">
            <a:xfrm>
              <a:off x="7262069" y="4398988"/>
              <a:ext cx="862831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Recipient</a:t>
              </a:r>
            </a:p>
          </p:txBody>
        </p:sp>
        <p:sp>
          <p:nvSpPr>
            <p:cNvPr id="5143" name="Rectangle 23"/>
            <p:cNvSpPr>
              <a:spLocks/>
            </p:cNvSpPr>
            <p:nvPr/>
          </p:nvSpPr>
          <p:spPr bwMode="auto">
            <a:xfrm>
              <a:off x="7351365" y="2370832"/>
              <a:ext cx="808137" cy="193997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4" name="Rectangle 24"/>
            <p:cNvSpPr>
              <a:spLocks/>
            </p:cNvSpPr>
            <p:nvPr/>
          </p:nvSpPr>
          <p:spPr bwMode="auto">
            <a:xfrm>
              <a:off x="7728645" y="2521521"/>
              <a:ext cx="51346" cy="256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5" name="Rectangle 25"/>
            <p:cNvSpPr>
              <a:spLocks/>
            </p:cNvSpPr>
            <p:nvPr/>
          </p:nvSpPr>
          <p:spPr bwMode="auto">
            <a:xfrm>
              <a:off x="7728645" y="4033987"/>
              <a:ext cx="51346" cy="256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6" name="Rectangle 26"/>
            <p:cNvSpPr>
              <a:spLocks/>
            </p:cNvSpPr>
            <p:nvPr/>
          </p:nvSpPr>
          <p:spPr bwMode="auto">
            <a:xfrm>
              <a:off x="7728645" y="2547193"/>
              <a:ext cx="51346" cy="14867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7" name="Oval 27"/>
            <p:cNvSpPr>
              <a:spLocks/>
            </p:cNvSpPr>
            <p:nvPr/>
          </p:nvSpPr>
          <p:spPr bwMode="auto">
            <a:xfrm>
              <a:off x="7679531" y="3228082"/>
              <a:ext cx="151805" cy="126132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8" name="Oval 28"/>
            <p:cNvSpPr>
              <a:spLocks/>
            </p:cNvSpPr>
            <p:nvPr/>
          </p:nvSpPr>
          <p:spPr bwMode="auto">
            <a:xfrm>
              <a:off x="7679531" y="3983757"/>
              <a:ext cx="151805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9" name="Oval 29"/>
            <p:cNvSpPr>
              <a:spLocks/>
            </p:cNvSpPr>
            <p:nvPr/>
          </p:nvSpPr>
          <p:spPr bwMode="auto">
            <a:xfrm>
              <a:off x="7679531" y="3605362"/>
              <a:ext cx="151805" cy="127248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0" name="Oval 30"/>
            <p:cNvSpPr>
              <a:spLocks/>
            </p:cNvSpPr>
            <p:nvPr/>
          </p:nvSpPr>
          <p:spPr bwMode="auto">
            <a:xfrm>
              <a:off x="7679531" y="2824014"/>
              <a:ext cx="151805" cy="126132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1" name="Oval 31"/>
            <p:cNvSpPr>
              <a:spLocks/>
            </p:cNvSpPr>
            <p:nvPr/>
          </p:nvSpPr>
          <p:spPr bwMode="auto">
            <a:xfrm>
              <a:off x="7679531" y="2445619"/>
              <a:ext cx="151805" cy="126131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7072313" y="2092896"/>
              <a:ext cx="126132" cy="101575"/>
            </a:xfrm>
            <a:custGeom>
              <a:avLst/>
              <a:gdLst>
                <a:gd name="T0" fmla="*/ 21600 w 21600"/>
                <a:gd name="T1" fmla="*/ 10800 h 21600"/>
                <a:gd name="T2" fmla="*/ 17499 w 21600"/>
                <a:gd name="T3" fmla="*/ 21600 h 21600"/>
                <a:gd name="T4" fmla="*/ 0 w 21600"/>
                <a:gd name="T5" fmla="*/ 0 h 21600"/>
                <a:gd name="T6" fmla="*/ 21600 w 21600"/>
                <a:gd name="T7" fmla="*/ 540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lnTo>
                    <a:pt x="17499" y="21600"/>
                  </a:lnTo>
                  <a:lnTo>
                    <a:pt x="0" y="0"/>
                  </a:lnTo>
                  <a:lnTo>
                    <a:pt x="21600" y="5400"/>
                  </a:lnTo>
                  <a:lnTo>
                    <a:pt x="21600" y="10800"/>
                  </a:lnTo>
                  <a:close/>
                  <a:moveTo>
                    <a:pt x="21600" y="10800"/>
                  </a:moveTo>
                </a:path>
              </a:pathLst>
            </a:custGeom>
            <a:solidFill>
              <a:srgbClr val="000000"/>
            </a:solidFill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 rot="10800000">
              <a:off x="7198444" y="2143125"/>
              <a:ext cx="481087" cy="2768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4" name="Rectangle 34"/>
            <p:cNvSpPr>
              <a:spLocks/>
            </p:cNvSpPr>
            <p:nvPr/>
          </p:nvSpPr>
          <p:spPr bwMode="auto">
            <a:xfrm>
              <a:off x="2451199" y="2521521"/>
              <a:ext cx="51346" cy="256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5" name="Rectangle 35"/>
            <p:cNvSpPr>
              <a:spLocks/>
            </p:cNvSpPr>
            <p:nvPr/>
          </p:nvSpPr>
          <p:spPr bwMode="auto">
            <a:xfrm>
              <a:off x="2451199" y="4033987"/>
              <a:ext cx="51346" cy="256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6" name="Rectangle 36"/>
            <p:cNvSpPr>
              <a:spLocks/>
            </p:cNvSpPr>
            <p:nvPr/>
          </p:nvSpPr>
          <p:spPr bwMode="auto">
            <a:xfrm>
              <a:off x="2451199" y="2547193"/>
              <a:ext cx="51346" cy="14867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7" name="Oval 37"/>
            <p:cNvSpPr>
              <a:spLocks/>
            </p:cNvSpPr>
            <p:nvPr/>
          </p:nvSpPr>
          <p:spPr bwMode="auto">
            <a:xfrm>
              <a:off x="2399854" y="3251523"/>
              <a:ext cx="152921" cy="127248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8" name="Oval 38"/>
            <p:cNvSpPr>
              <a:spLocks/>
            </p:cNvSpPr>
            <p:nvPr/>
          </p:nvSpPr>
          <p:spPr bwMode="auto">
            <a:xfrm>
              <a:off x="2399854" y="4009430"/>
              <a:ext cx="152921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9" name="Oval 39"/>
            <p:cNvSpPr>
              <a:spLocks/>
            </p:cNvSpPr>
            <p:nvPr/>
          </p:nvSpPr>
          <p:spPr bwMode="auto">
            <a:xfrm>
              <a:off x="2399854" y="3631034"/>
              <a:ext cx="152921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0" name="Oval 40"/>
            <p:cNvSpPr>
              <a:spLocks/>
            </p:cNvSpPr>
            <p:nvPr/>
          </p:nvSpPr>
          <p:spPr bwMode="auto">
            <a:xfrm>
              <a:off x="2399854" y="2849687"/>
              <a:ext cx="152921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1" name="Oval 41"/>
            <p:cNvSpPr>
              <a:spLocks/>
            </p:cNvSpPr>
            <p:nvPr/>
          </p:nvSpPr>
          <p:spPr bwMode="auto">
            <a:xfrm>
              <a:off x="2399854" y="2471291"/>
              <a:ext cx="152921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auto">
            <a:xfrm>
              <a:off x="2552775" y="2319487"/>
              <a:ext cx="126131" cy="100459"/>
            </a:xfrm>
            <a:custGeom>
              <a:avLst/>
              <a:gdLst>
                <a:gd name="T0" fmla="*/ 17225 w 21600"/>
                <a:gd name="T1" fmla="*/ 5486 h 21600"/>
                <a:gd name="T2" fmla="*/ 21600 w 21600"/>
                <a:gd name="T3" fmla="*/ 10971 h 21600"/>
                <a:gd name="T4" fmla="*/ 0 w 21600"/>
                <a:gd name="T5" fmla="*/ 21600 h 21600"/>
                <a:gd name="T6" fmla="*/ 12851 w 21600"/>
                <a:gd name="T7" fmla="*/ 0 h 21600"/>
                <a:gd name="T8" fmla="*/ 17225 w 21600"/>
                <a:gd name="T9" fmla="*/ 5486 h 21600"/>
                <a:gd name="T10" fmla="*/ 17225 w 21600"/>
                <a:gd name="T11" fmla="*/ 548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7225" y="5486"/>
                  </a:moveTo>
                  <a:lnTo>
                    <a:pt x="21600" y="10971"/>
                  </a:lnTo>
                  <a:lnTo>
                    <a:pt x="0" y="21600"/>
                  </a:lnTo>
                  <a:lnTo>
                    <a:pt x="12851" y="0"/>
                  </a:lnTo>
                  <a:lnTo>
                    <a:pt x="17225" y="5486"/>
                  </a:lnTo>
                  <a:close/>
                  <a:moveTo>
                    <a:pt x="17225" y="5486"/>
                  </a:moveTo>
                </a:path>
              </a:pathLst>
            </a:custGeom>
            <a:solidFill>
              <a:srgbClr val="000000"/>
            </a:solidFill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3" name="Line 43"/>
            <p:cNvSpPr>
              <a:spLocks noChangeShapeType="1"/>
            </p:cNvSpPr>
            <p:nvPr/>
          </p:nvSpPr>
          <p:spPr bwMode="auto">
            <a:xfrm flipH="1">
              <a:off x="2678906" y="2117453"/>
              <a:ext cx="353839" cy="2277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4" name="Rectangle 44"/>
            <p:cNvSpPr>
              <a:spLocks/>
            </p:cNvSpPr>
            <p:nvPr/>
          </p:nvSpPr>
          <p:spPr bwMode="auto">
            <a:xfrm>
              <a:off x="863947" y="2902149"/>
              <a:ext cx="77019" cy="7590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5" name="Rectangle 45"/>
            <p:cNvSpPr>
              <a:spLocks/>
            </p:cNvSpPr>
            <p:nvPr/>
          </p:nvSpPr>
          <p:spPr bwMode="auto">
            <a:xfrm>
              <a:off x="863947" y="3283893"/>
              <a:ext cx="77019" cy="7590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53D823-C226-4A22-9747-6DD86BC6C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66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3.3</a:t>
            </a:r>
            <a:br>
              <a:rPr lang="en-US" sz="2800" dirty="0"/>
            </a:br>
            <a:r>
              <a:rPr lang="en-US" sz="2800" dirty="0"/>
              <a:t>Encapsulation as it is applied in layered protocols</a:t>
            </a:r>
          </a:p>
        </p:txBody>
      </p:sp>
      <p:pic>
        <p:nvPicPr>
          <p:cNvPr id="6148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30" y="2902275"/>
            <a:ext cx="8229600" cy="280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3EB332-D9D2-4545-985A-3434D394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9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Protocols (cont’d)</a:t>
            </a:r>
          </a:p>
          <a:p>
            <a:pPr lvl="1"/>
            <a:r>
              <a:rPr lang="en-US" dirty="0"/>
              <a:t>Protocol Suites – a complete set of protocol layers (aka a protocol stack)</a:t>
            </a:r>
          </a:p>
          <a:p>
            <a:pPr lvl="2"/>
            <a:r>
              <a:rPr lang="en-US" dirty="0"/>
              <a:t>ISO OSI Model is an example.</a:t>
            </a:r>
          </a:p>
          <a:p>
            <a:pPr lvl="2"/>
            <a:r>
              <a:rPr lang="en-US" dirty="0"/>
              <a:t>TCP/IP suites</a:t>
            </a:r>
          </a:p>
          <a:p>
            <a:pPr lvl="1"/>
            <a:r>
              <a:rPr lang="en-US" dirty="0"/>
              <a:t>Packet Assembly </a:t>
            </a:r>
          </a:p>
          <a:p>
            <a:pPr lvl="2"/>
            <a:r>
              <a:rPr lang="en-US" dirty="0"/>
              <a:t>Dividing messages into packets before transmission and reassembling after receiving them</a:t>
            </a:r>
          </a:p>
          <a:p>
            <a:pPr lvl="2"/>
            <a:r>
              <a:rPr lang="en-US" dirty="0"/>
              <a:t>Packets consist of </a:t>
            </a:r>
            <a:r>
              <a:rPr lang="en-US" u="sng" dirty="0"/>
              <a:t>header</a:t>
            </a:r>
            <a:r>
              <a:rPr lang="en-US" dirty="0"/>
              <a:t> and </a:t>
            </a:r>
            <a:r>
              <a:rPr lang="en-US" u="sng" dirty="0"/>
              <a:t>data/payload</a:t>
            </a:r>
            <a:r>
              <a:rPr lang="en-US" dirty="0"/>
              <a:t> fields. </a:t>
            </a:r>
          </a:p>
          <a:p>
            <a:pPr lvl="3"/>
            <a:r>
              <a:rPr lang="en-US" dirty="0"/>
              <a:t>Data field has a max length based on MTU. </a:t>
            </a:r>
          </a:p>
          <a:p>
            <a:pPr lvl="3"/>
            <a:r>
              <a:rPr lang="en-US" dirty="0"/>
              <a:t>If size exceeds MTU, then divide into smaller chunks.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D9A5B-7573-47A2-9FA4-76785C4B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83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400" dirty="0"/>
              <a:t>Figure 3.4</a:t>
            </a:r>
            <a:br>
              <a:rPr lang="en-US" sz="2400" dirty="0"/>
            </a:br>
            <a:r>
              <a:rPr lang="en-US" sz="2400" dirty="0"/>
              <a:t>Protocol layers in the ISO Open Systems Interconnection (OSI) model</a:t>
            </a:r>
          </a:p>
        </p:txBody>
      </p:sp>
      <p:pic>
        <p:nvPicPr>
          <p:cNvPr id="717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46" y="2219074"/>
            <a:ext cx="7733109" cy="3670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1CFFCE-0383-423A-9C5A-1EA22FE98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0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3.5</a:t>
            </a:r>
            <a:br>
              <a:rPr lang="en-US" sz="2800" dirty="0"/>
            </a:br>
            <a:r>
              <a:rPr lang="en-US" sz="2800" dirty="0"/>
              <a:t>OSI protocol summary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1173138" y="1336105"/>
            <a:ext cx="12278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7" name="Rectangle 5"/>
          <p:cNvSpPr>
            <a:spLocks/>
          </p:cNvSpPr>
          <p:nvPr/>
        </p:nvSpPr>
        <p:spPr bwMode="auto">
          <a:xfrm>
            <a:off x="5060900" y="1336105"/>
            <a:ext cx="13395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589359" y="1951482"/>
            <a:ext cx="7970070" cy="4238253"/>
            <a:chOff x="0" y="0"/>
            <a:chExt cx="5212" cy="2771"/>
          </a:xfrm>
        </p:grpSpPr>
        <p:sp>
          <p:nvSpPr>
            <p:cNvPr id="8199" name="Rectangle 7"/>
            <p:cNvSpPr>
              <a:spLocks/>
            </p:cNvSpPr>
            <p:nvPr/>
          </p:nvSpPr>
          <p:spPr bwMode="auto">
            <a:xfrm>
              <a:off x="748" y="24"/>
              <a:ext cx="11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0" name="Rectangle 8"/>
            <p:cNvSpPr>
              <a:spLocks/>
            </p:cNvSpPr>
            <p:nvPr/>
          </p:nvSpPr>
          <p:spPr bwMode="auto">
            <a:xfrm>
              <a:off x="4295" y="24"/>
              <a:ext cx="12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1" name="Rectangle 9"/>
            <p:cNvSpPr>
              <a:spLocks/>
            </p:cNvSpPr>
            <p:nvPr/>
          </p:nvSpPr>
          <p:spPr bwMode="auto">
            <a:xfrm>
              <a:off x="748" y="2769"/>
              <a:ext cx="11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2" name="Rectangle 10"/>
            <p:cNvSpPr>
              <a:spLocks/>
            </p:cNvSpPr>
            <p:nvPr/>
          </p:nvSpPr>
          <p:spPr bwMode="auto">
            <a:xfrm>
              <a:off x="4295" y="2769"/>
              <a:ext cx="12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3" name="Rectangle 11"/>
            <p:cNvSpPr>
              <a:spLocks/>
            </p:cNvSpPr>
            <p:nvPr/>
          </p:nvSpPr>
          <p:spPr bwMode="auto">
            <a:xfrm>
              <a:off x="28" y="59"/>
              <a:ext cx="265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Layer</a:t>
              </a:r>
            </a:p>
          </p:txBody>
        </p:sp>
        <p:sp>
          <p:nvSpPr>
            <p:cNvPr id="8204" name="Rectangle 12"/>
            <p:cNvSpPr>
              <a:spLocks/>
            </p:cNvSpPr>
            <p:nvPr/>
          </p:nvSpPr>
          <p:spPr bwMode="auto">
            <a:xfrm>
              <a:off x="765" y="59"/>
              <a:ext cx="52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Description</a:t>
              </a:r>
            </a:p>
          </p:txBody>
        </p:sp>
        <p:sp>
          <p:nvSpPr>
            <p:cNvPr id="8205" name="Rectangle 13"/>
            <p:cNvSpPr>
              <a:spLocks/>
            </p:cNvSpPr>
            <p:nvPr/>
          </p:nvSpPr>
          <p:spPr bwMode="auto">
            <a:xfrm>
              <a:off x="4312" y="59"/>
              <a:ext cx="44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Examples</a:t>
              </a:r>
            </a:p>
          </p:txBody>
        </p:sp>
        <p:sp>
          <p:nvSpPr>
            <p:cNvPr id="8206" name="Rectangle 14"/>
            <p:cNvSpPr>
              <a:spLocks/>
            </p:cNvSpPr>
            <p:nvPr/>
          </p:nvSpPr>
          <p:spPr bwMode="auto">
            <a:xfrm>
              <a:off x="748" y="0"/>
              <a:ext cx="11" cy="1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7" name="Rectangle 15"/>
            <p:cNvSpPr>
              <a:spLocks/>
            </p:cNvSpPr>
            <p:nvPr/>
          </p:nvSpPr>
          <p:spPr bwMode="auto">
            <a:xfrm>
              <a:off x="4295" y="0"/>
              <a:ext cx="12" cy="1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8" name="Rectangle 16"/>
            <p:cNvSpPr>
              <a:spLocks/>
            </p:cNvSpPr>
            <p:nvPr/>
          </p:nvSpPr>
          <p:spPr bwMode="auto">
            <a:xfrm>
              <a:off x="28" y="208"/>
              <a:ext cx="50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Application</a:t>
              </a:r>
            </a:p>
          </p:txBody>
        </p:sp>
        <p:sp>
          <p:nvSpPr>
            <p:cNvPr id="8209" name="Rectangle 17"/>
            <p:cNvSpPr>
              <a:spLocks/>
            </p:cNvSpPr>
            <p:nvPr/>
          </p:nvSpPr>
          <p:spPr bwMode="auto">
            <a:xfrm>
              <a:off x="765" y="208"/>
              <a:ext cx="322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Protocols that are designed to meet the communication requirements of</a:t>
              </a:r>
            </a:p>
          </p:txBody>
        </p:sp>
        <p:sp>
          <p:nvSpPr>
            <p:cNvPr id="8210" name="Rectangle 18"/>
            <p:cNvSpPr>
              <a:spLocks/>
            </p:cNvSpPr>
            <p:nvPr/>
          </p:nvSpPr>
          <p:spPr bwMode="auto">
            <a:xfrm>
              <a:off x="765" y="326"/>
              <a:ext cx="271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specific applications, often defining the interface to a service.</a:t>
              </a:r>
            </a:p>
          </p:txBody>
        </p:sp>
        <p:sp>
          <p:nvSpPr>
            <p:cNvPr id="8211" name="Rectangle 19"/>
            <p:cNvSpPr>
              <a:spLocks/>
            </p:cNvSpPr>
            <p:nvPr/>
          </p:nvSpPr>
          <p:spPr bwMode="auto">
            <a:xfrm>
              <a:off x="3570" y="326"/>
              <a:ext cx="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 </a:t>
              </a:r>
            </a:p>
          </p:txBody>
        </p:sp>
        <p:sp>
          <p:nvSpPr>
            <p:cNvPr id="8212" name="Rectangle 20"/>
            <p:cNvSpPr>
              <a:spLocks/>
            </p:cNvSpPr>
            <p:nvPr/>
          </p:nvSpPr>
          <p:spPr bwMode="auto">
            <a:xfrm>
              <a:off x="3594" y="326"/>
              <a:ext cx="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 </a:t>
              </a:r>
            </a:p>
          </p:txBody>
        </p:sp>
        <p:sp>
          <p:nvSpPr>
            <p:cNvPr id="8213" name="Rectangle 21"/>
            <p:cNvSpPr>
              <a:spLocks/>
            </p:cNvSpPr>
            <p:nvPr/>
          </p:nvSpPr>
          <p:spPr bwMode="auto">
            <a:xfrm>
              <a:off x="4312" y="220"/>
              <a:ext cx="25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HTTP, </a:t>
              </a:r>
            </a:p>
          </p:txBody>
        </p:sp>
        <p:sp>
          <p:nvSpPr>
            <p:cNvPr id="8214" name="Rectangle 22"/>
            <p:cNvSpPr>
              <a:spLocks/>
            </p:cNvSpPr>
            <p:nvPr/>
          </p:nvSpPr>
          <p:spPr bwMode="auto">
            <a:xfrm>
              <a:off x="4621" y="208"/>
              <a:ext cx="16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FTP</a:t>
              </a:r>
            </a:p>
          </p:txBody>
        </p:sp>
        <p:sp>
          <p:nvSpPr>
            <p:cNvPr id="8215" name="Rectangle 23"/>
            <p:cNvSpPr>
              <a:spLocks/>
            </p:cNvSpPr>
            <p:nvPr/>
          </p:nvSpPr>
          <p:spPr bwMode="auto">
            <a:xfrm>
              <a:off x="4835" y="220"/>
              <a:ext cx="2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, </a:t>
              </a:r>
            </a:p>
          </p:txBody>
        </p:sp>
        <p:sp>
          <p:nvSpPr>
            <p:cNvPr id="8216" name="Rectangle 24"/>
            <p:cNvSpPr>
              <a:spLocks/>
            </p:cNvSpPr>
            <p:nvPr/>
          </p:nvSpPr>
          <p:spPr bwMode="auto">
            <a:xfrm>
              <a:off x="4894" y="220"/>
              <a:ext cx="28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SMTP,</a:t>
              </a:r>
            </a:p>
          </p:txBody>
        </p:sp>
        <p:sp>
          <p:nvSpPr>
            <p:cNvPr id="8217" name="Rectangle 25"/>
            <p:cNvSpPr>
              <a:spLocks/>
            </p:cNvSpPr>
            <p:nvPr/>
          </p:nvSpPr>
          <p:spPr bwMode="auto">
            <a:xfrm>
              <a:off x="4312" y="338"/>
              <a:ext cx="52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CORBA IIOP</a:t>
              </a:r>
            </a:p>
          </p:txBody>
        </p:sp>
        <p:sp>
          <p:nvSpPr>
            <p:cNvPr id="8218" name="Rectangle 26"/>
            <p:cNvSpPr>
              <a:spLocks/>
            </p:cNvSpPr>
            <p:nvPr/>
          </p:nvSpPr>
          <p:spPr bwMode="auto">
            <a:xfrm>
              <a:off x="748" y="202"/>
              <a:ext cx="11" cy="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19" name="Rectangle 27"/>
            <p:cNvSpPr>
              <a:spLocks/>
            </p:cNvSpPr>
            <p:nvPr/>
          </p:nvSpPr>
          <p:spPr bwMode="auto">
            <a:xfrm>
              <a:off x="4295" y="202"/>
              <a:ext cx="12" cy="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20" name="Rectangle 28"/>
            <p:cNvSpPr>
              <a:spLocks/>
            </p:cNvSpPr>
            <p:nvPr/>
          </p:nvSpPr>
          <p:spPr bwMode="auto">
            <a:xfrm>
              <a:off x="28" y="481"/>
              <a:ext cx="56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Presentation</a:t>
              </a:r>
            </a:p>
          </p:txBody>
        </p:sp>
        <p:sp>
          <p:nvSpPr>
            <p:cNvPr id="8221" name="Rectangle 29"/>
            <p:cNvSpPr>
              <a:spLocks/>
            </p:cNvSpPr>
            <p:nvPr/>
          </p:nvSpPr>
          <p:spPr bwMode="auto">
            <a:xfrm>
              <a:off x="765" y="481"/>
              <a:ext cx="3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Protocols at this level transmit data in a network representation that is</a:t>
              </a:r>
            </a:p>
          </p:txBody>
        </p:sp>
        <p:sp>
          <p:nvSpPr>
            <p:cNvPr id="8222" name="Rectangle 30"/>
            <p:cNvSpPr>
              <a:spLocks/>
            </p:cNvSpPr>
            <p:nvPr/>
          </p:nvSpPr>
          <p:spPr bwMode="auto">
            <a:xfrm>
              <a:off x="765" y="600"/>
              <a:ext cx="341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independent of the representations used in individual computers, which may</a:t>
              </a:r>
            </a:p>
          </p:txBody>
        </p:sp>
        <p:sp>
          <p:nvSpPr>
            <p:cNvPr id="8223" name="Rectangle 31"/>
            <p:cNvSpPr>
              <a:spLocks/>
            </p:cNvSpPr>
            <p:nvPr/>
          </p:nvSpPr>
          <p:spPr bwMode="auto">
            <a:xfrm>
              <a:off x="765" y="719"/>
              <a:ext cx="264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differ. Encryption is also performed in this layer, if required.</a:t>
              </a:r>
            </a:p>
          </p:txBody>
        </p:sp>
        <p:sp>
          <p:nvSpPr>
            <p:cNvPr id="8224" name="Rectangle 32"/>
            <p:cNvSpPr>
              <a:spLocks/>
            </p:cNvSpPr>
            <p:nvPr/>
          </p:nvSpPr>
          <p:spPr bwMode="auto">
            <a:xfrm>
              <a:off x="4312" y="481"/>
              <a:ext cx="66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Secure Sockets</a:t>
              </a:r>
            </a:p>
          </p:txBody>
        </p:sp>
        <p:sp>
          <p:nvSpPr>
            <p:cNvPr id="8225" name="Rectangle 33"/>
            <p:cNvSpPr>
              <a:spLocks/>
            </p:cNvSpPr>
            <p:nvPr/>
          </p:nvSpPr>
          <p:spPr bwMode="auto">
            <a:xfrm>
              <a:off x="4312" y="600"/>
              <a:ext cx="3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(</a:t>
              </a:r>
            </a:p>
          </p:txBody>
        </p:sp>
        <p:sp>
          <p:nvSpPr>
            <p:cNvPr id="8226" name="Rectangle 34"/>
            <p:cNvSpPr>
              <a:spLocks/>
            </p:cNvSpPr>
            <p:nvPr/>
          </p:nvSpPr>
          <p:spPr bwMode="auto">
            <a:xfrm>
              <a:off x="4348" y="600"/>
              <a:ext cx="75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SSL),CORBA Data</a:t>
              </a:r>
            </a:p>
          </p:txBody>
        </p:sp>
        <p:sp>
          <p:nvSpPr>
            <p:cNvPr id="8227" name="Rectangle 35"/>
            <p:cNvSpPr>
              <a:spLocks/>
            </p:cNvSpPr>
            <p:nvPr/>
          </p:nvSpPr>
          <p:spPr bwMode="auto">
            <a:xfrm>
              <a:off x="4312" y="719"/>
              <a:ext cx="19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Rep.</a:t>
              </a:r>
            </a:p>
          </p:txBody>
        </p:sp>
        <p:sp>
          <p:nvSpPr>
            <p:cNvPr id="8228" name="Rectangle 36"/>
            <p:cNvSpPr>
              <a:spLocks/>
            </p:cNvSpPr>
            <p:nvPr/>
          </p:nvSpPr>
          <p:spPr bwMode="auto">
            <a:xfrm>
              <a:off x="748" y="475"/>
              <a:ext cx="11" cy="3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29" name="Rectangle 37"/>
            <p:cNvSpPr>
              <a:spLocks/>
            </p:cNvSpPr>
            <p:nvPr/>
          </p:nvSpPr>
          <p:spPr bwMode="auto">
            <a:xfrm>
              <a:off x="4295" y="475"/>
              <a:ext cx="12" cy="3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30" name="Rectangle 38"/>
            <p:cNvSpPr>
              <a:spLocks/>
            </p:cNvSpPr>
            <p:nvPr/>
          </p:nvSpPr>
          <p:spPr bwMode="auto">
            <a:xfrm>
              <a:off x="28" y="861"/>
              <a:ext cx="329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Session</a:t>
              </a:r>
            </a:p>
          </p:txBody>
        </p:sp>
        <p:sp>
          <p:nvSpPr>
            <p:cNvPr id="8231" name="Rectangle 39"/>
            <p:cNvSpPr>
              <a:spLocks/>
            </p:cNvSpPr>
            <p:nvPr/>
          </p:nvSpPr>
          <p:spPr bwMode="auto">
            <a:xfrm>
              <a:off x="765" y="861"/>
              <a:ext cx="326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At this level reliability and adaptation are performed, such as detection of</a:t>
              </a:r>
            </a:p>
          </p:txBody>
        </p:sp>
        <p:sp>
          <p:nvSpPr>
            <p:cNvPr id="8232" name="Rectangle 40"/>
            <p:cNvSpPr>
              <a:spLocks/>
            </p:cNvSpPr>
            <p:nvPr/>
          </p:nvSpPr>
          <p:spPr bwMode="auto">
            <a:xfrm>
              <a:off x="765" y="980"/>
              <a:ext cx="143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failures and automatic recovery.</a:t>
              </a:r>
            </a:p>
          </p:txBody>
        </p:sp>
        <p:sp>
          <p:nvSpPr>
            <p:cNvPr id="8233" name="Rectangle 41"/>
            <p:cNvSpPr>
              <a:spLocks/>
            </p:cNvSpPr>
            <p:nvPr/>
          </p:nvSpPr>
          <p:spPr bwMode="auto">
            <a:xfrm>
              <a:off x="748" y="856"/>
              <a:ext cx="11" cy="2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34" name="Rectangle 42"/>
            <p:cNvSpPr>
              <a:spLocks/>
            </p:cNvSpPr>
            <p:nvPr/>
          </p:nvSpPr>
          <p:spPr bwMode="auto">
            <a:xfrm>
              <a:off x="4295" y="856"/>
              <a:ext cx="12" cy="2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35" name="Rectangle 43"/>
            <p:cNvSpPr>
              <a:spLocks/>
            </p:cNvSpPr>
            <p:nvPr/>
          </p:nvSpPr>
          <p:spPr bwMode="auto">
            <a:xfrm>
              <a:off x="28" y="1123"/>
              <a:ext cx="43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Transport</a:t>
              </a:r>
            </a:p>
          </p:txBody>
        </p:sp>
        <p:sp>
          <p:nvSpPr>
            <p:cNvPr id="8236" name="Rectangle 44"/>
            <p:cNvSpPr>
              <a:spLocks/>
            </p:cNvSpPr>
            <p:nvPr/>
          </p:nvSpPr>
          <p:spPr bwMode="auto">
            <a:xfrm>
              <a:off x="765" y="1123"/>
              <a:ext cx="338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This is the lowest level at which messages (rather than packets) are handled.</a:t>
              </a:r>
            </a:p>
          </p:txBody>
        </p:sp>
        <p:sp>
          <p:nvSpPr>
            <p:cNvPr id="8237" name="Rectangle 45"/>
            <p:cNvSpPr>
              <a:spLocks/>
            </p:cNvSpPr>
            <p:nvPr/>
          </p:nvSpPr>
          <p:spPr bwMode="auto">
            <a:xfrm>
              <a:off x="765" y="1242"/>
              <a:ext cx="319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Messages are addressed to communication ports attached to processes,</a:t>
              </a:r>
            </a:p>
          </p:txBody>
        </p:sp>
        <p:sp>
          <p:nvSpPr>
            <p:cNvPr id="8238" name="Rectangle 46"/>
            <p:cNvSpPr>
              <a:spLocks/>
            </p:cNvSpPr>
            <p:nvPr/>
          </p:nvSpPr>
          <p:spPr bwMode="auto">
            <a:xfrm>
              <a:off x="765" y="1360"/>
              <a:ext cx="306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Protocols in this layer may be connection-oriented or connectionless.</a:t>
              </a:r>
            </a:p>
          </p:txBody>
        </p:sp>
        <p:sp>
          <p:nvSpPr>
            <p:cNvPr id="8239" name="Rectangle 47"/>
            <p:cNvSpPr>
              <a:spLocks/>
            </p:cNvSpPr>
            <p:nvPr/>
          </p:nvSpPr>
          <p:spPr bwMode="auto">
            <a:xfrm>
              <a:off x="4312" y="1123"/>
              <a:ext cx="195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TCP, </a:t>
              </a:r>
            </a:p>
          </p:txBody>
        </p:sp>
        <p:sp>
          <p:nvSpPr>
            <p:cNvPr id="8240" name="Rectangle 48"/>
            <p:cNvSpPr>
              <a:spLocks/>
            </p:cNvSpPr>
            <p:nvPr/>
          </p:nvSpPr>
          <p:spPr bwMode="auto">
            <a:xfrm>
              <a:off x="4561" y="1123"/>
              <a:ext cx="19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UDP</a:t>
              </a:r>
            </a:p>
          </p:txBody>
        </p:sp>
        <p:sp>
          <p:nvSpPr>
            <p:cNvPr id="8241" name="Rectangle 49"/>
            <p:cNvSpPr>
              <a:spLocks/>
            </p:cNvSpPr>
            <p:nvPr/>
          </p:nvSpPr>
          <p:spPr bwMode="auto">
            <a:xfrm>
              <a:off x="748" y="1117"/>
              <a:ext cx="11" cy="3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42" name="Rectangle 50"/>
            <p:cNvSpPr>
              <a:spLocks/>
            </p:cNvSpPr>
            <p:nvPr/>
          </p:nvSpPr>
          <p:spPr bwMode="auto">
            <a:xfrm>
              <a:off x="4295" y="1117"/>
              <a:ext cx="12" cy="3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43" name="Rectangle 51"/>
            <p:cNvSpPr>
              <a:spLocks/>
            </p:cNvSpPr>
            <p:nvPr/>
          </p:nvSpPr>
          <p:spPr bwMode="auto">
            <a:xfrm>
              <a:off x="28" y="1503"/>
              <a:ext cx="38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Network</a:t>
              </a:r>
            </a:p>
          </p:txBody>
        </p:sp>
        <p:sp>
          <p:nvSpPr>
            <p:cNvPr id="8244" name="Rectangle 52"/>
            <p:cNvSpPr>
              <a:spLocks/>
            </p:cNvSpPr>
            <p:nvPr/>
          </p:nvSpPr>
          <p:spPr bwMode="auto">
            <a:xfrm>
              <a:off x="765" y="1503"/>
              <a:ext cx="331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Transfers data packets between computers in a specific network. In a WAN</a:t>
              </a:r>
            </a:p>
          </p:txBody>
        </p:sp>
        <p:sp>
          <p:nvSpPr>
            <p:cNvPr id="8245" name="Rectangle 53"/>
            <p:cNvSpPr>
              <a:spLocks/>
            </p:cNvSpPr>
            <p:nvPr/>
          </p:nvSpPr>
          <p:spPr bwMode="auto">
            <a:xfrm>
              <a:off x="765" y="1622"/>
              <a:ext cx="328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or an internetwork this involves the generation of a route passing through</a:t>
              </a:r>
            </a:p>
          </p:txBody>
        </p:sp>
        <p:sp>
          <p:nvSpPr>
            <p:cNvPr id="8246" name="Rectangle 54"/>
            <p:cNvSpPr>
              <a:spLocks/>
            </p:cNvSpPr>
            <p:nvPr/>
          </p:nvSpPr>
          <p:spPr bwMode="auto">
            <a:xfrm>
              <a:off x="765" y="1741"/>
              <a:ext cx="203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routers. In a single LAN no routing is required.</a:t>
              </a:r>
            </a:p>
          </p:txBody>
        </p:sp>
        <p:sp>
          <p:nvSpPr>
            <p:cNvPr id="8247" name="Rectangle 55"/>
            <p:cNvSpPr>
              <a:spLocks/>
            </p:cNvSpPr>
            <p:nvPr/>
          </p:nvSpPr>
          <p:spPr bwMode="auto">
            <a:xfrm>
              <a:off x="4312" y="1503"/>
              <a:ext cx="11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IP, </a:t>
              </a:r>
            </a:p>
          </p:txBody>
        </p:sp>
        <p:sp>
          <p:nvSpPr>
            <p:cNvPr id="8248" name="Rectangle 56"/>
            <p:cNvSpPr>
              <a:spLocks/>
            </p:cNvSpPr>
            <p:nvPr/>
          </p:nvSpPr>
          <p:spPr bwMode="auto">
            <a:xfrm>
              <a:off x="4467" y="1503"/>
              <a:ext cx="51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ATM virtual</a:t>
              </a:r>
            </a:p>
          </p:txBody>
        </p:sp>
        <p:sp>
          <p:nvSpPr>
            <p:cNvPr id="8249" name="Rectangle 57"/>
            <p:cNvSpPr>
              <a:spLocks/>
            </p:cNvSpPr>
            <p:nvPr/>
          </p:nvSpPr>
          <p:spPr bwMode="auto">
            <a:xfrm>
              <a:off x="4312" y="1622"/>
              <a:ext cx="319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circuits</a:t>
              </a:r>
            </a:p>
          </p:txBody>
        </p:sp>
        <p:sp>
          <p:nvSpPr>
            <p:cNvPr id="8250" name="Rectangle 58"/>
            <p:cNvSpPr>
              <a:spLocks/>
            </p:cNvSpPr>
            <p:nvPr/>
          </p:nvSpPr>
          <p:spPr bwMode="auto">
            <a:xfrm>
              <a:off x="748" y="1497"/>
              <a:ext cx="11" cy="3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51" name="Rectangle 59"/>
            <p:cNvSpPr>
              <a:spLocks/>
            </p:cNvSpPr>
            <p:nvPr/>
          </p:nvSpPr>
          <p:spPr bwMode="auto">
            <a:xfrm>
              <a:off x="4295" y="1497"/>
              <a:ext cx="12" cy="3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52" name="Rectangle 60"/>
            <p:cNvSpPr>
              <a:spLocks/>
            </p:cNvSpPr>
            <p:nvPr/>
          </p:nvSpPr>
          <p:spPr bwMode="auto">
            <a:xfrm>
              <a:off x="28" y="1883"/>
              <a:ext cx="39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Data link</a:t>
              </a:r>
            </a:p>
          </p:txBody>
        </p:sp>
        <p:sp>
          <p:nvSpPr>
            <p:cNvPr id="8253" name="Rectangle 61"/>
            <p:cNvSpPr>
              <a:spLocks/>
            </p:cNvSpPr>
            <p:nvPr/>
          </p:nvSpPr>
          <p:spPr bwMode="auto">
            <a:xfrm>
              <a:off x="765" y="1883"/>
              <a:ext cx="3195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Responsible for transmission of packets between nodes that are directly</a:t>
              </a:r>
            </a:p>
          </p:txBody>
        </p:sp>
        <p:sp>
          <p:nvSpPr>
            <p:cNvPr id="8254" name="Rectangle 62"/>
            <p:cNvSpPr>
              <a:spLocks/>
            </p:cNvSpPr>
            <p:nvPr/>
          </p:nvSpPr>
          <p:spPr bwMode="auto">
            <a:xfrm>
              <a:off x="765" y="2002"/>
              <a:ext cx="315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connected by a physical link. In a WAN transmission is between pairs of</a:t>
              </a:r>
            </a:p>
          </p:txBody>
        </p:sp>
        <p:sp>
          <p:nvSpPr>
            <p:cNvPr id="8255" name="Rectangle 63"/>
            <p:cNvSpPr>
              <a:spLocks/>
            </p:cNvSpPr>
            <p:nvPr/>
          </p:nvSpPr>
          <p:spPr bwMode="auto">
            <a:xfrm>
              <a:off x="765" y="2121"/>
              <a:ext cx="346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routers or between routers and hosts. In a LAN it is between any pair of hosts.</a:t>
              </a:r>
            </a:p>
          </p:txBody>
        </p:sp>
        <p:sp>
          <p:nvSpPr>
            <p:cNvPr id="8256" name="Rectangle 64"/>
            <p:cNvSpPr>
              <a:spLocks/>
            </p:cNvSpPr>
            <p:nvPr/>
          </p:nvSpPr>
          <p:spPr bwMode="auto">
            <a:xfrm>
              <a:off x="4312" y="1883"/>
              <a:ext cx="65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Ethernet MAC,</a:t>
              </a:r>
            </a:p>
          </p:txBody>
        </p:sp>
        <p:sp>
          <p:nvSpPr>
            <p:cNvPr id="8257" name="Rectangle 65"/>
            <p:cNvSpPr>
              <a:spLocks/>
            </p:cNvSpPr>
            <p:nvPr/>
          </p:nvSpPr>
          <p:spPr bwMode="auto">
            <a:xfrm>
              <a:off x="4312" y="2002"/>
              <a:ext cx="78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ATM cell transfer,</a:t>
              </a:r>
            </a:p>
          </p:txBody>
        </p:sp>
        <p:sp>
          <p:nvSpPr>
            <p:cNvPr id="8258" name="Rectangle 66"/>
            <p:cNvSpPr>
              <a:spLocks/>
            </p:cNvSpPr>
            <p:nvPr/>
          </p:nvSpPr>
          <p:spPr bwMode="auto">
            <a:xfrm>
              <a:off x="4312" y="2121"/>
              <a:ext cx="169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PPP</a:t>
              </a:r>
            </a:p>
          </p:txBody>
        </p:sp>
        <p:sp>
          <p:nvSpPr>
            <p:cNvPr id="8259" name="Rectangle 67"/>
            <p:cNvSpPr>
              <a:spLocks/>
            </p:cNvSpPr>
            <p:nvPr/>
          </p:nvSpPr>
          <p:spPr bwMode="auto">
            <a:xfrm>
              <a:off x="748" y="1878"/>
              <a:ext cx="11" cy="3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60" name="Rectangle 68"/>
            <p:cNvSpPr>
              <a:spLocks/>
            </p:cNvSpPr>
            <p:nvPr/>
          </p:nvSpPr>
          <p:spPr bwMode="auto">
            <a:xfrm>
              <a:off x="4295" y="1878"/>
              <a:ext cx="12" cy="3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61" name="Rectangle 69"/>
            <p:cNvSpPr>
              <a:spLocks/>
            </p:cNvSpPr>
            <p:nvPr/>
          </p:nvSpPr>
          <p:spPr bwMode="auto">
            <a:xfrm>
              <a:off x="28" y="2264"/>
              <a:ext cx="35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Physical</a:t>
              </a:r>
            </a:p>
          </p:txBody>
        </p:sp>
        <p:sp>
          <p:nvSpPr>
            <p:cNvPr id="8262" name="Rectangle 70"/>
            <p:cNvSpPr>
              <a:spLocks/>
            </p:cNvSpPr>
            <p:nvPr/>
          </p:nvSpPr>
          <p:spPr bwMode="auto">
            <a:xfrm>
              <a:off x="765" y="2264"/>
              <a:ext cx="333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The circuits and hardware that drive the network. It transmits sequences of</a:t>
              </a:r>
            </a:p>
          </p:txBody>
        </p:sp>
        <p:sp>
          <p:nvSpPr>
            <p:cNvPr id="8263" name="Rectangle 71"/>
            <p:cNvSpPr>
              <a:spLocks/>
            </p:cNvSpPr>
            <p:nvPr/>
          </p:nvSpPr>
          <p:spPr bwMode="auto">
            <a:xfrm>
              <a:off x="765" y="2382"/>
              <a:ext cx="339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binary data by analogue signalling, using amplitude or frequency modulation</a:t>
              </a:r>
            </a:p>
          </p:txBody>
        </p:sp>
        <p:sp>
          <p:nvSpPr>
            <p:cNvPr id="8264" name="Rectangle 72"/>
            <p:cNvSpPr>
              <a:spLocks/>
            </p:cNvSpPr>
            <p:nvPr/>
          </p:nvSpPr>
          <p:spPr bwMode="auto">
            <a:xfrm>
              <a:off x="765" y="2501"/>
              <a:ext cx="323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of electrical signals (on cable circuits), light signals (on fibre optic circuits)</a:t>
              </a:r>
            </a:p>
          </p:txBody>
        </p:sp>
        <p:sp>
          <p:nvSpPr>
            <p:cNvPr id="8265" name="Rectangle 73"/>
            <p:cNvSpPr>
              <a:spLocks/>
            </p:cNvSpPr>
            <p:nvPr/>
          </p:nvSpPr>
          <p:spPr bwMode="auto">
            <a:xfrm>
              <a:off x="765" y="2620"/>
              <a:ext cx="296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dirty="0">
                  <a:ea typeface="ＭＳ Ｐゴシック" charset="0"/>
                  <a:cs typeface="Times" charset="0"/>
                </a:rPr>
                <a:t>or other electromagnetic signals (on radio and microwave circuits).</a:t>
              </a:r>
            </a:p>
          </p:txBody>
        </p:sp>
        <p:sp>
          <p:nvSpPr>
            <p:cNvPr id="8266" name="Rectangle 74"/>
            <p:cNvSpPr>
              <a:spLocks/>
            </p:cNvSpPr>
            <p:nvPr/>
          </p:nvSpPr>
          <p:spPr bwMode="auto">
            <a:xfrm>
              <a:off x="4312" y="2264"/>
              <a:ext cx="90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Ethernet base- band</a:t>
              </a:r>
            </a:p>
          </p:txBody>
        </p:sp>
        <p:sp>
          <p:nvSpPr>
            <p:cNvPr id="8267" name="Rectangle 75"/>
            <p:cNvSpPr>
              <a:spLocks/>
            </p:cNvSpPr>
            <p:nvPr/>
          </p:nvSpPr>
          <p:spPr bwMode="auto">
            <a:xfrm>
              <a:off x="4312" y="2382"/>
              <a:ext cx="439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signalling, </a:t>
              </a:r>
            </a:p>
          </p:txBody>
        </p:sp>
        <p:sp>
          <p:nvSpPr>
            <p:cNvPr id="8268" name="Rectangle 76"/>
            <p:cNvSpPr>
              <a:spLocks/>
            </p:cNvSpPr>
            <p:nvPr/>
          </p:nvSpPr>
          <p:spPr bwMode="auto">
            <a:xfrm>
              <a:off x="4847" y="2382"/>
              <a:ext cx="215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ISDN</a:t>
              </a:r>
            </a:p>
          </p:txBody>
        </p:sp>
        <p:sp>
          <p:nvSpPr>
            <p:cNvPr id="8269" name="Rectangle 77"/>
            <p:cNvSpPr>
              <a:spLocks/>
            </p:cNvSpPr>
            <p:nvPr/>
          </p:nvSpPr>
          <p:spPr bwMode="auto">
            <a:xfrm>
              <a:off x="748" y="2258"/>
              <a:ext cx="1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70" name="Rectangle 78"/>
            <p:cNvSpPr>
              <a:spLocks/>
            </p:cNvSpPr>
            <p:nvPr/>
          </p:nvSpPr>
          <p:spPr bwMode="auto">
            <a:xfrm>
              <a:off x="4295" y="2258"/>
              <a:ext cx="12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71" name="Line 79"/>
            <p:cNvSpPr>
              <a:spLocks noChangeShapeType="1"/>
            </p:cNvSpPr>
            <p:nvPr/>
          </p:nvSpPr>
          <p:spPr bwMode="auto">
            <a:xfrm>
              <a:off x="3" y="2770"/>
              <a:ext cx="512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72" name="Line 80"/>
            <p:cNvSpPr>
              <a:spLocks noChangeShapeType="1"/>
            </p:cNvSpPr>
            <p:nvPr/>
          </p:nvSpPr>
          <p:spPr bwMode="auto">
            <a:xfrm>
              <a:off x="5" y="11"/>
              <a:ext cx="512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73" name="Line 81"/>
            <p:cNvSpPr>
              <a:spLocks noChangeShapeType="1"/>
            </p:cNvSpPr>
            <p:nvPr/>
          </p:nvSpPr>
          <p:spPr bwMode="auto">
            <a:xfrm>
              <a:off x="0" y="201"/>
              <a:ext cx="512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E0B50C-CD8E-437F-91EA-651E9E237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Networks are built from a variety of transmission </a:t>
            </a:r>
            <a:r>
              <a:rPr lang="en-US" u="sng" dirty="0"/>
              <a:t>media</a:t>
            </a:r>
            <a:r>
              <a:rPr lang="en-US" dirty="0"/>
              <a:t> (wires, cables, </a:t>
            </a:r>
            <a:r>
              <a:rPr lang="en-US" dirty="0" err="1"/>
              <a:t>fibre</a:t>
            </a:r>
            <a:r>
              <a:rPr lang="en-US" dirty="0"/>
              <a:t>, wireless, …), </a:t>
            </a:r>
            <a:r>
              <a:rPr lang="en-US" u="sng" dirty="0"/>
              <a:t>devices</a:t>
            </a:r>
            <a:r>
              <a:rPr lang="en-US" dirty="0"/>
              <a:t> (routers, switches, bridges, hubs, repeaters, …), and </a:t>
            </a:r>
            <a:r>
              <a:rPr lang="en-US" u="sng" dirty="0"/>
              <a:t>software components</a:t>
            </a:r>
            <a:r>
              <a:rPr lang="en-US" dirty="0"/>
              <a:t> (protocol stacks, communication handlers, drivers, …).</a:t>
            </a:r>
          </a:p>
          <a:p>
            <a:r>
              <a:rPr lang="en-US" dirty="0"/>
              <a:t>User applications depend on the support provided by the underlying operating systems to communicate with remote applications.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4772A-6E69-48F9-B394-DEDF3B435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17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3873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3.6 Internetwork layers (layer 3 and above) vs Network interface (layer 2)</a:t>
            </a:r>
          </a:p>
        </p:txBody>
      </p:sp>
      <p:pic>
        <p:nvPicPr>
          <p:cNvPr id="9220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80" y="1202636"/>
            <a:ext cx="7294390" cy="41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D4B2E4-AFAE-4516-A8FB-544538C49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20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9D68CD7-8B17-45E7-8361-1B6224A61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5592592"/>
            <a:ext cx="8229600" cy="97979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Internetwork layer (end-to-end): IP, TCP, HTTP</a:t>
            </a:r>
          </a:p>
          <a:p>
            <a:r>
              <a:rPr lang="en-US" dirty="0"/>
              <a:t>Data Link layer (link layer): Ethernet, </a:t>
            </a:r>
            <a:r>
              <a:rPr lang="en-US" dirty="0" err="1"/>
              <a:t>Wifi</a:t>
            </a:r>
            <a:r>
              <a:rPr lang="en-US" dirty="0"/>
              <a:t>, Bluetooth, …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ym typeface="Wingdings" panose="05000000000000000000" pitchFamily="2" charset="2"/>
              </a:rPr>
              <a:t> A’s router/gateway  next router/hop  …  B’s router/gateway 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36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092"/>
          </a:xfrm>
        </p:spPr>
        <p:txBody>
          <a:bodyPr>
            <a:normAutofit fontScale="90000"/>
          </a:bodyPr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3184"/>
            <a:ext cx="8229600" cy="524316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Protocols (cont’d)</a:t>
            </a:r>
          </a:p>
          <a:p>
            <a:pPr lvl="1"/>
            <a:r>
              <a:rPr lang="en-US" dirty="0"/>
              <a:t>Ports – software-defined destination points at a host computer.</a:t>
            </a:r>
          </a:p>
          <a:p>
            <a:pPr lvl="2"/>
            <a:r>
              <a:rPr lang="en-US" dirty="0"/>
              <a:t>Well-known-port &lt; 1023, registered ports are between 1024 and 49151, anything else is available for private purpose.</a:t>
            </a:r>
          </a:p>
          <a:p>
            <a:pPr lvl="2"/>
            <a:r>
              <a:rPr lang="en-US" u="sng" dirty="0"/>
              <a:t>Port# + IP address</a:t>
            </a:r>
            <a:r>
              <a:rPr lang="en-US" dirty="0"/>
              <a:t> specifies a particular process running on a given computer.</a:t>
            </a:r>
          </a:p>
          <a:p>
            <a:pPr lvl="1"/>
            <a:r>
              <a:rPr lang="en-US" dirty="0"/>
              <a:t>Addressing</a:t>
            </a:r>
          </a:p>
          <a:p>
            <a:pPr lvl="2"/>
            <a:r>
              <a:rPr lang="en-US" dirty="0"/>
              <a:t>Transport layer needs a network address and a port number.</a:t>
            </a:r>
          </a:p>
          <a:p>
            <a:pPr lvl="2"/>
            <a:r>
              <a:rPr lang="en-US" dirty="0"/>
              <a:t>Networking layer needs only a network address.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Packet delivery</a:t>
            </a:r>
          </a:p>
          <a:p>
            <a:pPr lvl="2"/>
            <a:r>
              <a:rPr lang="en-US" dirty="0"/>
              <a:t>Datagram packet delivery – no setup, one-shot delivery</a:t>
            </a:r>
          </a:p>
          <a:p>
            <a:pPr lvl="3"/>
            <a:r>
              <a:rPr lang="en-US" dirty="0"/>
              <a:t>Packets can follow different routes. </a:t>
            </a:r>
          </a:p>
          <a:p>
            <a:pPr lvl="3"/>
            <a:r>
              <a:rPr lang="en-US" dirty="0"/>
              <a:t>Only need source and destination addresses.</a:t>
            </a:r>
          </a:p>
          <a:p>
            <a:pPr lvl="2"/>
            <a:r>
              <a:rPr lang="en-US" dirty="0"/>
              <a:t>Virtual Circuit Packet Delivery </a:t>
            </a:r>
          </a:p>
          <a:p>
            <a:pPr lvl="3"/>
            <a:r>
              <a:rPr lang="en-US" dirty="0"/>
              <a:t>Implement network-level services like telephone lines.</a:t>
            </a:r>
          </a:p>
          <a:p>
            <a:pPr lvl="3"/>
            <a:r>
              <a:rPr lang="en-US" dirty="0"/>
              <a:t>VC number is used instead of the address.</a:t>
            </a:r>
          </a:p>
          <a:p>
            <a:pPr lvl="3"/>
            <a:r>
              <a:rPr lang="en-US" dirty="0"/>
              <a:t>Circuits are represented by table entries at every node.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4C86E-622F-44F1-B533-D0251101C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4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Routing</a:t>
            </a:r>
          </a:p>
          <a:p>
            <a:pPr lvl="1"/>
            <a:r>
              <a:rPr lang="en-US" dirty="0"/>
              <a:t>Find a path (realistically, the next hop) to deliver a message</a:t>
            </a:r>
          </a:p>
          <a:p>
            <a:pPr lvl="2"/>
            <a:r>
              <a:rPr lang="en-US" dirty="0"/>
              <a:t>Adaptive routing</a:t>
            </a:r>
          </a:p>
          <a:p>
            <a:pPr lvl="3"/>
            <a:r>
              <a:rPr lang="en-US" dirty="0"/>
              <a:t>keep adjusting the path by re-evaluating the network periodically</a:t>
            </a:r>
          </a:p>
          <a:p>
            <a:pPr lvl="1"/>
            <a:r>
              <a:rPr lang="en-US" dirty="0"/>
              <a:t>A routing algorithm consists of two parts:</a:t>
            </a:r>
          </a:p>
          <a:p>
            <a:pPr lvl="2"/>
            <a:r>
              <a:rPr lang="en-US" u="sng" dirty="0"/>
              <a:t>Routing</a:t>
            </a:r>
            <a:r>
              <a:rPr lang="en-US" dirty="0"/>
              <a:t>: (Conceptually) Making a decision to determine route taken by each packet as it travels through the network </a:t>
            </a:r>
          </a:p>
          <a:p>
            <a:pPr lvl="3"/>
            <a:r>
              <a:rPr lang="en-US" dirty="0"/>
              <a:t>NOTE: (Realistically) Each router, having received a packet, makes its routing decision to determine the next hop to forward the given packet.</a:t>
            </a:r>
          </a:p>
          <a:p>
            <a:pPr lvl="2"/>
            <a:r>
              <a:rPr lang="en-US" u="sng" dirty="0"/>
              <a:t>Router-to-router communication</a:t>
            </a:r>
            <a:r>
              <a:rPr lang="en-US" dirty="0"/>
              <a:t>: Dynamically update the knowledge of the network based on traffic monitoring and configuration changes or failure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E9A64-7204-4D3D-9D03-4A9C32A3F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93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3.7 Routing in a wide area network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E46E70-800B-4D49-B314-17C15C88B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7ADEF6-DAEB-4A81-8209-307E7FD9B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753429"/>
            <a:ext cx="6286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80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40457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3.8</a:t>
            </a:r>
            <a:br>
              <a:rPr lang="en-US" sz="2800" dirty="0"/>
            </a:br>
            <a:r>
              <a:rPr lang="en-US" sz="2800" dirty="0"/>
              <a:t>Routing tables for the network in Figure 3.7</a:t>
            </a:r>
          </a:p>
        </p:txBody>
      </p:sp>
      <p:sp>
        <p:nvSpPr>
          <p:cNvPr id="11268" name="Rectangle 4"/>
          <p:cNvSpPr>
            <a:spLocks/>
          </p:cNvSpPr>
          <p:nvPr/>
        </p:nvSpPr>
        <p:spPr bwMode="auto">
          <a:xfrm>
            <a:off x="2050480" y="341672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2611934" y="341672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0" name="Rectangle 6"/>
          <p:cNvSpPr>
            <a:spLocks/>
          </p:cNvSpPr>
          <p:nvPr/>
        </p:nvSpPr>
        <p:spPr bwMode="auto">
          <a:xfrm>
            <a:off x="4018360" y="341672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1" name="Rectangle 7"/>
          <p:cNvSpPr>
            <a:spLocks/>
          </p:cNvSpPr>
          <p:nvPr/>
        </p:nvSpPr>
        <p:spPr bwMode="auto">
          <a:xfrm>
            <a:off x="4579814" y="341672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2" name="Rectangle 8"/>
          <p:cNvSpPr>
            <a:spLocks/>
          </p:cNvSpPr>
          <p:nvPr/>
        </p:nvSpPr>
        <p:spPr bwMode="auto">
          <a:xfrm>
            <a:off x="2050480" y="429183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3" name="Rectangle 9"/>
          <p:cNvSpPr>
            <a:spLocks/>
          </p:cNvSpPr>
          <p:nvPr/>
        </p:nvSpPr>
        <p:spPr bwMode="auto">
          <a:xfrm>
            <a:off x="2611934" y="429183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4" name="Rectangle 10"/>
          <p:cNvSpPr>
            <a:spLocks/>
          </p:cNvSpPr>
          <p:nvPr/>
        </p:nvSpPr>
        <p:spPr bwMode="auto">
          <a:xfrm>
            <a:off x="4018360" y="429183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5" name="Rectangle 11"/>
          <p:cNvSpPr>
            <a:spLocks/>
          </p:cNvSpPr>
          <p:nvPr/>
        </p:nvSpPr>
        <p:spPr bwMode="auto">
          <a:xfrm>
            <a:off x="4579814" y="429183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11276" name="Group 12"/>
          <p:cNvGrpSpPr>
            <a:grpSpLocks/>
          </p:cNvGrpSpPr>
          <p:nvPr/>
        </p:nvGrpSpPr>
        <p:grpSpPr bwMode="auto">
          <a:xfrm>
            <a:off x="1511350" y="4174035"/>
            <a:ext cx="6115637" cy="2221313"/>
            <a:chOff x="0" y="0"/>
            <a:chExt cx="5096" cy="1864"/>
          </a:xfrm>
        </p:grpSpPr>
        <p:sp>
          <p:nvSpPr>
            <p:cNvPr id="11277" name="Rectangle 13"/>
            <p:cNvSpPr>
              <a:spLocks/>
            </p:cNvSpPr>
            <p:nvPr/>
          </p:nvSpPr>
          <p:spPr bwMode="auto">
            <a:xfrm>
              <a:off x="472" y="29"/>
              <a:ext cx="14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D</a:t>
              </a:r>
            </a:p>
          </p:txBody>
        </p:sp>
        <p:sp>
          <p:nvSpPr>
            <p:cNvPr id="11278" name="Rectangle 14"/>
            <p:cNvSpPr>
              <a:spLocks/>
            </p:cNvSpPr>
            <p:nvPr/>
          </p:nvSpPr>
          <p:spPr bwMode="auto">
            <a:xfrm>
              <a:off x="3201" y="29"/>
              <a:ext cx="146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E</a:t>
              </a:r>
            </a:p>
          </p:txBody>
        </p:sp>
        <p:sp>
          <p:nvSpPr>
            <p:cNvPr id="11279" name="Rectangle 15"/>
            <p:cNvSpPr>
              <a:spLocks/>
            </p:cNvSpPr>
            <p:nvPr/>
          </p:nvSpPr>
          <p:spPr bwMode="auto">
            <a:xfrm>
              <a:off x="320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280" name="Rectangle 16"/>
            <p:cNvSpPr>
              <a:spLocks/>
            </p:cNvSpPr>
            <p:nvPr/>
          </p:nvSpPr>
          <p:spPr bwMode="auto">
            <a:xfrm>
              <a:off x="1013" y="346"/>
              <a:ext cx="40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281" name="Rectangle 17"/>
            <p:cNvSpPr>
              <a:spLocks/>
            </p:cNvSpPr>
            <p:nvPr/>
          </p:nvSpPr>
          <p:spPr bwMode="auto">
            <a:xfrm>
              <a:off x="1794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282" name="Rectangle 18"/>
            <p:cNvSpPr>
              <a:spLocks/>
            </p:cNvSpPr>
            <p:nvPr/>
          </p:nvSpPr>
          <p:spPr bwMode="auto">
            <a:xfrm>
              <a:off x="3049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283" name="Rectangle 19"/>
            <p:cNvSpPr>
              <a:spLocks/>
            </p:cNvSpPr>
            <p:nvPr/>
          </p:nvSpPr>
          <p:spPr bwMode="auto">
            <a:xfrm>
              <a:off x="3743" y="346"/>
              <a:ext cx="40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284" name="Rectangle 20"/>
            <p:cNvSpPr>
              <a:spLocks/>
            </p:cNvSpPr>
            <p:nvPr/>
          </p:nvSpPr>
          <p:spPr bwMode="auto">
            <a:xfrm>
              <a:off x="4523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285" name="Rectangle 21"/>
            <p:cNvSpPr>
              <a:spLocks/>
            </p:cNvSpPr>
            <p:nvPr/>
          </p:nvSpPr>
          <p:spPr bwMode="auto">
            <a:xfrm>
              <a:off x="363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286" name="Rectangle 22"/>
            <p:cNvSpPr>
              <a:spLocks/>
            </p:cNvSpPr>
            <p:nvPr/>
          </p:nvSpPr>
          <p:spPr bwMode="auto">
            <a:xfrm>
              <a:off x="363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287" name="Rectangle 23"/>
            <p:cNvSpPr>
              <a:spLocks/>
            </p:cNvSpPr>
            <p:nvPr/>
          </p:nvSpPr>
          <p:spPr bwMode="auto">
            <a:xfrm>
              <a:off x="363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288" name="Rectangle 24"/>
            <p:cNvSpPr>
              <a:spLocks/>
            </p:cNvSpPr>
            <p:nvPr/>
          </p:nvSpPr>
          <p:spPr bwMode="auto">
            <a:xfrm>
              <a:off x="363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289" name="Rectangle 25"/>
            <p:cNvSpPr>
              <a:spLocks/>
            </p:cNvSpPr>
            <p:nvPr/>
          </p:nvSpPr>
          <p:spPr bwMode="auto">
            <a:xfrm>
              <a:off x="363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290" name="Rectangle 26"/>
            <p:cNvSpPr>
              <a:spLocks/>
            </p:cNvSpPr>
            <p:nvPr/>
          </p:nvSpPr>
          <p:spPr bwMode="auto">
            <a:xfrm>
              <a:off x="116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3</a:t>
              </a:r>
            </a:p>
          </p:txBody>
        </p:sp>
        <p:sp>
          <p:nvSpPr>
            <p:cNvPr id="11291" name="Rectangle 27"/>
            <p:cNvSpPr>
              <a:spLocks/>
            </p:cNvSpPr>
            <p:nvPr/>
          </p:nvSpPr>
          <p:spPr bwMode="auto">
            <a:xfrm>
              <a:off x="116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3</a:t>
              </a:r>
            </a:p>
          </p:txBody>
        </p:sp>
        <p:sp>
          <p:nvSpPr>
            <p:cNvPr id="11292" name="Rectangle 28"/>
            <p:cNvSpPr>
              <a:spLocks/>
            </p:cNvSpPr>
            <p:nvPr/>
          </p:nvSpPr>
          <p:spPr bwMode="auto">
            <a:xfrm>
              <a:off x="116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6</a:t>
              </a:r>
            </a:p>
          </p:txBody>
        </p:sp>
        <p:sp>
          <p:nvSpPr>
            <p:cNvPr id="11293" name="Rectangle 29"/>
            <p:cNvSpPr>
              <a:spLocks/>
            </p:cNvSpPr>
            <p:nvPr/>
          </p:nvSpPr>
          <p:spPr bwMode="auto">
            <a:xfrm>
              <a:off x="1013" y="1326"/>
              <a:ext cx="44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294" name="Rectangle 30"/>
            <p:cNvSpPr>
              <a:spLocks/>
            </p:cNvSpPr>
            <p:nvPr/>
          </p:nvSpPr>
          <p:spPr bwMode="auto">
            <a:xfrm>
              <a:off x="116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6</a:t>
              </a:r>
            </a:p>
          </p:txBody>
        </p:sp>
        <p:sp>
          <p:nvSpPr>
            <p:cNvPr id="11295" name="Rectangle 31"/>
            <p:cNvSpPr>
              <a:spLocks/>
            </p:cNvSpPr>
            <p:nvPr/>
          </p:nvSpPr>
          <p:spPr bwMode="auto">
            <a:xfrm>
              <a:off x="194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296" name="Rectangle 32"/>
            <p:cNvSpPr>
              <a:spLocks/>
            </p:cNvSpPr>
            <p:nvPr/>
          </p:nvSpPr>
          <p:spPr bwMode="auto">
            <a:xfrm>
              <a:off x="194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297" name="Rectangle 33"/>
            <p:cNvSpPr>
              <a:spLocks/>
            </p:cNvSpPr>
            <p:nvPr/>
          </p:nvSpPr>
          <p:spPr bwMode="auto">
            <a:xfrm>
              <a:off x="194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298" name="Rectangle 34"/>
            <p:cNvSpPr>
              <a:spLocks/>
            </p:cNvSpPr>
            <p:nvPr/>
          </p:nvSpPr>
          <p:spPr bwMode="auto">
            <a:xfrm>
              <a:off x="1945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299" name="Rectangle 35"/>
            <p:cNvSpPr>
              <a:spLocks/>
            </p:cNvSpPr>
            <p:nvPr/>
          </p:nvSpPr>
          <p:spPr bwMode="auto">
            <a:xfrm>
              <a:off x="194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00" name="Rectangle 36"/>
            <p:cNvSpPr>
              <a:spLocks/>
            </p:cNvSpPr>
            <p:nvPr/>
          </p:nvSpPr>
          <p:spPr bwMode="auto">
            <a:xfrm>
              <a:off x="3092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301" name="Rectangle 37"/>
            <p:cNvSpPr>
              <a:spLocks/>
            </p:cNvSpPr>
            <p:nvPr/>
          </p:nvSpPr>
          <p:spPr bwMode="auto">
            <a:xfrm>
              <a:off x="3092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302" name="Rectangle 38"/>
            <p:cNvSpPr>
              <a:spLocks/>
            </p:cNvSpPr>
            <p:nvPr/>
          </p:nvSpPr>
          <p:spPr bwMode="auto">
            <a:xfrm>
              <a:off x="3092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303" name="Rectangle 39"/>
            <p:cNvSpPr>
              <a:spLocks/>
            </p:cNvSpPr>
            <p:nvPr/>
          </p:nvSpPr>
          <p:spPr bwMode="auto">
            <a:xfrm>
              <a:off x="3092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304" name="Rectangle 40"/>
            <p:cNvSpPr>
              <a:spLocks/>
            </p:cNvSpPr>
            <p:nvPr/>
          </p:nvSpPr>
          <p:spPr bwMode="auto">
            <a:xfrm>
              <a:off x="3092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305" name="Rectangle 41"/>
            <p:cNvSpPr>
              <a:spLocks/>
            </p:cNvSpPr>
            <p:nvPr/>
          </p:nvSpPr>
          <p:spPr bwMode="auto">
            <a:xfrm>
              <a:off x="389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4</a:t>
              </a:r>
            </a:p>
          </p:txBody>
        </p:sp>
        <p:sp>
          <p:nvSpPr>
            <p:cNvPr id="11306" name="Rectangle 42"/>
            <p:cNvSpPr>
              <a:spLocks/>
            </p:cNvSpPr>
            <p:nvPr/>
          </p:nvSpPr>
          <p:spPr bwMode="auto">
            <a:xfrm>
              <a:off x="389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4</a:t>
              </a:r>
            </a:p>
          </p:txBody>
        </p:sp>
        <p:sp>
          <p:nvSpPr>
            <p:cNvPr id="11307" name="Rectangle 43"/>
            <p:cNvSpPr>
              <a:spLocks/>
            </p:cNvSpPr>
            <p:nvPr/>
          </p:nvSpPr>
          <p:spPr bwMode="auto">
            <a:xfrm>
              <a:off x="389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5</a:t>
              </a:r>
            </a:p>
          </p:txBody>
        </p:sp>
        <p:sp>
          <p:nvSpPr>
            <p:cNvPr id="11308" name="Rectangle 44"/>
            <p:cNvSpPr>
              <a:spLocks/>
            </p:cNvSpPr>
            <p:nvPr/>
          </p:nvSpPr>
          <p:spPr bwMode="auto">
            <a:xfrm>
              <a:off x="389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6</a:t>
              </a:r>
            </a:p>
          </p:txBody>
        </p:sp>
        <p:sp>
          <p:nvSpPr>
            <p:cNvPr id="11309" name="Rectangle 45"/>
            <p:cNvSpPr>
              <a:spLocks/>
            </p:cNvSpPr>
            <p:nvPr/>
          </p:nvSpPr>
          <p:spPr bwMode="auto">
            <a:xfrm>
              <a:off x="3743" y="1565"/>
              <a:ext cx="44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310" name="Rectangle 46"/>
            <p:cNvSpPr>
              <a:spLocks/>
            </p:cNvSpPr>
            <p:nvPr/>
          </p:nvSpPr>
          <p:spPr bwMode="auto">
            <a:xfrm>
              <a:off x="467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11" name="Rectangle 47"/>
            <p:cNvSpPr>
              <a:spLocks/>
            </p:cNvSpPr>
            <p:nvPr/>
          </p:nvSpPr>
          <p:spPr bwMode="auto">
            <a:xfrm>
              <a:off x="467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12" name="Rectangle 48"/>
            <p:cNvSpPr>
              <a:spLocks/>
            </p:cNvSpPr>
            <p:nvPr/>
          </p:nvSpPr>
          <p:spPr bwMode="auto">
            <a:xfrm>
              <a:off x="467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13" name="Rectangle 49"/>
            <p:cNvSpPr>
              <a:spLocks/>
            </p:cNvSpPr>
            <p:nvPr/>
          </p:nvSpPr>
          <p:spPr bwMode="auto">
            <a:xfrm>
              <a:off x="467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14" name="Rectangle 50"/>
            <p:cNvSpPr>
              <a:spLocks/>
            </p:cNvSpPr>
            <p:nvPr/>
          </p:nvSpPr>
          <p:spPr bwMode="auto">
            <a:xfrm>
              <a:off x="4674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315" name="Line 51"/>
            <p:cNvSpPr>
              <a:spLocks noChangeShapeType="1"/>
            </p:cNvSpPr>
            <p:nvPr/>
          </p:nvSpPr>
          <p:spPr bwMode="auto">
            <a:xfrm>
              <a:off x="18" y="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16" name="Line 52"/>
            <p:cNvSpPr>
              <a:spLocks noChangeShapeType="1"/>
            </p:cNvSpPr>
            <p:nvPr/>
          </p:nvSpPr>
          <p:spPr bwMode="auto">
            <a:xfrm>
              <a:off x="2753" y="3"/>
              <a:ext cx="23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17" name="Line 53"/>
            <p:cNvSpPr>
              <a:spLocks noChangeShapeType="1"/>
            </p:cNvSpPr>
            <p:nvPr/>
          </p:nvSpPr>
          <p:spPr bwMode="auto">
            <a:xfrm>
              <a:off x="9" y="596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18" name="Line 54"/>
            <p:cNvSpPr>
              <a:spLocks noChangeShapeType="1"/>
            </p:cNvSpPr>
            <p:nvPr/>
          </p:nvSpPr>
          <p:spPr bwMode="auto">
            <a:xfrm>
              <a:off x="2744" y="60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19" name="Line 55"/>
            <p:cNvSpPr>
              <a:spLocks noChangeShapeType="1"/>
            </p:cNvSpPr>
            <p:nvPr/>
          </p:nvSpPr>
          <p:spPr bwMode="auto">
            <a:xfrm>
              <a:off x="0" y="1818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20" name="Line 56"/>
            <p:cNvSpPr>
              <a:spLocks noChangeShapeType="1"/>
            </p:cNvSpPr>
            <p:nvPr/>
          </p:nvSpPr>
          <p:spPr bwMode="auto">
            <a:xfrm>
              <a:off x="2735" y="1822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1321" name="Group 57"/>
          <p:cNvGrpSpPr>
            <a:grpSpLocks/>
          </p:cNvGrpSpPr>
          <p:nvPr/>
        </p:nvGrpSpPr>
        <p:grpSpPr bwMode="auto">
          <a:xfrm>
            <a:off x="703213" y="1655340"/>
            <a:ext cx="7905006" cy="2053183"/>
            <a:chOff x="0" y="0"/>
            <a:chExt cx="6880" cy="1632"/>
          </a:xfrm>
        </p:grpSpPr>
        <p:sp>
          <p:nvSpPr>
            <p:cNvPr id="11322" name="Rectangle 58"/>
            <p:cNvSpPr>
              <a:spLocks/>
            </p:cNvSpPr>
            <p:nvPr/>
          </p:nvSpPr>
          <p:spPr bwMode="auto">
            <a:xfrm>
              <a:off x="263" y="9"/>
              <a:ext cx="1317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A</a:t>
              </a:r>
            </a:p>
          </p:txBody>
        </p:sp>
        <p:sp>
          <p:nvSpPr>
            <p:cNvPr id="11323" name="Rectangle 59"/>
            <p:cNvSpPr>
              <a:spLocks/>
            </p:cNvSpPr>
            <p:nvPr/>
          </p:nvSpPr>
          <p:spPr bwMode="auto">
            <a:xfrm>
              <a:off x="2702" y="9"/>
              <a:ext cx="132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B</a:t>
              </a:r>
            </a:p>
          </p:txBody>
        </p:sp>
        <p:sp>
          <p:nvSpPr>
            <p:cNvPr id="11324" name="Rectangle 60"/>
            <p:cNvSpPr>
              <a:spLocks/>
            </p:cNvSpPr>
            <p:nvPr/>
          </p:nvSpPr>
          <p:spPr bwMode="auto">
            <a:xfrm>
              <a:off x="5141" y="9"/>
              <a:ext cx="1332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C</a:t>
              </a:r>
            </a:p>
          </p:txBody>
        </p:sp>
        <p:sp>
          <p:nvSpPr>
            <p:cNvPr id="11325" name="Rectangle 61"/>
            <p:cNvSpPr>
              <a:spLocks/>
            </p:cNvSpPr>
            <p:nvPr/>
          </p:nvSpPr>
          <p:spPr bwMode="auto">
            <a:xfrm>
              <a:off x="128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326" name="Rectangle 62"/>
            <p:cNvSpPr>
              <a:spLocks/>
            </p:cNvSpPr>
            <p:nvPr/>
          </p:nvSpPr>
          <p:spPr bwMode="auto">
            <a:xfrm>
              <a:off x="747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327" name="Rectangle 63"/>
            <p:cNvSpPr>
              <a:spLocks/>
            </p:cNvSpPr>
            <p:nvPr/>
          </p:nvSpPr>
          <p:spPr bwMode="auto">
            <a:xfrm>
              <a:off x="1443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328" name="Rectangle 64"/>
            <p:cNvSpPr>
              <a:spLocks/>
            </p:cNvSpPr>
            <p:nvPr/>
          </p:nvSpPr>
          <p:spPr bwMode="auto">
            <a:xfrm>
              <a:off x="2566" y="299"/>
              <a:ext cx="2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329" name="Rectangle 65"/>
            <p:cNvSpPr>
              <a:spLocks/>
            </p:cNvSpPr>
            <p:nvPr/>
          </p:nvSpPr>
          <p:spPr bwMode="auto">
            <a:xfrm>
              <a:off x="3186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330" name="Rectangle 66"/>
            <p:cNvSpPr>
              <a:spLocks/>
            </p:cNvSpPr>
            <p:nvPr/>
          </p:nvSpPr>
          <p:spPr bwMode="auto">
            <a:xfrm>
              <a:off x="3883" y="299"/>
              <a:ext cx="37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331" name="Rectangle 67"/>
            <p:cNvSpPr>
              <a:spLocks/>
            </p:cNvSpPr>
            <p:nvPr/>
          </p:nvSpPr>
          <p:spPr bwMode="auto">
            <a:xfrm>
              <a:off x="5006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332" name="Rectangle 68"/>
            <p:cNvSpPr>
              <a:spLocks/>
            </p:cNvSpPr>
            <p:nvPr/>
          </p:nvSpPr>
          <p:spPr bwMode="auto">
            <a:xfrm>
              <a:off x="5625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333" name="Rectangle 69"/>
            <p:cNvSpPr>
              <a:spLocks/>
            </p:cNvSpPr>
            <p:nvPr/>
          </p:nvSpPr>
          <p:spPr bwMode="auto">
            <a:xfrm>
              <a:off x="6321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334" name="Rectangle 70"/>
            <p:cNvSpPr>
              <a:spLocks/>
            </p:cNvSpPr>
            <p:nvPr/>
          </p:nvSpPr>
          <p:spPr bwMode="auto">
            <a:xfrm>
              <a:off x="166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335" name="Rectangle 71"/>
            <p:cNvSpPr>
              <a:spLocks/>
            </p:cNvSpPr>
            <p:nvPr/>
          </p:nvSpPr>
          <p:spPr bwMode="auto">
            <a:xfrm>
              <a:off x="166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336" name="Rectangle 72"/>
            <p:cNvSpPr>
              <a:spLocks/>
            </p:cNvSpPr>
            <p:nvPr/>
          </p:nvSpPr>
          <p:spPr bwMode="auto">
            <a:xfrm>
              <a:off x="166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337" name="Rectangle 73"/>
            <p:cNvSpPr>
              <a:spLocks/>
            </p:cNvSpPr>
            <p:nvPr/>
          </p:nvSpPr>
          <p:spPr bwMode="auto">
            <a:xfrm>
              <a:off x="166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338" name="Rectangle 74"/>
            <p:cNvSpPr>
              <a:spLocks/>
            </p:cNvSpPr>
            <p:nvPr/>
          </p:nvSpPr>
          <p:spPr bwMode="auto">
            <a:xfrm>
              <a:off x="166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339" name="Rectangle 75"/>
            <p:cNvSpPr>
              <a:spLocks/>
            </p:cNvSpPr>
            <p:nvPr/>
          </p:nvSpPr>
          <p:spPr bwMode="auto">
            <a:xfrm>
              <a:off x="747" y="534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340" name="Rectangle 76"/>
            <p:cNvSpPr>
              <a:spLocks/>
            </p:cNvSpPr>
            <p:nvPr/>
          </p:nvSpPr>
          <p:spPr bwMode="auto">
            <a:xfrm>
              <a:off x="883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1" name="Rectangle 77"/>
            <p:cNvSpPr>
              <a:spLocks/>
            </p:cNvSpPr>
            <p:nvPr/>
          </p:nvSpPr>
          <p:spPr bwMode="auto">
            <a:xfrm>
              <a:off x="883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2" name="Rectangle 78"/>
            <p:cNvSpPr>
              <a:spLocks/>
            </p:cNvSpPr>
            <p:nvPr/>
          </p:nvSpPr>
          <p:spPr bwMode="auto">
            <a:xfrm>
              <a:off x="883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3</a:t>
              </a:r>
            </a:p>
          </p:txBody>
        </p:sp>
        <p:sp>
          <p:nvSpPr>
            <p:cNvPr id="11343" name="Rectangle 79"/>
            <p:cNvSpPr>
              <a:spLocks/>
            </p:cNvSpPr>
            <p:nvPr/>
          </p:nvSpPr>
          <p:spPr bwMode="auto">
            <a:xfrm>
              <a:off x="883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4" name="Rectangle 80"/>
            <p:cNvSpPr>
              <a:spLocks/>
            </p:cNvSpPr>
            <p:nvPr/>
          </p:nvSpPr>
          <p:spPr bwMode="auto">
            <a:xfrm>
              <a:off x="158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345" name="Rectangle 81"/>
            <p:cNvSpPr>
              <a:spLocks/>
            </p:cNvSpPr>
            <p:nvPr/>
          </p:nvSpPr>
          <p:spPr bwMode="auto">
            <a:xfrm>
              <a:off x="158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6" name="Rectangle 82"/>
            <p:cNvSpPr>
              <a:spLocks/>
            </p:cNvSpPr>
            <p:nvPr/>
          </p:nvSpPr>
          <p:spPr bwMode="auto">
            <a:xfrm>
              <a:off x="1580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47" name="Rectangle 83"/>
            <p:cNvSpPr>
              <a:spLocks/>
            </p:cNvSpPr>
            <p:nvPr/>
          </p:nvSpPr>
          <p:spPr bwMode="auto">
            <a:xfrm>
              <a:off x="158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8" name="Rectangle 84"/>
            <p:cNvSpPr>
              <a:spLocks/>
            </p:cNvSpPr>
            <p:nvPr/>
          </p:nvSpPr>
          <p:spPr bwMode="auto">
            <a:xfrm>
              <a:off x="158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49" name="Rectangle 85"/>
            <p:cNvSpPr>
              <a:spLocks/>
            </p:cNvSpPr>
            <p:nvPr/>
          </p:nvSpPr>
          <p:spPr bwMode="auto">
            <a:xfrm>
              <a:off x="260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350" name="Rectangle 86"/>
            <p:cNvSpPr>
              <a:spLocks/>
            </p:cNvSpPr>
            <p:nvPr/>
          </p:nvSpPr>
          <p:spPr bwMode="auto">
            <a:xfrm>
              <a:off x="260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351" name="Rectangle 87"/>
            <p:cNvSpPr>
              <a:spLocks/>
            </p:cNvSpPr>
            <p:nvPr/>
          </p:nvSpPr>
          <p:spPr bwMode="auto">
            <a:xfrm>
              <a:off x="260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352" name="Rectangle 88"/>
            <p:cNvSpPr>
              <a:spLocks/>
            </p:cNvSpPr>
            <p:nvPr/>
          </p:nvSpPr>
          <p:spPr bwMode="auto">
            <a:xfrm>
              <a:off x="260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353" name="Rectangle 89"/>
            <p:cNvSpPr>
              <a:spLocks/>
            </p:cNvSpPr>
            <p:nvPr/>
          </p:nvSpPr>
          <p:spPr bwMode="auto">
            <a:xfrm>
              <a:off x="2604" y="1388"/>
              <a:ext cx="13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354" name="Rectangle 90"/>
            <p:cNvSpPr>
              <a:spLocks/>
            </p:cNvSpPr>
            <p:nvPr/>
          </p:nvSpPr>
          <p:spPr bwMode="auto">
            <a:xfrm>
              <a:off x="3321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55" name="Rectangle 91"/>
            <p:cNvSpPr>
              <a:spLocks/>
            </p:cNvSpPr>
            <p:nvPr/>
          </p:nvSpPr>
          <p:spPr bwMode="auto">
            <a:xfrm>
              <a:off x="3186" y="747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356" name="Rectangle 92"/>
            <p:cNvSpPr>
              <a:spLocks/>
            </p:cNvSpPr>
            <p:nvPr/>
          </p:nvSpPr>
          <p:spPr bwMode="auto">
            <a:xfrm>
              <a:off x="3321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57" name="Rectangle 93"/>
            <p:cNvSpPr>
              <a:spLocks/>
            </p:cNvSpPr>
            <p:nvPr/>
          </p:nvSpPr>
          <p:spPr bwMode="auto">
            <a:xfrm>
              <a:off x="3321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58" name="Rectangle 94"/>
            <p:cNvSpPr>
              <a:spLocks/>
            </p:cNvSpPr>
            <p:nvPr/>
          </p:nvSpPr>
          <p:spPr bwMode="auto">
            <a:xfrm>
              <a:off x="3321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4</a:t>
              </a:r>
            </a:p>
          </p:txBody>
        </p:sp>
        <p:sp>
          <p:nvSpPr>
            <p:cNvPr id="11359" name="Rectangle 95"/>
            <p:cNvSpPr>
              <a:spLocks/>
            </p:cNvSpPr>
            <p:nvPr/>
          </p:nvSpPr>
          <p:spPr bwMode="auto">
            <a:xfrm>
              <a:off x="4018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60" name="Rectangle 96"/>
            <p:cNvSpPr>
              <a:spLocks/>
            </p:cNvSpPr>
            <p:nvPr/>
          </p:nvSpPr>
          <p:spPr bwMode="auto">
            <a:xfrm>
              <a:off x="4018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361" name="Rectangle 97"/>
            <p:cNvSpPr>
              <a:spLocks/>
            </p:cNvSpPr>
            <p:nvPr/>
          </p:nvSpPr>
          <p:spPr bwMode="auto">
            <a:xfrm>
              <a:off x="4018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62" name="Rectangle 98"/>
            <p:cNvSpPr>
              <a:spLocks/>
            </p:cNvSpPr>
            <p:nvPr/>
          </p:nvSpPr>
          <p:spPr bwMode="auto">
            <a:xfrm>
              <a:off x="4018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63" name="Rectangle 99"/>
            <p:cNvSpPr>
              <a:spLocks/>
            </p:cNvSpPr>
            <p:nvPr/>
          </p:nvSpPr>
          <p:spPr bwMode="auto">
            <a:xfrm>
              <a:off x="4018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64" name="Rectangle 100"/>
            <p:cNvSpPr>
              <a:spLocks/>
            </p:cNvSpPr>
            <p:nvPr/>
          </p:nvSpPr>
          <p:spPr bwMode="auto">
            <a:xfrm>
              <a:off x="504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365" name="Rectangle 101"/>
            <p:cNvSpPr>
              <a:spLocks/>
            </p:cNvSpPr>
            <p:nvPr/>
          </p:nvSpPr>
          <p:spPr bwMode="auto">
            <a:xfrm>
              <a:off x="504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366" name="Rectangle 102"/>
            <p:cNvSpPr>
              <a:spLocks/>
            </p:cNvSpPr>
            <p:nvPr/>
          </p:nvSpPr>
          <p:spPr bwMode="auto">
            <a:xfrm>
              <a:off x="504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367" name="Rectangle 103"/>
            <p:cNvSpPr>
              <a:spLocks/>
            </p:cNvSpPr>
            <p:nvPr/>
          </p:nvSpPr>
          <p:spPr bwMode="auto">
            <a:xfrm>
              <a:off x="504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368" name="Rectangle 104"/>
            <p:cNvSpPr>
              <a:spLocks/>
            </p:cNvSpPr>
            <p:nvPr/>
          </p:nvSpPr>
          <p:spPr bwMode="auto">
            <a:xfrm>
              <a:off x="5044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369" name="Rectangle 105"/>
            <p:cNvSpPr>
              <a:spLocks/>
            </p:cNvSpPr>
            <p:nvPr/>
          </p:nvSpPr>
          <p:spPr bwMode="auto">
            <a:xfrm>
              <a:off x="576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70" name="Rectangle 106"/>
            <p:cNvSpPr>
              <a:spLocks/>
            </p:cNvSpPr>
            <p:nvPr/>
          </p:nvSpPr>
          <p:spPr bwMode="auto">
            <a:xfrm>
              <a:off x="576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71" name="Rectangle 107"/>
            <p:cNvSpPr>
              <a:spLocks/>
            </p:cNvSpPr>
            <p:nvPr/>
          </p:nvSpPr>
          <p:spPr bwMode="auto">
            <a:xfrm>
              <a:off x="5625" y="961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372" name="Rectangle 108"/>
            <p:cNvSpPr>
              <a:spLocks/>
            </p:cNvSpPr>
            <p:nvPr/>
          </p:nvSpPr>
          <p:spPr bwMode="auto">
            <a:xfrm>
              <a:off x="576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5</a:t>
              </a:r>
            </a:p>
          </p:txBody>
        </p:sp>
        <p:sp>
          <p:nvSpPr>
            <p:cNvPr id="11373" name="Rectangle 109"/>
            <p:cNvSpPr>
              <a:spLocks/>
            </p:cNvSpPr>
            <p:nvPr/>
          </p:nvSpPr>
          <p:spPr bwMode="auto">
            <a:xfrm>
              <a:off x="576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5</a:t>
              </a:r>
            </a:p>
          </p:txBody>
        </p:sp>
        <p:sp>
          <p:nvSpPr>
            <p:cNvPr id="11374" name="Rectangle 110"/>
            <p:cNvSpPr>
              <a:spLocks/>
            </p:cNvSpPr>
            <p:nvPr/>
          </p:nvSpPr>
          <p:spPr bwMode="auto">
            <a:xfrm>
              <a:off x="6456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75" name="Rectangle 111"/>
            <p:cNvSpPr>
              <a:spLocks/>
            </p:cNvSpPr>
            <p:nvPr/>
          </p:nvSpPr>
          <p:spPr bwMode="auto">
            <a:xfrm>
              <a:off x="6456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76" name="Rectangle 112"/>
            <p:cNvSpPr>
              <a:spLocks/>
            </p:cNvSpPr>
            <p:nvPr/>
          </p:nvSpPr>
          <p:spPr bwMode="auto">
            <a:xfrm>
              <a:off x="6456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377" name="Rectangle 113"/>
            <p:cNvSpPr>
              <a:spLocks/>
            </p:cNvSpPr>
            <p:nvPr/>
          </p:nvSpPr>
          <p:spPr bwMode="auto">
            <a:xfrm>
              <a:off x="6456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78" name="Rectangle 114"/>
            <p:cNvSpPr>
              <a:spLocks/>
            </p:cNvSpPr>
            <p:nvPr/>
          </p:nvSpPr>
          <p:spPr bwMode="auto">
            <a:xfrm>
              <a:off x="6456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grpSp>
          <p:nvGrpSpPr>
            <p:cNvPr id="11379" name="Group 115"/>
            <p:cNvGrpSpPr>
              <a:grpSpLocks/>
            </p:cNvGrpSpPr>
            <p:nvPr/>
          </p:nvGrpSpPr>
          <p:grpSpPr bwMode="auto">
            <a:xfrm>
              <a:off x="0" y="15"/>
              <a:ext cx="2000" cy="1605"/>
              <a:chOff x="0" y="0"/>
              <a:chExt cx="2000" cy="1604"/>
            </a:xfrm>
          </p:grpSpPr>
          <p:sp>
            <p:nvSpPr>
              <p:cNvPr id="11380" name="Line 116"/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1" name="Line 117"/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2" name="Line 118"/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11383" name="Group 119"/>
            <p:cNvGrpSpPr>
              <a:grpSpLocks/>
            </p:cNvGrpSpPr>
            <p:nvPr/>
          </p:nvGrpSpPr>
          <p:grpSpPr bwMode="auto">
            <a:xfrm>
              <a:off x="2439" y="7"/>
              <a:ext cx="2001" cy="1605"/>
              <a:chOff x="0" y="0"/>
              <a:chExt cx="2000" cy="1604"/>
            </a:xfrm>
          </p:grpSpPr>
          <p:sp>
            <p:nvSpPr>
              <p:cNvPr id="11384" name="Line 1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5" name="Line 121"/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6" name="Line 122"/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11387" name="Group 123"/>
            <p:cNvGrpSpPr>
              <a:grpSpLocks/>
            </p:cNvGrpSpPr>
            <p:nvPr/>
          </p:nvGrpSpPr>
          <p:grpSpPr bwMode="auto">
            <a:xfrm>
              <a:off x="4879" y="0"/>
              <a:ext cx="2001" cy="1604"/>
              <a:chOff x="0" y="0"/>
              <a:chExt cx="2000" cy="1604"/>
            </a:xfrm>
          </p:grpSpPr>
          <p:sp>
            <p:nvSpPr>
              <p:cNvPr id="11388" name="Line 124"/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9" name="Line 125"/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90" name="Line 126"/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76A778-357B-4C82-BFC6-AE6E1BEE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93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2168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3.9</a:t>
            </a:r>
            <a:br>
              <a:rPr lang="en-US" sz="2800" dirty="0"/>
            </a:br>
            <a:r>
              <a:rPr lang="en-US" sz="2800" dirty="0"/>
              <a:t>Pseudo-code for RIP routing algorithm</a:t>
            </a:r>
          </a:p>
        </p:txBody>
      </p:sp>
      <p:sp>
        <p:nvSpPr>
          <p:cNvPr id="12292" name="Rectangle 4"/>
          <p:cNvSpPr>
            <a:spLocks/>
          </p:cNvSpPr>
          <p:nvPr/>
        </p:nvSpPr>
        <p:spPr bwMode="auto">
          <a:xfrm>
            <a:off x="457200" y="1401418"/>
            <a:ext cx="8115300" cy="4954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8" bIns="0"/>
          <a:lstStyle/>
          <a:p>
            <a:pPr marL="325932" indent="-285750">
              <a:spcBef>
                <a:spcPts val="352"/>
              </a:spcBef>
              <a:buFont typeface="Arial" panose="020B0604020202020204" pitchFamily="34" charset="0"/>
              <a:buChar char="•"/>
            </a:pPr>
            <a:r>
              <a:rPr lang="en-US" dirty="0"/>
              <a:t>RIP (Routing Information Protocol)</a:t>
            </a:r>
          </a:p>
          <a:p>
            <a:pPr marL="783132" lvl="1" indent="-285750">
              <a:spcBef>
                <a:spcPts val="352"/>
              </a:spcBef>
              <a:buFont typeface="Arial" panose="020B0604020202020204" pitchFamily="34" charset="0"/>
              <a:buChar char="•"/>
            </a:pPr>
            <a:r>
              <a:rPr lang="en-US" dirty="0"/>
              <a:t>a dynamic routing protocol that uses </a:t>
            </a:r>
            <a:r>
              <a:rPr lang="en-US" u="sng" dirty="0"/>
              <a:t>hop count</a:t>
            </a:r>
            <a:r>
              <a:rPr lang="en-US" dirty="0"/>
              <a:t> as a routing metric to find the best path between the source and the destination network</a:t>
            </a:r>
          </a:p>
          <a:p>
            <a:pPr marL="325932" indent="-285750">
              <a:spcBef>
                <a:spcPts val="352"/>
              </a:spcBef>
              <a:buFont typeface="Arial" panose="020B0604020202020204" pitchFamily="34" charset="0"/>
              <a:buChar char="•"/>
            </a:pPr>
            <a:endParaRPr lang="en-US" sz="500" i="1" dirty="0">
              <a:ea typeface="ＭＳ Ｐゴシック" charset="0"/>
              <a:cs typeface="Times" charset="0"/>
            </a:endParaRPr>
          </a:p>
          <a:p>
            <a:pPr marL="40182">
              <a:spcBef>
                <a:spcPts val="352"/>
              </a:spcBef>
            </a:pPr>
            <a:r>
              <a:rPr lang="en-US" sz="1600" i="1" dirty="0">
                <a:ea typeface="ＭＳ Ｐゴシック" charset="0"/>
                <a:cs typeface="Times" charset="0"/>
              </a:rPr>
              <a:t>Send:</a:t>
            </a:r>
            <a:r>
              <a:rPr lang="en-US" sz="1600" dirty="0">
                <a:ea typeface="ＭＳ Ｐゴシック" charset="0"/>
                <a:cs typeface="Times" charset="0"/>
              </a:rPr>
              <a:t> Each </a:t>
            </a:r>
            <a:r>
              <a:rPr lang="en-US" sz="1600" i="1" dirty="0">
                <a:ea typeface="ＭＳ Ｐゴシック" charset="0"/>
                <a:cs typeface="Times" charset="0"/>
              </a:rPr>
              <a:t>t</a:t>
            </a:r>
            <a:r>
              <a:rPr lang="en-US" sz="1600" dirty="0">
                <a:ea typeface="ＭＳ Ｐゴシック" charset="0"/>
                <a:cs typeface="Times" charset="0"/>
              </a:rPr>
              <a:t> seconds or when </a:t>
            </a:r>
            <a:r>
              <a:rPr lang="en-US" sz="1600" i="1" dirty="0">
                <a:ea typeface="ＭＳ Ｐゴシック" charset="0"/>
                <a:cs typeface="Times" charset="0"/>
              </a:rPr>
              <a:t>Tl </a:t>
            </a:r>
            <a:r>
              <a:rPr lang="en-US" sz="1600" dirty="0">
                <a:ea typeface="ＭＳ Ｐゴシック" charset="0"/>
                <a:cs typeface="Times" charset="0"/>
              </a:rPr>
              <a:t>changes, send </a:t>
            </a:r>
            <a:r>
              <a:rPr lang="en-US" sz="1600" i="1" dirty="0">
                <a:ea typeface="ＭＳ Ｐゴシック" charset="0"/>
                <a:cs typeface="Times" charset="0"/>
              </a:rPr>
              <a:t>Tl</a:t>
            </a:r>
            <a:r>
              <a:rPr lang="en-US" sz="1600" dirty="0">
                <a:ea typeface="ＭＳ Ｐゴシック" charset="0"/>
                <a:cs typeface="Times" charset="0"/>
              </a:rPr>
              <a:t> on each non-faulty outgoing link.</a:t>
            </a: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Receive:</a:t>
            </a:r>
            <a:r>
              <a:rPr lang="en-US" sz="1600" dirty="0">
                <a:ea typeface="ＭＳ Ｐゴシック" charset="0"/>
                <a:cs typeface="Times" charset="0"/>
              </a:rPr>
              <a:t> Whenever a routing table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Tr</a:t>
            </a:r>
            <a:r>
              <a:rPr lang="en-US" sz="1600" dirty="0">
                <a:ea typeface="ＭＳ Ｐゴシック" charset="0"/>
                <a:cs typeface="Times" charset="0"/>
              </a:rPr>
              <a:t> is received on link </a:t>
            </a:r>
            <a:r>
              <a:rPr lang="en-US" sz="1600" i="1" dirty="0">
                <a:ea typeface="ＭＳ Ｐゴシック" charset="0"/>
                <a:cs typeface="Times" charset="0"/>
              </a:rPr>
              <a:t>n</a:t>
            </a:r>
            <a:r>
              <a:rPr lang="en-US" sz="1600" dirty="0">
                <a:ea typeface="ＭＳ Ｐゴシック" charset="0"/>
                <a:cs typeface="Times" charset="0"/>
              </a:rPr>
              <a:t>: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for all rows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</a:t>
            </a:r>
            <a:r>
              <a:rPr lang="en-US" sz="1600" dirty="0">
                <a:ea typeface="ＭＳ Ｐゴシック" charset="0"/>
                <a:cs typeface="Times" charset="0"/>
              </a:rPr>
              <a:t> in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Tr</a:t>
            </a:r>
            <a:r>
              <a:rPr lang="en-US" sz="1600" dirty="0">
                <a:ea typeface="ＭＳ Ｐゴシック" charset="0"/>
                <a:cs typeface="Times" charset="0"/>
              </a:rPr>
              <a:t> {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if (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Rr.link</a:t>
            </a:r>
            <a:r>
              <a:rPr lang="en-US" sz="1600" dirty="0">
                <a:ea typeface="ＭＳ Ｐゴシック" charset="0"/>
                <a:cs typeface="Times" charset="0"/>
              </a:rPr>
              <a:t> ≠ </a:t>
            </a:r>
            <a:r>
              <a:rPr lang="en-US" sz="1600" i="1" dirty="0">
                <a:ea typeface="ＭＳ Ｐゴシック" charset="0"/>
                <a:cs typeface="Times" charset="0"/>
              </a:rPr>
              <a:t>n</a:t>
            </a:r>
            <a:r>
              <a:rPr lang="en-US" sz="1600" dirty="0">
                <a:ea typeface="ＭＳ Ｐゴシック" charset="0"/>
                <a:cs typeface="Times" charset="0"/>
              </a:rPr>
              <a:t>) {</a:t>
            </a: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			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Rr.cost</a:t>
            </a:r>
            <a:r>
              <a:rPr lang="en-US" sz="1600" dirty="0">
                <a:ea typeface="ＭＳ Ｐゴシック" charset="0"/>
                <a:cs typeface="Times" charset="0"/>
              </a:rPr>
              <a:t> =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Rr.cost</a:t>
            </a:r>
            <a:r>
              <a:rPr lang="en-US" sz="1600" dirty="0">
                <a:ea typeface="ＭＳ Ｐゴシック" charset="0"/>
                <a:cs typeface="Times" charset="0"/>
              </a:rPr>
              <a:t> + 1;</a:t>
            </a: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			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Rr.link</a:t>
            </a:r>
            <a:r>
              <a:rPr lang="en-US" sz="1600" dirty="0">
                <a:ea typeface="ＭＳ Ｐゴシック" charset="0"/>
                <a:cs typeface="Times" charset="0"/>
              </a:rPr>
              <a:t> = </a:t>
            </a:r>
            <a:r>
              <a:rPr lang="en-US" sz="1600" i="1" dirty="0">
                <a:ea typeface="ＭＳ Ｐゴシック" charset="0"/>
                <a:cs typeface="Times" charset="0"/>
              </a:rPr>
              <a:t>n</a:t>
            </a:r>
            <a:r>
              <a:rPr lang="en-US" sz="1600" dirty="0">
                <a:ea typeface="ＭＳ Ｐゴシック" charset="0"/>
                <a:cs typeface="Times" charset="0"/>
              </a:rPr>
              <a:t>;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if (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Rr.destination</a:t>
            </a:r>
            <a:r>
              <a:rPr lang="en-US" sz="1600" dirty="0">
                <a:ea typeface="ＭＳ Ｐゴシック" charset="0"/>
                <a:cs typeface="Times" charset="0"/>
              </a:rPr>
              <a:t> is not in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Tl</a:t>
            </a:r>
            <a:r>
              <a:rPr lang="en-US" sz="1600" dirty="0">
                <a:ea typeface="ＭＳ Ｐゴシック" charset="0"/>
                <a:cs typeface="Times" charset="0"/>
              </a:rPr>
              <a:t>) 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 	// add new destination to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Tl</a:t>
            </a:r>
            <a:endParaRPr lang="en-US" sz="1600" i="1" dirty="0">
              <a:ea typeface="ＭＳ Ｐゴシック" charset="0"/>
              <a:cs typeface="Times" charset="0"/>
            </a:endParaRP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				</a:t>
            </a:r>
            <a:r>
              <a:rPr lang="en-US" sz="1600" dirty="0">
                <a:ea typeface="ＭＳ Ｐゴシック" charset="0"/>
                <a:cs typeface="Times" charset="0"/>
              </a:rPr>
              <a:t>add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</a:t>
            </a:r>
            <a:r>
              <a:rPr lang="en-US" sz="1600" dirty="0">
                <a:ea typeface="ＭＳ Ｐゴシック" charset="0"/>
                <a:cs typeface="Times" charset="0"/>
              </a:rPr>
              <a:t> to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Tl</a:t>
            </a:r>
            <a:r>
              <a:rPr lang="en-US" sz="1600" i="1" dirty="0">
                <a:ea typeface="ＭＳ Ｐゴシック" charset="0"/>
                <a:cs typeface="Times" charset="0"/>
              </a:rPr>
              <a:t>;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else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 for all rows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</a:t>
            </a:r>
            <a:r>
              <a:rPr lang="en-US" sz="1600" dirty="0">
                <a:ea typeface="ＭＳ Ｐゴシック" charset="0"/>
                <a:cs typeface="Times" charset="0"/>
              </a:rPr>
              <a:t> in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Tl</a:t>
            </a:r>
            <a:r>
              <a:rPr lang="en-US" sz="1600" dirty="0">
                <a:ea typeface="ＭＳ Ｐゴシック" charset="0"/>
                <a:cs typeface="Times" charset="0"/>
              </a:rPr>
              <a:t> {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	if (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Rr.destination</a:t>
            </a:r>
            <a:r>
              <a:rPr lang="en-US" sz="1600" dirty="0">
                <a:ea typeface="ＭＳ Ｐゴシック" charset="0"/>
                <a:cs typeface="Times" charset="0"/>
              </a:rPr>
              <a:t> =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Rl.destination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dirty="0">
                <a:ea typeface="ＭＳ Ｐゴシック" charset="0"/>
                <a:cs typeface="Times" charset="0"/>
              </a:rPr>
              <a:t>and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						(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Rr.cost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dirty="0">
                <a:ea typeface="ＭＳ Ｐゴシック" charset="0"/>
                <a:cs typeface="Times" charset="0"/>
              </a:rPr>
              <a:t>&lt;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Rl.cost</a:t>
            </a:r>
            <a:r>
              <a:rPr lang="en-US" sz="1600" dirty="0">
                <a:ea typeface="ＭＳ Ｐゴシック" charset="0"/>
                <a:cs typeface="Times" charset="0"/>
              </a:rPr>
              <a:t> or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Rl.link</a:t>
            </a:r>
            <a:r>
              <a:rPr lang="en-US" sz="1600" dirty="0">
                <a:ea typeface="ＭＳ Ｐゴシック" charset="0"/>
                <a:cs typeface="Times" charset="0"/>
              </a:rPr>
              <a:t> = </a:t>
            </a:r>
            <a:r>
              <a:rPr lang="en-US" sz="1600" i="1" dirty="0">
                <a:ea typeface="ＭＳ Ｐゴシック" charset="0"/>
                <a:cs typeface="Times" charset="0"/>
              </a:rPr>
              <a:t>n</a:t>
            </a:r>
            <a:r>
              <a:rPr lang="en-US" sz="1600" dirty="0">
                <a:ea typeface="ＭＳ Ｐゴシック" charset="0"/>
                <a:cs typeface="Times" charset="0"/>
              </a:rPr>
              <a:t>))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dirty="0">
                <a:ea typeface="ＭＳ Ｐゴシック" charset="0"/>
                <a:cs typeface="Times" charset="0"/>
              </a:rPr>
              <a:t>=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</a:t>
            </a:r>
            <a:r>
              <a:rPr lang="en-US" sz="1600" i="1" dirty="0">
                <a:ea typeface="ＭＳ Ｐゴシック" charset="0"/>
                <a:cs typeface="Times" charset="0"/>
              </a:rPr>
              <a:t>;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		//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dirty="0" err="1">
                <a:ea typeface="ＭＳ Ｐゴシック" charset="0"/>
                <a:cs typeface="Times" charset="0"/>
              </a:rPr>
              <a:t>Rr.cost</a:t>
            </a:r>
            <a:r>
              <a:rPr lang="en-US" sz="1600" dirty="0">
                <a:ea typeface="ＭＳ Ｐゴシック" charset="0"/>
                <a:cs typeface="Times" charset="0"/>
              </a:rPr>
              <a:t> &lt; </a:t>
            </a:r>
            <a:r>
              <a:rPr lang="en-US" sz="1600" dirty="0" err="1">
                <a:ea typeface="ＭＳ Ｐゴシック" charset="0"/>
                <a:cs typeface="Times" charset="0"/>
              </a:rPr>
              <a:t>Rl.cost</a:t>
            </a:r>
            <a:r>
              <a:rPr lang="en-US" sz="1600" dirty="0">
                <a:ea typeface="ＭＳ Ｐゴシック" charset="0"/>
                <a:cs typeface="Times" charset="0"/>
              </a:rPr>
              <a:t> : remote node has better route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		//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Rl.link</a:t>
            </a:r>
            <a:r>
              <a:rPr lang="en-US" sz="1600" i="1" dirty="0">
                <a:ea typeface="ＭＳ Ｐゴシック" charset="0"/>
                <a:cs typeface="Times" charset="0"/>
              </a:rPr>
              <a:t> = n </a:t>
            </a:r>
            <a:r>
              <a:rPr lang="en-US" sz="1600" dirty="0">
                <a:ea typeface="ＭＳ Ｐゴシック" charset="0"/>
                <a:cs typeface="Times" charset="0"/>
              </a:rPr>
              <a:t>: remote node is more authoritative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   }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   }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    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1E34AD-49F8-4D28-B462-9A789C6FD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53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Congestion Control</a:t>
            </a:r>
          </a:p>
          <a:p>
            <a:pPr lvl="1"/>
            <a:r>
              <a:rPr lang="en-US" dirty="0"/>
              <a:t>When a load on a link approaches capacity, queues will build up.</a:t>
            </a:r>
          </a:p>
          <a:p>
            <a:pPr lvl="2"/>
            <a:r>
              <a:rPr lang="en-US" dirty="0"/>
              <a:t>If load continues to build up, buffer capacity limit will be reached.</a:t>
            </a:r>
          </a:p>
          <a:p>
            <a:pPr lvl="2"/>
            <a:r>
              <a:rPr lang="en-US" dirty="0"/>
              <a:t>If this happens, nodes will start to drop packets.</a:t>
            </a:r>
          </a:p>
          <a:p>
            <a:pPr lvl="3"/>
            <a:r>
              <a:rPr lang="en-US" b="1" dirty="0"/>
              <a:t>Retransmission</a:t>
            </a:r>
            <a:r>
              <a:rPr lang="en-US" dirty="0"/>
              <a:t> will be required.</a:t>
            </a:r>
          </a:p>
          <a:p>
            <a:pPr lvl="2"/>
            <a:r>
              <a:rPr lang="en-US" dirty="0"/>
              <a:t>Security implications? DoS attacks</a:t>
            </a:r>
          </a:p>
          <a:p>
            <a:pPr marL="914400" lvl="2" indent="0">
              <a:buNone/>
            </a:pPr>
            <a:endParaRPr lang="en-US" sz="1400" dirty="0"/>
          </a:p>
          <a:p>
            <a:pPr lvl="1"/>
            <a:r>
              <a:rPr lang="en-US" dirty="0"/>
              <a:t>Generally at &gt; 80% capacity the total </a:t>
            </a:r>
            <a:r>
              <a:rPr lang="en-US" b="1" dirty="0"/>
              <a:t>throughput</a:t>
            </a:r>
            <a:r>
              <a:rPr lang="en-US" dirty="0"/>
              <a:t> tends to drop.</a:t>
            </a:r>
          </a:p>
          <a:p>
            <a:pPr lvl="1"/>
            <a:r>
              <a:rPr lang="en-US" dirty="0"/>
              <a:t>Solution:</a:t>
            </a:r>
          </a:p>
          <a:p>
            <a:pPr lvl="2"/>
            <a:r>
              <a:rPr lang="en-US" dirty="0"/>
              <a:t>Hold packets at earlier nodes before they reach congested nodes. It will cause </a:t>
            </a:r>
            <a:r>
              <a:rPr lang="en-US" b="1" dirty="0"/>
              <a:t>delays</a:t>
            </a:r>
            <a:r>
              <a:rPr lang="en-US" dirty="0"/>
              <a:t>, but no significant impact on the </a:t>
            </a:r>
            <a:r>
              <a:rPr lang="en-US" b="1" dirty="0"/>
              <a:t>throughput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This is known as </a:t>
            </a:r>
            <a:r>
              <a:rPr lang="en-US" sz="3300" u="sng" dirty="0"/>
              <a:t>Congestion Control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DD6CF-06CB-4DB4-BF03-6A1CE2E7E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64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Congestion Control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General congestion control is achieved by informing nodes along a route that congestion has occurred and that their </a:t>
            </a:r>
            <a:r>
              <a:rPr lang="en-US" u="sng" dirty="0"/>
              <a:t>rate of transmission</a:t>
            </a:r>
            <a:r>
              <a:rPr lang="en-US" dirty="0"/>
              <a:t> should be reduced.</a:t>
            </a:r>
          </a:p>
          <a:p>
            <a:pPr lvl="2"/>
            <a:r>
              <a:rPr lang="en-US" dirty="0"/>
              <a:t>Buffering will occur.</a:t>
            </a:r>
          </a:p>
          <a:p>
            <a:pPr lvl="1"/>
            <a:r>
              <a:rPr lang="en-US" dirty="0"/>
              <a:t>“Choke Packets” can be sent to request the reduction of transmission rate.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EE3C5-DCE6-423A-A3F7-C4551CA0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29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Internetworking</a:t>
            </a:r>
          </a:p>
          <a:p>
            <a:pPr lvl="1"/>
            <a:r>
              <a:rPr lang="en-US" dirty="0"/>
              <a:t>To build an internetwork from </a:t>
            </a:r>
            <a:r>
              <a:rPr lang="en-US" dirty="0" err="1"/>
              <a:t>subnetworks</a:t>
            </a:r>
            <a:r>
              <a:rPr lang="en-US" dirty="0"/>
              <a:t>, we must have:</a:t>
            </a:r>
          </a:p>
          <a:p>
            <a:pPr lvl="2"/>
            <a:r>
              <a:rPr lang="en-US" dirty="0"/>
              <a:t>A unified addressing scheme. ex. IP Address</a:t>
            </a:r>
          </a:p>
          <a:p>
            <a:pPr lvl="2"/>
            <a:r>
              <a:rPr lang="en-US" dirty="0"/>
              <a:t>A protocol to define the format of packets. ex. IP protocol</a:t>
            </a:r>
          </a:p>
          <a:p>
            <a:pPr lvl="2"/>
            <a:r>
              <a:rPr lang="en-US" dirty="0"/>
              <a:t>Interconnecting components. ex. Internet routers.</a:t>
            </a:r>
          </a:p>
          <a:p>
            <a:pPr lvl="1"/>
            <a:r>
              <a:rPr lang="en-US" dirty="0"/>
              <a:t>Routers, Bridges, Hubs, Switches, </a:t>
            </a:r>
            <a:r>
              <a:rPr lang="en-US" dirty="0" err="1"/>
              <a:t>Tunnelling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C6603-C422-4C82-A0F2-B83EE236E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74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0736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000" dirty="0"/>
              <a:t>Figure 3.10 Simplified view of part of a university campus network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6425F1-C954-4F61-A700-4F1E360BE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6BFBDB-ED7B-404D-947B-B4093859A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648" y="755374"/>
            <a:ext cx="7323151" cy="610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22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5662D-3887-47C6-8151-8D889F72A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931" y="156117"/>
            <a:ext cx="8229600" cy="31183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800" dirty="0"/>
              <a:t>Source: </a:t>
            </a:r>
            <a:r>
              <a:rPr lang="en-US" sz="2800" dirty="0">
                <a:hlinkClick r:id="rId3"/>
              </a:rPr>
              <a:t>https://medium.com/swlh/from-sockets-to-nic-a-big-picture-7494356cfcd4</a:t>
            </a:r>
            <a:r>
              <a:rPr lang="en-US" sz="28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ECFB5D-6E8D-40C0-820A-BFD7041D36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1" y="467948"/>
            <a:ext cx="9144000" cy="6368143"/>
          </a:xfrm>
          <a:prstGeom prst="rect">
            <a:avLst/>
          </a:prstGeom>
          <a:noFill/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D7624-A361-4258-A573-C4ED7E18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36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9479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400" dirty="0"/>
              <a:t>Figure 3.11</a:t>
            </a:r>
            <a:br>
              <a:rPr lang="en-US" sz="2400" dirty="0"/>
            </a:br>
            <a:r>
              <a:rPr lang="en-US" sz="2400" dirty="0" err="1"/>
              <a:t>Tunnelling</a:t>
            </a:r>
            <a:r>
              <a:rPr lang="en-US" sz="2400" dirty="0"/>
              <a:t> for IPv6 migration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727187" y="1490363"/>
            <a:ext cx="7831336" cy="2357438"/>
            <a:chOff x="0" y="0"/>
            <a:chExt cx="7016" cy="2112"/>
          </a:xfrm>
        </p:grpSpPr>
        <p:sp>
          <p:nvSpPr>
            <p:cNvPr id="14341" name="Freeform 5"/>
            <p:cNvSpPr>
              <a:spLocks/>
            </p:cNvSpPr>
            <p:nvPr/>
          </p:nvSpPr>
          <p:spPr bwMode="auto">
            <a:xfrm>
              <a:off x="2749" y="173"/>
              <a:ext cx="1980" cy="1540"/>
            </a:xfrm>
            <a:custGeom>
              <a:avLst/>
              <a:gdLst>
                <a:gd name="T0" fmla="*/ 561 w 21600"/>
                <a:gd name="T1" fmla="*/ 5040 h 21600"/>
                <a:gd name="T2" fmla="*/ 1122 w 21600"/>
                <a:gd name="T3" fmla="*/ 3600 h 21600"/>
                <a:gd name="T4" fmla="*/ 2243 w 21600"/>
                <a:gd name="T5" fmla="*/ 2160 h 21600"/>
                <a:gd name="T6" fmla="*/ 3365 w 21600"/>
                <a:gd name="T7" fmla="*/ 1440 h 21600"/>
                <a:gd name="T8" fmla="*/ 4214 w 21600"/>
                <a:gd name="T9" fmla="*/ 1440 h 21600"/>
                <a:gd name="T10" fmla="*/ 5048 w 21600"/>
                <a:gd name="T11" fmla="*/ 1440 h 21600"/>
                <a:gd name="T12" fmla="*/ 6457 w 21600"/>
                <a:gd name="T13" fmla="*/ 1440 h 21600"/>
                <a:gd name="T14" fmla="*/ 8140 w 21600"/>
                <a:gd name="T15" fmla="*/ 1790 h 21600"/>
                <a:gd name="T16" fmla="*/ 9822 w 21600"/>
                <a:gd name="T17" fmla="*/ 1790 h 21600"/>
                <a:gd name="T18" fmla="*/ 11217 w 21600"/>
                <a:gd name="T19" fmla="*/ 2160 h 21600"/>
                <a:gd name="T20" fmla="*/ 12339 w 21600"/>
                <a:gd name="T21" fmla="*/ 1070 h 21600"/>
                <a:gd name="T22" fmla="*/ 12899 w 21600"/>
                <a:gd name="T23" fmla="*/ 350 h 21600"/>
                <a:gd name="T24" fmla="*/ 14309 w 21600"/>
                <a:gd name="T25" fmla="*/ 0 h 21600"/>
                <a:gd name="T26" fmla="*/ 15431 w 21600"/>
                <a:gd name="T27" fmla="*/ 0 h 21600"/>
                <a:gd name="T28" fmla="*/ 16552 w 21600"/>
                <a:gd name="T29" fmla="*/ 0 h 21600"/>
                <a:gd name="T30" fmla="*/ 17386 w 21600"/>
                <a:gd name="T31" fmla="*/ 720 h 21600"/>
                <a:gd name="T32" fmla="*/ 17947 w 21600"/>
                <a:gd name="T33" fmla="*/ 1440 h 21600"/>
                <a:gd name="T34" fmla="*/ 18796 w 21600"/>
                <a:gd name="T35" fmla="*/ 1790 h 21600"/>
                <a:gd name="T36" fmla="*/ 19917 w 21600"/>
                <a:gd name="T37" fmla="*/ 3600 h 21600"/>
                <a:gd name="T38" fmla="*/ 21312 w 21600"/>
                <a:gd name="T39" fmla="*/ 6830 h 21600"/>
                <a:gd name="T40" fmla="*/ 21600 w 21600"/>
                <a:gd name="T41" fmla="*/ 10430 h 21600"/>
                <a:gd name="T42" fmla="*/ 21600 w 21600"/>
                <a:gd name="T43" fmla="*/ 12960 h 21600"/>
                <a:gd name="T44" fmla="*/ 21312 w 21600"/>
                <a:gd name="T45" fmla="*/ 15120 h 21600"/>
                <a:gd name="T46" fmla="*/ 20751 w 21600"/>
                <a:gd name="T47" fmla="*/ 18720 h 21600"/>
                <a:gd name="T48" fmla="*/ 19629 w 21600"/>
                <a:gd name="T49" fmla="*/ 20510 h 21600"/>
                <a:gd name="T50" fmla="*/ 18235 w 21600"/>
                <a:gd name="T51" fmla="*/ 21600 h 21600"/>
                <a:gd name="T52" fmla="*/ 16552 w 21600"/>
                <a:gd name="T53" fmla="*/ 20880 h 21600"/>
                <a:gd name="T54" fmla="*/ 15143 w 21600"/>
                <a:gd name="T55" fmla="*/ 20510 h 21600"/>
                <a:gd name="T56" fmla="*/ 13748 w 21600"/>
                <a:gd name="T57" fmla="*/ 20160 h 21600"/>
                <a:gd name="T58" fmla="*/ 12339 w 21600"/>
                <a:gd name="T59" fmla="*/ 19790 h 21600"/>
                <a:gd name="T60" fmla="*/ 10944 w 21600"/>
                <a:gd name="T61" fmla="*/ 19790 h 21600"/>
                <a:gd name="T62" fmla="*/ 9534 w 21600"/>
                <a:gd name="T63" fmla="*/ 19790 h 21600"/>
                <a:gd name="T64" fmla="*/ 8413 w 21600"/>
                <a:gd name="T65" fmla="*/ 20160 h 21600"/>
                <a:gd name="T66" fmla="*/ 7291 w 21600"/>
                <a:gd name="T67" fmla="*/ 20510 h 21600"/>
                <a:gd name="T68" fmla="*/ 6169 w 21600"/>
                <a:gd name="T69" fmla="*/ 20510 h 21600"/>
                <a:gd name="T70" fmla="*/ 5336 w 21600"/>
                <a:gd name="T71" fmla="*/ 20880 h 21600"/>
                <a:gd name="T72" fmla="*/ 4214 w 21600"/>
                <a:gd name="T73" fmla="*/ 20880 h 21600"/>
                <a:gd name="T74" fmla="*/ 3365 w 21600"/>
                <a:gd name="T75" fmla="*/ 20880 h 21600"/>
                <a:gd name="T76" fmla="*/ 2531 w 21600"/>
                <a:gd name="T77" fmla="*/ 20160 h 21600"/>
                <a:gd name="T78" fmla="*/ 1971 w 21600"/>
                <a:gd name="T79" fmla="*/ 19790 h 21600"/>
                <a:gd name="T80" fmla="*/ 1683 w 21600"/>
                <a:gd name="T81" fmla="*/ 19440 h 21600"/>
                <a:gd name="T82" fmla="*/ 1410 w 21600"/>
                <a:gd name="T83" fmla="*/ 18720 h 21600"/>
                <a:gd name="T84" fmla="*/ 849 w 21600"/>
                <a:gd name="T85" fmla="*/ 16910 h 21600"/>
                <a:gd name="T86" fmla="*/ 288 w 21600"/>
                <a:gd name="T87" fmla="*/ 14400 h 21600"/>
                <a:gd name="T88" fmla="*/ 288 w 21600"/>
                <a:gd name="T89" fmla="*/ 12240 h 21600"/>
                <a:gd name="T90" fmla="*/ 0 w 21600"/>
                <a:gd name="T91" fmla="*/ 10430 h 21600"/>
                <a:gd name="T92" fmla="*/ 288 w 21600"/>
                <a:gd name="T93" fmla="*/ 8270 h 21600"/>
                <a:gd name="T94" fmla="*/ 288 w 21600"/>
                <a:gd name="T95" fmla="*/ 6110 h 21600"/>
                <a:gd name="T96" fmla="*/ 561 w 21600"/>
                <a:gd name="T97" fmla="*/ 5040 h 21600"/>
                <a:gd name="T98" fmla="*/ 561 w 21600"/>
                <a:gd name="T99" fmla="*/ 5040 h 21600"/>
                <a:gd name="T100" fmla="*/ 561 w 21600"/>
                <a:gd name="T101" fmla="*/ 504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600" h="21600">
                  <a:moveTo>
                    <a:pt x="561" y="5040"/>
                  </a:moveTo>
                  <a:lnTo>
                    <a:pt x="1122" y="3600"/>
                  </a:lnTo>
                  <a:lnTo>
                    <a:pt x="2243" y="2160"/>
                  </a:lnTo>
                  <a:lnTo>
                    <a:pt x="3365" y="1440"/>
                  </a:lnTo>
                  <a:lnTo>
                    <a:pt x="4214" y="1440"/>
                  </a:lnTo>
                  <a:lnTo>
                    <a:pt x="5048" y="1440"/>
                  </a:lnTo>
                  <a:lnTo>
                    <a:pt x="6457" y="1440"/>
                  </a:lnTo>
                  <a:lnTo>
                    <a:pt x="8140" y="1790"/>
                  </a:lnTo>
                  <a:lnTo>
                    <a:pt x="9822" y="1790"/>
                  </a:lnTo>
                  <a:lnTo>
                    <a:pt x="11217" y="2160"/>
                  </a:lnTo>
                  <a:lnTo>
                    <a:pt x="12339" y="1070"/>
                  </a:lnTo>
                  <a:lnTo>
                    <a:pt x="12899" y="350"/>
                  </a:lnTo>
                  <a:lnTo>
                    <a:pt x="14309" y="0"/>
                  </a:lnTo>
                  <a:lnTo>
                    <a:pt x="15431" y="0"/>
                  </a:lnTo>
                  <a:lnTo>
                    <a:pt x="16552" y="0"/>
                  </a:lnTo>
                  <a:lnTo>
                    <a:pt x="17386" y="720"/>
                  </a:lnTo>
                  <a:lnTo>
                    <a:pt x="17947" y="1440"/>
                  </a:lnTo>
                  <a:lnTo>
                    <a:pt x="18796" y="1790"/>
                  </a:lnTo>
                  <a:lnTo>
                    <a:pt x="19917" y="3600"/>
                  </a:lnTo>
                  <a:lnTo>
                    <a:pt x="21312" y="6830"/>
                  </a:lnTo>
                  <a:lnTo>
                    <a:pt x="21600" y="10430"/>
                  </a:lnTo>
                  <a:lnTo>
                    <a:pt x="21600" y="12960"/>
                  </a:lnTo>
                  <a:lnTo>
                    <a:pt x="21312" y="15120"/>
                  </a:lnTo>
                  <a:lnTo>
                    <a:pt x="20751" y="18720"/>
                  </a:lnTo>
                  <a:lnTo>
                    <a:pt x="19629" y="20510"/>
                  </a:lnTo>
                  <a:lnTo>
                    <a:pt x="18235" y="21600"/>
                  </a:lnTo>
                  <a:lnTo>
                    <a:pt x="16552" y="20880"/>
                  </a:lnTo>
                  <a:lnTo>
                    <a:pt x="15143" y="20510"/>
                  </a:lnTo>
                  <a:lnTo>
                    <a:pt x="13748" y="20160"/>
                  </a:lnTo>
                  <a:lnTo>
                    <a:pt x="12339" y="19790"/>
                  </a:lnTo>
                  <a:lnTo>
                    <a:pt x="10944" y="19790"/>
                  </a:lnTo>
                  <a:lnTo>
                    <a:pt x="9534" y="19790"/>
                  </a:lnTo>
                  <a:lnTo>
                    <a:pt x="8413" y="20160"/>
                  </a:lnTo>
                  <a:lnTo>
                    <a:pt x="7291" y="20510"/>
                  </a:lnTo>
                  <a:lnTo>
                    <a:pt x="6169" y="20510"/>
                  </a:lnTo>
                  <a:lnTo>
                    <a:pt x="5336" y="20880"/>
                  </a:lnTo>
                  <a:lnTo>
                    <a:pt x="4214" y="20880"/>
                  </a:lnTo>
                  <a:lnTo>
                    <a:pt x="3365" y="20880"/>
                  </a:lnTo>
                  <a:lnTo>
                    <a:pt x="2531" y="20160"/>
                  </a:lnTo>
                  <a:lnTo>
                    <a:pt x="1971" y="19790"/>
                  </a:lnTo>
                  <a:lnTo>
                    <a:pt x="1683" y="19440"/>
                  </a:lnTo>
                  <a:lnTo>
                    <a:pt x="1410" y="18720"/>
                  </a:lnTo>
                  <a:lnTo>
                    <a:pt x="849" y="16910"/>
                  </a:lnTo>
                  <a:lnTo>
                    <a:pt x="288" y="14400"/>
                  </a:lnTo>
                  <a:lnTo>
                    <a:pt x="288" y="12240"/>
                  </a:lnTo>
                  <a:lnTo>
                    <a:pt x="0" y="10430"/>
                  </a:lnTo>
                  <a:lnTo>
                    <a:pt x="288" y="8270"/>
                  </a:lnTo>
                  <a:lnTo>
                    <a:pt x="288" y="6110"/>
                  </a:lnTo>
                  <a:lnTo>
                    <a:pt x="561" y="5040"/>
                  </a:lnTo>
                  <a:close/>
                  <a:moveTo>
                    <a:pt x="561" y="5040"/>
                  </a:moveTo>
                </a:path>
              </a:pathLst>
            </a:custGeom>
            <a:solidFill>
              <a:srgbClr val="FFDC99"/>
            </a:solidFill>
            <a:ln w="4286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2261" y="789"/>
              <a:ext cx="2982" cy="1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2261" y="1097"/>
              <a:ext cx="2982" cy="2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4" name="Rectangle 8"/>
            <p:cNvSpPr>
              <a:spLocks/>
            </p:cNvSpPr>
            <p:nvPr/>
          </p:nvSpPr>
          <p:spPr bwMode="auto">
            <a:xfrm>
              <a:off x="976" y="917"/>
              <a:ext cx="5577" cy="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5" name="Oval 9"/>
            <p:cNvSpPr>
              <a:spLocks/>
            </p:cNvSpPr>
            <p:nvPr/>
          </p:nvSpPr>
          <p:spPr bwMode="auto">
            <a:xfrm>
              <a:off x="436" y="584"/>
              <a:ext cx="719" cy="719"/>
            </a:xfrm>
            <a:prstGeom prst="ellipse">
              <a:avLst/>
            </a:prstGeom>
            <a:solidFill>
              <a:srgbClr val="D9AA73"/>
            </a:solidFill>
            <a:ln w="42863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6" name="Rectangle 10"/>
            <p:cNvSpPr>
              <a:spLocks/>
            </p:cNvSpPr>
            <p:nvPr/>
          </p:nvSpPr>
          <p:spPr bwMode="auto">
            <a:xfrm>
              <a:off x="746" y="821"/>
              <a:ext cx="1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A</a:t>
              </a:r>
            </a:p>
          </p:txBody>
        </p:sp>
        <p:sp>
          <p:nvSpPr>
            <p:cNvPr id="14347" name="Oval 11"/>
            <p:cNvSpPr>
              <a:spLocks/>
            </p:cNvSpPr>
            <p:nvPr/>
          </p:nvSpPr>
          <p:spPr bwMode="auto">
            <a:xfrm>
              <a:off x="6296" y="584"/>
              <a:ext cx="720" cy="719"/>
            </a:xfrm>
            <a:prstGeom prst="ellipse">
              <a:avLst/>
            </a:prstGeom>
            <a:solidFill>
              <a:srgbClr val="D9AA73"/>
            </a:solidFill>
            <a:ln w="42863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8" name="Rectangle 12"/>
            <p:cNvSpPr>
              <a:spLocks/>
            </p:cNvSpPr>
            <p:nvPr/>
          </p:nvSpPr>
          <p:spPr bwMode="auto">
            <a:xfrm>
              <a:off x="6595" y="821"/>
              <a:ext cx="1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B</a:t>
              </a:r>
            </a:p>
          </p:txBody>
        </p:sp>
        <p:sp>
          <p:nvSpPr>
            <p:cNvPr id="14349" name="Oval 13"/>
            <p:cNvSpPr>
              <a:spLocks/>
            </p:cNvSpPr>
            <p:nvPr/>
          </p:nvSpPr>
          <p:spPr bwMode="auto">
            <a:xfrm>
              <a:off x="2056" y="763"/>
              <a:ext cx="360" cy="359"/>
            </a:xfrm>
            <a:prstGeom prst="ellipse">
              <a:avLst/>
            </a:prstGeom>
            <a:solidFill>
              <a:srgbClr val="D9AA73"/>
            </a:solidFill>
            <a:ln w="42863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0" name="Oval 14"/>
            <p:cNvSpPr>
              <a:spLocks/>
            </p:cNvSpPr>
            <p:nvPr/>
          </p:nvSpPr>
          <p:spPr bwMode="auto">
            <a:xfrm>
              <a:off x="5037" y="763"/>
              <a:ext cx="360" cy="359"/>
            </a:xfrm>
            <a:prstGeom prst="ellipse">
              <a:avLst/>
            </a:prstGeom>
            <a:solidFill>
              <a:srgbClr val="D9AA73"/>
            </a:solidFill>
            <a:ln w="42863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1" name="Rectangle 15"/>
            <p:cNvSpPr>
              <a:spLocks/>
            </p:cNvSpPr>
            <p:nvPr/>
          </p:nvSpPr>
          <p:spPr bwMode="auto">
            <a:xfrm>
              <a:off x="1221" y="693"/>
              <a:ext cx="43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IPv6</a:t>
              </a:r>
            </a:p>
          </p:txBody>
        </p:sp>
        <p:sp>
          <p:nvSpPr>
            <p:cNvPr id="14352" name="Rectangle 16"/>
            <p:cNvSpPr>
              <a:spLocks/>
            </p:cNvSpPr>
            <p:nvPr/>
          </p:nvSpPr>
          <p:spPr bwMode="auto">
            <a:xfrm>
              <a:off x="5794" y="693"/>
              <a:ext cx="43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IPv6</a:t>
              </a:r>
            </a:p>
          </p:txBody>
        </p:sp>
        <p:sp>
          <p:nvSpPr>
            <p:cNvPr id="14353" name="Rectangle 17"/>
            <p:cNvSpPr>
              <a:spLocks/>
            </p:cNvSpPr>
            <p:nvPr/>
          </p:nvSpPr>
          <p:spPr bwMode="auto">
            <a:xfrm>
              <a:off x="0" y="0"/>
              <a:ext cx="323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IPv6 encapsulated in IPv4 packets</a:t>
              </a:r>
            </a:p>
          </p:txBody>
        </p:sp>
        <p:sp>
          <p:nvSpPr>
            <p:cNvPr id="14354" name="Line 18"/>
            <p:cNvSpPr>
              <a:spLocks noChangeShapeType="1"/>
            </p:cNvSpPr>
            <p:nvPr/>
          </p:nvSpPr>
          <p:spPr bwMode="auto">
            <a:xfrm>
              <a:off x="2441" y="327"/>
              <a:ext cx="232" cy="590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5" name="Rectangle 19"/>
            <p:cNvSpPr>
              <a:spLocks/>
            </p:cNvSpPr>
            <p:nvPr/>
          </p:nvSpPr>
          <p:spPr bwMode="auto">
            <a:xfrm>
              <a:off x="3181" y="1878"/>
              <a:ext cx="134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Encapsulators</a:t>
              </a:r>
            </a:p>
          </p:txBody>
        </p:sp>
        <p:sp>
          <p:nvSpPr>
            <p:cNvPr id="14356" name="Freeform 20"/>
            <p:cNvSpPr>
              <a:spLocks/>
            </p:cNvSpPr>
            <p:nvPr/>
          </p:nvSpPr>
          <p:spPr bwMode="auto">
            <a:xfrm>
              <a:off x="2338" y="1225"/>
              <a:ext cx="154" cy="129"/>
            </a:xfrm>
            <a:custGeom>
              <a:avLst/>
              <a:gdLst>
                <a:gd name="T0" fmla="*/ 18097 w 21600"/>
                <a:gd name="T1" fmla="*/ 17187 h 21600"/>
                <a:gd name="T2" fmla="*/ 14400 w 21600"/>
                <a:gd name="T3" fmla="*/ 21600 h 21600"/>
                <a:gd name="T4" fmla="*/ 0 w 21600"/>
                <a:gd name="T5" fmla="*/ 0 h 21600"/>
                <a:gd name="T6" fmla="*/ 21600 w 21600"/>
                <a:gd name="T7" fmla="*/ 13006 h 21600"/>
                <a:gd name="T8" fmla="*/ 18097 w 21600"/>
                <a:gd name="T9" fmla="*/ 17187 h 21600"/>
                <a:gd name="T10" fmla="*/ 18097 w 21600"/>
                <a:gd name="T11" fmla="*/ 1718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8097" y="17187"/>
                  </a:moveTo>
                  <a:lnTo>
                    <a:pt x="14400" y="21600"/>
                  </a:lnTo>
                  <a:lnTo>
                    <a:pt x="0" y="0"/>
                  </a:lnTo>
                  <a:lnTo>
                    <a:pt x="21600" y="13006"/>
                  </a:lnTo>
                  <a:lnTo>
                    <a:pt x="18097" y="17187"/>
                  </a:lnTo>
                  <a:close/>
                  <a:moveTo>
                    <a:pt x="18097" y="17187"/>
                  </a:moveTo>
                </a:path>
              </a:pathLst>
            </a:custGeom>
            <a:solidFill>
              <a:srgbClr val="000000"/>
            </a:solidFill>
            <a:ln w="4286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>
              <a:off x="2492" y="1327"/>
              <a:ext cx="592" cy="514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8" name="Freeform 22"/>
            <p:cNvSpPr>
              <a:spLocks/>
            </p:cNvSpPr>
            <p:nvPr/>
          </p:nvSpPr>
          <p:spPr bwMode="auto">
            <a:xfrm>
              <a:off x="4934" y="1225"/>
              <a:ext cx="155" cy="154"/>
            </a:xfrm>
            <a:custGeom>
              <a:avLst/>
              <a:gdLst>
                <a:gd name="T0" fmla="*/ 3503 w 21600"/>
                <a:gd name="T1" fmla="*/ 14400 h 21600"/>
                <a:gd name="T2" fmla="*/ 0 w 21600"/>
                <a:gd name="T3" fmla="*/ 10897 h 21600"/>
                <a:gd name="T4" fmla="*/ 21600 w 21600"/>
                <a:gd name="T5" fmla="*/ 0 h 21600"/>
                <a:gd name="T6" fmla="*/ 10703 w 21600"/>
                <a:gd name="T7" fmla="*/ 21600 h 21600"/>
                <a:gd name="T8" fmla="*/ 3503 w 21600"/>
                <a:gd name="T9" fmla="*/ 14400 h 21600"/>
                <a:gd name="T10" fmla="*/ 3503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3503" y="14400"/>
                  </a:moveTo>
                  <a:lnTo>
                    <a:pt x="0" y="10897"/>
                  </a:lnTo>
                  <a:lnTo>
                    <a:pt x="21600" y="0"/>
                  </a:lnTo>
                  <a:lnTo>
                    <a:pt x="10703" y="21600"/>
                  </a:lnTo>
                  <a:lnTo>
                    <a:pt x="3503" y="14400"/>
                  </a:lnTo>
                  <a:close/>
                  <a:moveTo>
                    <a:pt x="3503" y="14400"/>
                  </a:moveTo>
                </a:path>
              </a:pathLst>
            </a:custGeom>
            <a:solidFill>
              <a:srgbClr val="000000"/>
            </a:solidFill>
            <a:ln w="4286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 flipH="1">
              <a:off x="4497" y="1354"/>
              <a:ext cx="462" cy="487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60" name="Rectangle 24"/>
            <p:cNvSpPr>
              <a:spLocks/>
            </p:cNvSpPr>
            <p:nvPr/>
          </p:nvSpPr>
          <p:spPr bwMode="auto">
            <a:xfrm>
              <a:off x="3220" y="466"/>
              <a:ext cx="123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IPv4 network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97569E-4C02-42BA-8209-8FEB5552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30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B275DE0-B4B8-48ED-B643-A4777243C26A}"/>
              </a:ext>
            </a:extLst>
          </p:cNvPr>
          <p:cNvSpPr/>
          <p:nvPr/>
        </p:nvSpPr>
        <p:spPr>
          <a:xfrm>
            <a:off x="812601" y="4030478"/>
            <a:ext cx="74269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i="1" dirty="0"/>
              <a:t>protocol tunnel</a:t>
            </a:r>
            <a:r>
              <a:rPr lang="en-US" dirty="0"/>
              <a:t> is a </a:t>
            </a:r>
            <a:r>
              <a:rPr lang="en-US" u="sng" dirty="0"/>
              <a:t>software</a:t>
            </a:r>
            <a:r>
              <a:rPr lang="en-US" dirty="0"/>
              <a:t> layer that transmits packets through an alien network environment.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Tunneling </a:t>
            </a:r>
            <a:r>
              <a:rPr lang="en-US" dirty="0"/>
              <a:t>vs </a:t>
            </a:r>
            <a:r>
              <a:rPr lang="en-US" b="1" dirty="0"/>
              <a:t>Encapsulation?</a:t>
            </a:r>
          </a:p>
          <a:p>
            <a:r>
              <a:rPr lang="en-US" dirty="0"/>
              <a:t>	Given a packet at layer 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Encapsulation: </a:t>
            </a:r>
            <a:r>
              <a:rPr lang="en-US" dirty="0"/>
              <a:t>The packet becomes the payload of another packet at layer n-1 or lower.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Tunneling: </a:t>
            </a:r>
            <a:r>
              <a:rPr lang="en-US" dirty="0"/>
              <a:t>The packet becomes the payload of another packet at layer n or above.</a:t>
            </a:r>
          </a:p>
        </p:txBody>
      </p:sp>
    </p:spTree>
    <p:extLst>
      <p:ext uri="{BB962C8B-B14F-4D97-AF65-F5344CB8AC3E}">
        <p14:creationId xmlns:p14="http://schemas.microsoft.com/office/powerpoint/2010/main" val="13624944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TCP/IP protocol stack.</a:t>
            </a:r>
          </a:p>
          <a:p>
            <a:r>
              <a:rPr lang="en-US" dirty="0"/>
              <a:t>Encapsulation</a:t>
            </a:r>
          </a:p>
          <a:p>
            <a:r>
              <a:rPr lang="en-US" dirty="0"/>
              <a:t>Addressing (IPv4) and (IPv6)</a:t>
            </a:r>
          </a:p>
          <a:p>
            <a:pPr lvl="1"/>
            <a:r>
              <a:rPr lang="en-US" dirty="0" err="1"/>
              <a:t>Classful</a:t>
            </a:r>
            <a:r>
              <a:rPr lang="en-US" dirty="0"/>
              <a:t> and Classless</a:t>
            </a:r>
          </a:p>
          <a:p>
            <a:r>
              <a:rPr lang="en-US" dirty="0"/>
              <a:t>IP Protocol</a:t>
            </a:r>
          </a:p>
          <a:p>
            <a:pPr lvl="1"/>
            <a:r>
              <a:rPr lang="en-US" dirty="0"/>
              <a:t>ARP</a:t>
            </a:r>
          </a:p>
          <a:p>
            <a:r>
              <a:rPr lang="en-US" dirty="0"/>
              <a:t>Mobile 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D283E-4984-4E26-A887-BA51D12C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310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rmAutofit/>
          </a:bodyPr>
          <a:lstStyle/>
          <a:p>
            <a:pPr marL="40182"/>
            <a:r>
              <a:rPr lang="en-US" dirty="0"/>
              <a:t>Figure 3.12 TCP/IP layers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72DFA1F-623C-4539-AAE0-6D3A235A2402}"/>
              </a:ext>
            </a:extLst>
          </p:cNvPr>
          <p:cNvGrpSpPr/>
          <p:nvPr/>
        </p:nvGrpSpPr>
        <p:grpSpPr>
          <a:xfrm>
            <a:off x="705446" y="1908987"/>
            <a:ext cx="7450708" cy="3999384"/>
            <a:chOff x="705446" y="1849353"/>
            <a:chExt cx="7450708" cy="3999384"/>
          </a:xfrm>
        </p:grpSpPr>
        <p:sp>
          <p:nvSpPr>
            <p:cNvPr id="15364" name="Rectangle 4"/>
            <p:cNvSpPr>
              <a:spLocks/>
            </p:cNvSpPr>
            <p:nvPr/>
          </p:nvSpPr>
          <p:spPr bwMode="auto">
            <a:xfrm>
              <a:off x="705446" y="4567327"/>
              <a:ext cx="7450708" cy="452066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5" name="Rectangle 5"/>
            <p:cNvSpPr>
              <a:spLocks/>
            </p:cNvSpPr>
            <p:nvPr/>
          </p:nvSpPr>
          <p:spPr bwMode="auto">
            <a:xfrm>
              <a:off x="705446" y="5327467"/>
              <a:ext cx="7450708" cy="450949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6" name="Rectangle 6"/>
            <p:cNvSpPr>
              <a:spLocks/>
            </p:cNvSpPr>
            <p:nvPr/>
          </p:nvSpPr>
          <p:spPr bwMode="auto">
            <a:xfrm>
              <a:off x="705446" y="3832861"/>
              <a:ext cx="7450708" cy="449833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7" name="Rectangle 7"/>
            <p:cNvSpPr>
              <a:spLocks/>
            </p:cNvSpPr>
            <p:nvPr/>
          </p:nvSpPr>
          <p:spPr bwMode="auto">
            <a:xfrm>
              <a:off x="705446" y="3071604"/>
              <a:ext cx="7450708" cy="450949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8" name="Rectangle 8"/>
            <p:cNvSpPr>
              <a:spLocks/>
            </p:cNvSpPr>
            <p:nvPr/>
          </p:nvSpPr>
          <p:spPr bwMode="auto">
            <a:xfrm>
              <a:off x="705446" y="2336022"/>
              <a:ext cx="7450708" cy="450949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9" name="Rectangle 9"/>
            <p:cNvSpPr>
              <a:spLocks/>
            </p:cNvSpPr>
            <p:nvPr/>
          </p:nvSpPr>
          <p:spPr bwMode="auto">
            <a:xfrm>
              <a:off x="4393407" y="2846130"/>
              <a:ext cx="3065115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dirty="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Messages (UDP) or Streams (TCP)</a:t>
              </a:r>
            </a:p>
          </p:txBody>
        </p:sp>
        <p:sp>
          <p:nvSpPr>
            <p:cNvPr id="15370" name="Rectangle 10"/>
            <p:cNvSpPr>
              <a:spLocks/>
            </p:cNvSpPr>
            <p:nvPr/>
          </p:nvSpPr>
          <p:spPr bwMode="auto">
            <a:xfrm>
              <a:off x="2935635" y="2264584"/>
              <a:ext cx="759023" cy="3584153"/>
            </a:xfrm>
            <a:prstGeom prst="rect">
              <a:avLst/>
            </a:prstGeom>
            <a:noFill/>
            <a:ln w="36513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1" name="Rectangle 11"/>
            <p:cNvSpPr>
              <a:spLocks/>
            </p:cNvSpPr>
            <p:nvPr/>
          </p:nvSpPr>
          <p:spPr bwMode="auto">
            <a:xfrm>
              <a:off x="3268266" y="2573774"/>
              <a:ext cx="46881" cy="291889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2" name="Rectangle 12"/>
            <p:cNvSpPr>
              <a:spLocks/>
            </p:cNvSpPr>
            <p:nvPr/>
          </p:nvSpPr>
          <p:spPr bwMode="auto">
            <a:xfrm>
              <a:off x="811486" y="2513499"/>
              <a:ext cx="961057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Application</a:t>
              </a:r>
            </a:p>
          </p:txBody>
        </p:sp>
        <p:sp>
          <p:nvSpPr>
            <p:cNvPr id="15373" name="Rectangle 13"/>
            <p:cNvSpPr>
              <a:spLocks/>
            </p:cNvSpPr>
            <p:nvPr/>
          </p:nvSpPr>
          <p:spPr bwMode="auto">
            <a:xfrm>
              <a:off x="811486" y="3273639"/>
              <a:ext cx="834926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Transport</a:t>
              </a:r>
            </a:p>
          </p:txBody>
        </p:sp>
        <p:sp>
          <p:nvSpPr>
            <p:cNvPr id="15374" name="Rectangle 14"/>
            <p:cNvSpPr>
              <a:spLocks/>
            </p:cNvSpPr>
            <p:nvPr/>
          </p:nvSpPr>
          <p:spPr bwMode="auto">
            <a:xfrm>
              <a:off x="811485" y="3985782"/>
              <a:ext cx="669727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Internet</a:t>
              </a:r>
            </a:p>
          </p:txBody>
        </p:sp>
        <p:sp>
          <p:nvSpPr>
            <p:cNvPr id="15375" name="Rectangle 15"/>
            <p:cNvSpPr>
              <a:spLocks/>
            </p:cNvSpPr>
            <p:nvPr/>
          </p:nvSpPr>
          <p:spPr bwMode="auto">
            <a:xfrm>
              <a:off x="4393406" y="3581713"/>
              <a:ext cx="1803797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UDP or TCP packets</a:t>
              </a:r>
            </a:p>
          </p:txBody>
        </p:sp>
        <p:sp>
          <p:nvSpPr>
            <p:cNvPr id="15376" name="Rectangle 16"/>
            <p:cNvSpPr>
              <a:spLocks/>
            </p:cNvSpPr>
            <p:nvPr/>
          </p:nvSpPr>
          <p:spPr bwMode="auto">
            <a:xfrm>
              <a:off x="4393407" y="4293856"/>
              <a:ext cx="1163092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 datagrams</a:t>
              </a:r>
            </a:p>
          </p:txBody>
        </p:sp>
        <p:sp>
          <p:nvSpPr>
            <p:cNvPr id="15377" name="Rectangle 17"/>
            <p:cNvSpPr>
              <a:spLocks/>
            </p:cNvSpPr>
            <p:nvPr/>
          </p:nvSpPr>
          <p:spPr bwMode="auto">
            <a:xfrm>
              <a:off x="4393406" y="5076319"/>
              <a:ext cx="2082850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Network-specific frames</a:t>
              </a:r>
            </a:p>
          </p:txBody>
        </p:sp>
        <p:sp>
          <p:nvSpPr>
            <p:cNvPr id="15378" name="Rectangle 18"/>
            <p:cNvSpPr>
              <a:spLocks/>
            </p:cNvSpPr>
            <p:nvPr/>
          </p:nvSpPr>
          <p:spPr bwMode="auto">
            <a:xfrm>
              <a:off x="2956843" y="1849353"/>
              <a:ext cx="800323" cy="205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</a:t>
              </a:r>
            </a:p>
          </p:txBody>
        </p:sp>
        <p:sp>
          <p:nvSpPr>
            <p:cNvPr id="15379" name="Rectangle 19"/>
            <p:cNvSpPr>
              <a:spLocks/>
            </p:cNvSpPr>
            <p:nvPr/>
          </p:nvSpPr>
          <p:spPr bwMode="auto">
            <a:xfrm>
              <a:off x="875109" y="2040225"/>
              <a:ext cx="594941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Layers</a:t>
              </a:r>
            </a:p>
          </p:txBody>
        </p:sp>
        <p:sp>
          <p:nvSpPr>
            <p:cNvPr id="15380" name="Rectangle 20"/>
            <p:cNvSpPr>
              <a:spLocks/>
            </p:cNvSpPr>
            <p:nvPr/>
          </p:nvSpPr>
          <p:spPr bwMode="auto">
            <a:xfrm>
              <a:off x="811486" y="5481504"/>
              <a:ext cx="1673200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Underlying network</a:t>
              </a:r>
            </a:p>
          </p:txBody>
        </p:sp>
        <p:sp>
          <p:nvSpPr>
            <p:cNvPr id="15381" name="Rectangle 21"/>
            <p:cNvSpPr>
              <a:spLocks/>
            </p:cNvSpPr>
            <p:nvPr/>
          </p:nvSpPr>
          <p:spPr bwMode="auto">
            <a:xfrm>
              <a:off x="811486" y="4768245"/>
              <a:ext cx="1576090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  interface</a:t>
              </a:r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 flipH="1">
              <a:off x="3362028" y="2929846"/>
              <a:ext cx="949896" cy="1116"/>
            </a:xfrm>
            <a:prstGeom prst="lin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3" name="Oval 23"/>
            <p:cNvSpPr>
              <a:spLocks/>
            </p:cNvSpPr>
            <p:nvPr/>
          </p:nvSpPr>
          <p:spPr bwMode="auto">
            <a:xfrm>
              <a:off x="3243710" y="2905289"/>
              <a:ext cx="118318" cy="71438"/>
            </a:xfrm>
            <a:prstGeom prst="ellips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 flipH="1">
              <a:off x="3362028" y="3665428"/>
              <a:ext cx="949896" cy="1117"/>
            </a:xfrm>
            <a:prstGeom prst="lin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 flipH="1">
              <a:off x="3362028" y="4425569"/>
              <a:ext cx="949896" cy="2232"/>
            </a:xfrm>
            <a:prstGeom prst="lin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6" name="Oval 26"/>
            <p:cNvSpPr>
              <a:spLocks/>
            </p:cNvSpPr>
            <p:nvPr/>
          </p:nvSpPr>
          <p:spPr bwMode="auto">
            <a:xfrm>
              <a:off x="3243710" y="4401012"/>
              <a:ext cx="118318" cy="71438"/>
            </a:xfrm>
            <a:prstGeom prst="ellips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 flipH="1">
              <a:off x="3362028" y="5160036"/>
              <a:ext cx="949896" cy="2232"/>
            </a:xfrm>
            <a:prstGeom prst="lin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8" name="Oval 28"/>
            <p:cNvSpPr>
              <a:spLocks/>
            </p:cNvSpPr>
            <p:nvPr/>
          </p:nvSpPr>
          <p:spPr bwMode="auto">
            <a:xfrm>
              <a:off x="3243710" y="5137711"/>
              <a:ext cx="118318" cy="71438"/>
            </a:xfrm>
            <a:prstGeom prst="ellips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9" name="Oval 29"/>
            <p:cNvSpPr>
              <a:spLocks/>
            </p:cNvSpPr>
            <p:nvPr/>
          </p:nvSpPr>
          <p:spPr bwMode="auto">
            <a:xfrm>
              <a:off x="3243710" y="4758200"/>
              <a:ext cx="118318" cy="118318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0" name="Oval 30"/>
            <p:cNvSpPr>
              <a:spLocks/>
            </p:cNvSpPr>
            <p:nvPr/>
          </p:nvSpPr>
          <p:spPr bwMode="auto">
            <a:xfrm>
              <a:off x="3243710" y="3998060"/>
              <a:ext cx="118318" cy="118318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1" name="Oval 31"/>
            <p:cNvSpPr>
              <a:spLocks/>
            </p:cNvSpPr>
            <p:nvPr/>
          </p:nvSpPr>
          <p:spPr bwMode="auto">
            <a:xfrm>
              <a:off x="3243710" y="3237920"/>
              <a:ext cx="118318" cy="119434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2" name="Oval 32"/>
            <p:cNvSpPr>
              <a:spLocks/>
            </p:cNvSpPr>
            <p:nvPr/>
          </p:nvSpPr>
          <p:spPr bwMode="auto">
            <a:xfrm>
              <a:off x="3243710" y="2478897"/>
              <a:ext cx="118318" cy="118318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3" name="Oval 33"/>
            <p:cNvSpPr>
              <a:spLocks/>
            </p:cNvSpPr>
            <p:nvPr/>
          </p:nvSpPr>
          <p:spPr bwMode="auto">
            <a:xfrm>
              <a:off x="3243710" y="3618547"/>
              <a:ext cx="118318" cy="71438"/>
            </a:xfrm>
            <a:prstGeom prst="ellips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4" name="Oval 34"/>
            <p:cNvSpPr>
              <a:spLocks/>
            </p:cNvSpPr>
            <p:nvPr/>
          </p:nvSpPr>
          <p:spPr bwMode="auto">
            <a:xfrm>
              <a:off x="3290590" y="2099385"/>
              <a:ext cx="49113" cy="4688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5" name="Freeform 35"/>
            <p:cNvSpPr>
              <a:spLocks/>
            </p:cNvSpPr>
            <p:nvPr/>
          </p:nvSpPr>
          <p:spPr bwMode="auto">
            <a:xfrm>
              <a:off x="3219153" y="2146266"/>
              <a:ext cx="167432" cy="236637"/>
            </a:xfrm>
            <a:custGeom>
              <a:avLst/>
              <a:gdLst>
                <a:gd name="T0" fmla="*/ 12371 w 21600"/>
                <a:gd name="T1" fmla="*/ 0 h 21600"/>
                <a:gd name="T2" fmla="*/ 21600 w 21600"/>
                <a:gd name="T3" fmla="*/ 0 h 21600"/>
                <a:gd name="T4" fmla="*/ 12371 w 21600"/>
                <a:gd name="T5" fmla="*/ 21600 h 21600"/>
                <a:gd name="T6" fmla="*/ 0 w 21600"/>
                <a:gd name="T7" fmla="*/ 0 h 21600"/>
                <a:gd name="T8" fmla="*/ 12371 w 21600"/>
                <a:gd name="T9" fmla="*/ 0 h 21600"/>
                <a:gd name="T10" fmla="*/ 12371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2371" y="0"/>
                  </a:moveTo>
                  <a:lnTo>
                    <a:pt x="21600" y="0"/>
                  </a:lnTo>
                  <a:lnTo>
                    <a:pt x="12371" y="21600"/>
                  </a:lnTo>
                  <a:lnTo>
                    <a:pt x="0" y="0"/>
                  </a:lnTo>
                  <a:lnTo>
                    <a:pt x="12371" y="0"/>
                  </a:lnTo>
                  <a:close/>
                  <a:moveTo>
                    <a:pt x="12371" y="0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6" name="Oval 36"/>
            <p:cNvSpPr>
              <a:spLocks/>
            </p:cNvSpPr>
            <p:nvPr/>
          </p:nvSpPr>
          <p:spPr bwMode="auto">
            <a:xfrm>
              <a:off x="5617890" y="5540663"/>
              <a:ext cx="46881" cy="4799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7" name="Freeform 37"/>
            <p:cNvSpPr>
              <a:spLocks/>
            </p:cNvSpPr>
            <p:nvPr/>
          </p:nvSpPr>
          <p:spPr bwMode="auto">
            <a:xfrm>
              <a:off x="5664771" y="5492666"/>
              <a:ext cx="236637" cy="142875"/>
            </a:xfrm>
            <a:custGeom>
              <a:avLst/>
              <a:gdLst>
                <a:gd name="T0" fmla="*/ 0 w 21600"/>
                <a:gd name="T1" fmla="*/ 10800 h 21600"/>
                <a:gd name="T2" fmla="*/ 0 w 21600"/>
                <a:gd name="T3" fmla="*/ 0 h 21600"/>
                <a:gd name="T4" fmla="*/ 21600 w 21600"/>
                <a:gd name="T5" fmla="*/ 10800 h 21600"/>
                <a:gd name="T6" fmla="*/ 0 w 21600"/>
                <a:gd name="T7" fmla="*/ 21600 h 21600"/>
                <a:gd name="T8" fmla="*/ 0 w 21600"/>
                <a:gd name="T9" fmla="*/ 10800 h 21600"/>
                <a:gd name="T10" fmla="*/ 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0" y="0"/>
                  </a:lnTo>
                  <a:lnTo>
                    <a:pt x="21600" y="10800"/>
                  </a:lnTo>
                  <a:lnTo>
                    <a:pt x="0" y="21600"/>
                  </a:lnTo>
                  <a:lnTo>
                    <a:pt x="0" y="108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/>
            </p:cNvSpPr>
            <p:nvPr/>
          </p:nvSpPr>
          <p:spPr bwMode="auto">
            <a:xfrm>
              <a:off x="3290590" y="5540663"/>
              <a:ext cx="2349624" cy="47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9" name="Oval 39"/>
            <p:cNvSpPr>
              <a:spLocks/>
            </p:cNvSpPr>
            <p:nvPr/>
          </p:nvSpPr>
          <p:spPr bwMode="auto">
            <a:xfrm>
              <a:off x="3243710" y="5517223"/>
              <a:ext cx="118318" cy="118318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6FE87-4A4C-41C5-B06C-B495C5799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329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/>
          <a:lstStyle/>
          <a:p>
            <a:pPr marL="40182"/>
            <a:r>
              <a:rPr lang="en-US" sz="2100"/>
              <a:t>Figure 3.13</a:t>
            </a:r>
            <a:br>
              <a:rPr lang="en-US" sz="2100"/>
            </a:br>
            <a:r>
              <a:rPr lang="en-US" sz="2100"/>
              <a:t>Encapsulation in a message transmitted via TCP over an Ethernet</a:t>
            </a:r>
          </a:p>
        </p:txBody>
      </p:sp>
      <p:sp>
        <p:nvSpPr>
          <p:cNvPr id="16388" name="Rectangle 4"/>
          <p:cNvSpPr>
            <a:spLocks/>
          </p:cNvSpPr>
          <p:nvPr/>
        </p:nvSpPr>
        <p:spPr bwMode="auto">
          <a:xfrm>
            <a:off x="5895826" y="2013645"/>
            <a:ext cx="2473523" cy="330398"/>
          </a:xfrm>
          <a:prstGeom prst="rect">
            <a:avLst/>
          </a:prstGeom>
          <a:solidFill>
            <a:srgbClr val="FFD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9" name="Rectangle 5"/>
          <p:cNvSpPr>
            <a:spLocks/>
          </p:cNvSpPr>
          <p:nvPr/>
        </p:nvSpPr>
        <p:spPr bwMode="auto">
          <a:xfrm>
            <a:off x="6209482" y="2099594"/>
            <a:ext cx="1881932" cy="21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Application message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5896943" y="2642072"/>
            <a:ext cx="2498080" cy="303609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1" name="Rectangle 7"/>
          <p:cNvSpPr>
            <a:spLocks/>
          </p:cNvSpPr>
          <p:nvPr/>
        </p:nvSpPr>
        <p:spPr bwMode="auto">
          <a:xfrm>
            <a:off x="3930179" y="2642072"/>
            <a:ext cx="1964531" cy="321469"/>
          </a:xfrm>
          <a:prstGeom prst="rect">
            <a:avLst/>
          </a:prstGeom>
          <a:solidFill>
            <a:srgbClr val="FFD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2" name="Rectangle 8"/>
          <p:cNvSpPr>
            <a:spLocks/>
          </p:cNvSpPr>
          <p:nvPr/>
        </p:nvSpPr>
        <p:spPr bwMode="auto">
          <a:xfrm>
            <a:off x="4045149" y="2703463"/>
            <a:ext cx="1100584" cy="21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TCP header</a:t>
            </a:r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5845597" y="2517056"/>
            <a:ext cx="101575" cy="100459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896943" y="2390924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8319120" y="2517056"/>
            <a:ext cx="101575" cy="100459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8369350" y="2390924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7" name="Rectangle 13"/>
          <p:cNvSpPr>
            <a:spLocks/>
          </p:cNvSpPr>
          <p:nvPr/>
        </p:nvSpPr>
        <p:spPr bwMode="auto">
          <a:xfrm>
            <a:off x="3927947" y="3248174"/>
            <a:ext cx="4467076" cy="301377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>
            <a:off x="3877717" y="3120926"/>
            <a:ext cx="101576" cy="101576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927947" y="2920008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927947" y="2994794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927947" y="3096369"/>
            <a:ext cx="2232" cy="24557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2" name="Freeform 18"/>
          <p:cNvSpPr>
            <a:spLocks/>
          </p:cNvSpPr>
          <p:nvPr/>
        </p:nvSpPr>
        <p:spPr bwMode="auto">
          <a:xfrm>
            <a:off x="8319120" y="3146599"/>
            <a:ext cx="101575" cy="1015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8369350" y="3020467"/>
            <a:ext cx="2232" cy="24557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4" name="Rectangle 20"/>
          <p:cNvSpPr>
            <a:spLocks/>
          </p:cNvSpPr>
          <p:nvPr/>
        </p:nvSpPr>
        <p:spPr bwMode="auto">
          <a:xfrm>
            <a:off x="2390924" y="3248174"/>
            <a:ext cx="1535906" cy="312539"/>
          </a:xfrm>
          <a:prstGeom prst="rect">
            <a:avLst/>
          </a:prstGeom>
          <a:solidFill>
            <a:srgbClr val="FFD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5" name="Rectangle 21"/>
          <p:cNvSpPr>
            <a:spLocks/>
          </p:cNvSpPr>
          <p:nvPr/>
        </p:nvSpPr>
        <p:spPr bwMode="auto">
          <a:xfrm>
            <a:off x="2476873" y="3334123"/>
            <a:ext cx="887387" cy="21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IP header</a:t>
            </a:r>
          </a:p>
        </p:txBody>
      </p:sp>
      <p:sp>
        <p:nvSpPr>
          <p:cNvPr id="16406" name="Rectangle 22"/>
          <p:cNvSpPr>
            <a:spLocks/>
          </p:cNvSpPr>
          <p:nvPr/>
        </p:nvSpPr>
        <p:spPr bwMode="auto">
          <a:xfrm>
            <a:off x="2414365" y="3902274"/>
            <a:ext cx="5980658" cy="303609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7" name="Freeform 23"/>
          <p:cNvSpPr>
            <a:spLocks/>
          </p:cNvSpPr>
          <p:nvPr/>
        </p:nvSpPr>
        <p:spPr bwMode="auto">
          <a:xfrm>
            <a:off x="8319120" y="3751586"/>
            <a:ext cx="101575" cy="100459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8369350" y="3549551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8369350" y="3625454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8369350" y="3727029"/>
            <a:ext cx="2232" cy="24557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1" name="Rectangle 27"/>
          <p:cNvSpPr>
            <a:spLocks/>
          </p:cNvSpPr>
          <p:nvPr/>
        </p:nvSpPr>
        <p:spPr bwMode="auto">
          <a:xfrm>
            <a:off x="647402" y="3884414"/>
            <a:ext cx="1768078" cy="330398"/>
          </a:xfrm>
          <a:prstGeom prst="rect">
            <a:avLst/>
          </a:prstGeom>
          <a:solidFill>
            <a:srgbClr val="FFD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2" name="Rectangle 28"/>
          <p:cNvSpPr>
            <a:spLocks/>
          </p:cNvSpPr>
          <p:nvPr/>
        </p:nvSpPr>
        <p:spPr bwMode="auto">
          <a:xfrm>
            <a:off x="697632" y="3963666"/>
            <a:ext cx="1464469" cy="21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Ethernet header</a:t>
            </a:r>
          </a:p>
        </p:txBody>
      </p:sp>
      <p:sp>
        <p:nvSpPr>
          <p:cNvPr id="16413" name="Freeform 29"/>
          <p:cNvSpPr>
            <a:spLocks/>
          </p:cNvSpPr>
          <p:nvPr/>
        </p:nvSpPr>
        <p:spPr bwMode="auto">
          <a:xfrm>
            <a:off x="2363019" y="3751586"/>
            <a:ext cx="101575" cy="100459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2414365" y="3549551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2414365" y="3625454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2414365" y="3727029"/>
            <a:ext cx="1116" cy="24557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7" name="Freeform 33"/>
          <p:cNvSpPr>
            <a:spLocks/>
          </p:cNvSpPr>
          <p:nvPr/>
        </p:nvSpPr>
        <p:spPr bwMode="auto">
          <a:xfrm>
            <a:off x="8319120" y="4381128"/>
            <a:ext cx="101575" cy="1015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8369350" y="4180210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8369350" y="4279553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8369350" y="4355456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1" name="Rectangle 37"/>
          <p:cNvSpPr>
            <a:spLocks/>
          </p:cNvSpPr>
          <p:nvPr/>
        </p:nvSpPr>
        <p:spPr bwMode="auto">
          <a:xfrm>
            <a:off x="648519" y="4507260"/>
            <a:ext cx="7746504" cy="328166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2" name="Freeform 38"/>
          <p:cNvSpPr>
            <a:spLocks/>
          </p:cNvSpPr>
          <p:nvPr/>
        </p:nvSpPr>
        <p:spPr bwMode="auto">
          <a:xfrm>
            <a:off x="598289" y="4381128"/>
            <a:ext cx="100459" cy="1015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48519" y="4180210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48519" y="4279553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648519" y="4355456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6" name="Rectangle 42"/>
          <p:cNvSpPr>
            <a:spLocks/>
          </p:cNvSpPr>
          <p:nvPr/>
        </p:nvSpPr>
        <p:spPr bwMode="auto">
          <a:xfrm>
            <a:off x="3642197" y="4569767"/>
            <a:ext cx="1351731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Ethernet frame</a:t>
            </a:r>
          </a:p>
        </p:txBody>
      </p:sp>
      <p:sp>
        <p:nvSpPr>
          <p:cNvPr id="16427" name="Rectangle 43"/>
          <p:cNvSpPr>
            <a:spLocks/>
          </p:cNvSpPr>
          <p:nvPr/>
        </p:nvSpPr>
        <p:spPr bwMode="auto">
          <a:xfrm>
            <a:off x="5440412" y="2678906"/>
            <a:ext cx="318120" cy="20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2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port</a:t>
            </a:r>
          </a:p>
        </p:txBody>
      </p:sp>
      <p:sp>
        <p:nvSpPr>
          <p:cNvPr id="16428" name="Rectangle 44"/>
          <p:cNvSpPr>
            <a:spLocks/>
          </p:cNvSpPr>
          <p:nvPr/>
        </p:nvSpPr>
        <p:spPr bwMode="auto">
          <a:xfrm>
            <a:off x="5391299" y="2667744"/>
            <a:ext cx="404068" cy="252264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9" name="Rectangle 45"/>
          <p:cNvSpPr>
            <a:spLocks/>
          </p:cNvSpPr>
          <p:nvPr/>
        </p:nvSpPr>
        <p:spPr bwMode="auto">
          <a:xfrm>
            <a:off x="3469183" y="3309566"/>
            <a:ext cx="367234" cy="20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2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TCP</a:t>
            </a:r>
          </a:p>
        </p:txBody>
      </p:sp>
      <p:sp>
        <p:nvSpPr>
          <p:cNvPr id="16430" name="Rectangle 46"/>
          <p:cNvSpPr>
            <a:spLocks/>
          </p:cNvSpPr>
          <p:nvPr/>
        </p:nvSpPr>
        <p:spPr bwMode="auto">
          <a:xfrm>
            <a:off x="3423419" y="3298404"/>
            <a:ext cx="428625" cy="225475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31" name="Rectangle 47"/>
          <p:cNvSpPr>
            <a:spLocks/>
          </p:cNvSpPr>
          <p:nvPr/>
        </p:nvSpPr>
        <p:spPr bwMode="auto">
          <a:xfrm>
            <a:off x="2211215" y="3963666"/>
            <a:ext cx="180826" cy="20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2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IP</a:t>
            </a:r>
          </a:p>
        </p:txBody>
      </p:sp>
      <p:sp>
        <p:nvSpPr>
          <p:cNvPr id="16432" name="Rectangle 48"/>
          <p:cNvSpPr>
            <a:spLocks/>
          </p:cNvSpPr>
          <p:nvPr/>
        </p:nvSpPr>
        <p:spPr bwMode="auto">
          <a:xfrm>
            <a:off x="2137545" y="3927947"/>
            <a:ext cx="251147" cy="252264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E00AA5-8BDA-43D8-855A-891D846B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295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9479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3.14</a:t>
            </a:r>
            <a:br>
              <a:rPr lang="en-US" sz="2800" dirty="0"/>
            </a:br>
            <a:r>
              <a:rPr lang="en-US" sz="2800" dirty="0"/>
              <a:t>The programmer's conceptual view of a TCP/IP Internet</a:t>
            </a:r>
          </a:p>
        </p:txBody>
      </p:sp>
      <p:pic>
        <p:nvPicPr>
          <p:cNvPr id="1741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03" y="2589609"/>
            <a:ext cx="820638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C77658-650A-47AE-B5E5-CBB7D18F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460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3.15</a:t>
            </a:r>
            <a:br>
              <a:rPr lang="en-US" sz="2800" dirty="0"/>
            </a:br>
            <a:r>
              <a:rPr lang="en-US" sz="2800" dirty="0"/>
              <a:t>Internet address structure, showing field sizes in bits</a:t>
            </a:r>
          </a:p>
        </p:txBody>
      </p:sp>
      <p:pic>
        <p:nvPicPr>
          <p:cNvPr id="18436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65" y="2461515"/>
            <a:ext cx="8000963" cy="3791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5"/>
          <p:cNvSpPr>
            <a:spLocks/>
          </p:cNvSpPr>
          <p:nvPr/>
        </p:nvSpPr>
        <p:spPr bwMode="auto">
          <a:xfrm>
            <a:off x="4259461" y="4195074"/>
            <a:ext cx="183677" cy="153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8" bIns="0">
            <a:spAutoFit/>
          </a:bodyPr>
          <a:lstStyle/>
          <a:p>
            <a:pPr marL="40182"/>
            <a:r>
              <a:rPr lang="en-US" sz="10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28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55183E-212C-427E-87F8-2E66411D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605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7170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3200" dirty="0"/>
              <a:t>Figure 3.16</a:t>
            </a:r>
            <a:br>
              <a:rPr lang="en-US" sz="3200" dirty="0"/>
            </a:br>
            <a:r>
              <a:rPr lang="en-US" sz="3200" dirty="0"/>
              <a:t>Decimal representation of Internet addresses</a:t>
            </a:r>
          </a:p>
        </p:txBody>
      </p:sp>
      <p:grpSp>
        <p:nvGrpSpPr>
          <p:cNvPr id="19527" name="Group 71"/>
          <p:cNvGrpSpPr>
            <a:grpSpLocks/>
          </p:cNvGrpSpPr>
          <p:nvPr/>
        </p:nvGrpSpPr>
        <p:grpSpPr bwMode="auto">
          <a:xfrm>
            <a:off x="438671" y="2402648"/>
            <a:ext cx="8240985" cy="3295055"/>
            <a:chOff x="393" y="1612"/>
            <a:chExt cx="7673" cy="3068"/>
          </a:xfrm>
        </p:grpSpPr>
        <p:sp>
          <p:nvSpPr>
            <p:cNvPr id="19460" name="Rectangle 4"/>
            <p:cNvSpPr>
              <a:spLocks/>
            </p:cNvSpPr>
            <p:nvPr/>
          </p:nvSpPr>
          <p:spPr bwMode="auto">
            <a:xfrm>
              <a:off x="3159" y="1805"/>
              <a:ext cx="1028" cy="2855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61" name="Rectangle 5"/>
            <p:cNvSpPr>
              <a:spLocks/>
            </p:cNvSpPr>
            <p:nvPr/>
          </p:nvSpPr>
          <p:spPr bwMode="auto">
            <a:xfrm>
              <a:off x="4362" y="1825"/>
              <a:ext cx="1028" cy="2835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62" name="Rectangle 6"/>
            <p:cNvSpPr>
              <a:spLocks/>
            </p:cNvSpPr>
            <p:nvPr/>
          </p:nvSpPr>
          <p:spPr bwMode="auto">
            <a:xfrm>
              <a:off x="5563" y="1825"/>
              <a:ext cx="1028" cy="2855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63" name="Rectangle 7"/>
            <p:cNvSpPr>
              <a:spLocks/>
            </p:cNvSpPr>
            <p:nvPr/>
          </p:nvSpPr>
          <p:spPr bwMode="auto">
            <a:xfrm>
              <a:off x="1957" y="1805"/>
              <a:ext cx="1028" cy="2817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64" name="Rectangle 8"/>
            <p:cNvSpPr>
              <a:spLocks/>
            </p:cNvSpPr>
            <p:nvPr/>
          </p:nvSpPr>
          <p:spPr bwMode="auto">
            <a:xfrm>
              <a:off x="2208" y="1612"/>
              <a:ext cx="48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octet 1</a:t>
              </a:r>
            </a:p>
          </p:txBody>
        </p:sp>
        <p:sp>
          <p:nvSpPr>
            <p:cNvPr id="19465" name="Rectangle 9"/>
            <p:cNvSpPr>
              <a:spLocks/>
            </p:cNvSpPr>
            <p:nvPr/>
          </p:nvSpPr>
          <p:spPr bwMode="auto">
            <a:xfrm>
              <a:off x="3384" y="1612"/>
              <a:ext cx="48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octet 2</a:t>
              </a:r>
            </a:p>
          </p:txBody>
        </p:sp>
        <p:sp>
          <p:nvSpPr>
            <p:cNvPr id="19466" name="Rectangle 10"/>
            <p:cNvSpPr>
              <a:spLocks/>
            </p:cNvSpPr>
            <p:nvPr/>
          </p:nvSpPr>
          <p:spPr bwMode="auto">
            <a:xfrm>
              <a:off x="4587" y="1612"/>
              <a:ext cx="48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octet 3</a:t>
              </a:r>
            </a:p>
          </p:txBody>
        </p:sp>
        <p:sp>
          <p:nvSpPr>
            <p:cNvPr id="19467" name="Rectangle 11"/>
            <p:cNvSpPr>
              <a:spLocks/>
            </p:cNvSpPr>
            <p:nvPr/>
          </p:nvSpPr>
          <p:spPr bwMode="auto">
            <a:xfrm>
              <a:off x="1193" y="2222"/>
              <a:ext cx="58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A:</a:t>
              </a:r>
            </a:p>
          </p:txBody>
        </p:sp>
        <p:sp>
          <p:nvSpPr>
            <p:cNvPr id="19468" name="Rectangle 12"/>
            <p:cNvSpPr>
              <a:spLocks/>
            </p:cNvSpPr>
            <p:nvPr/>
          </p:nvSpPr>
          <p:spPr bwMode="auto">
            <a:xfrm>
              <a:off x="2158" y="2242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 to 127</a:t>
              </a:r>
            </a:p>
          </p:txBody>
        </p:sp>
        <p:sp>
          <p:nvSpPr>
            <p:cNvPr id="19469" name="Rectangle 13"/>
            <p:cNvSpPr>
              <a:spLocks/>
            </p:cNvSpPr>
            <p:nvPr/>
          </p:nvSpPr>
          <p:spPr bwMode="auto">
            <a:xfrm>
              <a:off x="3334" y="3892"/>
              <a:ext cx="57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470" name="Rectangle 14"/>
            <p:cNvSpPr>
              <a:spLocks/>
            </p:cNvSpPr>
            <p:nvPr/>
          </p:nvSpPr>
          <p:spPr bwMode="auto">
            <a:xfrm>
              <a:off x="4535" y="3892"/>
              <a:ext cx="5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471" name="Rectangle 15"/>
            <p:cNvSpPr>
              <a:spLocks/>
            </p:cNvSpPr>
            <p:nvPr/>
          </p:nvSpPr>
          <p:spPr bwMode="auto">
            <a:xfrm>
              <a:off x="5794" y="3892"/>
              <a:ext cx="5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 to 254</a:t>
              </a:r>
            </a:p>
          </p:txBody>
        </p:sp>
        <p:sp>
          <p:nvSpPr>
            <p:cNvPr id="19472" name="Rectangle 16"/>
            <p:cNvSpPr>
              <a:spLocks/>
            </p:cNvSpPr>
            <p:nvPr/>
          </p:nvSpPr>
          <p:spPr bwMode="auto">
            <a:xfrm>
              <a:off x="1193" y="2766"/>
              <a:ext cx="59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B:</a:t>
              </a:r>
            </a:p>
          </p:txBody>
        </p:sp>
        <p:sp>
          <p:nvSpPr>
            <p:cNvPr id="19473" name="Rectangle 17"/>
            <p:cNvSpPr>
              <a:spLocks/>
            </p:cNvSpPr>
            <p:nvPr/>
          </p:nvSpPr>
          <p:spPr bwMode="auto">
            <a:xfrm>
              <a:off x="2070" y="2786"/>
              <a:ext cx="754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128 to 191</a:t>
              </a:r>
            </a:p>
          </p:txBody>
        </p:sp>
        <p:sp>
          <p:nvSpPr>
            <p:cNvPr id="19474" name="Rectangle 18"/>
            <p:cNvSpPr>
              <a:spLocks/>
            </p:cNvSpPr>
            <p:nvPr/>
          </p:nvSpPr>
          <p:spPr bwMode="auto">
            <a:xfrm>
              <a:off x="1193" y="3330"/>
              <a:ext cx="60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C:</a:t>
              </a:r>
            </a:p>
          </p:txBody>
        </p:sp>
        <p:sp>
          <p:nvSpPr>
            <p:cNvPr id="19475" name="Rectangle 19"/>
            <p:cNvSpPr>
              <a:spLocks/>
            </p:cNvSpPr>
            <p:nvPr/>
          </p:nvSpPr>
          <p:spPr bwMode="auto">
            <a:xfrm>
              <a:off x="2048" y="3348"/>
              <a:ext cx="79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192 to 223 </a:t>
              </a:r>
            </a:p>
          </p:txBody>
        </p:sp>
        <p:sp>
          <p:nvSpPr>
            <p:cNvPr id="19476" name="Rectangle 20"/>
            <p:cNvSpPr>
              <a:spLocks/>
            </p:cNvSpPr>
            <p:nvPr/>
          </p:nvSpPr>
          <p:spPr bwMode="auto">
            <a:xfrm>
              <a:off x="2048" y="3892"/>
              <a:ext cx="79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224 to 239 </a:t>
              </a:r>
            </a:p>
          </p:txBody>
        </p:sp>
        <p:sp>
          <p:nvSpPr>
            <p:cNvPr id="19477" name="Rectangle 21"/>
            <p:cNvSpPr>
              <a:spLocks/>
            </p:cNvSpPr>
            <p:nvPr/>
          </p:nvSpPr>
          <p:spPr bwMode="auto">
            <a:xfrm>
              <a:off x="393" y="3873"/>
              <a:ext cx="137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D (multicast):</a:t>
              </a:r>
            </a:p>
          </p:txBody>
        </p:sp>
        <p:sp>
          <p:nvSpPr>
            <p:cNvPr id="19478" name="Rectangle 22"/>
            <p:cNvSpPr>
              <a:spLocks/>
            </p:cNvSpPr>
            <p:nvPr/>
          </p:nvSpPr>
          <p:spPr bwMode="auto">
            <a:xfrm>
              <a:off x="3234" y="3047"/>
              <a:ext cx="78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 ID</a:t>
              </a:r>
            </a:p>
          </p:txBody>
        </p:sp>
        <p:sp>
          <p:nvSpPr>
            <p:cNvPr id="19479" name="Rectangle 23"/>
            <p:cNvSpPr>
              <a:spLocks/>
            </p:cNvSpPr>
            <p:nvPr/>
          </p:nvSpPr>
          <p:spPr bwMode="auto">
            <a:xfrm>
              <a:off x="2674" y="2534"/>
              <a:ext cx="78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 ID</a:t>
              </a:r>
            </a:p>
          </p:txBody>
        </p:sp>
        <p:sp>
          <p:nvSpPr>
            <p:cNvPr id="19480" name="Rectangle 24"/>
            <p:cNvSpPr>
              <a:spLocks/>
            </p:cNvSpPr>
            <p:nvPr/>
          </p:nvSpPr>
          <p:spPr bwMode="auto">
            <a:xfrm>
              <a:off x="2058" y="1950"/>
              <a:ext cx="78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 ID</a:t>
              </a:r>
            </a:p>
          </p:txBody>
        </p:sp>
        <p:sp>
          <p:nvSpPr>
            <p:cNvPr id="19481" name="Rectangle 25"/>
            <p:cNvSpPr>
              <a:spLocks/>
            </p:cNvSpPr>
            <p:nvPr/>
          </p:nvSpPr>
          <p:spPr bwMode="auto">
            <a:xfrm>
              <a:off x="5196" y="2534"/>
              <a:ext cx="53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Host ID</a:t>
              </a:r>
            </a:p>
          </p:txBody>
        </p:sp>
        <p:sp>
          <p:nvSpPr>
            <p:cNvPr id="19482" name="Rectangle 26"/>
            <p:cNvSpPr>
              <a:spLocks/>
            </p:cNvSpPr>
            <p:nvPr/>
          </p:nvSpPr>
          <p:spPr bwMode="auto">
            <a:xfrm>
              <a:off x="4562" y="1950"/>
              <a:ext cx="53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Host ID</a:t>
              </a:r>
            </a:p>
          </p:txBody>
        </p:sp>
        <p:sp>
          <p:nvSpPr>
            <p:cNvPr id="19483" name="Rectangle 27"/>
            <p:cNvSpPr>
              <a:spLocks/>
            </p:cNvSpPr>
            <p:nvPr/>
          </p:nvSpPr>
          <p:spPr bwMode="auto">
            <a:xfrm>
              <a:off x="5820" y="3047"/>
              <a:ext cx="5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Host ID</a:t>
              </a:r>
            </a:p>
          </p:txBody>
        </p:sp>
        <p:sp>
          <p:nvSpPr>
            <p:cNvPr id="19484" name="Rectangle 28"/>
            <p:cNvSpPr>
              <a:spLocks/>
            </p:cNvSpPr>
            <p:nvPr/>
          </p:nvSpPr>
          <p:spPr bwMode="auto">
            <a:xfrm>
              <a:off x="3664" y="3616"/>
              <a:ext cx="1234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Multicast address</a:t>
              </a:r>
            </a:p>
          </p:txBody>
        </p:sp>
        <p:sp>
          <p:nvSpPr>
            <p:cNvPr id="19485" name="Freeform 29"/>
            <p:cNvSpPr>
              <a:spLocks/>
            </p:cNvSpPr>
            <p:nvPr/>
          </p:nvSpPr>
          <p:spPr bwMode="auto">
            <a:xfrm>
              <a:off x="1898" y="2136"/>
              <a:ext cx="581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86" name="Freeform 30"/>
            <p:cNvSpPr>
              <a:spLocks/>
            </p:cNvSpPr>
            <p:nvPr/>
          </p:nvSpPr>
          <p:spPr bwMode="auto">
            <a:xfrm>
              <a:off x="2461" y="2136"/>
              <a:ext cx="542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87" name="Freeform 31"/>
            <p:cNvSpPr>
              <a:spLocks/>
            </p:cNvSpPr>
            <p:nvPr/>
          </p:nvSpPr>
          <p:spPr bwMode="auto">
            <a:xfrm>
              <a:off x="1898" y="2700"/>
              <a:ext cx="1203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88" name="Freeform 32"/>
            <p:cNvSpPr>
              <a:spLocks/>
            </p:cNvSpPr>
            <p:nvPr/>
          </p:nvSpPr>
          <p:spPr bwMode="auto">
            <a:xfrm>
              <a:off x="3062" y="2700"/>
              <a:ext cx="1125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89" name="Freeform 33"/>
            <p:cNvSpPr>
              <a:spLocks/>
            </p:cNvSpPr>
            <p:nvPr/>
          </p:nvSpPr>
          <p:spPr bwMode="auto">
            <a:xfrm>
              <a:off x="1898" y="3242"/>
              <a:ext cx="1824" cy="79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0" name="Freeform 34"/>
            <p:cNvSpPr>
              <a:spLocks/>
            </p:cNvSpPr>
            <p:nvPr/>
          </p:nvSpPr>
          <p:spPr bwMode="auto">
            <a:xfrm>
              <a:off x="3682" y="3242"/>
              <a:ext cx="1727" cy="79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1" name="Freeform 35"/>
            <p:cNvSpPr>
              <a:spLocks/>
            </p:cNvSpPr>
            <p:nvPr/>
          </p:nvSpPr>
          <p:spPr bwMode="auto">
            <a:xfrm>
              <a:off x="1898" y="3806"/>
              <a:ext cx="2464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2" name="Freeform 36"/>
            <p:cNvSpPr>
              <a:spLocks/>
            </p:cNvSpPr>
            <p:nvPr/>
          </p:nvSpPr>
          <p:spPr bwMode="auto">
            <a:xfrm>
              <a:off x="4283" y="3806"/>
              <a:ext cx="2328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3" name="Freeform 37"/>
            <p:cNvSpPr>
              <a:spLocks/>
            </p:cNvSpPr>
            <p:nvPr/>
          </p:nvSpPr>
          <p:spPr bwMode="auto">
            <a:xfrm>
              <a:off x="3119" y="2136"/>
              <a:ext cx="1668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4" name="Freeform 38"/>
            <p:cNvSpPr>
              <a:spLocks/>
            </p:cNvSpPr>
            <p:nvPr/>
          </p:nvSpPr>
          <p:spPr bwMode="auto">
            <a:xfrm>
              <a:off x="4769" y="2136"/>
              <a:ext cx="1861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5" name="Freeform 39"/>
            <p:cNvSpPr>
              <a:spLocks/>
            </p:cNvSpPr>
            <p:nvPr/>
          </p:nvSpPr>
          <p:spPr bwMode="auto">
            <a:xfrm>
              <a:off x="4322" y="2700"/>
              <a:ext cx="1223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6" name="Freeform 40"/>
            <p:cNvSpPr>
              <a:spLocks/>
            </p:cNvSpPr>
            <p:nvPr/>
          </p:nvSpPr>
          <p:spPr bwMode="auto">
            <a:xfrm>
              <a:off x="5506" y="2700"/>
              <a:ext cx="1124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7" name="Freeform 41"/>
            <p:cNvSpPr>
              <a:spLocks/>
            </p:cNvSpPr>
            <p:nvPr/>
          </p:nvSpPr>
          <p:spPr bwMode="auto">
            <a:xfrm>
              <a:off x="5525" y="3242"/>
              <a:ext cx="601" cy="79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8" name="Freeform 42"/>
            <p:cNvSpPr>
              <a:spLocks/>
            </p:cNvSpPr>
            <p:nvPr/>
          </p:nvSpPr>
          <p:spPr bwMode="auto">
            <a:xfrm>
              <a:off x="6087" y="3242"/>
              <a:ext cx="543" cy="79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9" name="Rectangle 43"/>
            <p:cNvSpPr>
              <a:spLocks/>
            </p:cNvSpPr>
            <p:nvPr/>
          </p:nvSpPr>
          <p:spPr bwMode="auto">
            <a:xfrm>
              <a:off x="3334" y="3330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0" name="Rectangle 44"/>
            <p:cNvSpPr>
              <a:spLocks/>
            </p:cNvSpPr>
            <p:nvPr/>
          </p:nvSpPr>
          <p:spPr bwMode="auto">
            <a:xfrm>
              <a:off x="4535" y="3330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1" name="Rectangle 45"/>
            <p:cNvSpPr>
              <a:spLocks/>
            </p:cNvSpPr>
            <p:nvPr/>
          </p:nvSpPr>
          <p:spPr bwMode="auto">
            <a:xfrm>
              <a:off x="5794" y="3330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 to 254</a:t>
              </a:r>
            </a:p>
          </p:txBody>
        </p:sp>
        <p:sp>
          <p:nvSpPr>
            <p:cNvPr id="19502" name="Rectangle 46"/>
            <p:cNvSpPr>
              <a:spLocks/>
            </p:cNvSpPr>
            <p:nvPr/>
          </p:nvSpPr>
          <p:spPr bwMode="auto">
            <a:xfrm>
              <a:off x="3334" y="2786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3" name="Rectangle 47"/>
            <p:cNvSpPr>
              <a:spLocks/>
            </p:cNvSpPr>
            <p:nvPr/>
          </p:nvSpPr>
          <p:spPr bwMode="auto">
            <a:xfrm>
              <a:off x="4535" y="2786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4" name="Rectangle 48"/>
            <p:cNvSpPr>
              <a:spLocks/>
            </p:cNvSpPr>
            <p:nvPr/>
          </p:nvSpPr>
          <p:spPr bwMode="auto">
            <a:xfrm>
              <a:off x="5794" y="2786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5" name="Rectangle 49"/>
            <p:cNvSpPr>
              <a:spLocks/>
            </p:cNvSpPr>
            <p:nvPr/>
          </p:nvSpPr>
          <p:spPr bwMode="auto">
            <a:xfrm>
              <a:off x="3334" y="2242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dirty="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6" name="Rectangle 50"/>
            <p:cNvSpPr>
              <a:spLocks/>
            </p:cNvSpPr>
            <p:nvPr/>
          </p:nvSpPr>
          <p:spPr bwMode="auto">
            <a:xfrm>
              <a:off x="4535" y="2242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7" name="Rectangle 51"/>
            <p:cNvSpPr>
              <a:spLocks/>
            </p:cNvSpPr>
            <p:nvPr/>
          </p:nvSpPr>
          <p:spPr bwMode="auto">
            <a:xfrm>
              <a:off x="5794" y="2242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8" name="Rectangle 52"/>
            <p:cNvSpPr>
              <a:spLocks/>
            </p:cNvSpPr>
            <p:nvPr/>
          </p:nvSpPr>
          <p:spPr bwMode="auto">
            <a:xfrm>
              <a:off x="3334" y="4378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9" name="Rectangle 53"/>
            <p:cNvSpPr>
              <a:spLocks/>
            </p:cNvSpPr>
            <p:nvPr/>
          </p:nvSpPr>
          <p:spPr bwMode="auto">
            <a:xfrm>
              <a:off x="4535" y="4378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10" name="Rectangle 54"/>
            <p:cNvSpPr>
              <a:spLocks/>
            </p:cNvSpPr>
            <p:nvPr/>
          </p:nvSpPr>
          <p:spPr bwMode="auto">
            <a:xfrm>
              <a:off x="5794" y="4378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 to 254</a:t>
              </a:r>
            </a:p>
          </p:txBody>
        </p:sp>
        <p:sp>
          <p:nvSpPr>
            <p:cNvPr id="19511" name="Rectangle 55"/>
            <p:cNvSpPr>
              <a:spLocks/>
            </p:cNvSpPr>
            <p:nvPr/>
          </p:nvSpPr>
          <p:spPr bwMode="auto">
            <a:xfrm>
              <a:off x="2048" y="4378"/>
              <a:ext cx="79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240 to 255 </a:t>
              </a:r>
            </a:p>
          </p:txBody>
        </p:sp>
        <p:sp>
          <p:nvSpPr>
            <p:cNvPr id="19512" name="Rectangle 56"/>
            <p:cNvSpPr>
              <a:spLocks/>
            </p:cNvSpPr>
            <p:nvPr/>
          </p:nvSpPr>
          <p:spPr bwMode="auto">
            <a:xfrm>
              <a:off x="452" y="4359"/>
              <a:ext cx="135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E (reserved):</a:t>
              </a:r>
            </a:p>
          </p:txBody>
        </p:sp>
        <p:sp>
          <p:nvSpPr>
            <p:cNvPr id="19513" name="Freeform 57"/>
            <p:cNvSpPr>
              <a:spLocks/>
            </p:cNvSpPr>
            <p:nvPr/>
          </p:nvSpPr>
          <p:spPr bwMode="auto">
            <a:xfrm>
              <a:off x="1898" y="4291"/>
              <a:ext cx="2464" cy="79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514" name="Freeform 58"/>
            <p:cNvSpPr>
              <a:spLocks/>
            </p:cNvSpPr>
            <p:nvPr/>
          </p:nvSpPr>
          <p:spPr bwMode="auto">
            <a:xfrm>
              <a:off x="4283" y="4291"/>
              <a:ext cx="2328" cy="79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515" name="Rectangle 59"/>
            <p:cNvSpPr>
              <a:spLocks/>
            </p:cNvSpPr>
            <p:nvPr/>
          </p:nvSpPr>
          <p:spPr bwMode="auto">
            <a:xfrm>
              <a:off x="6709" y="2125"/>
              <a:ext cx="7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1.0.0.0 to </a:t>
              </a:r>
            </a:p>
          </p:txBody>
        </p:sp>
        <p:sp>
          <p:nvSpPr>
            <p:cNvPr id="19516" name="Rectangle 60"/>
            <p:cNvSpPr>
              <a:spLocks/>
            </p:cNvSpPr>
            <p:nvPr/>
          </p:nvSpPr>
          <p:spPr bwMode="auto">
            <a:xfrm>
              <a:off x="6718" y="2301"/>
              <a:ext cx="119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127.255.255.255</a:t>
              </a:r>
            </a:p>
          </p:txBody>
        </p:sp>
        <p:sp>
          <p:nvSpPr>
            <p:cNvPr id="19517" name="Rectangle 61"/>
            <p:cNvSpPr>
              <a:spLocks/>
            </p:cNvSpPr>
            <p:nvPr/>
          </p:nvSpPr>
          <p:spPr bwMode="auto">
            <a:xfrm>
              <a:off x="6713" y="2727"/>
              <a:ext cx="885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128.0.0.0 to </a:t>
              </a:r>
            </a:p>
          </p:txBody>
        </p:sp>
        <p:sp>
          <p:nvSpPr>
            <p:cNvPr id="19518" name="Rectangle 62"/>
            <p:cNvSpPr>
              <a:spLocks/>
            </p:cNvSpPr>
            <p:nvPr/>
          </p:nvSpPr>
          <p:spPr bwMode="auto">
            <a:xfrm>
              <a:off x="6718" y="2902"/>
              <a:ext cx="119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191.255.255.255</a:t>
              </a:r>
            </a:p>
          </p:txBody>
        </p:sp>
        <p:sp>
          <p:nvSpPr>
            <p:cNvPr id="19519" name="Rectangle 63"/>
            <p:cNvSpPr>
              <a:spLocks/>
            </p:cNvSpPr>
            <p:nvPr/>
          </p:nvSpPr>
          <p:spPr bwMode="auto">
            <a:xfrm>
              <a:off x="6713" y="3251"/>
              <a:ext cx="8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192.0.0.0 to </a:t>
              </a:r>
            </a:p>
          </p:txBody>
        </p:sp>
        <p:sp>
          <p:nvSpPr>
            <p:cNvPr id="19520" name="Rectangle 64"/>
            <p:cNvSpPr>
              <a:spLocks/>
            </p:cNvSpPr>
            <p:nvPr/>
          </p:nvSpPr>
          <p:spPr bwMode="auto">
            <a:xfrm>
              <a:off x="6718" y="3427"/>
              <a:ext cx="119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223.255.255.255</a:t>
              </a:r>
            </a:p>
          </p:txBody>
        </p:sp>
        <p:sp>
          <p:nvSpPr>
            <p:cNvPr id="19521" name="Rectangle 65"/>
            <p:cNvSpPr>
              <a:spLocks/>
            </p:cNvSpPr>
            <p:nvPr/>
          </p:nvSpPr>
          <p:spPr bwMode="auto">
            <a:xfrm>
              <a:off x="6713" y="3815"/>
              <a:ext cx="8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224.0.0.0 to </a:t>
              </a:r>
            </a:p>
          </p:txBody>
        </p:sp>
        <p:sp>
          <p:nvSpPr>
            <p:cNvPr id="19522" name="Rectangle 66"/>
            <p:cNvSpPr>
              <a:spLocks/>
            </p:cNvSpPr>
            <p:nvPr/>
          </p:nvSpPr>
          <p:spPr bwMode="auto">
            <a:xfrm>
              <a:off x="6718" y="3989"/>
              <a:ext cx="119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239.255.255.255</a:t>
              </a:r>
            </a:p>
          </p:txBody>
        </p:sp>
        <p:sp>
          <p:nvSpPr>
            <p:cNvPr id="19523" name="Rectangle 67"/>
            <p:cNvSpPr>
              <a:spLocks/>
            </p:cNvSpPr>
            <p:nvPr/>
          </p:nvSpPr>
          <p:spPr bwMode="auto">
            <a:xfrm>
              <a:off x="6713" y="4300"/>
              <a:ext cx="8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240.0.0.0 to </a:t>
              </a:r>
            </a:p>
          </p:txBody>
        </p:sp>
        <p:sp>
          <p:nvSpPr>
            <p:cNvPr id="19524" name="Rectangle 68"/>
            <p:cNvSpPr>
              <a:spLocks/>
            </p:cNvSpPr>
            <p:nvPr/>
          </p:nvSpPr>
          <p:spPr bwMode="auto">
            <a:xfrm>
              <a:off x="6718" y="4476"/>
              <a:ext cx="119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255.255.255.255</a:t>
              </a:r>
            </a:p>
          </p:txBody>
        </p:sp>
        <p:sp>
          <p:nvSpPr>
            <p:cNvPr id="19525" name="Rectangle 69"/>
            <p:cNvSpPr>
              <a:spLocks/>
            </p:cNvSpPr>
            <p:nvPr/>
          </p:nvSpPr>
          <p:spPr bwMode="auto">
            <a:xfrm>
              <a:off x="6648" y="1660"/>
              <a:ext cx="141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Range of addresses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261699-4982-4A4A-A19F-F07AD1FA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178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3.17 IP packet layout</a:t>
            </a:r>
          </a:p>
        </p:txBody>
      </p:sp>
      <p:pic>
        <p:nvPicPr>
          <p:cNvPr id="20484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81" y="2674384"/>
            <a:ext cx="8547176" cy="1268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A6C95D-6B2A-45FE-AE81-99E62CD8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communication subsystem</a:t>
            </a:r>
            <a:r>
              <a:rPr lang="en-US" dirty="0"/>
              <a:t> in a distributed system</a:t>
            </a:r>
          </a:p>
          <a:p>
            <a:pPr lvl="1"/>
            <a:r>
              <a:rPr lang="en-US" dirty="0"/>
              <a:t>The collection of </a:t>
            </a:r>
            <a:r>
              <a:rPr lang="en-US" u="sng" dirty="0"/>
              <a:t>hardware</a:t>
            </a:r>
            <a:r>
              <a:rPr lang="en-US" dirty="0"/>
              <a:t> and </a:t>
            </a:r>
            <a:r>
              <a:rPr lang="en-US" u="sng" dirty="0"/>
              <a:t>software components</a:t>
            </a:r>
            <a:r>
              <a:rPr lang="en-US" dirty="0"/>
              <a:t> that provide the communication facilities for a distributed system</a:t>
            </a:r>
          </a:p>
          <a:p>
            <a:r>
              <a:rPr lang="en-US" dirty="0"/>
              <a:t>Recall: In a distributed system, the </a:t>
            </a:r>
            <a:r>
              <a:rPr lang="en-US" u="sng" dirty="0"/>
              <a:t>middleware</a:t>
            </a:r>
            <a:r>
              <a:rPr lang="en-US" dirty="0"/>
              <a:t> often provides communication services to enable communications between the distributed applications running on various platforms.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8225A-7574-497D-994D-7B1BB2FB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7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714F4-1DAA-495F-9802-4A49B8050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B85AC-3013-4159-994D-738ACC59E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 introductory overview of computer networking and its impact on the communication subsystem</a:t>
            </a:r>
          </a:p>
          <a:p>
            <a:pPr lvl="1"/>
            <a:r>
              <a:rPr lang="en-US" dirty="0"/>
              <a:t>Networking issues for distributed systems</a:t>
            </a:r>
          </a:p>
          <a:p>
            <a:pPr lvl="1"/>
            <a:r>
              <a:rPr lang="en-US" dirty="0"/>
              <a:t>Types of network</a:t>
            </a:r>
          </a:p>
          <a:p>
            <a:pPr lvl="1"/>
            <a:r>
              <a:rPr lang="en-US" dirty="0"/>
              <a:t>Network principles</a:t>
            </a:r>
          </a:p>
          <a:p>
            <a:pPr lvl="1"/>
            <a:r>
              <a:rPr lang="en-US" dirty="0"/>
              <a:t>Internet protocols</a:t>
            </a:r>
          </a:p>
          <a:p>
            <a:pPr lvl="1"/>
            <a:r>
              <a:rPr lang="en-US" dirty="0"/>
              <a:t>Case studies: Ethernet, </a:t>
            </a:r>
            <a:r>
              <a:rPr lang="en-US" dirty="0" err="1"/>
              <a:t>WiFi</a:t>
            </a:r>
            <a:r>
              <a:rPr lang="en-US" dirty="0"/>
              <a:t> and Bluetooth</a:t>
            </a:r>
          </a:p>
          <a:p>
            <a:r>
              <a:rPr lang="en-US" dirty="0"/>
              <a:t>Ch 7: Operating system support for networking and related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8C1BA-2EDB-4B22-AD7C-C85344A4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092"/>
          </a:xfrm>
        </p:spPr>
        <p:txBody>
          <a:bodyPr>
            <a:normAutofit fontScale="90000"/>
          </a:bodyPr>
          <a:lstStyle/>
          <a:p>
            <a:r>
              <a:rPr lang="en-US" dirty="0"/>
              <a:t>Networking Issues in 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696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dirty="0"/>
              <a:t>Performance</a:t>
            </a:r>
            <a:r>
              <a:rPr lang="en-US" sz="3800" dirty="0"/>
              <a:t> parameters affect the speed with which individual messages are transferred in DS.</a:t>
            </a:r>
          </a:p>
          <a:p>
            <a:pPr lvl="1"/>
            <a:r>
              <a:rPr lang="en-US" sz="3200" b="1" dirty="0"/>
              <a:t>Latency</a:t>
            </a:r>
            <a:r>
              <a:rPr lang="en-US" sz="3200" dirty="0"/>
              <a:t> – the delay that occurs after send is executed and before data starts to arrive</a:t>
            </a:r>
          </a:p>
          <a:p>
            <a:pPr lvl="2"/>
            <a:r>
              <a:rPr lang="en-US" sz="2600" dirty="0"/>
              <a:t>Can be considered as the time required to transfer an empty message</a:t>
            </a:r>
          </a:p>
          <a:p>
            <a:pPr lvl="2"/>
            <a:r>
              <a:rPr lang="en-US" sz="2600" dirty="0"/>
              <a:t>Software overheads, routing delays, congestion, …</a:t>
            </a:r>
          </a:p>
          <a:p>
            <a:pPr marL="914400" lvl="2" indent="0">
              <a:buNone/>
            </a:pPr>
            <a:endParaRPr lang="en-US" sz="1600" dirty="0"/>
          </a:p>
          <a:p>
            <a:pPr lvl="1"/>
            <a:r>
              <a:rPr lang="en-US" sz="3200" b="1" dirty="0"/>
              <a:t>Data Transfer Rate</a:t>
            </a:r>
            <a:r>
              <a:rPr lang="en-US" sz="3200" dirty="0"/>
              <a:t> (bits per second) – speed at which data can be transferred between two computers in the network once transmission has begun</a:t>
            </a:r>
          </a:p>
          <a:p>
            <a:pPr marL="457200" lvl="1" indent="0">
              <a:buNone/>
            </a:pPr>
            <a:endParaRPr lang="en-US" sz="1300" dirty="0"/>
          </a:p>
          <a:p>
            <a:pPr marL="457200" lvl="1" indent="0">
              <a:buNone/>
            </a:pPr>
            <a:r>
              <a:rPr lang="en-US" sz="2900" b="1" dirty="0"/>
              <a:t>	Message transmission time = latency + length / data transfer rate</a:t>
            </a:r>
          </a:p>
          <a:p>
            <a:pPr marL="457200" lvl="1" indent="0">
              <a:buNone/>
            </a:pPr>
            <a:endParaRPr lang="en-US" sz="1800" b="1" dirty="0"/>
          </a:p>
          <a:p>
            <a:pPr lvl="1"/>
            <a:r>
              <a:rPr lang="en-US" sz="3200" b="1" dirty="0"/>
              <a:t>Total System Bandwidth </a:t>
            </a:r>
            <a:r>
              <a:rPr lang="en-US" sz="3200" dirty="0"/>
              <a:t>– total volume of traffic transferred across the network at a given time</a:t>
            </a:r>
          </a:p>
          <a:p>
            <a:pPr lvl="2"/>
            <a:r>
              <a:rPr lang="en-US" sz="3200" dirty="0"/>
              <a:t>a measure of the throughput</a:t>
            </a:r>
          </a:p>
          <a:p>
            <a:pPr marL="914400" lvl="2" indent="0">
              <a:buNone/>
            </a:pPr>
            <a:endParaRPr lang="en-US" sz="2200" dirty="0"/>
          </a:p>
          <a:p>
            <a:r>
              <a:rPr lang="en-US" sz="3800" dirty="0"/>
              <a:t>The performance of networks deteriorates in conditions of overload – when there are too many messages in the network at the same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8CA1C-D42D-4A49-A9C8-63A33AA5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5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475156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400" dirty="0"/>
              <a:t>Figure 3.1 Network performance</a:t>
            </a:r>
          </a:p>
        </p:txBody>
      </p:sp>
      <p:sp>
        <p:nvSpPr>
          <p:cNvPr id="4101" name="Rectangle 5"/>
          <p:cNvSpPr>
            <a:spLocks/>
          </p:cNvSpPr>
          <p:nvPr/>
        </p:nvSpPr>
        <p:spPr bwMode="auto">
          <a:xfrm>
            <a:off x="4143375" y="3679031"/>
            <a:ext cx="26606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8" bIns="0">
            <a:spAutoFit/>
          </a:bodyPr>
          <a:lstStyle/>
          <a:p>
            <a:pPr marL="40182"/>
            <a:r>
              <a:rPr lang="en-US" sz="1400">
                <a:ea typeface="ＭＳ Ｐゴシック" charset="0"/>
                <a:cs typeface="Times" charset="0"/>
              </a:rPr>
              <a:t>km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B28279-15EB-4C81-80F9-0E9C22F5F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7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F43B2BE-794B-43E1-85FA-30FCB5112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584" y="5368092"/>
            <a:ext cx="7017026" cy="12731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dirty="0"/>
              <a:t>c.f., </a:t>
            </a:r>
          </a:p>
          <a:p>
            <a:pPr marL="0" indent="0">
              <a:buNone/>
            </a:pPr>
            <a:r>
              <a:rPr lang="en-US" sz="2000" b="1" dirty="0"/>
              <a:t>CPU</a:t>
            </a:r>
            <a:r>
              <a:rPr lang="en-US" sz="2000" dirty="0"/>
              <a:t> operations: in nanoseconds (ns)</a:t>
            </a:r>
          </a:p>
          <a:p>
            <a:pPr marL="0" indent="0">
              <a:buNone/>
            </a:pPr>
            <a:r>
              <a:rPr lang="en-US" sz="2000" b="1" dirty="0"/>
              <a:t>Memory</a:t>
            </a:r>
            <a:r>
              <a:rPr lang="en-US" sz="2000" dirty="0"/>
              <a:t> accesses: in microseconds (µs)</a:t>
            </a:r>
          </a:p>
          <a:p>
            <a:pPr marL="0" indent="0">
              <a:buNone/>
            </a:pPr>
            <a:r>
              <a:rPr lang="en-US" sz="2000" b="1" dirty="0"/>
              <a:t>Disk</a:t>
            </a:r>
            <a:r>
              <a:rPr lang="en-US" sz="2000" dirty="0"/>
              <a:t> accesses: milliseconds (</a:t>
            </a:r>
            <a:r>
              <a:rPr lang="en-US" sz="2000" dirty="0" err="1"/>
              <a:t>ms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b="1" dirty="0"/>
              <a:t>Network</a:t>
            </a:r>
            <a:r>
              <a:rPr lang="en-US" sz="2000" dirty="0"/>
              <a:t> accesses: </a:t>
            </a:r>
            <a:r>
              <a:rPr lang="en-US" sz="2000" dirty="0" err="1"/>
              <a:t>ms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969CD2-87E6-4649-B098-D3A0DE250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375" y="733147"/>
            <a:ext cx="7017026" cy="465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19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Issues in DS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Scalability</a:t>
            </a:r>
          </a:p>
          <a:p>
            <a:pPr lvl="1"/>
            <a:r>
              <a:rPr lang="en-US" dirty="0"/>
              <a:t>Size increases</a:t>
            </a:r>
          </a:p>
          <a:p>
            <a:pPr lvl="1"/>
            <a:r>
              <a:rPr lang="en-US" dirty="0"/>
              <a:t>Communication load increases</a:t>
            </a:r>
          </a:p>
          <a:p>
            <a:r>
              <a:rPr lang="en-US" dirty="0"/>
              <a:t>Reliability </a:t>
            </a:r>
          </a:p>
          <a:p>
            <a:pPr lvl="1"/>
            <a:r>
              <a:rPr lang="en-US" dirty="0"/>
              <a:t>impact of communication errors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end-to-end argument: </a:t>
            </a:r>
            <a:r>
              <a:rPr lang="en-US" dirty="0"/>
              <a:t>The communication subsystem need not provide totally error-free communication; the detection of communication errors and their correction is often best performed by application-level software.</a:t>
            </a:r>
          </a:p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Firewalls impose restrictions on traffic flow between networks.</a:t>
            </a:r>
          </a:p>
          <a:p>
            <a:pPr lvl="1"/>
            <a:r>
              <a:rPr lang="en-US" dirty="0"/>
              <a:t>Protection of routers and other network devices/appliances</a:t>
            </a:r>
          </a:p>
          <a:p>
            <a:pPr lvl="1"/>
            <a:r>
              <a:rPr lang="en-US" dirty="0"/>
              <a:t>Application and Data security: End-to-end authentication, privacy, confidentiality, message integrity, traffic analysis, anti-replay, … (more in Ch. 11)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6416F-7E78-4D94-9E75-1471C6BF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10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Issues in DS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Mobility</a:t>
            </a:r>
          </a:p>
          <a:p>
            <a:pPr lvl="1"/>
            <a:r>
              <a:rPr lang="en-US" dirty="0"/>
              <a:t>Mobile devices move and may require re-connection.</a:t>
            </a:r>
          </a:p>
          <a:p>
            <a:pPr lvl="1"/>
            <a:r>
              <a:rPr lang="en-US" dirty="0"/>
              <a:t>Wireless connectivity</a:t>
            </a:r>
          </a:p>
          <a:p>
            <a:r>
              <a:rPr lang="en-US" dirty="0"/>
              <a:t>QoS (Quality of Service)</a:t>
            </a:r>
          </a:p>
          <a:p>
            <a:pPr lvl="1"/>
            <a:r>
              <a:rPr lang="en-US" dirty="0"/>
              <a:t>the ability to meet deadlines when transmitting and processing streams of real-time multimedia data</a:t>
            </a:r>
          </a:p>
          <a:p>
            <a:pPr lvl="1"/>
            <a:r>
              <a:rPr lang="en-US" dirty="0"/>
              <a:t>Guaranteed bandwidth, bounded latencies</a:t>
            </a:r>
          </a:p>
          <a:p>
            <a:pPr lvl="1"/>
            <a:r>
              <a:rPr lang="en-US" dirty="0"/>
              <a:t>a minimum acceptable QoS vs a desired optimum</a:t>
            </a:r>
          </a:p>
          <a:p>
            <a:r>
              <a:rPr lang="en-US" dirty="0"/>
              <a:t>Multicasting communication</a:t>
            </a:r>
          </a:p>
          <a:p>
            <a:pPr lvl="1"/>
            <a:r>
              <a:rPr lang="en-US" dirty="0"/>
              <a:t>One-to-Many communication</a:t>
            </a:r>
          </a:p>
          <a:p>
            <a:pPr lvl="1"/>
            <a:r>
              <a:rPr lang="en-US" dirty="0"/>
              <a:t>simultaneous transmission of messages to several recipients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6416F-7E78-4D94-9E75-1471C6BF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1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6EE9DD5FDEE04480CD22CB61371FAD" ma:contentTypeVersion="11" ma:contentTypeDescription="Create a new document." ma:contentTypeScope="" ma:versionID="fb40193bc0164747b2b2d3129b1bd8ee">
  <xsd:schema xmlns:xsd="http://www.w3.org/2001/XMLSchema" xmlns:xs="http://www.w3.org/2001/XMLSchema" xmlns:p="http://schemas.microsoft.com/office/2006/metadata/properties" xmlns:ns3="00a6824a-5175-474a-91df-dfffe83c6e6e" targetNamespace="http://schemas.microsoft.com/office/2006/metadata/properties" ma:root="true" ma:fieldsID="1d992295d4745f59ca61aef58980bdf3" ns3:_="">
    <xsd:import namespace="00a6824a-5175-474a-91df-dfffe83c6e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a6824a-5175-474a-91df-dfffe83c6e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4F9771-B98E-42F8-91F0-DFF43CFB6E6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180CFCF5-04D0-44D7-B351-E9236A9881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a6824a-5175-474a-91df-dfffe83c6e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899698-CBC5-4450-A892-2267894A1FE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2184CB9-C0B0-47FA-BC1D-618FBDF15B01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00a6824a-5175-474a-91df-dfffe83c6e6e"/>
    <ds:schemaRef ds:uri="http://schemas.microsoft.com/office/infopath/2007/PartnerControl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2692</Words>
  <Application>Microsoft Office PowerPoint</Application>
  <PresentationFormat>On-screen Show (4:3)</PresentationFormat>
  <Paragraphs>498</Paragraphs>
  <Slides>37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ＭＳ Ｐゴシック</vt:lpstr>
      <vt:lpstr>Arial</vt:lpstr>
      <vt:lpstr>Arial Black</vt:lpstr>
      <vt:lpstr>Arial Italic</vt:lpstr>
      <vt:lpstr>Calibri</vt:lpstr>
      <vt:lpstr>Times</vt:lpstr>
      <vt:lpstr>Wingdings</vt:lpstr>
      <vt:lpstr>Office Theme</vt:lpstr>
      <vt:lpstr>Slides for Chapter 3:  Networking and Internetworking</vt:lpstr>
      <vt:lpstr>Introduction</vt:lpstr>
      <vt:lpstr>PowerPoint Presentation</vt:lpstr>
      <vt:lpstr>Introduction</vt:lpstr>
      <vt:lpstr>Outline</vt:lpstr>
      <vt:lpstr>Networking Issues in DS</vt:lpstr>
      <vt:lpstr>Figure 3.1 Network performance</vt:lpstr>
      <vt:lpstr>Networking Issues in DS (Cont’d)</vt:lpstr>
      <vt:lpstr>Networking Issues in DS (Cont’d)</vt:lpstr>
      <vt:lpstr>Types of Networks</vt:lpstr>
      <vt:lpstr>Networking Principles</vt:lpstr>
      <vt:lpstr>Networking Principles (cont’d)</vt:lpstr>
      <vt:lpstr>Networking Principles (cont’d)</vt:lpstr>
      <vt:lpstr>Networking Principles (cont’d)</vt:lpstr>
      <vt:lpstr>Figure 3.2 Conceptual layering of protocol software</vt:lpstr>
      <vt:lpstr>Figure 3.3 Encapsulation as it is applied in layered protocols</vt:lpstr>
      <vt:lpstr>Networking Principles (cont’d)</vt:lpstr>
      <vt:lpstr>Figure 3.4 Protocol layers in the ISO Open Systems Interconnection (OSI) model</vt:lpstr>
      <vt:lpstr>Figure 3.5 OSI protocol summary</vt:lpstr>
      <vt:lpstr>Figure 3.6 Internetwork layers (layer 3 and above) vs Network interface (layer 2)</vt:lpstr>
      <vt:lpstr>Networking Principles (cont’d)</vt:lpstr>
      <vt:lpstr>Networking Principles (cont’d)</vt:lpstr>
      <vt:lpstr>Figure 3.7 Routing in a wide area network</vt:lpstr>
      <vt:lpstr>Figure 3.8 Routing tables for the network in Figure 3.7</vt:lpstr>
      <vt:lpstr>Figure 3.9 Pseudo-code for RIP routing algorithm</vt:lpstr>
      <vt:lpstr>Networking Principles (cont’d)</vt:lpstr>
      <vt:lpstr>Congestion Control (Cont’d)</vt:lpstr>
      <vt:lpstr>Networking Principles (cont’d)</vt:lpstr>
      <vt:lpstr>Figure 3.10 Simplified view of part of a university campus network</vt:lpstr>
      <vt:lpstr>Figure 3.11 Tunnelling for IPv6 migration</vt:lpstr>
      <vt:lpstr>Internet Protocols</vt:lpstr>
      <vt:lpstr>Figure 3.12 TCP/IP layers</vt:lpstr>
      <vt:lpstr>Figure 3.13 Encapsulation in a message transmitted via TCP over an Ethernet</vt:lpstr>
      <vt:lpstr>Figure 3.14 The programmer's conceptual view of a TCP/IP Internet</vt:lpstr>
      <vt:lpstr>Figure 3.15 Internet address structure, showing field sizes in bits</vt:lpstr>
      <vt:lpstr>Figure 3.16 Decimal representation of Internet addresses</vt:lpstr>
      <vt:lpstr>Figure 3.17 IP packet layout</vt:lpstr>
    </vt:vector>
  </TitlesOfParts>
  <Company>University of Houston Clear Lake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for Chapter 3:  Networking and Internetworking</dc:title>
  <dc:creator>DCM SCE</dc:creator>
  <cp:lastModifiedBy>Yang, T. Andrew</cp:lastModifiedBy>
  <cp:revision>28</cp:revision>
  <dcterms:created xsi:type="dcterms:W3CDTF">2014-10-01T12:51:13Z</dcterms:created>
  <dcterms:modified xsi:type="dcterms:W3CDTF">2022-09-08T15:42:40Z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0x010100D06EE9DD5FDEE04480CD22CB61371FAD</vt:lpwstr>
  </property>
</Properties>
</file>