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  <p:sldMasterId id="2147483697" r:id="rId5"/>
    <p:sldMasterId id="2147483711" r:id="rId6"/>
  </p:sldMasterIdLst>
  <p:notesMasterIdLst>
    <p:notesMasterId r:id="rId51"/>
  </p:notesMasterIdLst>
  <p:handoutMasterIdLst>
    <p:handoutMasterId r:id="rId52"/>
  </p:handoutMasterIdLst>
  <p:sldIdLst>
    <p:sldId id="323" r:id="rId7"/>
    <p:sldId id="324" r:id="rId8"/>
    <p:sldId id="275" r:id="rId9"/>
    <p:sldId id="326" r:id="rId10"/>
    <p:sldId id="325" r:id="rId11"/>
    <p:sldId id="276" r:id="rId12"/>
    <p:sldId id="280" r:id="rId13"/>
    <p:sldId id="277" r:id="rId14"/>
    <p:sldId id="307" r:id="rId15"/>
    <p:sldId id="278" r:id="rId16"/>
    <p:sldId id="279" r:id="rId17"/>
    <p:sldId id="327" r:id="rId18"/>
    <p:sldId id="296" r:id="rId19"/>
    <p:sldId id="308" r:id="rId20"/>
    <p:sldId id="328" r:id="rId21"/>
    <p:sldId id="329" r:id="rId22"/>
    <p:sldId id="284" r:id="rId23"/>
    <p:sldId id="281" r:id="rId24"/>
    <p:sldId id="297" r:id="rId25"/>
    <p:sldId id="309" r:id="rId26"/>
    <p:sldId id="310" r:id="rId27"/>
    <p:sldId id="311" r:id="rId28"/>
    <p:sldId id="312" r:id="rId29"/>
    <p:sldId id="313" r:id="rId30"/>
    <p:sldId id="314" r:id="rId31"/>
    <p:sldId id="299" r:id="rId32"/>
    <p:sldId id="300" r:id="rId33"/>
    <p:sldId id="330" r:id="rId34"/>
    <p:sldId id="315" r:id="rId35"/>
    <p:sldId id="316" r:id="rId36"/>
    <p:sldId id="317" r:id="rId37"/>
    <p:sldId id="318" r:id="rId38"/>
    <p:sldId id="288" r:id="rId39"/>
    <p:sldId id="319" r:id="rId40"/>
    <p:sldId id="320" r:id="rId41"/>
    <p:sldId id="321" r:id="rId42"/>
    <p:sldId id="290" r:id="rId43"/>
    <p:sldId id="291" r:id="rId44"/>
    <p:sldId id="322" r:id="rId45"/>
    <p:sldId id="301" r:id="rId46"/>
    <p:sldId id="293" r:id="rId47"/>
    <p:sldId id="295" r:id="rId48"/>
    <p:sldId id="302" r:id="rId49"/>
    <p:sldId id="306" r:id="rId5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2777" autoAdjust="0"/>
  </p:normalViewPr>
  <p:slideViewPr>
    <p:cSldViewPr>
      <p:cViewPr varScale="1">
        <p:scale>
          <a:sx n="80" d="100"/>
          <a:sy n="80" d="100"/>
        </p:scale>
        <p:origin x="15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11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6/11/relationships/changesInfo" Target="changesInfos/changesInfo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, T. Andrew" userId="eff186eb-56df-45f2-9ca9-ccec608ed918" providerId="ADAL" clId="{184909F4-0E15-4E18-9941-1FAC7D0A7AA9}"/>
    <pc:docChg chg="undo custSel addSld delSld modSld sldOrd">
      <pc:chgData name="Yang, T. Andrew" userId="eff186eb-56df-45f2-9ca9-ccec608ed918" providerId="ADAL" clId="{184909F4-0E15-4E18-9941-1FAC7D0A7AA9}" dt="2022-10-19T18:56:58.594" v="2138" actId="113"/>
      <pc:docMkLst>
        <pc:docMk/>
      </pc:docMkLst>
      <pc:sldChg chg="modSp">
        <pc:chgData name="Yang, T. Andrew" userId="eff186eb-56df-45f2-9ca9-ccec608ed918" providerId="ADAL" clId="{184909F4-0E15-4E18-9941-1FAC7D0A7AA9}" dt="2022-10-19T18:56:58.594" v="2138" actId="113"/>
        <pc:sldMkLst>
          <pc:docMk/>
          <pc:sldMk cId="0" sldId="279"/>
        </pc:sldMkLst>
        <pc:spChg chg="mod">
          <ac:chgData name="Yang, T. Andrew" userId="eff186eb-56df-45f2-9ca9-ccec608ed918" providerId="ADAL" clId="{184909F4-0E15-4E18-9941-1FAC7D0A7AA9}" dt="2022-10-19T18:55:26.100" v="2054" actId="1076"/>
          <ac:spMkLst>
            <pc:docMk/>
            <pc:sldMk cId="0" sldId="279"/>
            <ac:spMk id="2" creationId="{11C51D57-95BB-476C-B74E-133A3817D458}"/>
          </ac:spMkLst>
        </pc:spChg>
        <pc:spChg chg="mod">
          <ac:chgData name="Yang, T. Andrew" userId="eff186eb-56df-45f2-9ca9-ccec608ed918" providerId="ADAL" clId="{184909F4-0E15-4E18-9941-1FAC7D0A7AA9}" dt="2022-10-19T18:56:58.594" v="2138" actId="113"/>
          <ac:spMkLst>
            <pc:docMk/>
            <pc:sldMk cId="0" sldId="279"/>
            <ac:spMk id="7" creationId="{00000000-0000-0000-0000-000000000000}"/>
          </ac:spMkLst>
        </pc:spChg>
      </pc:sldChg>
      <pc:sldChg chg="addSp delSp modSp">
        <pc:chgData name="Yang, T. Andrew" userId="eff186eb-56df-45f2-9ca9-ccec608ed918" providerId="ADAL" clId="{184909F4-0E15-4E18-9941-1FAC7D0A7AA9}" dt="2022-10-19T16:19:16.041" v="167" actId="113"/>
        <pc:sldMkLst>
          <pc:docMk/>
          <pc:sldMk cId="0" sldId="281"/>
        </pc:sldMkLst>
        <pc:spChg chg="mod">
          <ac:chgData name="Yang, T. Andrew" userId="eff186eb-56df-45f2-9ca9-ccec608ed918" providerId="ADAL" clId="{184909F4-0E15-4E18-9941-1FAC7D0A7AA9}" dt="2022-10-19T16:06:32.606" v="36" actId="1076"/>
          <ac:spMkLst>
            <pc:docMk/>
            <pc:sldMk cId="0" sldId="281"/>
            <ac:spMk id="2" creationId="{5E0AABBA-72D2-4061-B43F-5456A1B2854C}"/>
          </ac:spMkLst>
        </pc:spChg>
        <pc:spChg chg="mod">
          <ac:chgData name="Yang, T. Andrew" userId="eff186eb-56df-45f2-9ca9-ccec608ed918" providerId="ADAL" clId="{184909F4-0E15-4E18-9941-1FAC7D0A7AA9}" dt="2022-10-19T16:15:00.486" v="148" actId="1037"/>
          <ac:spMkLst>
            <pc:docMk/>
            <pc:sldMk cId="0" sldId="281"/>
            <ac:spMk id="5" creationId="{00000000-0000-0000-0000-000000000000}"/>
          </ac:spMkLst>
        </pc:spChg>
        <pc:spChg chg="add del mod">
          <ac:chgData name="Yang, T. Andrew" userId="eff186eb-56df-45f2-9ca9-ccec608ed918" providerId="ADAL" clId="{184909F4-0E15-4E18-9941-1FAC7D0A7AA9}" dt="2022-10-19T16:12:40.136" v="135" actId="478"/>
          <ac:spMkLst>
            <pc:docMk/>
            <pc:sldMk cId="0" sldId="281"/>
            <ac:spMk id="6" creationId="{D57075D4-6A68-401A-8903-D05923A50FE3}"/>
          </ac:spMkLst>
        </pc:spChg>
        <pc:spChg chg="add mod">
          <ac:chgData name="Yang, T. Andrew" userId="eff186eb-56df-45f2-9ca9-ccec608ed918" providerId="ADAL" clId="{184909F4-0E15-4E18-9941-1FAC7D0A7AA9}" dt="2022-10-19T16:19:16.041" v="167" actId="113"/>
          <ac:spMkLst>
            <pc:docMk/>
            <pc:sldMk cId="0" sldId="281"/>
            <ac:spMk id="7" creationId="{EAC5ED5B-49CD-42F0-8979-31A65BB259B0}"/>
          </ac:spMkLst>
        </pc:spChg>
        <pc:spChg chg="del mod">
          <ac:chgData name="Yang, T. Andrew" userId="eff186eb-56df-45f2-9ca9-ccec608ed918" providerId="ADAL" clId="{184909F4-0E15-4E18-9941-1FAC7D0A7AA9}" dt="2022-10-19T16:12:26.146" v="134" actId="478"/>
          <ac:spMkLst>
            <pc:docMk/>
            <pc:sldMk cId="0" sldId="281"/>
            <ac:spMk id="53251" creationId="{00000000-0000-0000-0000-000000000000}"/>
          </ac:spMkLst>
        </pc:spChg>
        <pc:graphicFrameChg chg="mod">
          <ac:chgData name="Yang, T. Andrew" userId="eff186eb-56df-45f2-9ca9-ccec608ed918" providerId="ADAL" clId="{184909F4-0E15-4E18-9941-1FAC7D0A7AA9}" dt="2022-10-19T16:17:56.067" v="164" actId="115"/>
          <ac:graphicFrameMkLst>
            <pc:docMk/>
            <pc:sldMk cId="0" sldId="281"/>
            <ac:graphicFrameMk id="4" creationId="{00000000-0000-0000-0000-000000000000}"/>
          </ac:graphicFrameMkLst>
        </pc:graphicFrameChg>
      </pc:sldChg>
      <pc:sldChg chg="modSp add del ord">
        <pc:chgData name="Yang, T. Andrew" userId="eff186eb-56df-45f2-9ca9-ccec608ed918" providerId="ADAL" clId="{184909F4-0E15-4E18-9941-1FAC7D0A7AA9}" dt="2022-10-19T18:22:43.313" v="1776"/>
        <pc:sldMkLst>
          <pc:docMk/>
          <pc:sldMk cId="0" sldId="288"/>
        </pc:sldMkLst>
        <pc:spChg chg="mod">
          <ac:chgData name="Yang, T. Andrew" userId="eff186eb-56df-45f2-9ca9-ccec608ed918" providerId="ADAL" clId="{184909F4-0E15-4E18-9941-1FAC7D0A7AA9}" dt="2022-10-19T18:20:31.208" v="1773" actId="20577"/>
          <ac:spMkLst>
            <pc:docMk/>
            <pc:sldMk cId="0" sldId="288"/>
            <ac:spMk id="7" creationId="{00000000-0000-0000-0000-000000000000}"/>
          </ac:spMkLst>
        </pc:spChg>
      </pc:sldChg>
      <pc:sldChg chg="addSp delSp modSp">
        <pc:chgData name="Yang, T. Andrew" userId="eff186eb-56df-45f2-9ca9-ccec608ed918" providerId="ADAL" clId="{184909F4-0E15-4E18-9941-1FAC7D0A7AA9}" dt="2022-10-19T18:28:12.502" v="1797" actId="113"/>
        <pc:sldMkLst>
          <pc:docMk/>
          <pc:sldMk cId="0" sldId="290"/>
        </pc:sldMkLst>
        <pc:spChg chg="mod">
          <ac:chgData name="Yang, T. Andrew" userId="eff186eb-56df-45f2-9ca9-ccec608ed918" providerId="ADAL" clId="{184909F4-0E15-4E18-9941-1FAC7D0A7AA9}" dt="2022-10-19T18:25:50.673" v="1782" actId="20577"/>
          <ac:spMkLst>
            <pc:docMk/>
            <pc:sldMk cId="0" sldId="290"/>
            <ac:spMk id="7" creationId="{00000000-0000-0000-0000-000000000000}"/>
          </ac:spMkLst>
        </pc:spChg>
        <pc:spChg chg="mod">
          <ac:chgData name="Yang, T. Andrew" userId="eff186eb-56df-45f2-9ca9-ccec608ed918" providerId="ADAL" clId="{184909F4-0E15-4E18-9941-1FAC7D0A7AA9}" dt="2022-10-19T18:28:12.502" v="1797" actId="113"/>
          <ac:spMkLst>
            <pc:docMk/>
            <pc:sldMk cId="0" sldId="290"/>
            <ac:spMk id="65538" creationId="{00000000-0000-0000-0000-000000000000}"/>
          </ac:spMkLst>
        </pc:spChg>
        <pc:graphicFrameChg chg="add del">
          <ac:chgData name="Yang, T. Andrew" userId="eff186eb-56df-45f2-9ca9-ccec608ed918" providerId="ADAL" clId="{184909F4-0E15-4E18-9941-1FAC7D0A7AA9}" dt="2022-10-19T18:25:14.964" v="1779" actId="478"/>
          <ac:graphicFrameMkLst>
            <pc:docMk/>
            <pc:sldMk cId="0" sldId="290"/>
            <ac:graphicFrameMk id="4" creationId="{00000000-0000-0000-0000-000000000000}"/>
          </ac:graphicFrameMkLst>
        </pc:graphicFrameChg>
      </pc:sldChg>
      <pc:sldChg chg="modSp">
        <pc:chgData name="Yang, T. Andrew" userId="eff186eb-56df-45f2-9ca9-ccec608ed918" providerId="ADAL" clId="{184909F4-0E15-4E18-9941-1FAC7D0A7AA9}" dt="2022-10-19T18:27:31.317" v="1787" actId="113"/>
        <pc:sldMkLst>
          <pc:docMk/>
          <pc:sldMk cId="0" sldId="291"/>
        </pc:sldMkLst>
        <pc:spChg chg="mod">
          <ac:chgData name="Yang, T. Andrew" userId="eff186eb-56df-45f2-9ca9-ccec608ed918" providerId="ADAL" clId="{184909F4-0E15-4E18-9941-1FAC7D0A7AA9}" dt="2022-10-19T18:27:31.317" v="1787" actId="113"/>
          <ac:spMkLst>
            <pc:docMk/>
            <pc:sldMk cId="0" sldId="291"/>
            <ac:spMk id="7" creationId="{00000000-0000-0000-0000-000000000000}"/>
          </ac:spMkLst>
        </pc:spChg>
      </pc:sldChg>
      <pc:sldChg chg="delSp modSp">
        <pc:chgData name="Yang, T. Andrew" userId="eff186eb-56df-45f2-9ca9-ccec608ed918" providerId="ADAL" clId="{184909F4-0E15-4E18-9941-1FAC7D0A7AA9}" dt="2022-10-19T16:48:18.888" v="594" actId="403"/>
        <pc:sldMkLst>
          <pc:docMk/>
          <pc:sldMk cId="0" sldId="297"/>
        </pc:sldMkLst>
        <pc:spChg chg="mod">
          <ac:chgData name="Yang, T. Andrew" userId="eff186eb-56df-45f2-9ca9-ccec608ed918" providerId="ADAL" clId="{184909F4-0E15-4E18-9941-1FAC7D0A7AA9}" dt="2022-10-19T16:48:18.888" v="594" actId="403"/>
          <ac:spMkLst>
            <pc:docMk/>
            <pc:sldMk cId="0" sldId="297"/>
            <ac:spMk id="3" creationId="{00000000-0000-0000-0000-000000000000}"/>
          </ac:spMkLst>
        </pc:spChg>
        <pc:picChg chg="del">
          <ac:chgData name="Yang, T. Andrew" userId="eff186eb-56df-45f2-9ca9-ccec608ed918" providerId="ADAL" clId="{184909F4-0E15-4E18-9941-1FAC7D0A7AA9}" dt="2022-10-19T16:19:49.288" v="168" actId="478"/>
          <ac:picMkLst>
            <pc:docMk/>
            <pc:sldMk cId="0" sldId="297"/>
            <ac:picMk id="4" creationId="{00000000-0000-0000-0000-000000000000}"/>
          </ac:picMkLst>
        </pc:picChg>
      </pc:sldChg>
      <pc:sldChg chg="modSp">
        <pc:chgData name="Yang, T. Andrew" userId="eff186eb-56df-45f2-9ca9-ccec608ed918" providerId="ADAL" clId="{184909F4-0E15-4E18-9941-1FAC7D0A7AA9}" dt="2022-10-19T17:40:33.954" v="1485" actId="113"/>
        <pc:sldMkLst>
          <pc:docMk/>
          <pc:sldMk cId="0" sldId="299"/>
        </pc:sldMkLst>
        <pc:spChg chg="mod">
          <ac:chgData name="Yang, T. Andrew" userId="eff186eb-56df-45f2-9ca9-ccec608ed918" providerId="ADAL" clId="{184909F4-0E15-4E18-9941-1FAC7D0A7AA9}" dt="2022-10-19T17:40:33.954" v="1485" actId="113"/>
          <ac:spMkLst>
            <pc:docMk/>
            <pc:sldMk cId="0" sldId="299"/>
            <ac:spMk id="3" creationId="{00000000-0000-0000-0000-000000000000}"/>
          </ac:spMkLst>
        </pc:spChg>
      </pc:sldChg>
      <pc:sldChg chg="addSp delSp modSp">
        <pc:chgData name="Yang, T. Andrew" userId="eff186eb-56df-45f2-9ca9-ccec608ed918" providerId="ADAL" clId="{184909F4-0E15-4E18-9941-1FAC7D0A7AA9}" dt="2022-10-19T17:55:58.930" v="1667" actId="6549"/>
        <pc:sldMkLst>
          <pc:docMk/>
          <pc:sldMk cId="0" sldId="300"/>
        </pc:sldMkLst>
        <pc:spChg chg="mod">
          <ac:chgData name="Yang, T. Andrew" userId="eff186eb-56df-45f2-9ca9-ccec608ed918" providerId="ADAL" clId="{184909F4-0E15-4E18-9941-1FAC7D0A7AA9}" dt="2022-10-19T17:41:03.242" v="1498" actId="1076"/>
          <ac:spMkLst>
            <pc:docMk/>
            <pc:sldMk cId="0" sldId="300"/>
            <ac:spMk id="2" creationId="{E04DD86E-8319-420C-B97E-BBA0495CC599}"/>
          </ac:spMkLst>
        </pc:spChg>
        <pc:spChg chg="add mod">
          <ac:chgData name="Yang, T. Andrew" userId="eff186eb-56df-45f2-9ca9-ccec608ed918" providerId="ADAL" clId="{184909F4-0E15-4E18-9941-1FAC7D0A7AA9}" dt="2022-10-19T17:55:58.930" v="1667" actId="6549"/>
          <ac:spMkLst>
            <pc:docMk/>
            <pc:sldMk cId="0" sldId="300"/>
            <ac:spMk id="5" creationId="{0FBF97B5-4F34-4BFD-8B2A-9743FFAD0CB5}"/>
          </ac:spMkLst>
        </pc:spChg>
        <pc:spChg chg="add del">
          <ac:chgData name="Yang, T. Andrew" userId="eff186eb-56df-45f2-9ca9-ccec608ed918" providerId="ADAL" clId="{184909F4-0E15-4E18-9941-1FAC7D0A7AA9}" dt="2022-10-19T17:51:28.632" v="1585" actId="478"/>
          <ac:spMkLst>
            <pc:docMk/>
            <pc:sldMk cId="0" sldId="300"/>
            <ac:spMk id="6" creationId="{18BEDA40-3829-4972-B349-E06338B3A5D2}"/>
          </ac:spMkLst>
        </pc:spChg>
        <pc:picChg chg="del mod">
          <ac:chgData name="Yang, T. Andrew" userId="eff186eb-56df-45f2-9ca9-ccec608ed918" providerId="ADAL" clId="{184909F4-0E15-4E18-9941-1FAC7D0A7AA9}" dt="2022-10-19T17:43:51.585" v="1506"/>
          <ac:picMkLst>
            <pc:docMk/>
            <pc:sldMk cId="0" sldId="300"/>
            <ac:picMk id="3" creationId="{00000000-0000-0000-0000-000000000000}"/>
          </ac:picMkLst>
        </pc:picChg>
        <pc:picChg chg="add del mod">
          <ac:chgData name="Yang, T. Andrew" userId="eff186eb-56df-45f2-9ca9-ccec608ed918" providerId="ADAL" clId="{184909F4-0E15-4E18-9941-1FAC7D0A7AA9}" dt="2022-10-19T17:51:23.303" v="1584" actId="478"/>
          <ac:picMkLst>
            <pc:docMk/>
            <pc:sldMk cId="0" sldId="300"/>
            <ac:picMk id="4" creationId="{BB60C933-FAB1-40FA-ADB2-417CC23B9161}"/>
          </ac:picMkLst>
        </pc:picChg>
      </pc:sldChg>
      <pc:sldChg chg="modSp">
        <pc:chgData name="Yang, T. Andrew" userId="eff186eb-56df-45f2-9ca9-ccec608ed918" providerId="ADAL" clId="{184909F4-0E15-4E18-9941-1FAC7D0A7AA9}" dt="2022-10-19T16:57:50.709" v="722" actId="12"/>
        <pc:sldMkLst>
          <pc:docMk/>
          <pc:sldMk cId="0" sldId="309"/>
        </pc:sldMkLst>
        <pc:spChg chg="mod">
          <ac:chgData name="Yang, T. Andrew" userId="eff186eb-56df-45f2-9ca9-ccec608ed918" providerId="ADAL" clId="{184909F4-0E15-4E18-9941-1FAC7D0A7AA9}" dt="2022-10-19T16:57:50.709" v="722" actId="12"/>
          <ac:spMkLst>
            <pc:docMk/>
            <pc:sldMk cId="0" sldId="309"/>
            <ac:spMk id="7" creationId="{00000000-0000-0000-0000-000000000000}"/>
          </ac:spMkLst>
        </pc:spChg>
      </pc:sldChg>
      <pc:sldChg chg="modSp">
        <pc:chgData name="Yang, T. Andrew" userId="eff186eb-56df-45f2-9ca9-ccec608ed918" providerId="ADAL" clId="{184909F4-0E15-4E18-9941-1FAC7D0A7AA9}" dt="2022-10-19T17:01:51.402" v="757" actId="20577"/>
        <pc:sldMkLst>
          <pc:docMk/>
          <pc:sldMk cId="0" sldId="310"/>
        </pc:sldMkLst>
        <pc:spChg chg="mod">
          <ac:chgData name="Yang, T. Andrew" userId="eff186eb-56df-45f2-9ca9-ccec608ed918" providerId="ADAL" clId="{184909F4-0E15-4E18-9941-1FAC7D0A7AA9}" dt="2022-10-19T16:54:38.743" v="704" actId="1035"/>
          <ac:spMkLst>
            <pc:docMk/>
            <pc:sldMk cId="0" sldId="310"/>
            <ac:spMk id="3" creationId="{00000000-0000-0000-0000-000000000000}"/>
          </ac:spMkLst>
        </pc:spChg>
        <pc:spChg chg="mod">
          <ac:chgData name="Yang, T. Andrew" userId="eff186eb-56df-45f2-9ca9-ccec608ed918" providerId="ADAL" clId="{184909F4-0E15-4E18-9941-1FAC7D0A7AA9}" dt="2022-10-19T16:53:58.795" v="685" actId="1076"/>
          <ac:spMkLst>
            <pc:docMk/>
            <pc:sldMk cId="0" sldId="310"/>
            <ac:spMk id="6" creationId="{51388B76-8F10-454C-8458-072A312E5615}"/>
          </ac:spMkLst>
        </pc:spChg>
        <pc:graphicFrameChg chg="mod">
          <ac:chgData name="Yang, T. Andrew" userId="eff186eb-56df-45f2-9ca9-ccec608ed918" providerId="ADAL" clId="{184909F4-0E15-4E18-9941-1FAC7D0A7AA9}" dt="2022-10-19T17:01:51.402" v="757" actId="20577"/>
          <ac:graphicFrameMkLst>
            <pc:docMk/>
            <pc:sldMk cId="0" sldId="310"/>
            <ac:graphicFrameMk id="4" creationId="{00000000-0000-0000-0000-000000000000}"/>
          </ac:graphicFrameMkLst>
        </pc:graphicFrameChg>
      </pc:sldChg>
      <pc:sldChg chg="modSp">
        <pc:chgData name="Yang, T. Andrew" userId="eff186eb-56df-45f2-9ca9-ccec608ed918" providerId="ADAL" clId="{184909F4-0E15-4E18-9941-1FAC7D0A7AA9}" dt="2022-10-19T17:04:15.927" v="769" actId="1036"/>
        <pc:sldMkLst>
          <pc:docMk/>
          <pc:sldMk cId="0" sldId="311"/>
        </pc:sldMkLst>
        <pc:spChg chg="mod">
          <ac:chgData name="Yang, T. Andrew" userId="eff186eb-56df-45f2-9ca9-ccec608ed918" providerId="ADAL" clId="{184909F4-0E15-4E18-9941-1FAC7D0A7AA9}" dt="2022-10-19T17:04:15.927" v="769" actId="1036"/>
          <ac:spMkLst>
            <pc:docMk/>
            <pc:sldMk cId="0" sldId="311"/>
            <ac:spMk id="9" creationId="{00000000-0000-0000-0000-000000000000}"/>
          </ac:spMkLst>
        </pc:spChg>
        <pc:graphicFrameChg chg="mod">
          <ac:chgData name="Yang, T. Andrew" userId="eff186eb-56df-45f2-9ca9-ccec608ed918" providerId="ADAL" clId="{184909F4-0E15-4E18-9941-1FAC7D0A7AA9}" dt="2022-10-19T17:04:07.768" v="766" actId="1038"/>
          <ac:graphicFrameMkLst>
            <pc:docMk/>
            <pc:sldMk cId="0" sldId="311"/>
            <ac:graphicFrameMk id="113667" creationId="{00000000-0000-0000-0000-000000000000}"/>
          </ac:graphicFrameMkLst>
        </pc:graphicFrameChg>
      </pc:sldChg>
      <pc:sldChg chg="addSp delSp modSp">
        <pc:chgData name="Yang, T. Andrew" userId="eff186eb-56df-45f2-9ca9-ccec608ed918" providerId="ADAL" clId="{184909F4-0E15-4E18-9941-1FAC7D0A7AA9}" dt="2022-10-19T17:19:16.661" v="1058" actId="1582"/>
        <pc:sldMkLst>
          <pc:docMk/>
          <pc:sldMk cId="0" sldId="312"/>
        </pc:sldMkLst>
        <pc:spChg chg="mod">
          <ac:chgData name="Yang, T. Andrew" userId="eff186eb-56df-45f2-9ca9-ccec608ed918" providerId="ADAL" clId="{184909F4-0E15-4E18-9941-1FAC7D0A7AA9}" dt="2022-10-19T17:10:55.558" v="770" actId="1076"/>
          <ac:spMkLst>
            <pc:docMk/>
            <pc:sldMk cId="0" sldId="312"/>
            <ac:spMk id="2" creationId="{6D2AADDD-3EAC-4E07-8AAC-D66ED9B3BFF1}"/>
          </ac:spMkLst>
        </pc:spChg>
        <pc:spChg chg="add mod">
          <ac:chgData name="Yang, T. Andrew" userId="eff186eb-56df-45f2-9ca9-ccec608ed918" providerId="ADAL" clId="{184909F4-0E15-4E18-9941-1FAC7D0A7AA9}" dt="2022-10-19T17:18:29.437" v="1054" actId="5793"/>
          <ac:spMkLst>
            <pc:docMk/>
            <pc:sldMk cId="0" sldId="312"/>
            <ac:spMk id="4" creationId="{6A6E21C3-30B1-4AAA-B1F7-559E3F15645D}"/>
          </ac:spMkLst>
        </pc:spChg>
        <pc:spChg chg="add del">
          <ac:chgData name="Yang, T. Andrew" userId="eff186eb-56df-45f2-9ca9-ccec608ed918" providerId="ADAL" clId="{184909F4-0E15-4E18-9941-1FAC7D0A7AA9}" dt="2022-10-19T17:17:12.657" v="1042"/>
          <ac:spMkLst>
            <pc:docMk/>
            <pc:sldMk cId="0" sldId="312"/>
            <ac:spMk id="5" creationId="{38FAAA13-FB1C-43B3-AAF8-F691CE9FEE76}"/>
          </ac:spMkLst>
        </pc:spChg>
        <pc:spChg chg="add mod">
          <ac:chgData name="Yang, T. Andrew" userId="eff186eb-56df-45f2-9ca9-ccec608ed918" providerId="ADAL" clId="{184909F4-0E15-4E18-9941-1FAC7D0A7AA9}" dt="2022-10-19T17:19:16.661" v="1058" actId="1582"/>
          <ac:spMkLst>
            <pc:docMk/>
            <pc:sldMk cId="0" sldId="312"/>
            <ac:spMk id="6" creationId="{E4F65744-8DE6-4B29-9DCF-EDEB0D36045F}"/>
          </ac:spMkLst>
        </pc:spChg>
        <pc:picChg chg="mod">
          <ac:chgData name="Yang, T. Andrew" userId="eff186eb-56df-45f2-9ca9-ccec608ed918" providerId="ADAL" clId="{184909F4-0E15-4E18-9941-1FAC7D0A7AA9}" dt="2022-10-19T17:14:17.902" v="1037" actId="1038"/>
          <ac:picMkLst>
            <pc:docMk/>
            <pc:sldMk cId="0" sldId="312"/>
            <ac:picMk id="3" creationId="{00000000-0000-0000-0000-000000000000}"/>
          </ac:picMkLst>
        </pc:picChg>
      </pc:sldChg>
      <pc:sldChg chg="addSp delSp modSp">
        <pc:chgData name="Yang, T. Andrew" userId="eff186eb-56df-45f2-9ca9-ccec608ed918" providerId="ADAL" clId="{184909F4-0E15-4E18-9941-1FAC7D0A7AA9}" dt="2022-10-19T17:22:58.748" v="1106" actId="20577"/>
        <pc:sldMkLst>
          <pc:docMk/>
          <pc:sldMk cId="0" sldId="313"/>
        </pc:sldMkLst>
        <pc:spChg chg="mod">
          <ac:chgData name="Yang, T. Andrew" userId="eff186eb-56df-45f2-9ca9-ccec608ed918" providerId="ADAL" clId="{184909F4-0E15-4E18-9941-1FAC7D0A7AA9}" dt="2022-10-19T17:17:41.477" v="1045" actId="1076"/>
          <ac:spMkLst>
            <pc:docMk/>
            <pc:sldMk cId="0" sldId="313"/>
            <ac:spMk id="2" creationId="{32BC1CF4-3340-442A-B073-0E6CFF9333E4}"/>
          </ac:spMkLst>
        </pc:spChg>
        <pc:spChg chg="add mod">
          <ac:chgData name="Yang, T. Andrew" userId="eff186eb-56df-45f2-9ca9-ccec608ed918" providerId="ADAL" clId="{184909F4-0E15-4E18-9941-1FAC7D0A7AA9}" dt="2022-10-19T17:22:58.748" v="1106" actId="20577"/>
          <ac:spMkLst>
            <pc:docMk/>
            <pc:sldMk cId="0" sldId="313"/>
            <ac:spMk id="4" creationId="{0E1BA516-ED40-4404-9D90-2FCDBAB31DA5}"/>
          </ac:spMkLst>
        </pc:spChg>
        <pc:spChg chg="add mod">
          <ac:chgData name="Yang, T. Andrew" userId="eff186eb-56df-45f2-9ca9-ccec608ed918" providerId="ADAL" clId="{184909F4-0E15-4E18-9941-1FAC7D0A7AA9}" dt="2022-10-19T17:22:29.016" v="1065" actId="1076"/>
          <ac:spMkLst>
            <pc:docMk/>
            <pc:sldMk cId="0" sldId="313"/>
            <ac:spMk id="6" creationId="{17B8CCFE-0AB8-4FBE-A143-0378E2839A71}"/>
          </ac:spMkLst>
        </pc:spChg>
        <pc:picChg chg="mod">
          <ac:chgData name="Yang, T. Andrew" userId="eff186eb-56df-45f2-9ca9-ccec608ed918" providerId="ADAL" clId="{184909F4-0E15-4E18-9941-1FAC7D0A7AA9}" dt="2022-10-19T17:17:49.267" v="1046" actId="1076"/>
          <ac:picMkLst>
            <pc:docMk/>
            <pc:sldMk cId="0" sldId="313"/>
            <ac:picMk id="3" creationId="{00000000-0000-0000-0000-000000000000}"/>
          </ac:picMkLst>
        </pc:picChg>
        <pc:picChg chg="add del">
          <ac:chgData name="Yang, T. Andrew" userId="eff186eb-56df-45f2-9ca9-ccec608ed918" providerId="ADAL" clId="{184909F4-0E15-4E18-9941-1FAC7D0A7AA9}" dt="2022-10-19T17:22:02.882" v="1060"/>
          <ac:picMkLst>
            <pc:docMk/>
            <pc:sldMk cId="0" sldId="313"/>
            <ac:picMk id="5" creationId="{3D5233AD-D48C-4041-B676-D4BFD30E6332}"/>
          </ac:picMkLst>
        </pc:picChg>
      </pc:sldChg>
      <pc:sldChg chg="addSp delSp modSp">
        <pc:chgData name="Yang, T. Andrew" userId="eff186eb-56df-45f2-9ca9-ccec608ed918" providerId="ADAL" clId="{184909F4-0E15-4E18-9941-1FAC7D0A7AA9}" dt="2022-10-19T17:35:27.628" v="1449" actId="20577"/>
        <pc:sldMkLst>
          <pc:docMk/>
          <pc:sldMk cId="0" sldId="314"/>
        </pc:sldMkLst>
        <pc:spChg chg="mod">
          <ac:chgData name="Yang, T. Andrew" userId="eff186eb-56df-45f2-9ca9-ccec608ed918" providerId="ADAL" clId="{184909F4-0E15-4E18-9941-1FAC7D0A7AA9}" dt="2022-10-19T17:27:06.270" v="1326" actId="1076"/>
          <ac:spMkLst>
            <pc:docMk/>
            <pc:sldMk cId="0" sldId="314"/>
            <ac:spMk id="2" creationId="{FB65DE1E-EE76-482B-BFF1-460D46154B92}"/>
          </ac:spMkLst>
        </pc:spChg>
        <pc:spChg chg="add mod">
          <ac:chgData name="Yang, T. Andrew" userId="eff186eb-56df-45f2-9ca9-ccec608ed918" providerId="ADAL" clId="{184909F4-0E15-4E18-9941-1FAC7D0A7AA9}" dt="2022-10-19T17:35:27.628" v="1449" actId="20577"/>
          <ac:spMkLst>
            <pc:docMk/>
            <pc:sldMk cId="0" sldId="314"/>
            <ac:spMk id="4" creationId="{55F1D1BB-DBED-420B-892A-1EDA23093B79}"/>
          </ac:spMkLst>
        </pc:spChg>
        <pc:spChg chg="add mod">
          <ac:chgData name="Yang, T. Andrew" userId="eff186eb-56df-45f2-9ca9-ccec608ed918" providerId="ADAL" clId="{184909F4-0E15-4E18-9941-1FAC7D0A7AA9}" dt="2022-10-19T17:34:32.922" v="1364" actId="14100"/>
          <ac:spMkLst>
            <pc:docMk/>
            <pc:sldMk cId="0" sldId="314"/>
            <ac:spMk id="6" creationId="{AE3A01F5-60E3-4544-874E-E8599853F65E}"/>
          </ac:spMkLst>
        </pc:spChg>
        <pc:spChg chg="add mod">
          <ac:chgData name="Yang, T. Andrew" userId="eff186eb-56df-45f2-9ca9-ccec608ed918" providerId="ADAL" clId="{184909F4-0E15-4E18-9941-1FAC7D0A7AA9}" dt="2022-10-19T17:34:40.462" v="1380" actId="1036"/>
          <ac:spMkLst>
            <pc:docMk/>
            <pc:sldMk cId="0" sldId="314"/>
            <ac:spMk id="7" creationId="{89E8C736-C427-41F8-AEB2-CBE4F72D950F}"/>
          </ac:spMkLst>
        </pc:spChg>
        <pc:picChg chg="del mod">
          <ac:chgData name="Yang, T. Andrew" userId="eff186eb-56df-45f2-9ca9-ccec608ed918" providerId="ADAL" clId="{184909F4-0E15-4E18-9941-1FAC7D0A7AA9}" dt="2022-10-19T17:27:09.187" v="1327"/>
          <ac:picMkLst>
            <pc:docMk/>
            <pc:sldMk cId="0" sldId="314"/>
            <ac:picMk id="3" creationId="{00000000-0000-0000-0000-000000000000}"/>
          </ac:picMkLst>
        </pc:picChg>
        <pc:picChg chg="add mod">
          <ac:chgData name="Yang, T. Andrew" userId="eff186eb-56df-45f2-9ca9-ccec608ed918" providerId="ADAL" clId="{184909F4-0E15-4E18-9941-1FAC7D0A7AA9}" dt="2022-10-19T17:28:49.920" v="1362" actId="1036"/>
          <ac:picMkLst>
            <pc:docMk/>
            <pc:sldMk cId="0" sldId="314"/>
            <ac:picMk id="5" creationId="{AFE6988C-A97E-4530-83EE-75C089A25602}"/>
          </ac:picMkLst>
        </pc:picChg>
      </pc:sldChg>
      <pc:sldChg chg="addSp modSp">
        <pc:chgData name="Yang, T. Andrew" userId="eff186eb-56df-45f2-9ca9-ccec608ed918" providerId="ADAL" clId="{184909F4-0E15-4E18-9941-1FAC7D0A7AA9}" dt="2022-10-19T18:14:35.766" v="1755" actId="1038"/>
        <pc:sldMkLst>
          <pc:docMk/>
          <pc:sldMk cId="0" sldId="315"/>
        </pc:sldMkLst>
        <pc:spChg chg="mod">
          <ac:chgData name="Yang, T. Andrew" userId="eff186eb-56df-45f2-9ca9-ccec608ed918" providerId="ADAL" clId="{184909F4-0E15-4E18-9941-1FAC7D0A7AA9}" dt="2022-10-19T18:12:57.553" v="1689" actId="1076"/>
          <ac:spMkLst>
            <pc:docMk/>
            <pc:sldMk cId="0" sldId="315"/>
            <ac:spMk id="2" creationId="{C0036752-DCD7-4525-AB3D-F8C1BDE5A26B}"/>
          </ac:spMkLst>
        </pc:spChg>
        <pc:spChg chg="add mod">
          <ac:chgData name="Yang, T. Andrew" userId="eff186eb-56df-45f2-9ca9-ccec608ed918" providerId="ADAL" clId="{184909F4-0E15-4E18-9941-1FAC7D0A7AA9}" dt="2022-10-19T18:14:11.564" v="1748" actId="20577"/>
          <ac:spMkLst>
            <pc:docMk/>
            <pc:sldMk cId="0" sldId="315"/>
            <ac:spMk id="4" creationId="{89B729C8-CF58-4480-A120-26B7FD2DEB9C}"/>
          </ac:spMkLst>
        </pc:spChg>
        <pc:picChg chg="mod">
          <ac:chgData name="Yang, T. Andrew" userId="eff186eb-56df-45f2-9ca9-ccec608ed918" providerId="ADAL" clId="{184909F4-0E15-4E18-9941-1FAC7D0A7AA9}" dt="2022-10-19T18:14:35.766" v="1755" actId="1038"/>
          <ac:picMkLst>
            <pc:docMk/>
            <pc:sldMk cId="0" sldId="315"/>
            <ac:picMk id="3" creationId="{00000000-0000-0000-0000-000000000000}"/>
          </ac:picMkLst>
        </pc:picChg>
      </pc:sldChg>
      <pc:sldChg chg="modSp">
        <pc:chgData name="Yang, T. Andrew" userId="eff186eb-56df-45f2-9ca9-ccec608ed918" providerId="ADAL" clId="{184909F4-0E15-4E18-9941-1FAC7D0A7AA9}" dt="2022-10-19T18:15:17.584" v="1770" actId="14100"/>
        <pc:sldMkLst>
          <pc:docMk/>
          <pc:sldMk cId="0" sldId="316"/>
        </pc:sldMkLst>
        <pc:spChg chg="mod">
          <ac:chgData name="Yang, T. Andrew" userId="eff186eb-56df-45f2-9ca9-ccec608ed918" providerId="ADAL" clId="{184909F4-0E15-4E18-9941-1FAC7D0A7AA9}" dt="2022-10-19T18:14:59.339" v="1756" actId="1076"/>
          <ac:spMkLst>
            <pc:docMk/>
            <pc:sldMk cId="0" sldId="316"/>
            <ac:spMk id="2" creationId="{9BD93E0A-B325-445E-AEAE-DBCF7303D35A}"/>
          </ac:spMkLst>
        </pc:spChg>
        <pc:picChg chg="mod">
          <ac:chgData name="Yang, T. Andrew" userId="eff186eb-56df-45f2-9ca9-ccec608ed918" providerId="ADAL" clId="{184909F4-0E15-4E18-9941-1FAC7D0A7AA9}" dt="2022-10-19T18:15:17.584" v="1770" actId="14100"/>
          <ac:picMkLst>
            <pc:docMk/>
            <pc:sldMk cId="0" sldId="316"/>
            <ac:picMk id="3" creationId="{00000000-0000-0000-0000-000000000000}"/>
          </ac:picMkLst>
        </pc:picChg>
      </pc:sldChg>
      <pc:sldChg chg="delSp modSp add">
        <pc:chgData name="Yang, T. Andrew" userId="eff186eb-56df-45f2-9ca9-ccec608ed918" providerId="ADAL" clId="{184909F4-0E15-4E18-9941-1FAC7D0A7AA9}" dt="2022-10-19T18:09:35.352" v="1687" actId="5793"/>
        <pc:sldMkLst>
          <pc:docMk/>
          <pc:sldMk cId="81382792" sldId="330"/>
        </pc:sldMkLst>
        <pc:spChg chg="mod">
          <ac:chgData name="Yang, T. Andrew" userId="eff186eb-56df-45f2-9ca9-ccec608ed918" providerId="ADAL" clId="{184909F4-0E15-4E18-9941-1FAC7D0A7AA9}" dt="2022-10-19T18:09:35.352" v="1687" actId="5793"/>
          <ac:spMkLst>
            <pc:docMk/>
            <pc:sldMk cId="81382792" sldId="330"/>
            <ac:spMk id="5" creationId="{0FBF97B5-4F34-4BFD-8B2A-9743FFAD0CB5}"/>
          </ac:spMkLst>
        </pc:spChg>
        <pc:spChg chg="del">
          <ac:chgData name="Yang, T. Andrew" userId="eff186eb-56df-45f2-9ca9-ccec608ed918" providerId="ADAL" clId="{184909F4-0E15-4E18-9941-1FAC7D0A7AA9}" dt="2022-10-19T17:53:13.938" v="1617" actId="478"/>
          <ac:spMkLst>
            <pc:docMk/>
            <pc:sldMk cId="81382792" sldId="330"/>
            <ac:spMk id="6" creationId="{18BEDA40-3829-4972-B349-E06338B3A5D2}"/>
          </ac:spMkLst>
        </pc:spChg>
        <pc:picChg chg="mod">
          <ac:chgData name="Yang, T. Andrew" userId="eff186eb-56df-45f2-9ca9-ccec608ed918" providerId="ADAL" clId="{184909F4-0E15-4E18-9941-1FAC7D0A7AA9}" dt="2022-10-19T18:08:58.755" v="1683" actId="1036"/>
          <ac:picMkLst>
            <pc:docMk/>
            <pc:sldMk cId="81382792" sldId="330"/>
            <ac:picMk id="4" creationId="{BB60C933-FAB1-40FA-ADB2-417CC23B9161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2F971-7F4D-2B40-9BD8-6E5E57359184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916BC-C9CA-3640-B314-028E09388C8E}">
      <dgm:prSet phldrT="[Text]"/>
      <dgm:spPr/>
      <dgm:t>
        <a:bodyPr/>
        <a:lstStyle/>
        <a:p>
          <a:r>
            <a:rPr lang="en-US" dirty="0"/>
            <a:t>Examples include:</a:t>
          </a:r>
        </a:p>
      </dgm:t>
    </dgm:pt>
    <dgm:pt modelId="{A740E49C-ABEB-954F-A228-73C05F4D543F}" type="parTrans" cxnId="{B3EDA197-5E38-0E48-99C6-7BFE48449DE2}">
      <dgm:prSet/>
      <dgm:spPr/>
      <dgm:t>
        <a:bodyPr/>
        <a:lstStyle/>
        <a:p>
          <a:endParaRPr lang="en-US"/>
        </a:p>
      </dgm:t>
    </dgm:pt>
    <dgm:pt modelId="{236FD5E4-BF84-C24D-AA61-E2F4878CEE51}" type="sibTrans" cxnId="{B3EDA197-5E38-0E48-99C6-7BFE48449DE2}">
      <dgm:prSet/>
      <dgm:spPr/>
      <dgm:t>
        <a:bodyPr/>
        <a:lstStyle/>
        <a:p>
          <a:endParaRPr lang="en-US"/>
        </a:p>
      </dgm:t>
    </dgm:pt>
    <dgm:pt modelId="{EDEFEEAB-D26C-594B-8C67-E2390CDE5749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Secure branch office connectivity over the Internet</a:t>
          </a:r>
        </a:p>
      </dgm:t>
    </dgm:pt>
    <dgm:pt modelId="{EF8F2555-44F9-7E40-9274-B2F68C07CC05}" type="parTrans" cxnId="{4F155107-0F24-5847-900A-8D1BFF45B843}">
      <dgm:prSet/>
      <dgm:spPr/>
      <dgm:t>
        <a:bodyPr/>
        <a:lstStyle/>
        <a:p>
          <a:endParaRPr lang="en-US"/>
        </a:p>
      </dgm:t>
    </dgm:pt>
    <dgm:pt modelId="{6A9DB21B-EE88-E843-B6C4-D1E492E08CC1}" type="sibTrans" cxnId="{4F155107-0F24-5847-900A-8D1BFF45B843}">
      <dgm:prSet/>
      <dgm:spPr/>
      <dgm:t>
        <a:bodyPr/>
        <a:lstStyle/>
        <a:p>
          <a:endParaRPr lang="en-US"/>
        </a:p>
      </dgm:t>
    </dgm:pt>
    <dgm:pt modelId="{0FBD332D-F0CA-4148-B350-88225284CEA3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Secure remote access over the Internet</a:t>
          </a:r>
        </a:p>
      </dgm:t>
    </dgm:pt>
    <dgm:pt modelId="{58D7EC81-77A0-6248-BA26-2AAD30AC669B}" type="parTrans" cxnId="{73B989EA-8A0F-1746-AD8E-9110C0EBDC1B}">
      <dgm:prSet/>
      <dgm:spPr/>
      <dgm:t>
        <a:bodyPr/>
        <a:lstStyle/>
        <a:p>
          <a:endParaRPr lang="en-US"/>
        </a:p>
      </dgm:t>
    </dgm:pt>
    <dgm:pt modelId="{C6A220A5-3279-7C4A-A7E0-4970D60EA382}" type="sibTrans" cxnId="{73B989EA-8A0F-1746-AD8E-9110C0EBDC1B}">
      <dgm:prSet/>
      <dgm:spPr/>
      <dgm:t>
        <a:bodyPr/>
        <a:lstStyle/>
        <a:p>
          <a:endParaRPr lang="en-US"/>
        </a:p>
      </dgm:t>
    </dgm:pt>
    <dgm:pt modelId="{310FED29-AB4A-EC43-A204-9CC5D8BB620E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Establishing extranet and intranet connectivity with partners</a:t>
          </a:r>
        </a:p>
      </dgm:t>
    </dgm:pt>
    <dgm:pt modelId="{120E7510-1CE3-7A4B-B76A-91A01EE7D82E}" type="parTrans" cxnId="{6DB9362B-7FCE-CA45-8691-0090B56409E5}">
      <dgm:prSet/>
      <dgm:spPr/>
      <dgm:t>
        <a:bodyPr/>
        <a:lstStyle/>
        <a:p>
          <a:endParaRPr lang="en-US"/>
        </a:p>
      </dgm:t>
    </dgm:pt>
    <dgm:pt modelId="{5F5240BA-61EF-5F43-A4D1-F5F0E6CC0505}" type="sibTrans" cxnId="{6DB9362B-7FCE-CA45-8691-0090B56409E5}">
      <dgm:prSet/>
      <dgm:spPr/>
      <dgm:t>
        <a:bodyPr/>
        <a:lstStyle/>
        <a:p>
          <a:endParaRPr lang="en-US"/>
        </a:p>
      </dgm:t>
    </dgm:pt>
    <dgm:pt modelId="{DD2160E2-539D-FD41-9CE0-81B9922763A6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Enhancing electronic commerce security</a:t>
          </a:r>
        </a:p>
      </dgm:t>
    </dgm:pt>
    <dgm:pt modelId="{D37E996E-913A-E041-9F12-CCF2CBDE53B1}" type="parTrans" cxnId="{1A99C90E-58FA-1146-A4F2-5A4AC2FC4597}">
      <dgm:prSet/>
      <dgm:spPr/>
      <dgm:t>
        <a:bodyPr/>
        <a:lstStyle/>
        <a:p>
          <a:endParaRPr lang="en-US"/>
        </a:p>
      </dgm:t>
    </dgm:pt>
    <dgm:pt modelId="{F0D48D50-5020-034E-BA4C-7A0233A94D81}" type="sibTrans" cxnId="{1A99C90E-58FA-1146-A4F2-5A4AC2FC4597}">
      <dgm:prSet/>
      <dgm:spPr/>
      <dgm:t>
        <a:bodyPr/>
        <a:lstStyle/>
        <a:p>
          <a:endParaRPr lang="en-US"/>
        </a:p>
      </dgm:t>
    </dgm:pt>
    <dgm:pt modelId="{B35CD823-7F80-C047-A4F4-6AB98FEB7735}" type="pres">
      <dgm:prSet presAssocID="{EB22F971-7F4D-2B40-9BD8-6E5E5735918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4EE3007-19CD-304D-8E28-3E8CE4ABCC41}" type="pres">
      <dgm:prSet presAssocID="{D0E916BC-C9CA-3640-B314-028E09388C8E}" presName="circle1" presStyleLbl="node1" presStyleIdx="0" presStyleCnt="1"/>
      <dgm:spPr/>
    </dgm:pt>
    <dgm:pt modelId="{866A5CEF-2EF4-774C-93AE-2FD607E5848F}" type="pres">
      <dgm:prSet presAssocID="{D0E916BC-C9CA-3640-B314-028E09388C8E}" presName="space" presStyleCnt="0"/>
      <dgm:spPr/>
    </dgm:pt>
    <dgm:pt modelId="{4260A6A7-04C4-6C4E-81D6-9B20A8079269}" type="pres">
      <dgm:prSet presAssocID="{D0E916BC-C9CA-3640-B314-028E09388C8E}" presName="rect1" presStyleLbl="alignAcc1" presStyleIdx="0" presStyleCnt="1"/>
      <dgm:spPr/>
    </dgm:pt>
    <dgm:pt modelId="{E810809C-2C6E-BF42-8225-2518060DCCDB}" type="pres">
      <dgm:prSet presAssocID="{D0E916BC-C9CA-3640-B314-028E09388C8E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AAF43AC8-B14D-6F46-9071-E2D8B19F383F}" type="pres">
      <dgm:prSet presAssocID="{D0E916BC-C9CA-3640-B314-028E09388C8E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4F155107-0F24-5847-900A-8D1BFF45B843}" srcId="{D0E916BC-C9CA-3640-B314-028E09388C8E}" destId="{EDEFEEAB-D26C-594B-8C67-E2390CDE5749}" srcOrd="0" destOrd="0" parTransId="{EF8F2555-44F9-7E40-9274-B2F68C07CC05}" sibTransId="{6A9DB21B-EE88-E843-B6C4-D1E492E08CC1}"/>
    <dgm:cxn modelId="{2111640D-5AAD-6A4F-9C1A-9F9966F48DE8}" type="presOf" srcId="{0FBD332D-F0CA-4148-B350-88225284CEA3}" destId="{AAF43AC8-B14D-6F46-9071-E2D8B19F383F}" srcOrd="0" destOrd="1" presId="urn:microsoft.com/office/officeart/2005/8/layout/target3"/>
    <dgm:cxn modelId="{1A99C90E-58FA-1146-A4F2-5A4AC2FC4597}" srcId="{D0E916BC-C9CA-3640-B314-028E09388C8E}" destId="{DD2160E2-539D-FD41-9CE0-81B9922763A6}" srcOrd="3" destOrd="0" parTransId="{D37E996E-913A-E041-9F12-CCF2CBDE53B1}" sibTransId="{F0D48D50-5020-034E-BA4C-7A0233A94D81}"/>
    <dgm:cxn modelId="{6DB9362B-7FCE-CA45-8691-0090B56409E5}" srcId="{D0E916BC-C9CA-3640-B314-028E09388C8E}" destId="{310FED29-AB4A-EC43-A204-9CC5D8BB620E}" srcOrd="2" destOrd="0" parTransId="{120E7510-1CE3-7A4B-B76A-91A01EE7D82E}" sibTransId="{5F5240BA-61EF-5F43-A4D1-F5F0E6CC0505}"/>
    <dgm:cxn modelId="{27840B49-61EA-E84C-AAB3-26901C3C94E4}" type="presOf" srcId="{310FED29-AB4A-EC43-A204-9CC5D8BB620E}" destId="{AAF43AC8-B14D-6F46-9071-E2D8B19F383F}" srcOrd="0" destOrd="2" presId="urn:microsoft.com/office/officeart/2005/8/layout/target3"/>
    <dgm:cxn modelId="{B3EDA197-5E38-0E48-99C6-7BFE48449DE2}" srcId="{EB22F971-7F4D-2B40-9BD8-6E5E57359184}" destId="{D0E916BC-C9CA-3640-B314-028E09388C8E}" srcOrd="0" destOrd="0" parTransId="{A740E49C-ABEB-954F-A228-73C05F4D543F}" sibTransId="{236FD5E4-BF84-C24D-AA61-E2F4878CEE51}"/>
    <dgm:cxn modelId="{8C9296D6-0779-EB4F-B233-705CC8C3B8B8}" type="presOf" srcId="{DD2160E2-539D-FD41-9CE0-81B9922763A6}" destId="{AAF43AC8-B14D-6F46-9071-E2D8B19F383F}" srcOrd="0" destOrd="3" presId="urn:microsoft.com/office/officeart/2005/8/layout/target3"/>
    <dgm:cxn modelId="{6E770CD8-1F4B-E042-94BB-F72C64ADCFE4}" type="presOf" srcId="{D0E916BC-C9CA-3640-B314-028E09388C8E}" destId="{4260A6A7-04C4-6C4E-81D6-9B20A8079269}" srcOrd="0" destOrd="0" presId="urn:microsoft.com/office/officeart/2005/8/layout/target3"/>
    <dgm:cxn modelId="{49F278DC-D779-C044-8008-73BDF8315206}" type="presOf" srcId="{D0E916BC-C9CA-3640-B314-028E09388C8E}" destId="{E810809C-2C6E-BF42-8225-2518060DCCDB}" srcOrd="1" destOrd="0" presId="urn:microsoft.com/office/officeart/2005/8/layout/target3"/>
    <dgm:cxn modelId="{38050AE1-707B-F74E-A88B-D16A018694FF}" type="presOf" srcId="{EDEFEEAB-D26C-594B-8C67-E2390CDE5749}" destId="{AAF43AC8-B14D-6F46-9071-E2D8B19F383F}" srcOrd="0" destOrd="0" presId="urn:microsoft.com/office/officeart/2005/8/layout/target3"/>
    <dgm:cxn modelId="{73B989EA-8A0F-1746-AD8E-9110C0EBDC1B}" srcId="{D0E916BC-C9CA-3640-B314-028E09388C8E}" destId="{0FBD332D-F0CA-4148-B350-88225284CEA3}" srcOrd="1" destOrd="0" parTransId="{58D7EC81-77A0-6248-BA26-2AAD30AC669B}" sibTransId="{C6A220A5-3279-7C4A-A7E0-4970D60EA382}"/>
    <dgm:cxn modelId="{6BF847F1-5B66-234A-B237-A67749E0C1EF}" type="presOf" srcId="{EB22F971-7F4D-2B40-9BD8-6E5E57359184}" destId="{B35CD823-7F80-C047-A4F4-6AB98FEB7735}" srcOrd="0" destOrd="0" presId="urn:microsoft.com/office/officeart/2005/8/layout/target3"/>
    <dgm:cxn modelId="{755657A9-77FD-2547-AB20-116336D4DD0C}" type="presParOf" srcId="{B35CD823-7F80-C047-A4F4-6AB98FEB7735}" destId="{44EE3007-19CD-304D-8E28-3E8CE4ABCC41}" srcOrd="0" destOrd="0" presId="urn:microsoft.com/office/officeart/2005/8/layout/target3"/>
    <dgm:cxn modelId="{39DF8481-581A-464E-909C-09E12986C25D}" type="presParOf" srcId="{B35CD823-7F80-C047-A4F4-6AB98FEB7735}" destId="{866A5CEF-2EF4-774C-93AE-2FD607E5848F}" srcOrd="1" destOrd="0" presId="urn:microsoft.com/office/officeart/2005/8/layout/target3"/>
    <dgm:cxn modelId="{1A755C7A-E8C7-0345-BB00-ECFD833D7259}" type="presParOf" srcId="{B35CD823-7F80-C047-A4F4-6AB98FEB7735}" destId="{4260A6A7-04C4-6C4E-81D6-9B20A8079269}" srcOrd="2" destOrd="0" presId="urn:microsoft.com/office/officeart/2005/8/layout/target3"/>
    <dgm:cxn modelId="{4344CF0D-0DC2-3A44-ABEE-ECB943528452}" type="presParOf" srcId="{B35CD823-7F80-C047-A4F4-6AB98FEB7735}" destId="{E810809C-2C6E-BF42-8225-2518060DCCDB}" srcOrd="3" destOrd="0" presId="urn:microsoft.com/office/officeart/2005/8/layout/target3"/>
    <dgm:cxn modelId="{A53506A9-2726-BC42-A1E4-DF8478C2FC1E}" type="presParOf" srcId="{B35CD823-7F80-C047-A4F4-6AB98FEB7735}" destId="{AAF43AC8-B14D-6F46-9071-E2D8B19F383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60317F-5FB9-1843-B0DF-88B2C4F60334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9E942-7FE8-AC4E-848E-0C7EF0784EBE}">
      <dgm:prSet phldrT="[Text]"/>
      <dgm:spPr/>
      <dgm:t>
        <a:bodyPr/>
        <a:lstStyle/>
        <a:p>
          <a:r>
            <a:rPr lang="en-US" dirty="0"/>
            <a:t>Manual</a:t>
          </a:r>
        </a:p>
      </dgm:t>
    </dgm:pt>
    <dgm:pt modelId="{00D3BEFE-BA55-F446-B966-A7B1D41BDC3F}" type="parTrans" cxnId="{6893783F-309F-2849-BFA5-AAB2FF116E3D}">
      <dgm:prSet/>
      <dgm:spPr/>
      <dgm:t>
        <a:bodyPr/>
        <a:lstStyle/>
        <a:p>
          <a:endParaRPr lang="en-US"/>
        </a:p>
      </dgm:t>
    </dgm:pt>
    <dgm:pt modelId="{886F7DFB-AED1-3040-BCD6-3F1C23399465}" type="sibTrans" cxnId="{6893783F-309F-2849-BFA5-AAB2FF116E3D}">
      <dgm:prSet/>
      <dgm:spPr/>
      <dgm:t>
        <a:bodyPr/>
        <a:lstStyle/>
        <a:p>
          <a:endParaRPr lang="en-US" dirty="0"/>
        </a:p>
      </dgm:t>
    </dgm:pt>
    <dgm:pt modelId="{94DF51A1-DA73-F14A-9E51-67ED40E7A060}">
      <dgm:prSet/>
      <dgm:spPr/>
      <dgm:t>
        <a:bodyPr/>
        <a:lstStyle/>
        <a:p>
          <a:r>
            <a:rPr lang="en-US" dirty="0"/>
            <a:t>A system administrator manually configures each system with its own keys and with the keys of other communicating systems</a:t>
          </a:r>
        </a:p>
      </dgm:t>
    </dgm:pt>
    <dgm:pt modelId="{0CF5A634-2F2F-E349-AACD-FCFEEC4FC71A}" type="parTrans" cxnId="{2494AB3E-A59A-3F40-88F5-CBC908ECCBFE}">
      <dgm:prSet/>
      <dgm:spPr/>
      <dgm:t>
        <a:bodyPr/>
        <a:lstStyle/>
        <a:p>
          <a:endParaRPr lang="en-US"/>
        </a:p>
      </dgm:t>
    </dgm:pt>
    <dgm:pt modelId="{EA7F7737-F438-DF40-BD79-C5EE96E76199}" type="sibTrans" cxnId="{2494AB3E-A59A-3F40-88F5-CBC908ECCBFE}">
      <dgm:prSet/>
      <dgm:spPr/>
      <dgm:t>
        <a:bodyPr/>
        <a:lstStyle/>
        <a:p>
          <a:endParaRPr lang="en-US"/>
        </a:p>
      </dgm:t>
    </dgm:pt>
    <dgm:pt modelId="{832D5267-0E89-DE41-9FA7-43E420DB64B5}">
      <dgm:prSet/>
      <dgm:spPr/>
      <dgm:t>
        <a:bodyPr/>
        <a:lstStyle/>
        <a:p>
          <a:r>
            <a:rPr lang="en-US" dirty="0"/>
            <a:t>This is practical for small, relatively static environments</a:t>
          </a:r>
        </a:p>
      </dgm:t>
    </dgm:pt>
    <dgm:pt modelId="{6014B28A-E9CD-5B44-B990-D7ABEF31F6B3}" type="parTrans" cxnId="{84D68058-9631-BA4C-BD44-01ABCA438FDD}">
      <dgm:prSet/>
      <dgm:spPr/>
      <dgm:t>
        <a:bodyPr/>
        <a:lstStyle/>
        <a:p>
          <a:endParaRPr lang="en-US"/>
        </a:p>
      </dgm:t>
    </dgm:pt>
    <dgm:pt modelId="{69D5AF83-03F3-0C41-A8B0-08F9F999A5F0}" type="sibTrans" cxnId="{84D68058-9631-BA4C-BD44-01ABCA438FDD}">
      <dgm:prSet/>
      <dgm:spPr/>
      <dgm:t>
        <a:bodyPr/>
        <a:lstStyle/>
        <a:p>
          <a:endParaRPr lang="en-US"/>
        </a:p>
      </dgm:t>
    </dgm:pt>
    <dgm:pt modelId="{13D4046E-0EA7-104A-A327-0D662593625E}">
      <dgm:prSet/>
      <dgm:spPr/>
      <dgm:t>
        <a:bodyPr/>
        <a:lstStyle/>
        <a:p>
          <a:r>
            <a:rPr lang="en-US" dirty="0"/>
            <a:t>Automated </a:t>
          </a:r>
        </a:p>
      </dgm:t>
    </dgm:pt>
    <dgm:pt modelId="{4AF767BA-87A9-D847-B6C5-563AEC5106C7}" type="parTrans" cxnId="{20B7B176-91D6-A64D-9CD8-C6DF83EB2B0A}">
      <dgm:prSet/>
      <dgm:spPr/>
      <dgm:t>
        <a:bodyPr/>
        <a:lstStyle/>
        <a:p>
          <a:endParaRPr lang="en-US"/>
        </a:p>
      </dgm:t>
    </dgm:pt>
    <dgm:pt modelId="{103769EB-1F7D-5B48-B060-DB2ECA925ABC}" type="sibTrans" cxnId="{20B7B176-91D6-A64D-9CD8-C6DF83EB2B0A}">
      <dgm:prSet/>
      <dgm:spPr/>
      <dgm:t>
        <a:bodyPr/>
        <a:lstStyle/>
        <a:p>
          <a:endParaRPr lang="en-US"/>
        </a:p>
      </dgm:t>
    </dgm:pt>
    <dgm:pt modelId="{BC43E415-9152-0D48-AD31-FDEADE1FD8EC}">
      <dgm:prSet/>
      <dgm:spPr/>
      <dgm:t>
        <a:bodyPr/>
        <a:lstStyle/>
        <a:p>
          <a:r>
            <a:rPr lang="en-US" dirty="0"/>
            <a:t>Enables the on-demand creation of keys for SAs and facilitates the use of keys in a large distributed system with an evolving configuration</a:t>
          </a:r>
        </a:p>
      </dgm:t>
    </dgm:pt>
    <dgm:pt modelId="{4F89BF70-E8DB-1A43-A895-2BDAB66B7431}" type="parTrans" cxnId="{B3DEED89-A839-B342-A450-CDDE9C5E1E2D}">
      <dgm:prSet/>
      <dgm:spPr/>
      <dgm:t>
        <a:bodyPr/>
        <a:lstStyle/>
        <a:p>
          <a:endParaRPr lang="en-US"/>
        </a:p>
      </dgm:t>
    </dgm:pt>
    <dgm:pt modelId="{73DE904B-77D1-C340-AC1C-E13A20422A1E}" type="sibTrans" cxnId="{B3DEED89-A839-B342-A450-CDDE9C5E1E2D}">
      <dgm:prSet/>
      <dgm:spPr/>
      <dgm:t>
        <a:bodyPr/>
        <a:lstStyle/>
        <a:p>
          <a:endParaRPr lang="en-US"/>
        </a:p>
      </dgm:t>
    </dgm:pt>
    <dgm:pt modelId="{58409BBE-CD7B-384C-AD83-BEBA8370E343}" type="pres">
      <dgm:prSet presAssocID="{4860317F-5FB9-1843-B0DF-88B2C4F60334}" presName="Name0" presStyleCnt="0">
        <dgm:presLayoutVars>
          <dgm:dir/>
          <dgm:animLvl val="lvl"/>
          <dgm:resizeHandles val="exact"/>
        </dgm:presLayoutVars>
      </dgm:prSet>
      <dgm:spPr/>
    </dgm:pt>
    <dgm:pt modelId="{C31EE813-82E2-154E-92B6-DD58F00F9A43}" type="pres">
      <dgm:prSet presAssocID="{4860317F-5FB9-1843-B0DF-88B2C4F60334}" presName="tSp" presStyleCnt="0"/>
      <dgm:spPr/>
    </dgm:pt>
    <dgm:pt modelId="{040B976D-DAC0-E24B-A5FE-2D8A157C857D}" type="pres">
      <dgm:prSet presAssocID="{4860317F-5FB9-1843-B0DF-88B2C4F60334}" presName="bSp" presStyleCnt="0"/>
      <dgm:spPr/>
    </dgm:pt>
    <dgm:pt modelId="{AB35CB1C-D52D-8B47-82C5-F1594EFE2817}" type="pres">
      <dgm:prSet presAssocID="{4860317F-5FB9-1843-B0DF-88B2C4F60334}" presName="process" presStyleCnt="0"/>
      <dgm:spPr/>
    </dgm:pt>
    <dgm:pt modelId="{8B7F4C42-3B4F-A246-861D-9DBAB6FC31D9}" type="pres">
      <dgm:prSet presAssocID="{6449E942-7FE8-AC4E-848E-0C7EF0784EBE}" presName="composite1" presStyleCnt="0"/>
      <dgm:spPr/>
    </dgm:pt>
    <dgm:pt modelId="{602C3671-A4CA-B949-9445-829CD888F104}" type="pres">
      <dgm:prSet presAssocID="{6449E942-7FE8-AC4E-848E-0C7EF0784EBE}" presName="dummyNode1" presStyleLbl="node1" presStyleIdx="0" presStyleCnt="2"/>
      <dgm:spPr/>
    </dgm:pt>
    <dgm:pt modelId="{664097FF-8999-CA47-B1DF-419FD1345BFE}" type="pres">
      <dgm:prSet presAssocID="{6449E942-7FE8-AC4E-848E-0C7EF0784EBE}" presName="childNode1" presStyleLbl="bgAcc1" presStyleIdx="0" presStyleCnt="2" custLinFactNeighborX="24418" custLinFactNeighborY="-52041">
        <dgm:presLayoutVars>
          <dgm:bulletEnabled val="1"/>
        </dgm:presLayoutVars>
      </dgm:prSet>
      <dgm:spPr/>
    </dgm:pt>
    <dgm:pt modelId="{E44C74E6-E96A-0E47-BC4A-8A078CAEF0D1}" type="pres">
      <dgm:prSet presAssocID="{6449E942-7FE8-AC4E-848E-0C7EF0784EBE}" presName="childNode1tx" presStyleLbl="bgAcc1" presStyleIdx="0" presStyleCnt="2">
        <dgm:presLayoutVars>
          <dgm:bulletEnabled val="1"/>
        </dgm:presLayoutVars>
      </dgm:prSet>
      <dgm:spPr/>
    </dgm:pt>
    <dgm:pt modelId="{896CE0A2-DCAF-3F44-A73A-C73583430C99}" type="pres">
      <dgm:prSet presAssocID="{6449E942-7FE8-AC4E-848E-0C7EF0784EBE}" presName="parentNode1" presStyleLbl="node1" presStyleIdx="0" presStyleCnt="2" custLinFactY="-34932" custLinFactNeighborX="38225" custLinFactNeighborY="-100000">
        <dgm:presLayoutVars>
          <dgm:chMax val="1"/>
          <dgm:bulletEnabled val="1"/>
        </dgm:presLayoutVars>
      </dgm:prSet>
      <dgm:spPr/>
    </dgm:pt>
    <dgm:pt modelId="{19E9EF4A-E96E-EF42-BCE3-7A5E7D3675E5}" type="pres">
      <dgm:prSet presAssocID="{6449E942-7FE8-AC4E-848E-0C7EF0784EBE}" presName="connSite1" presStyleCnt="0"/>
      <dgm:spPr/>
    </dgm:pt>
    <dgm:pt modelId="{E1D06884-975F-BE4E-AB19-473E1C159339}" type="pres">
      <dgm:prSet presAssocID="{886F7DFB-AED1-3040-BCD6-3F1C23399465}" presName="Name9" presStyleLbl="sibTrans2D1" presStyleIdx="0" presStyleCnt="1" custLinFactNeighborX="29900" custLinFactNeighborY="-16194"/>
      <dgm:spPr/>
    </dgm:pt>
    <dgm:pt modelId="{6009F4A8-46EA-B149-82EB-A215FE18E06C}" type="pres">
      <dgm:prSet presAssocID="{13D4046E-0EA7-104A-A327-0D662593625E}" presName="composite2" presStyleCnt="0"/>
      <dgm:spPr/>
    </dgm:pt>
    <dgm:pt modelId="{ED15AADE-D3E9-294E-8893-B18EF76D0B8C}" type="pres">
      <dgm:prSet presAssocID="{13D4046E-0EA7-104A-A327-0D662593625E}" presName="dummyNode2" presStyleLbl="node1" presStyleIdx="0" presStyleCnt="2"/>
      <dgm:spPr/>
    </dgm:pt>
    <dgm:pt modelId="{68424FEB-F547-2443-B592-0C0875A4A43C}" type="pres">
      <dgm:prSet presAssocID="{13D4046E-0EA7-104A-A327-0D662593625E}" presName="childNode2" presStyleLbl="bgAcc1" presStyleIdx="1" presStyleCnt="2" custLinFactNeighborX="25537" custLinFactNeighborY="54995">
        <dgm:presLayoutVars>
          <dgm:bulletEnabled val="1"/>
        </dgm:presLayoutVars>
      </dgm:prSet>
      <dgm:spPr/>
    </dgm:pt>
    <dgm:pt modelId="{7AC7E13C-E6D6-A143-A1CF-5C6454AFEB1E}" type="pres">
      <dgm:prSet presAssocID="{13D4046E-0EA7-104A-A327-0D662593625E}" presName="childNode2tx" presStyleLbl="bgAcc1" presStyleIdx="1" presStyleCnt="2">
        <dgm:presLayoutVars>
          <dgm:bulletEnabled val="1"/>
        </dgm:presLayoutVars>
      </dgm:prSet>
      <dgm:spPr/>
    </dgm:pt>
    <dgm:pt modelId="{C6D605F3-FEC8-6747-87A4-3A4B52D42EF5}" type="pres">
      <dgm:prSet presAssocID="{13D4046E-0EA7-104A-A327-0D662593625E}" presName="parentNode2" presStyleLbl="node1" presStyleIdx="1" presStyleCnt="2" custLinFactY="18382" custLinFactNeighborX="24175" custLinFactNeighborY="100000">
        <dgm:presLayoutVars>
          <dgm:chMax val="0"/>
          <dgm:bulletEnabled val="1"/>
        </dgm:presLayoutVars>
      </dgm:prSet>
      <dgm:spPr/>
    </dgm:pt>
    <dgm:pt modelId="{C2D8E6AF-1CD3-5F40-ABD5-1FC94822C634}" type="pres">
      <dgm:prSet presAssocID="{13D4046E-0EA7-104A-A327-0D662593625E}" presName="connSite2" presStyleCnt="0"/>
      <dgm:spPr/>
    </dgm:pt>
  </dgm:ptLst>
  <dgm:cxnLst>
    <dgm:cxn modelId="{A6C0341C-59C3-1D43-81CB-0CC128A8A4DC}" type="presOf" srcId="{94DF51A1-DA73-F14A-9E51-67ED40E7A060}" destId="{E44C74E6-E96A-0E47-BC4A-8A078CAEF0D1}" srcOrd="1" destOrd="0" presId="urn:microsoft.com/office/officeart/2005/8/layout/hProcess4"/>
    <dgm:cxn modelId="{E3EC6B37-E92A-6D4B-BABA-2C4B1C4663DB}" type="presOf" srcId="{4860317F-5FB9-1843-B0DF-88B2C4F60334}" destId="{58409BBE-CD7B-384C-AD83-BEBA8370E343}" srcOrd="0" destOrd="0" presId="urn:microsoft.com/office/officeart/2005/8/layout/hProcess4"/>
    <dgm:cxn modelId="{2494AB3E-A59A-3F40-88F5-CBC908ECCBFE}" srcId="{6449E942-7FE8-AC4E-848E-0C7EF0784EBE}" destId="{94DF51A1-DA73-F14A-9E51-67ED40E7A060}" srcOrd="0" destOrd="0" parTransId="{0CF5A634-2F2F-E349-AACD-FCFEEC4FC71A}" sibTransId="{EA7F7737-F438-DF40-BD79-C5EE96E76199}"/>
    <dgm:cxn modelId="{6893783F-309F-2849-BFA5-AAB2FF116E3D}" srcId="{4860317F-5FB9-1843-B0DF-88B2C4F60334}" destId="{6449E942-7FE8-AC4E-848E-0C7EF0784EBE}" srcOrd="0" destOrd="0" parTransId="{00D3BEFE-BA55-F446-B966-A7B1D41BDC3F}" sibTransId="{886F7DFB-AED1-3040-BCD6-3F1C23399465}"/>
    <dgm:cxn modelId="{20B7B176-91D6-A64D-9CD8-C6DF83EB2B0A}" srcId="{4860317F-5FB9-1843-B0DF-88B2C4F60334}" destId="{13D4046E-0EA7-104A-A327-0D662593625E}" srcOrd="1" destOrd="0" parTransId="{4AF767BA-87A9-D847-B6C5-563AEC5106C7}" sibTransId="{103769EB-1F7D-5B48-B060-DB2ECA925ABC}"/>
    <dgm:cxn modelId="{84D68058-9631-BA4C-BD44-01ABCA438FDD}" srcId="{6449E942-7FE8-AC4E-848E-0C7EF0784EBE}" destId="{832D5267-0E89-DE41-9FA7-43E420DB64B5}" srcOrd="1" destOrd="0" parTransId="{6014B28A-E9CD-5B44-B990-D7ABEF31F6B3}" sibTransId="{69D5AF83-03F3-0C41-A8B0-08F9F999A5F0}"/>
    <dgm:cxn modelId="{3B60F35A-4E63-2347-9352-BF6FE88DC974}" type="presOf" srcId="{832D5267-0E89-DE41-9FA7-43E420DB64B5}" destId="{664097FF-8999-CA47-B1DF-419FD1345BFE}" srcOrd="0" destOrd="1" presId="urn:microsoft.com/office/officeart/2005/8/layout/hProcess4"/>
    <dgm:cxn modelId="{9BAA9286-D22F-9E4C-9A80-ECEAA61B45AA}" type="presOf" srcId="{13D4046E-0EA7-104A-A327-0D662593625E}" destId="{C6D605F3-FEC8-6747-87A4-3A4B52D42EF5}" srcOrd="0" destOrd="0" presId="urn:microsoft.com/office/officeart/2005/8/layout/hProcess4"/>
    <dgm:cxn modelId="{B3DEED89-A839-B342-A450-CDDE9C5E1E2D}" srcId="{13D4046E-0EA7-104A-A327-0D662593625E}" destId="{BC43E415-9152-0D48-AD31-FDEADE1FD8EC}" srcOrd="0" destOrd="0" parTransId="{4F89BF70-E8DB-1A43-A895-2BDAB66B7431}" sibTransId="{73DE904B-77D1-C340-AC1C-E13A20422A1E}"/>
    <dgm:cxn modelId="{1E3BC793-19F2-BE42-8D39-188454015941}" type="presOf" srcId="{BC43E415-9152-0D48-AD31-FDEADE1FD8EC}" destId="{68424FEB-F547-2443-B592-0C0875A4A43C}" srcOrd="0" destOrd="0" presId="urn:microsoft.com/office/officeart/2005/8/layout/hProcess4"/>
    <dgm:cxn modelId="{B3D01AB0-140F-0342-9238-A619F4794023}" type="presOf" srcId="{6449E942-7FE8-AC4E-848E-0C7EF0784EBE}" destId="{896CE0A2-DCAF-3F44-A73A-C73583430C99}" srcOrd="0" destOrd="0" presId="urn:microsoft.com/office/officeart/2005/8/layout/hProcess4"/>
    <dgm:cxn modelId="{76D8F5B2-D50E-F443-84D1-0A41E06039C6}" type="presOf" srcId="{832D5267-0E89-DE41-9FA7-43E420DB64B5}" destId="{E44C74E6-E96A-0E47-BC4A-8A078CAEF0D1}" srcOrd="1" destOrd="1" presId="urn:microsoft.com/office/officeart/2005/8/layout/hProcess4"/>
    <dgm:cxn modelId="{757515D7-6DDC-C046-8545-0E6A92EE3C07}" type="presOf" srcId="{886F7DFB-AED1-3040-BCD6-3F1C23399465}" destId="{E1D06884-975F-BE4E-AB19-473E1C159339}" srcOrd="0" destOrd="0" presId="urn:microsoft.com/office/officeart/2005/8/layout/hProcess4"/>
    <dgm:cxn modelId="{195236DD-F10A-2F4E-B89B-90ABCE916DFB}" type="presOf" srcId="{94DF51A1-DA73-F14A-9E51-67ED40E7A060}" destId="{664097FF-8999-CA47-B1DF-419FD1345BFE}" srcOrd="0" destOrd="0" presId="urn:microsoft.com/office/officeart/2005/8/layout/hProcess4"/>
    <dgm:cxn modelId="{869915E2-5AA1-C541-8504-2E112E16C37D}" type="presOf" srcId="{BC43E415-9152-0D48-AD31-FDEADE1FD8EC}" destId="{7AC7E13C-E6D6-A143-A1CF-5C6454AFEB1E}" srcOrd="1" destOrd="0" presId="urn:microsoft.com/office/officeart/2005/8/layout/hProcess4"/>
    <dgm:cxn modelId="{A72355B3-4278-F743-A491-9A0915D43A8C}" type="presParOf" srcId="{58409BBE-CD7B-384C-AD83-BEBA8370E343}" destId="{C31EE813-82E2-154E-92B6-DD58F00F9A43}" srcOrd="0" destOrd="0" presId="urn:microsoft.com/office/officeart/2005/8/layout/hProcess4"/>
    <dgm:cxn modelId="{0D72BC95-EFD1-3044-A030-85CDD55FA876}" type="presParOf" srcId="{58409BBE-CD7B-384C-AD83-BEBA8370E343}" destId="{040B976D-DAC0-E24B-A5FE-2D8A157C857D}" srcOrd="1" destOrd="0" presId="urn:microsoft.com/office/officeart/2005/8/layout/hProcess4"/>
    <dgm:cxn modelId="{87B5A85D-DA89-1B4E-97E3-AF8A735CFEF5}" type="presParOf" srcId="{58409BBE-CD7B-384C-AD83-BEBA8370E343}" destId="{AB35CB1C-D52D-8B47-82C5-F1594EFE2817}" srcOrd="2" destOrd="0" presId="urn:microsoft.com/office/officeart/2005/8/layout/hProcess4"/>
    <dgm:cxn modelId="{CB67187B-49FE-1042-A824-F825653DE63F}" type="presParOf" srcId="{AB35CB1C-D52D-8B47-82C5-F1594EFE2817}" destId="{8B7F4C42-3B4F-A246-861D-9DBAB6FC31D9}" srcOrd="0" destOrd="0" presId="urn:microsoft.com/office/officeart/2005/8/layout/hProcess4"/>
    <dgm:cxn modelId="{4E0ACAAB-41AC-E145-AB70-BC47159A7D10}" type="presParOf" srcId="{8B7F4C42-3B4F-A246-861D-9DBAB6FC31D9}" destId="{602C3671-A4CA-B949-9445-829CD888F104}" srcOrd="0" destOrd="0" presId="urn:microsoft.com/office/officeart/2005/8/layout/hProcess4"/>
    <dgm:cxn modelId="{7E206B07-3B89-9546-9BB5-D6678C82D141}" type="presParOf" srcId="{8B7F4C42-3B4F-A246-861D-9DBAB6FC31D9}" destId="{664097FF-8999-CA47-B1DF-419FD1345BFE}" srcOrd="1" destOrd="0" presId="urn:microsoft.com/office/officeart/2005/8/layout/hProcess4"/>
    <dgm:cxn modelId="{80A8DEB0-154E-4C49-AB0B-C19736F1372A}" type="presParOf" srcId="{8B7F4C42-3B4F-A246-861D-9DBAB6FC31D9}" destId="{E44C74E6-E96A-0E47-BC4A-8A078CAEF0D1}" srcOrd="2" destOrd="0" presId="urn:microsoft.com/office/officeart/2005/8/layout/hProcess4"/>
    <dgm:cxn modelId="{2CD1EB0B-3008-9F4F-BE9F-EC174EB7C9C5}" type="presParOf" srcId="{8B7F4C42-3B4F-A246-861D-9DBAB6FC31D9}" destId="{896CE0A2-DCAF-3F44-A73A-C73583430C99}" srcOrd="3" destOrd="0" presId="urn:microsoft.com/office/officeart/2005/8/layout/hProcess4"/>
    <dgm:cxn modelId="{1136B9EA-82EA-A64C-9222-F11F7E01B5F5}" type="presParOf" srcId="{8B7F4C42-3B4F-A246-861D-9DBAB6FC31D9}" destId="{19E9EF4A-E96E-EF42-BCE3-7A5E7D3675E5}" srcOrd="4" destOrd="0" presId="urn:microsoft.com/office/officeart/2005/8/layout/hProcess4"/>
    <dgm:cxn modelId="{FE7E4DD1-570A-F546-B626-AB604E62FB8C}" type="presParOf" srcId="{AB35CB1C-D52D-8B47-82C5-F1594EFE2817}" destId="{E1D06884-975F-BE4E-AB19-473E1C159339}" srcOrd="1" destOrd="0" presId="urn:microsoft.com/office/officeart/2005/8/layout/hProcess4"/>
    <dgm:cxn modelId="{92B2514E-6346-E441-AFEE-966BBD912FEC}" type="presParOf" srcId="{AB35CB1C-D52D-8B47-82C5-F1594EFE2817}" destId="{6009F4A8-46EA-B149-82EB-A215FE18E06C}" srcOrd="2" destOrd="0" presId="urn:microsoft.com/office/officeart/2005/8/layout/hProcess4"/>
    <dgm:cxn modelId="{C8E7F0F5-28AB-9641-A3F3-4DDC0E3457B7}" type="presParOf" srcId="{6009F4A8-46EA-B149-82EB-A215FE18E06C}" destId="{ED15AADE-D3E9-294E-8893-B18EF76D0B8C}" srcOrd="0" destOrd="0" presId="urn:microsoft.com/office/officeart/2005/8/layout/hProcess4"/>
    <dgm:cxn modelId="{4AEB369F-94B4-D84D-B3CE-C56F20D8DE8C}" type="presParOf" srcId="{6009F4A8-46EA-B149-82EB-A215FE18E06C}" destId="{68424FEB-F547-2443-B592-0C0875A4A43C}" srcOrd="1" destOrd="0" presId="urn:microsoft.com/office/officeart/2005/8/layout/hProcess4"/>
    <dgm:cxn modelId="{4DE2446D-ED04-864F-A671-F4E23AC8CC8C}" type="presParOf" srcId="{6009F4A8-46EA-B149-82EB-A215FE18E06C}" destId="{7AC7E13C-E6D6-A143-A1CF-5C6454AFEB1E}" srcOrd="2" destOrd="0" presId="urn:microsoft.com/office/officeart/2005/8/layout/hProcess4"/>
    <dgm:cxn modelId="{F0279B41-7972-4F46-A2B8-364C6A8AD593}" type="presParOf" srcId="{6009F4A8-46EA-B149-82EB-A215FE18E06C}" destId="{C6D605F3-FEC8-6747-87A4-3A4B52D42EF5}" srcOrd="3" destOrd="0" presId="urn:microsoft.com/office/officeart/2005/8/layout/hProcess4"/>
    <dgm:cxn modelId="{825C5C9A-3C8B-E741-818A-212D062DAEC2}" type="presParOf" srcId="{6009F4A8-46EA-B149-82EB-A215FE18E06C}" destId="{C2D8E6AF-1CD3-5F40-ABD5-1FC94822C6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FC239A-3114-9540-8E65-A6CA85F3AB8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009DF-5FE3-3545-A73F-0975CB95DA0A}">
      <dgm:prSet phldrT="[Text]"/>
      <dgm:spPr/>
      <dgm:t>
        <a:bodyPr/>
        <a:lstStyle/>
        <a:p>
          <a:r>
            <a:rPr lang="en-US" dirty="0"/>
            <a:t>1. </a:t>
          </a:r>
        </a:p>
      </dgm:t>
    </dgm:pt>
    <dgm:pt modelId="{535A3D96-6EED-E24A-B134-502911FD3753}" type="parTrans" cxnId="{293DF869-1F52-0146-83A9-E0B4CB763925}">
      <dgm:prSet/>
      <dgm:spPr/>
      <dgm:t>
        <a:bodyPr/>
        <a:lstStyle/>
        <a:p>
          <a:endParaRPr lang="en-US"/>
        </a:p>
      </dgm:t>
    </dgm:pt>
    <dgm:pt modelId="{D0453D55-06B5-7242-99D5-52853B95E96E}" type="sibTrans" cxnId="{293DF869-1F52-0146-83A9-E0B4CB763925}">
      <dgm:prSet/>
      <dgm:spPr/>
      <dgm:t>
        <a:bodyPr/>
        <a:lstStyle/>
        <a:p>
          <a:endParaRPr lang="en-US"/>
        </a:p>
      </dgm:t>
    </dgm:pt>
    <dgm:pt modelId="{C27137C5-7483-4F41-8E21-339E5DE8B335}">
      <dgm:prSet/>
      <dgm:spPr/>
      <dgm:t>
        <a:bodyPr/>
        <a:lstStyle/>
        <a:p>
          <a:r>
            <a:rPr lang="en-US" dirty="0"/>
            <a:t>2. </a:t>
          </a:r>
        </a:p>
      </dgm:t>
    </dgm:pt>
    <dgm:pt modelId="{748D31C5-981C-E446-89F1-7D60550A6592}" type="parTrans" cxnId="{BE49C897-AF35-4845-AFCE-4022264F78D6}">
      <dgm:prSet/>
      <dgm:spPr/>
      <dgm:t>
        <a:bodyPr/>
        <a:lstStyle/>
        <a:p>
          <a:endParaRPr lang="en-US"/>
        </a:p>
      </dgm:t>
    </dgm:pt>
    <dgm:pt modelId="{50D6E3AF-0B1C-A243-A9D1-1923C7D47EAA}" type="sibTrans" cxnId="{BE49C897-AF35-4845-AFCE-4022264F78D6}">
      <dgm:prSet/>
      <dgm:spPr/>
      <dgm:t>
        <a:bodyPr/>
        <a:lstStyle/>
        <a:p>
          <a:endParaRPr lang="en-US"/>
        </a:p>
      </dgm:t>
    </dgm:pt>
    <dgm:pt modelId="{C754A530-9BCB-CF4A-A076-0207844AB344}">
      <dgm:prSet/>
      <dgm:spPr/>
      <dgm:t>
        <a:bodyPr/>
        <a:lstStyle/>
        <a:p>
          <a:r>
            <a:rPr lang="en-US" dirty="0"/>
            <a:t>3.</a:t>
          </a:r>
        </a:p>
      </dgm:t>
    </dgm:pt>
    <dgm:pt modelId="{8AE4DB6E-C70F-A242-91D5-66DBC699B97D}" type="parTrans" cxnId="{C6FA9D8A-2AFF-A24D-AB3C-F826C3566562}">
      <dgm:prSet/>
      <dgm:spPr/>
      <dgm:t>
        <a:bodyPr/>
        <a:lstStyle/>
        <a:p>
          <a:endParaRPr lang="en-US"/>
        </a:p>
      </dgm:t>
    </dgm:pt>
    <dgm:pt modelId="{EDE26372-4B50-D348-B4DC-2D412E1CF9E7}" type="sibTrans" cxnId="{C6FA9D8A-2AFF-A24D-AB3C-F826C3566562}">
      <dgm:prSet/>
      <dgm:spPr/>
      <dgm:t>
        <a:bodyPr/>
        <a:lstStyle/>
        <a:p>
          <a:endParaRPr lang="en-US"/>
        </a:p>
      </dgm:t>
    </dgm:pt>
    <dgm:pt modelId="{9C66E265-3120-C840-8517-04D5A171EEDD}">
      <dgm:prSet/>
      <dgm:spPr/>
      <dgm:t>
        <a:bodyPr/>
        <a:lstStyle/>
        <a:p>
          <a:r>
            <a:rPr lang="en-US" dirty="0"/>
            <a:t>4. </a:t>
          </a:r>
        </a:p>
      </dgm:t>
    </dgm:pt>
    <dgm:pt modelId="{BF0C150C-7285-4E4A-B676-60E203137FD9}" type="parTrans" cxnId="{02603D69-B462-684B-9462-F34B03559187}">
      <dgm:prSet/>
      <dgm:spPr/>
      <dgm:t>
        <a:bodyPr/>
        <a:lstStyle/>
        <a:p>
          <a:endParaRPr lang="en-US"/>
        </a:p>
      </dgm:t>
    </dgm:pt>
    <dgm:pt modelId="{8CC7F297-C023-074C-843A-961F5B8A1E78}" type="sibTrans" cxnId="{02603D69-B462-684B-9462-F34B03559187}">
      <dgm:prSet/>
      <dgm:spPr/>
      <dgm:t>
        <a:bodyPr/>
        <a:lstStyle/>
        <a:p>
          <a:endParaRPr lang="en-US"/>
        </a:p>
      </dgm:t>
    </dgm:pt>
    <dgm:pt modelId="{83CF4E00-B8A5-9743-9F15-D9969CBFC233}">
      <dgm:prSet/>
      <dgm:spPr/>
      <dgm:t>
        <a:bodyPr/>
        <a:lstStyle/>
        <a:p>
          <a:r>
            <a:rPr lang="en-US" dirty="0"/>
            <a:t>5.</a:t>
          </a:r>
        </a:p>
      </dgm:t>
    </dgm:pt>
    <dgm:pt modelId="{0C157012-140D-254A-97FD-D94A0A1C1013}" type="parTrans" cxnId="{EBA271EA-F57B-8747-BE0A-40585C98EBDD}">
      <dgm:prSet/>
      <dgm:spPr/>
      <dgm:t>
        <a:bodyPr/>
        <a:lstStyle/>
        <a:p>
          <a:endParaRPr lang="en-US"/>
        </a:p>
      </dgm:t>
    </dgm:pt>
    <dgm:pt modelId="{A977C85E-2CBD-7B43-A58A-4A8159307879}" type="sibTrans" cxnId="{EBA271EA-F57B-8747-BE0A-40585C98EBDD}">
      <dgm:prSet/>
      <dgm:spPr/>
      <dgm:t>
        <a:bodyPr/>
        <a:lstStyle/>
        <a:p>
          <a:endParaRPr lang="en-US"/>
        </a:p>
      </dgm:t>
    </dgm:pt>
    <dgm:pt modelId="{9087BFE3-7194-4B48-9475-BF3895821F6B}">
      <dgm:prSet phldrT="[Text]"/>
      <dgm:spPr/>
      <dgm:t>
        <a:bodyPr/>
        <a:lstStyle/>
        <a:p>
          <a:r>
            <a:rPr lang="en-US" dirty="0"/>
            <a:t>It employs a mechanism known as cookies to thwart clogging attacks</a:t>
          </a:r>
        </a:p>
      </dgm:t>
    </dgm:pt>
    <dgm:pt modelId="{1BBBF3FC-34E1-E747-AF4F-ED0E8ED3F2FF}" type="parTrans" cxnId="{6EE43E3A-FF27-5740-9F99-BB2DBF77A229}">
      <dgm:prSet/>
      <dgm:spPr/>
      <dgm:t>
        <a:bodyPr/>
        <a:lstStyle/>
        <a:p>
          <a:endParaRPr lang="en-US"/>
        </a:p>
      </dgm:t>
    </dgm:pt>
    <dgm:pt modelId="{8FF89518-B396-4145-A3E2-323DC1B5AA79}" type="sibTrans" cxnId="{6EE43E3A-FF27-5740-9F99-BB2DBF77A229}">
      <dgm:prSet/>
      <dgm:spPr/>
      <dgm:t>
        <a:bodyPr/>
        <a:lstStyle/>
        <a:p>
          <a:endParaRPr lang="en-US"/>
        </a:p>
      </dgm:t>
    </dgm:pt>
    <dgm:pt modelId="{3B72C301-D046-F045-9155-43A835526ABB}">
      <dgm:prSet/>
      <dgm:spPr/>
      <dgm:t>
        <a:bodyPr/>
        <a:lstStyle/>
        <a:p>
          <a:r>
            <a:rPr lang="en-US" dirty="0"/>
            <a:t>It enables the two parties to negotiate a group; this, in essence, specifies the global parameters of the Diffie-Hellman key exchange</a:t>
          </a:r>
        </a:p>
      </dgm:t>
    </dgm:pt>
    <dgm:pt modelId="{88FB6E1B-848C-194B-ACEF-FFB13DC0D533}" type="parTrans" cxnId="{42F14CBF-3D33-9942-BC42-0BC7E903CB90}">
      <dgm:prSet/>
      <dgm:spPr/>
      <dgm:t>
        <a:bodyPr/>
        <a:lstStyle/>
        <a:p>
          <a:endParaRPr lang="en-US"/>
        </a:p>
      </dgm:t>
    </dgm:pt>
    <dgm:pt modelId="{3D46F97A-74B1-284C-AB78-6F23FAED50A5}" type="sibTrans" cxnId="{42F14CBF-3D33-9942-BC42-0BC7E903CB90}">
      <dgm:prSet/>
      <dgm:spPr/>
      <dgm:t>
        <a:bodyPr/>
        <a:lstStyle/>
        <a:p>
          <a:endParaRPr lang="en-US"/>
        </a:p>
      </dgm:t>
    </dgm:pt>
    <dgm:pt modelId="{DD61D866-7090-A64C-94CE-14BEDB70C5ED}">
      <dgm:prSet/>
      <dgm:spPr/>
      <dgm:t>
        <a:bodyPr/>
        <a:lstStyle/>
        <a:p>
          <a:r>
            <a:rPr lang="en-US" dirty="0"/>
            <a:t> It uses nonces to ensure against replay attacks</a:t>
          </a:r>
        </a:p>
      </dgm:t>
    </dgm:pt>
    <dgm:pt modelId="{32B55A3C-C517-124D-B8BD-311106D04BAE}" type="parTrans" cxnId="{DAB053F5-59A0-4D46-A642-62BC277C4560}">
      <dgm:prSet/>
      <dgm:spPr/>
      <dgm:t>
        <a:bodyPr/>
        <a:lstStyle/>
        <a:p>
          <a:endParaRPr lang="en-US"/>
        </a:p>
      </dgm:t>
    </dgm:pt>
    <dgm:pt modelId="{8140739F-7362-DD43-BDC5-1FBDC343F078}" type="sibTrans" cxnId="{DAB053F5-59A0-4D46-A642-62BC277C4560}">
      <dgm:prSet/>
      <dgm:spPr/>
      <dgm:t>
        <a:bodyPr/>
        <a:lstStyle/>
        <a:p>
          <a:endParaRPr lang="en-US"/>
        </a:p>
      </dgm:t>
    </dgm:pt>
    <dgm:pt modelId="{149E357C-6D85-5947-B35E-108857836408}">
      <dgm:prSet/>
      <dgm:spPr/>
      <dgm:t>
        <a:bodyPr/>
        <a:lstStyle/>
        <a:p>
          <a:r>
            <a:rPr lang="en-US" dirty="0"/>
            <a:t>It enables the exchange of Diffie-Hellman public key values</a:t>
          </a:r>
        </a:p>
      </dgm:t>
    </dgm:pt>
    <dgm:pt modelId="{AC1F4449-6F54-FD4A-83E4-D98D0FD895B1}" type="parTrans" cxnId="{FF85F3F6-46A7-0D4B-A82E-344BEE630646}">
      <dgm:prSet/>
      <dgm:spPr/>
      <dgm:t>
        <a:bodyPr/>
        <a:lstStyle/>
        <a:p>
          <a:endParaRPr lang="en-US"/>
        </a:p>
      </dgm:t>
    </dgm:pt>
    <dgm:pt modelId="{F9C1C064-FBDA-C74D-93F7-F0A8E1B10C4C}" type="sibTrans" cxnId="{FF85F3F6-46A7-0D4B-A82E-344BEE630646}">
      <dgm:prSet/>
      <dgm:spPr/>
      <dgm:t>
        <a:bodyPr/>
        <a:lstStyle/>
        <a:p>
          <a:endParaRPr lang="en-US"/>
        </a:p>
      </dgm:t>
    </dgm:pt>
    <dgm:pt modelId="{B005C688-CA47-984C-A20A-F43334D9EB51}">
      <dgm:prSet/>
      <dgm:spPr/>
      <dgm:t>
        <a:bodyPr/>
        <a:lstStyle/>
        <a:p>
          <a:r>
            <a:rPr lang="en-US" dirty="0"/>
            <a:t> It authenticates the Diffie-Hellman exchange to thwart man-in-the-middle-attacks</a:t>
          </a:r>
        </a:p>
      </dgm:t>
    </dgm:pt>
    <dgm:pt modelId="{45B7A7C0-E7E5-3D4F-B796-D2E8226FEB28}" type="parTrans" cxnId="{CB7AD0FE-A8E0-D144-9554-9322A72F40BE}">
      <dgm:prSet/>
      <dgm:spPr/>
      <dgm:t>
        <a:bodyPr/>
        <a:lstStyle/>
        <a:p>
          <a:endParaRPr lang="en-US"/>
        </a:p>
      </dgm:t>
    </dgm:pt>
    <dgm:pt modelId="{80DFAF07-85B7-1245-8332-5292A08B18C1}" type="sibTrans" cxnId="{CB7AD0FE-A8E0-D144-9554-9322A72F40BE}">
      <dgm:prSet/>
      <dgm:spPr/>
      <dgm:t>
        <a:bodyPr/>
        <a:lstStyle/>
        <a:p>
          <a:endParaRPr lang="en-US"/>
        </a:p>
      </dgm:t>
    </dgm:pt>
    <dgm:pt modelId="{F0BAE2B6-D78F-5148-BBD0-4A97A5D09F34}" type="pres">
      <dgm:prSet presAssocID="{C3FC239A-3114-9540-8E65-A6CA85F3AB8B}" presName="linearFlow" presStyleCnt="0">
        <dgm:presLayoutVars>
          <dgm:dir/>
          <dgm:animLvl val="lvl"/>
          <dgm:resizeHandles val="exact"/>
        </dgm:presLayoutVars>
      </dgm:prSet>
      <dgm:spPr/>
    </dgm:pt>
    <dgm:pt modelId="{16B019F4-B096-514E-B978-82DACD8DA36C}" type="pres">
      <dgm:prSet presAssocID="{401009DF-5FE3-3545-A73F-0975CB95DA0A}" presName="composite" presStyleCnt="0"/>
      <dgm:spPr/>
    </dgm:pt>
    <dgm:pt modelId="{1BA5BA64-A402-F841-80AD-B51F83B1EE73}" type="pres">
      <dgm:prSet presAssocID="{401009DF-5FE3-3545-A73F-0975CB95DA0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FB1D2C7-CE0A-F84D-B2A6-1B3B46232F5C}" type="pres">
      <dgm:prSet presAssocID="{401009DF-5FE3-3545-A73F-0975CB95DA0A}" presName="descendantText" presStyleLbl="alignAcc1" presStyleIdx="0" presStyleCnt="5">
        <dgm:presLayoutVars>
          <dgm:bulletEnabled val="1"/>
        </dgm:presLayoutVars>
      </dgm:prSet>
      <dgm:spPr/>
    </dgm:pt>
    <dgm:pt modelId="{6C0E53E6-C8E9-1944-96F4-CFFE08CA9FEF}" type="pres">
      <dgm:prSet presAssocID="{D0453D55-06B5-7242-99D5-52853B95E96E}" presName="sp" presStyleCnt="0"/>
      <dgm:spPr/>
    </dgm:pt>
    <dgm:pt modelId="{F76C5E21-27D1-4346-BED1-6C50C1F1DCDA}" type="pres">
      <dgm:prSet presAssocID="{C27137C5-7483-4F41-8E21-339E5DE8B335}" presName="composite" presStyleCnt="0"/>
      <dgm:spPr/>
    </dgm:pt>
    <dgm:pt modelId="{0A263CDF-A21A-804F-8C6A-021F1F811A92}" type="pres">
      <dgm:prSet presAssocID="{C27137C5-7483-4F41-8E21-339E5DE8B33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D2B45EC-1225-6B48-9D7A-C18D51A880CA}" type="pres">
      <dgm:prSet presAssocID="{C27137C5-7483-4F41-8E21-339E5DE8B335}" presName="descendantText" presStyleLbl="alignAcc1" presStyleIdx="1" presStyleCnt="5">
        <dgm:presLayoutVars>
          <dgm:bulletEnabled val="1"/>
        </dgm:presLayoutVars>
      </dgm:prSet>
      <dgm:spPr/>
    </dgm:pt>
    <dgm:pt modelId="{799B836C-13B6-CA4B-BA39-A0D858339046}" type="pres">
      <dgm:prSet presAssocID="{50D6E3AF-0B1C-A243-A9D1-1923C7D47EAA}" presName="sp" presStyleCnt="0"/>
      <dgm:spPr/>
    </dgm:pt>
    <dgm:pt modelId="{C2DA6A78-1D6B-8048-8FDC-032D3B331343}" type="pres">
      <dgm:prSet presAssocID="{C754A530-9BCB-CF4A-A076-0207844AB344}" presName="composite" presStyleCnt="0"/>
      <dgm:spPr/>
    </dgm:pt>
    <dgm:pt modelId="{CEDEA343-E328-3D43-A70B-545E118FB7EB}" type="pres">
      <dgm:prSet presAssocID="{C754A530-9BCB-CF4A-A076-0207844AB34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E0352BD-AE36-0548-A3F4-0C964F6E09EB}" type="pres">
      <dgm:prSet presAssocID="{C754A530-9BCB-CF4A-A076-0207844AB344}" presName="descendantText" presStyleLbl="alignAcc1" presStyleIdx="2" presStyleCnt="5">
        <dgm:presLayoutVars>
          <dgm:bulletEnabled val="1"/>
        </dgm:presLayoutVars>
      </dgm:prSet>
      <dgm:spPr/>
    </dgm:pt>
    <dgm:pt modelId="{EB340623-B90E-A04A-95A9-B79C8DF9BC6A}" type="pres">
      <dgm:prSet presAssocID="{EDE26372-4B50-D348-B4DC-2D412E1CF9E7}" presName="sp" presStyleCnt="0"/>
      <dgm:spPr/>
    </dgm:pt>
    <dgm:pt modelId="{250CD56B-880C-DA44-B6B8-F94B58F9160B}" type="pres">
      <dgm:prSet presAssocID="{9C66E265-3120-C840-8517-04D5A171EEDD}" presName="composite" presStyleCnt="0"/>
      <dgm:spPr/>
    </dgm:pt>
    <dgm:pt modelId="{BFAD7A5C-39B0-9A46-B98C-3DF9DCEDE676}" type="pres">
      <dgm:prSet presAssocID="{9C66E265-3120-C840-8517-04D5A171EED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9F5704B-5396-724A-B6B8-36E16BEA3285}" type="pres">
      <dgm:prSet presAssocID="{9C66E265-3120-C840-8517-04D5A171EEDD}" presName="descendantText" presStyleLbl="alignAcc1" presStyleIdx="3" presStyleCnt="5">
        <dgm:presLayoutVars>
          <dgm:bulletEnabled val="1"/>
        </dgm:presLayoutVars>
      </dgm:prSet>
      <dgm:spPr/>
    </dgm:pt>
    <dgm:pt modelId="{246AD7E6-E5BF-F447-81F5-2B12F916650A}" type="pres">
      <dgm:prSet presAssocID="{8CC7F297-C023-074C-843A-961F5B8A1E78}" presName="sp" presStyleCnt="0"/>
      <dgm:spPr/>
    </dgm:pt>
    <dgm:pt modelId="{F2516C73-2D85-BB41-ADA3-C7DF55C8FF22}" type="pres">
      <dgm:prSet presAssocID="{83CF4E00-B8A5-9743-9F15-D9969CBFC233}" presName="composite" presStyleCnt="0"/>
      <dgm:spPr/>
    </dgm:pt>
    <dgm:pt modelId="{E1E98530-1975-774C-91C7-53635D911027}" type="pres">
      <dgm:prSet presAssocID="{83CF4E00-B8A5-9743-9F15-D9969CBFC23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9610787-19F4-DF48-9A09-9E25EC65C115}" type="pres">
      <dgm:prSet presAssocID="{83CF4E00-B8A5-9743-9F15-D9969CBFC23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472792E-59A1-394A-98B6-E842F3E6041E}" type="presOf" srcId="{9087BFE3-7194-4B48-9475-BF3895821F6B}" destId="{5FB1D2C7-CE0A-F84D-B2A6-1B3B46232F5C}" srcOrd="0" destOrd="0" presId="urn:microsoft.com/office/officeart/2005/8/layout/chevron2"/>
    <dgm:cxn modelId="{66DFB137-E4ED-6C4B-9434-2618DE317B39}" type="presOf" srcId="{3B72C301-D046-F045-9155-43A835526ABB}" destId="{1D2B45EC-1225-6B48-9D7A-C18D51A880CA}" srcOrd="0" destOrd="0" presId="urn:microsoft.com/office/officeart/2005/8/layout/chevron2"/>
    <dgm:cxn modelId="{6EE43E3A-FF27-5740-9F99-BB2DBF77A229}" srcId="{401009DF-5FE3-3545-A73F-0975CB95DA0A}" destId="{9087BFE3-7194-4B48-9475-BF3895821F6B}" srcOrd="0" destOrd="0" parTransId="{1BBBF3FC-34E1-E747-AF4F-ED0E8ED3F2FF}" sibTransId="{8FF89518-B396-4145-A3E2-323DC1B5AA79}"/>
    <dgm:cxn modelId="{B2642C3B-30AC-EE42-978A-EFB197521407}" type="presOf" srcId="{83CF4E00-B8A5-9743-9F15-D9969CBFC233}" destId="{E1E98530-1975-774C-91C7-53635D911027}" srcOrd="0" destOrd="0" presId="urn:microsoft.com/office/officeart/2005/8/layout/chevron2"/>
    <dgm:cxn modelId="{57B72D43-9F17-754D-A01B-7C48B9829142}" type="presOf" srcId="{B005C688-CA47-984C-A20A-F43334D9EB51}" destId="{29610787-19F4-DF48-9A09-9E25EC65C115}" srcOrd="0" destOrd="0" presId="urn:microsoft.com/office/officeart/2005/8/layout/chevron2"/>
    <dgm:cxn modelId="{02603D69-B462-684B-9462-F34B03559187}" srcId="{C3FC239A-3114-9540-8E65-A6CA85F3AB8B}" destId="{9C66E265-3120-C840-8517-04D5A171EEDD}" srcOrd="3" destOrd="0" parTransId="{BF0C150C-7285-4E4A-B676-60E203137FD9}" sibTransId="{8CC7F297-C023-074C-843A-961F5B8A1E78}"/>
    <dgm:cxn modelId="{293DF869-1F52-0146-83A9-E0B4CB763925}" srcId="{C3FC239A-3114-9540-8E65-A6CA85F3AB8B}" destId="{401009DF-5FE3-3545-A73F-0975CB95DA0A}" srcOrd="0" destOrd="0" parTransId="{535A3D96-6EED-E24A-B134-502911FD3753}" sibTransId="{D0453D55-06B5-7242-99D5-52853B95E96E}"/>
    <dgm:cxn modelId="{B3543174-B367-CB4E-8B1A-4439D068D41D}" type="presOf" srcId="{C3FC239A-3114-9540-8E65-A6CA85F3AB8B}" destId="{F0BAE2B6-D78F-5148-BBD0-4A97A5D09F34}" srcOrd="0" destOrd="0" presId="urn:microsoft.com/office/officeart/2005/8/layout/chevron2"/>
    <dgm:cxn modelId="{C6FA9D8A-2AFF-A24D-AB3C-F826C3566562}" srcId="{C3FC239A-3114-9540-8E65-A6CA85F3AB8B}" destId="{C754A530-9BCB-CF4A-A076-0207844AB344}" srcOrd="2" destOrd="0" parTransId="{8AE4DB6E-C70F-A242-91D5-66DBC699B97D}" sibTransId="{EDE26372-4B50-D348-B4DC-2D412E1CF9E7}"/>
    <dgm:cxn modelId="{2C359F8F-9214-8748-A7BC-6A2333901931}" type="presOf" srcId="{9C66E265-3120-C840-8517-04D5A171EEDD}" destId="{BFAD7A5C-39B0-9A46-B98C-3DF9DCEDE676}" srcOrd="0" destOrd="0" presId="urn:microsoft.com/office/officeart/2005/8/layout/chevron2"/>
    <dgm:cxn modelId="{BE49C897-AF35-4845-AFCE-4022264F78D6}" srcId="{C3FC239A-3114-9540-8E65-A6CA85F3AB8B}" destId="{C27137C5-7483-4F41-8E21-339E5DE8B335}" srcOrd="1" destOrd="0" parTransId="{748D31C5-981C-E446-89F1-7D60550A6592}" sibTransId="{50D6E3AF-0B1C-A243-A9D1-1923C7D47EAA}"/>
    <dgm:cxn modelId="{50EF6FAE-83F3-7049-B8BE-CF3C1889FAD0}" type="presOf" srcId="{C27137C5-7483-4F41-8E21-339E5DE8B335}" destId="{0A263CDF-A21A-804F-8C6A-021F1F811A92}" srcOrd="0" destOrd="0" presId="urn:microsoft.com/office/officeart/2005/8/layout/chevron2"/>
    <dgm:cxn modelId="{0217FFB8-DC7E-6547-8789-CF9C80DFCC87}" type="presOf" srcId="{401009DF-5FE3-3545-A73F-0975CB95DA0A}" destId="{1BA5BA64-A402-F841-80AD-B51F83B1EE73}" srcOrd="0" destOrd="0" presId="urn:microsoft.com/office/officeart/2005/8/layout/chevron2"/>
    <dgm:cxn modelId="{42F14CBF-3D33-9942-BC42-0BC7E903CB90}" srcId="{C27137C5-7483-4F41-8E21-339E5DE8B335}" destId="{3B72C301-D046-F045-9155-43A835526ABB}" srcOrd="0" destOrd="0" parTransId="{88FB6E1B-848C-194B-ACEF-FFB13DC0D533}" sibTransId="{3D46F97A-74B1-284C-AB78-6F23FAED50A5}"/>
    <dgm:cxn modelId="{F26905CC-76EE-0743-A05F-C51934AE9678}" type="presOf" srcId="{DD61D866-7090-A64C-94CE-14BEDB70C5ED}" destId="{AE0352BD-AE36-0548-A3F4-0C964F6E09EB}" srcOrd="0" destOrd="0" presId="urn:microsoft.com/office/officeart/2005/8/layout/chevron2"/>
    <dgm:cxn modelId="{2776A6CD-D226-0849-8059-A0E1D6A39BF5}" type="presOf" srcId="{C754A530-9BCB-CF4A-A076-0207844AB344}" destId="{CEDEA343-E328-3D43-A70B-545E118FB7EB}" srcOrd="0" destOrd="0" presId="urn:microsoft.com/office/officeart/2005/8/layout/chevron2"/>
    <dgm:cxn modelId="{FBD13DDC-98BF-3D46-971F-2495D2AC34C2}" type="presOf" srcId="{149E357C-6D85-5947-B35E-108857836408}" destId="{19F5704B-5396-724A-B6B8-36E16BEA3285}" srcOrd="0" destOrd="0" presId="urn:microsoft.com/office/officeart/2005/8/layout/chevron2"/>
    <dgm:cxn modelId="{EBA271EA-F57B-8747-BE0A-40585C98EBDD}" srcId="{C3FC239A-3114-9540-8E65-A6CA85F3AB8B}" destId="{83CF4E00-B8A5-9743-9F15-D9969CBFC233}" srcOrd="4" destOrd="0" parTransId="{0C157012-140D-254A-97FD-D94A0A1C1013}" sibTransId="{A977C85E-2CBD-7B43-A58A-4A8159307879}"/>
    <dgm:cxn modelId="{DAB053F5-59A0-4D46-A642-62BC277C4560}" srcId="{C754A530-9BCB-CF4A-A076-0207844AB344}" destId="{DD61D866-7090-A64C-94CE-14BEDB70C5ED}" srcOrd="0" destOrd="0" parTransId="{32B55A3C-C517-124D-B8BD-311106D04BAE}" sibTransId="{8140739F-7362-DD43-BDC5-1FBDC343F078}"/>
    <dgm:cxn modelId="{FF85F3F6-46A7-0D4B-A82E-344BEE630646}" srcId="{9C66E265-3120-C840-8517-04D5A171EEDD}" destId="{149E357C-6D85-5947-B35E-108857836408}" srcOrd="0" destOrd="0" parTransId="{AC1F4449-6F54-FD4A-83E4-D98D0FD895B1}" sibTransId="{F9C1C064-FBDA-C74D-93F7-F0A8E1B10C4C}"/>
    <dgm:cxn modelId="{CB7AD0FE-A8E0-D144-9554-9322A72F40BE}" srcId="{83CF4E00-B8A5-9743-9F15-D9969CBFC233}" destId="{B005C688-CA47-984C-A20A-F43334D9EB51}" srcOrd="0" destOrd="0" parTransId="{45B7A7C0-E7E5-3D4F-B796-D2E8226FEB28}" sibTransId="{80DFAF07-85B7-1245-8332-5292A08B18C1}"/>
    <dgm:cxn modelId="{A0179B52-1801-394E-A5DD-6A9B51A80F3F}" type="presParOf" srcId="{F0BAE2B6-D78F-5148-BBD0-4A97A5D09F34}" destId="{16B019F4-B096-514E-B978-82DACD8DA36C}" srcOrd="0" destOrd="0" presId="urn:microsoft.com/office/officeart/2005/8/layout/chevron2"/>
    <dgm:cxn modelId="{7C921A84-B2CF-B744-B06D-1E73E377BD46}" type="presParOf" srcId="{16B019F4-B096-514E-B978-82DACD8DA36C}" destId="{1BA5BA64-A402-F841-80AD-B51F83B1EE73}" srcOrd="0" destOrd="0" presId="urn:microsoft.com/office/officeart/2005/8/layout/chevron2"/>
    <dgm:cxn modelId="{A414053A-14F6-0540-AB60-229EFB7EA741}" type="presParOf" srcId="{16B019F4-B096-514E-B978-82DACD8DA36C}" destId="{5FB1D2C7-CE0A-F84D-B2A6-1B3B46232F5C}" srcOrd="1" destOrd="0" presId="urn:microsoft.com/office/officeart/2005/8/layout/chevron2"/>
    <dgm:cxn modelId="{C76FD936-9B8D-7B4F-AC4A-CAC4C92989D4}" type="presParOf" srcId="{F0BAE2B6-D78F-5148-BBD0-4A97A5D09F34}" destId="{6C0E53E6-C8E9-1944-96F4-CFFE08CA9FEF}" srcOrd="1" destOrd="0" presId="urn:microsoft.com/office/officeart/2005/8/layout/chevron2"/>
    <dgm:cxn modelId="{95078D98-5571-EB45-A3A5-DC86D05A0DC2}" type="presParOf" srcId="{F0BAE2B6-D78F-5148-BBD0-4A97A5D09F34}" destId="{F76C5E21-27D1-4346-BED1-6C50C1F1DCDA}" srcOrd="2" destOrd="0" presId="urn:microsoft.com/office/officeart/2005/8/layout/chevron2"/>
    <dgm:cxn modelId="{ED9D686A-4008-564D-A59C-356C21D16A54}" type="presParOf" srcId="{F76C5E21-27D1-4346-BED1-6C50C1F1DCDA}" destId="{0A263CDF-A21A-804F-8C6A-021F1F811A92}" srcOrd="0" destOrd="0" presId="urn:microsoft.com/office/officeart/2005/8/layout/chevron2"/>
    <dgm:cxn modelId="{63AF15A5-BF0C-C641-A843-1A46EDEEC515}" type="presParOf" srcId="{F76C5E21-27D1-4346-BED1-6C50C1F1DCDA}" destId="{1D2B45EC-1225-6B48-9D7A-C18D51A880CA}" srcOrd="1" destOrd="0" presId="urn:microsoft.com/office/officeart/2005/8/layout/chevron2"/>
    <dgm:cxn modelId="{B32341AD-6EBF-5844-9DC2-3154646AEAB9}" type="presParOf" srcId="{F0BAE2B6-D78F-5148-BBD0-4A97A5D09F34}" destId="{799B836C-13B6-CA4B-BA39-A0D858339046}" srcOrd="3" destOrd="0" presId="urn:microsoft.com/office/officeart/2005/8/layout/chevron2"/>
    <dgm:cxn modelId="{47568CF9-7540-4F4D-ABD7-B02535F3711E}" type="presParOf" srcId="{F0BAE2B6-D78F-5148-BBD0-4A97A5D09F34}" destId="{C2DA6A78-1D6B-8048-8FDC-032D3B331343}" srcOrd="4" destOrd="0" presId="urn:microsoft.com/office/officeart/2005/8/layout/chevron2"/>
    <dgm:cxn modelId="{B791BC36-733B-5342-A4CC-BA327957B48A}" type="presParOf" srcId="{C2DA6A78-1D6B-8048-8FDC-032D3B331343}" destId="{CEDEA343-E328-3D43-A70B-545E118FB7EB}" srcOrd="0" destOrd="0" presId="urn:microsoft.com/office/officeart/2005/8/layout/chevron2"/>
    <dgm:cxn modelId="{B043A2A9-DA62-B547-B672-2ACD5D531EC0}" type="presParOf" srcId="{C2DA6A78-1D6B-8048-8FDC-032D3B331343}" destId="{AE0352BD-AE36-0548-A3F4-0C964F6E09EB}" srcOrd="1" destOrd="0" presId="urn:microsoft.com/office/officeart/2005/8/layout/chevron2"/>
    <dgm:cxn modelId="{E1139145-93BE-1A45-8ABA-93480447532A}" type="presParOf" srcId="{F0BAE2B6-D78F-5148-BBD0-4A97A5D09F34}" destId="{EB340623-B90E-A04A-95A9-B79C8DF9BC6A}" srcOrd="5" destOrd="0" presId="urn:microsoft.com/office/officeart/2005/8/layout/chevron2"/>
    <dgm:cxn modelId="{2DCF57EC-92C3-084C-8D9C-934C061B5175}" type="presParOf" srcId="{F0BAE2B6-D78F-5148-BBD0-4A97A5D09F34}" destId="{250CD56B-880C-DA44-B6B8-F94B58F9160B}" srcOrd="6" destOrd="0" presId="urn:microsoft.com/office/officeart/2005/8/layout/chevron2"/>
    <dgm:cxn modelId="{148BBA24-56F1-944A-9B7C-41D334EC8DBB}" type="presParOf" srcId="{250CD56B-880C-DA44-B6B8-F94B58F9160B}" destId="{BFAD7A5C-39B0-9A46-B98C-3DF9DCEDE676}" srcOrd="0" destOrd="0" presId="urn:microsoft.com/office/officeart/2005/8/layout/chevron2"/>
    <dgm:cxn modelId="{C248A053-0D8E-384C-8648-9C2129E63F39}" type="presParOf" srcId="{250CD56B-880C-DA44-B6B8-F94B58F9160B}" destId="{19F5704B-5396-724A-B6B8-36E16BEA3285}" srcOrd="1" destOrd="0" presId="urn:microsoft.com/office/officeart/2005/8/layout/chevron2"/>
    <dgm:cxn modelId="{FC06FDC8-F466-0F4A-AB06-2A9A4CD0FD9B}" type="presParOf" srcId="{F0BAE2B6-D78F-5148-BBD0-4A97A5D09F34}" destId="{246AD7E6-E5BF-F447-81F5-2B12F916650A}" srcOrd="7" destOrd="0" presId="urn:microsoft.com/office/officeart/2005/8/layout/chevron2"/>
    <dgm:cxn modelId="{1239F874-3563-5F47-B33C-81A82B77C745}" type="presParOf" srcId="{F0BAE2B6-D78F-5148-BBD0-4A97A5D09F34}" destId="{F2516C73-2D85-BB41-ADA3-C7DF55C8FF22}" srcOrd="8" destOrd="0" presId="urn:microsoft.com/office/officeart/2005/8/layout/chevron2"/>
    <dgm:cxn modelId="{B7436F17-FCC4-5A4D-863D-01A50997EC2B}" type="presParOf" srcId="{F2516C73-2D85-BB41-ADA3-C7DF55C8FF22}" destId="{E1E98530-1975-774C-91C7-53635D911027}" srcOrd="0" destOrd="0" presId="urn:microsoft.com/office/officeart/2005/8/layout/chevron2"/>
    <dgm:cxn modelId="{38BBC894-3044-9646-9600-88D43C2A81C6}" type="presParOf" srcId="{F2516C73-2D85-BB41-ADA3-C7DF55C8FF22}" destId="{29610787-19F4-DF48-9A09-9E25EC65C1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647D7-7796-6048-A54E-6F0BEADEE0FC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FD6D7-ED19-E149-9A5C-9A4C382DE6F8}">
      <dgm:prSet phldrT="[Text]"/>
      <dgm:spPr>
        <a:effectLst/>
      </dgm:spPr>
      <dgm:t>
        <a:bodyPr/>
        <a:lstStyle/>
        <a:p>
          <a:r>
            <a:rPr lang="en-US" dirty="0"/>
            <a:t>IPsec can assure that:</a:t>
          </a:r>
        </a:p>
      </dgm:t>
    </dgm:pt>
    <dgm:pt modelId="{56E8B9D8-FAD6-2D47-81E8-B3E56FB0546F}" type="parTrans" cxnId="{7DF356C9-1EA8-8C48-88F2-8BBF1ED333C8}">
      <dgm:prSet/>
      <dgm:spPr/>
      <dgm:t>
        <a:bodyPr/>
        <a:lstStyle/>
        <a:p>
          <a:endParaRPr lang="en-US"/>
        </a:p>
      </dgm:t>
    </dgm:pt>
    <dgm:pt modelId="{5EA7EC65-4485-4E41-BD28-BAD06BC6F99E}" type="sibTrans" cxnId="{7DF356C9-1EA8-8C48-88F2-8BBF1ED333C8}">
      <dgm:prSet/>
      <dgm:spPr/>
      <dgm:t>
        <a:bodyPr/>
        <a:lstStyle/>
        <a:p>
          <a:endParaRPr lang="en-US"/>
        </a:p>
      </dgm:t>
    </dgm:pt>
    <dgm:pt modelId="{AA43A42E-3061-FF4C-A1DE-89EC2CA7A1B0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>
              <a:solidFill>
                <a:schemeClr val="tx2">
                  <a:lumMod val="10000"/>
                </a:schemeClr>
              </a:solidFill>
            </a:rPr>
            <a:t>A router advertisement comes from an authorized router</a:t>
          </a:r>
        </a:p>
      </dgm:t>
    </dgm:pt>
    <dgm:pt modelId="{2A5D8ECC-F86C-D244-B6DD-73EF4E5B76A9}" type="parTrans" cxnId="{E98EE940-9D8F-4B4B-9C09-578324D61351}">
      <dgm:prSet/>
      <dgm:spPr/>
      <dgm:t>
        <a:bodyPr/>
        <a:lstStyle/>
        <a:p>
          <a:endParaRPr lang="en-US"/>
        </a:p>
      </dgm:t>
    </dgm:pt>
    <dgm:pt modelId="{B3580A10-6502-6741-90BE-0F3782E37724}" type="sibTrans" cxnId="{E98EE940-9D8F-4B4B-9C09-578324D61351}">
      <dgm:prSet/>
      <dgm:spPr/>
      <dgm:t>
        <a:bodyPr/>
        <a:lstStyle/>
        <a:p>
          <a:endParaRPr lang="en-US"/>
        </a:p>
      </dgm:t>
    </dgm:pt>
    <dgm:pt modelId="{655D83FF-AE4D-1B4D-857B-31475F60EF64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>
              <a:solidFill>
                <a:schemeClr val="tx2">
                  <a:lumMod val="10000"/>
                </a:schemeClr>
              </a:solidFill>
            </a:rPr>
            <a:t>A router seeking to establish or maintain a neighbor relationship with a router in another routing domain is an authorized router</a:t>
          </a:r>
        </a:p>
      </dgm:t>
    </dgm:pt>
    <dgm:pt modelId="{746FC848-5168-614C-82F5-8BFDA04724D5}" type="parTrans" cxnId="{29042B14-B750-2A4E-855E-69B611A40B05}">
      <dgm:prSet/>
      <dgm:spPr/>
      <dgm:t>
        <a:bodyPr/>
        <a:lstStyle/>
        <a:p>
          <a:endParaRPr lang="en-US"/>
        </a:p>
      </dgm:t>
    </dgm:pt>
    <dgm:pt modelId="{4708D75F-6A88-244C-8707-C5773AD3E057}" type="sibTrans" cxnId="{29042B14-B750-2A4E-855E-69B611A40B05}">
      <dgm:prSet/>
      <dgm:spPr/>
      <dgm:t>
        <a:bodyPr/>
        <a:lstStyle/>
        <a:p>
          <a:endParaRPr lang="en-US"/>
        </a:p>
      </dgm:t>
    </dgm:pt>
    <dgm:pt modelId="{CB851459-1E66-FF49-A7F7-CADF8F502F66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>
              <a:solidFill>
                <a:schemeClr val="tx2">
                  <a:lumMod val="10000"/>
                </a:schemeClr>
              </a:solidFill>
            </a:rPr>
            <a:t>A redirect message comes from the router to which the initial IP packet was sent </a:t>
          </a:r>
        </a:p>
      </dgm:t>
    </dgm:pt>
    <dgm:pt modelId="{C65123B5-BA25-E443-8340-E80B31137240}" type="parTrans" cxnId="{960366DD-3931-4C4D-B03C-EF1A6046BC4D}">
      <dgm:prSet/>
      <dgm:spPr/>
      <dgm:t>
        <a:bodyPr/>
        <a:lstStyle/>
        <a:p>
          <a:endParaRPr lang="en-US"/>
        </a:p>
      </dgm:t>
    </dgm:pt>
    <dgm:pt modelId="{CF70C63C-9BCA-7140-BBB2-D16C8772B1C8}" type="sibTrans" cxnId="{960366DD-3931-4C4D-B03C-EF1A6046BC4D}">
      <dgm:prSet/>
      <dgm:spPr/>
      <dgm:t>
        <a:bodyPr/>
        <a:lstStyle/>
        <a:p>
          <a:endParaRPr lang="en-US"/>
        </a:p>
      </dgm:t>
    </dgm:pt>
    <dgm:pt modelId="{334150BD-2348-C240-BE27-B1ED4955DFDF}">
      <dgm:prSet/>
      <dgm:spPr>
        <a:solidFill>
          <a:schemeClr val="tx2"/>
        </a:solidFill>
        <a:ln>
          <a:solidFill>
            <a:schemeClr val="bg2"/>
          </a:solidFill>
        </a:ln>
        <a:effectLst/>
      </dgm:spPr>
      <dgm:t>
        <a:bodyPr/>
        <a:lstStyle/>
        <a:p>
          <a:r>
            <a:rPr lang="en-US" b="1" dirty="0">
              <a:solidFill>
                <a:schemeClr val="tx2">
                  <a:lumMod val="10000"/>
                </a:schemeClr>
              </a:solidFill>
            </a:rPr>
            <a:t>A routing update is not forged</a:t>
          </a:r>
        </a:p>
      </dgm:t>
    </dgm:pt>
    <dgm:pt modelId="{2951DECC-C8B7-7742-961F-B9BB12D3EBAB}" type="parTrans" cxnId="{C4A9A25B-038F-8B46-84B2-5105053F0D4F}">
      <dgm:prSet/>
      <dgm:spPr/>
      <dgm:t>
        <a:bodyPr/>
        <a:lstStyle/>
        <a:p>
          <a:endParaRPr lang="en-US"/>
        </a:p>
      </dgm:t>
    </dgm:pt>
    <dgm:pt modelId="{E05DE81F-0F37-A645-9A21-42DDF8CE4928}" type="sibTrans" cxnId="{C4A9A25B-038F-8B46-84B2-5105053F0D4F}">
      <dgm:prSet/>
      <dgm:spPr/>
      <dgm:t>
        <a:bodyPr/>
        <a:lstStyle/>
        <a:p>
          <a:endParaRPr lang="en-US"/>
        </a:p>
      </dgm:t>
    </dgm:pt>
    <dgm:pt modelId="{88B8F501-6B80-5B4A-B213-BF59D31FE669}" type="pres">
      <dgm:prSet presAssocID="{574647D7-7796-6048-A54E-6F0BEADEE0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7EF987-CD16-1B45-AED5-1C5FEC4AECC0}" type="pres">
      <dgm:prSet presAssocID="{13AFD6D7-ED19-E149-9A5C-9A4C382DE6F8}" presName="vertOne" presStyleCnt="0"/>
      <dgm:spPr/>
    </dgm:pt>
    <dgm:pt modelId="{2564F229-762D-0F42-8B60-1E2FAB15D8BD}" type="pres">
      <dgm:prSet presAssocID="{13AFD6D7-ED19-E149-9A5C-9A4C382DE6F8}" presName="txOne" presStyleLbl="node0" presStyleIdx="0" presStyleCnt="1">
        <dgm:presLayoutVars>
          <dgm:chPref val="3"/>
        </dgm:presLayoutVars>
      </dgm:prSet>
      <dgm:spPr/>
    </dgm:pt>
    <dgm:pt modelId="{AE6BB007-75C9-9C46-B4D0-D82BAE554701}" type="pres">
      <dgm:prSet presAssocID="{13AFD6D7-ED19-E149-9A5C-9A4C382DE6F8}" presName="parTransOne" presStyleCnt="0"/>
      <dgm:spPr/>
    </dgm:pt>
    <dgm:pt modelId="{27699097-128F-A743-BF86-FC866B6F80AF}" type="pres">
      <dgm:prSet presAssocID="{13AFD6D7-ED19-E149-9A5C-9A4C382DE6F8}" presName="horzOne" presStyleCnt="0"/>
      <dgm:spPr/>
    </dgm:pt>
    <dgm:pt modelId="{741E0142-D3C1-F34B-851A-55E9C906504D}" type="pres">
      <dgm:prSet presAssocID="{AA43A42E-3061-FF4C-A1DE-89EC2CA7A1B0}" presName="vertTwo" presStyleCnt="0"/>
      <dgm:spPr/>
    </dgm:pt>
    <dgm:pt modelId="{E803F8D6-E911-8C4B-9CD6-5E28BCE07A4B}" type="pres">
      <dgm:prSet presAssocID="{AA43A42E-3061-FF4C-A1DE-89EC2CA7A1B0}" presName="txTwo" presStyleLbl="node2" presStyleIdx="0" presStyleCnt="4" custLinFactNeighborX="4228" custLinFactNeighborY="-43348">
        <dgm:presLayoutVars>
          <dgm:chPref val="3"/>
        </dgm:presLayoutVars>
      </dgm:prSet>
      <dgm:spPr/>
    </dgm:pt>
    <dgm:pt modelId="{4B73D0B9-E0EC-7A4C-B671-2339D94070B2}" type="pres">
      <dgm:prSet presAssocID="{AA43A42E-3061-FF4C-A1DE-89EC2CA7A1B0}" presName="horzTwo" presStyleCnt="0"/>
      <dgm:spPr/>
    </dgm:pt>
    <dgm:pt modelId="{B5568915-FCD8-9A44-937B-F04D32028636}" type="pres">
      <dgm:prSet presAssocID="{B3580A10-6502-6741-90BE-0F3782E37724}" presName="sibSpaceTwo" presStyleCnt="0"/>
      <dgm:spPr/>
    </dgm:pt>
    <dgm:pt modelId="{46A82992-454E-C64F-A35A-F328485E5E57}" type="pres">
      <dgm:prSet presAssocID="{655D83FF-AE4D-1B4D-857B-31475F60EF64}" presName="vertTwo" presStyleCnt="0"/>
      <dgm:spPr/>
    </dgm:pt>
    <dgm:pt modelId="{18130B95-B875-184D-96A9-761B60082279}" type="pres">
      <dgm:prSet presAssocID="{655D83FF-AE4D-1B4D-857B-31475F60EF64}" presName="txTwo" presStyleLbl="node2" presStyleIdx="1" presStyleCnt="4" custLinFactNeighborX="3236" custLinFactNeighborY="-43348">
        <dgm:presLayoutVars>
          <dgm:chPref val="3"/>
        </dgm:presLayoutVars>
      </dgm:prSet>
      <dgm:spPr/>
    </dgm:pt>
    <dgm:pt modelId="{3370FF2C-B8AC-4641-909E-8A0A540ED334}" type="pres">
      <dgm:prSet presAssocID="{655D83FF-AE4D-1B4D-857B-31475F60EF64}" presName="horzTwo" presStyleCnt="0"/>
      <dgm:spPr/>
    </dgm:pt>
    <dgm:pt modelId="{AB396F2B-A1D7-2445-BA6B-EEF98F6AACB3}" type="pres">
      <dgm:prSet presAssocID="{4708D75F-6A88-244C-8707-C5773AD3E057}" presName="sibSpaceTwo" presStyleCnt="0"/>
      <dgm:spPr/>
    </dgm:pt>
    <dgm:pt modelId="{1EA28D1C-9AEF-5D4F-B32C-E9730B2000AB}" type="pres">
      <dgm:prSet presAssocID="{CB851459-1E66-FF49-A7F7-CADF8F502F66}" presName="vertTwo" presStyleCnt="0"/>
      <dgm:spPr/>
    </dgm:pt>
    <dgm:pt modelId="{2D8BD277-277B-BA42-8701-849074DEB1FA}" type="pres">
      <dgm:prSet presAssocID="{CB851459-1E66-FF49-A7F7-CADF8F502F66}" presName="txTwo" presStyleLbl="node2" presStyleIdx="2" presStyleCnt="4" custLinFactNeighborX="2245" custLinFactNeighborY="-43348">
        <dgm:presLayoutVars>
          <dgm:chPref val="3"/>
        </dgm:presLayoutVars>
      </dgm:prSet>
      <dgm:spPr/>
    </dgm:pt>
    <dgm:pt modelId="{71FD3CA7-E1E0-204B-B50B-91732D7CD335}" type="pres">
      <dgm:prSet presAssocID="{CB851459-1E66-FF49-A7F7-CADF8F502F66}" presName="horzTwo" presStyleCnt="0"/>
      <dgm:spPr/>
    </dgm:pt>
    <dgm:pt modelId="{519B1242-4373-CB43-92D7-A3344BAA384D}" type="pres">
      <dgm:prSet presAssocID="{CF70C63C-9BCA-7140-BBB2-D16C8772B1C8}" presName="sibSpaceTwo" presStyleCnt="0"/>
      <dgm:spPr/>
    </dgm:pt>
    <dgm:pt modelId="{3642E233-BBCE-EB47-A570-A7380CBA4834}" type="pres">
      <dgm:prSet presAssocID="{334150BD-2348-C240-BE27-B1ED4955DFDF}" presName="vertTwo" presStyleCnt="0"/>
      <dgm:spPr/>
    </dgm:pt>
    <dgm:pt modelId="{32AF9351-3C09-474A-B90B-3569B99135F5}" type="pres">
      <dgm:prSet presAssocID="{334150BD-2348-C240-BE27-B1ED4955DFDF}" presName="txTwo" presStyleLbl="node2" presStyleIdx="3" presStyleCnt="4" custLinFactNeighborX="68" custLinFactNeighborY="-43348">
        <dgm:presLayoutVars>
          <dgm:chPref val="3"/>
        </dgm:presLayoutVars>
      </dgm:prSet>
      <dgm:spPr/>
    </dgm:pt>
    <dgm:pt modelId="{0928A104-F5DB-074B-8C07-8E81FEE00C44}" type="pres">
      <dgm:prSet presAssocID="{334150BD-2348-C240-BE27-B1ED4955DFDF}" presName="horzTwo" presStyleCnt="0"/>
      <dgm:spPr/>
    </dgm:pt>
  </dgm:ptLst>
  <dgm:cxnLst>
    <dgm:cxn modelId="{29042B14-B750-2A4E-855E-69B611A40B05}" srcId="{13AFD6D7-ED19-E149-9A5C-9A4C382DE6F8}" destId="{655D83FF-AE4D-1B4D-857B-31475F60EF64}" srcOrd="1" destOrd="0" parTransId="{746FC848-5168-614C-82F5-8BFDA04724D5}" sibTransId="{4708D75F-6A88-244C-8707-C5773AD3E057}"/>
    <dgm:cxn modelId="{0E341A20-1119-844E-85CB-923FF58209E9}" type="presOf" srcId="{13AFD6D7-ED19-E149-9A5C-9A4C382DE6F8}" destId="{2564F229-762D-0F42-8B60-1E2FAB15D8BD}" srcOrd="0" destOrd="0" presId="urn:microsoft.com/office/officeart/2005/8/layout/hierarchy4"/>
    <dgm:cxn modelId="{C98A1A21-B0F2-6443-8135-C8D239228B78}" type="presOf" srcId="{CB851459-1E66-FF49-A7F7-CADF8F502F66}" destId="{2D8BD277-277B-BA42-8701-849074DEB1FA}" srcOrd="0" destOrd="0" presId="urn:microsoft.com/office/officeart/2005/8/layout/hierarchy4"/>
    <dgm:cxn modelId="{E98EE940-9D8F-4B4B-9C09-578324D61351}" srcId="{13AFD6D7-ED19-E149-9A5C-9A4C382DE6F8}" destId="{AA43A42E-3061-FF4C-A1DE-89EC2CA7A1B0}" srcOrd="0" destOrd="0" parTransId="{2A5D8ECC-F86C-D244-B6DD-73EF4E5B76A9}" sibTransId="{B3580A10-6502-6741-90BE-0F3782E37724}"/>
    <dgm:cxn modelId="{C4A9A25B-038F-8B46-84B2-5105053F0D4F}" srcId="{13AFD6D7-ED19-E149-9A5C-9A4C382DE6F8}" destId="{334150BD-2348-C240-BE27-B1ED4955DFDF}" srcOrd="3" destOrd="0" parTransId="{2951DECC-C8B7-7742-961F-B9BB12D3EBAB}" sibTransId="{E05DE81F-0F37-A645-9A21-42DDF8CE4928}"/>
    <dgm:cxn modelId="{599E8187-BDE0-664A-888A-808A5842A810}" type="presOf" srcId="{574647D7-7796-6048-A54E-6F0BEADEE0FC}" destId="{88B8F501-6B80-5B4A-B213-BF59D31FE669}" srcOrd="0" destOrd="0" presId="urn:microsoft.com/office/officeart/2005/8/layout/hierarchy4"/>
    <dgm:cxn modelId="{F4B74D98-5C9E-974F-A7BF-696A2067361C}" type="presOf" srcId="{AA43A42E-3061-FF4C-A1DE-89EC2CA7A1B0}" destId="{E803F8D6-E911-8C4B-9CD6-5E28BCE07A4B}" srcOrd="0" destOrd="0" presId="urn:microsoft.com/office/officeart/2005/8/layout/hierarchy4"/>
    <dgm:cxn modelId="{7DF356C9-1EA8-8C48-88F2-8BBF1ED333C8}" srcId="{574647D7-7796-6048-A54E-6F0BEADEE0FC}" destId="{13AFD6D7-ED19-E149-9A5C-9A4C382DE6F8}" srcOrd="0" destOrd="0" parTransId="{56E8B9D8-FAD6-2D47-81E8-B3E56FB0546F}" sibTransId="{5EA7EC65-4485-4E41-BD28-BAD06BC6F99E}"/>
    <dgm:cxn modelId="{56CC57CE-BFC0-214A-A6DD-E121917D79E3}" type="presOf" srcId="{334150BD-2348-C240-BE27-B1ED4955DFDF}" destId="{32AF9351-3C09-474A-B90B-3569B99135F5}" srcOrd="0" destOrd="0" presId="urn:microsoft.com/office/officeart/2005/8/layout/hierarchy4"/>
    <dgm:cxn modelId="{24D7ABD4-42B6-F849-9F47-F7DDB0061184}" type="presOf" srcId="{655D83FF-AE4D-1B4D-857B-31475F60EF64}" destId="{18130B95-B875-184D-96A9-761B60082279}" srcOrd="0" destOrd="0" presId="urn:microsoft.com/office/officeart/2005/8/layout/hierarchy4"/>
    <dgm:cxn modelId="{960366DD-3931-4C4D-B03C-EF1A6046BC4D}" srcId="{13AFD6D7-ED19-E149-9A5C-9A4C382DE6F8}" destId="{CB851459-1E66-FF49-A7F7-CADF8F502F66}" srcOrd="2" destOrd="0" parTransId="{C65123B5-BA25-E443-8340-E80B31137240}" sibTransId="{CF70C63C-9BCA-7140-BBB2-D16C8772B1C8}"/>
    <dgm:cxn modelId="{63D81BE7-D934-154B-9EA1-B41BE2903497}" type="presParOf" srcId="{88B8F501-6B80-5B4A-B213-BF59D31FE669}" destId="{517EF987-CD16-1B45-AED5-1C5FEC4AECC0}" srcOrd="0" destOrd="0" presId="urn:microsoft.com/office/officeart/2005/8/layout/hierarchy4"/>
    <dgm:cxn modelId="{F3DA0FE6-064F-8444-A9A9-F1EDE812DC7E}" type="presParOf" srcId="{517EF987-CD16-1B45-AED5-1C5FEC4AECC0}" destId="{2564F229-762D-0F42-8B60-1E2FAB15D8BD}" srcOrd="0" destOrd="0" presId="urn:microsoft.com/office/officeart/2005/8/layout/hierarchy4"/>
    <dgm:cxn modelId="{9D536ACD-6AF1-CF44-9B4B-200805297948}" type="presParOf" srcId="{517EF987-CD16-1B45-AED5-1C5FEC4AECC0}" destId="{AE6BB007-75C9-9C46-B4D0-D82BAE554701}" srcOrd="1" destOrd="0" presId="urn:microsoft.com/office/officeart/2005/8/layout/hierarchy4"/>
    <dgm:cxn modelId="{4D09EE7E-3BDC-3C40-8D10-E3DCD0915129}" type="presParOf" srcId="{517EF987-CD16-1B45-AED5-1C5FEC4AECC0}" destId="{27699097-128F-A743-BF86-FC866B6F80AF}" srcOrd="2" destOrd="0" presId="urn:microsoft.com/office/officeart/2005/8/layout/hierarchy4"/>
    <dgm:cxn modelId="{70665E5E-09D8-334D-A94D-D8A897749299}" type="presParOf" srcId="{27699097-128F-A743-BF86-FC866B6F80AF}" destId="{741E0142-D3C1-F34B-851A-55E9C906504D}" srcOrd="0" destOrd="0" presId="urn:microsoft.com/office/officeart/2005/8/layout/hierarchy4"/>
    <dgm:cxn modelId="{0BD93275-0962-3D42-B9A2-150572B99C4F}" type="presParOf" srcId="{741E0142-D3C1-F34B-851A-55E9C906504D}" destId="{E803F8D6-E911-8C4B-9CD6-5E28BCE07A4B}" srcOrd="0" destOrd="0" presId="urn:microsoft.com/office/officeart/2005/8/layout/hierarchy4"/>
    <dgm:cxn modelId="{44514157-C12C-274A-9C66-78B6A977D732}" type="presParOf" srcId="{741E0142-D3C1-F34B-851A-55E9C906504D}" destId="{4B73D0B9-E0EC-7A4C-B671-2339D94070B2}" srcOrd="1" destOrd="0" presId="urn:microsoft.com/office/officeart/2005/8/layout/hierarchy4"/>
    <dgm:cxn modelId="{600BC7FE-0631-7847-A746-8DAB38267354}" type="presParOf" srcId="{27699097-128F-A743-BF86-FC866B6F80AF}" destId="{B5568915-FCD8-9A44-937B-F04D32028636}" srcOrd="1" destOrd="0" presId="urn:microsoft.com/office/officeart/2005/8/layout/hierarchy4"/>
    <dgm:cxn modelId="{C9613716-7AF3-9847-8CAA-249610A7D646}" type="presParOf" srcId="{27699097-128F-A743-BF86-FC866B6F80AF}" destId="{46A82992-454E-C64F-A35A-F328485E5E57}" srcOrd="2" destOrd="0" presId="urn:microsoft.com/office/officeart/2005/8/layout/hierarchy4"/>
    <dgm:cxn modelId="{DBAC9EA4-1275-2546-A147-AA1EF548D461}" type="presParOf" srcId="{46A82992-454E-C64F-A35A-F328485E5E57}" destId="{18130B95-B875-184D-96A9-761B60082279}" srcOrd="0" destOrd="0" presId="urn:microsoft.com/office/officeart/2005/8/layout/hierarchy4"/>
    <dgm:cxn modelId="{71049ED6-ACCC-FD4A-B93D-CE0881643F78}" type="presParOf" srcId="{46A82992-454E-C64F-A35A-F328485E5E57}" destId="{3370FF2C-B8AC-4641-909E-8A0A540ED334}" srcOrd="1" destOrd="0" presId="urn:microsoft.com/office/officeart/2005/8/layout/hierarchy4"/>
    <dgm:cxn modelId="{03EF0EE8-5232-1640-997A-542CA7460312}" type="presParOf" srcId="{27699097-128F-A743-BF86-FC866B6F80AF}" destId="{AB396F2B-A1D7-2445-BA6B-EEF98F6AACB3}" srcOrd="3" destOrd="0" presId="urn:microsoft.com/office/officeart/2005/8/layout/hierarchy4"/>
    <dgm:cxn modelId="{3F9712EF-C945-0E41-B400-FA1C92E88813}" type="presParOf" srcId="{27699097-128F-A743-BF86-FC866B6F80AF}" destId="{1EA28D1C-9AEF-5D4F-B32C-E9730B2000AB}" srcOrd="4" destOrd="0" presId="urn:microsoft.com/office/officeart/2005/8/layout/hierarchy4"/>
    <dgm:cxn modelId="{5D6332F7-DB38-314E-896D-2FB7DA41C53D}" type="presParOf" srcId="{1EA28D1C-9AEF-5D4F-B32C-E9730B2000AB}" destId="{2D8BD277-277B-BA42-8701-849074DEB1FA}" srcOrd="0" destOrd="0" presId="urn:microsoft.com/office/officeart/2005/8/layout/hierarchy4"/>
    <dgm:cxn modelId="{D360A5E2-954E-4D43-A0FF-43F26D837C10}" type="presParOf" srcId="{1EA28D1C-9AEF-5D4F-B32C-E9730B2000AB}" destId="{71FD3CA7-E1E0-204B-B50B-91732D7CD335}" srcOrd="1" destOrd="0" presId="urn:microsoft.com/office/officeart/2005/8/layout/hierarchy4"/>
    <dgm:cxn modelId="{5C15E5CD-EFBB-8E46-BC26-7A68D634458B}" type="presParOf" srcId="{27699097-128F-A743-BF86-FC866B6F80AF}" destId="{519B1242-4373-CB43-92D7-A3344BAA384D}" srcOrd="5" destOrd="0" presId="urn:microsoft.com/office/officeart/2005/8/layout/hierarchy4"/>
    <dgm:cxn modelId="{35E9791E-85C9-9349-85CC-7F617D712BFB}" type="presParOf" srcId="{27699097-128F-A743-BF86-FC866B6F80AF}" destId="{3642E233-BBCE-EB47-A570-A7380CBA4834}" srcOrd="6" destOrd="0" presId="urn:microsoft.com/office/officeart/2005/8/layout/hierarchy4"/>
    <dgm:cxn modelId="{1480FFEF-9065-C54B-8162-D0205E3BBA51}" type="presParOf" srcId="{3642E233-BBCE-EB47-A570-A7380CBA4834}" destId="{32AF9351-3C09-474A-B90B-3569B99135F5}" srcOrd="0" destOrd="0" presId="urn:microsoft.com/office/officeart/2005/8/layout/hierarchy4"/>
    <dgm:cxn modelId="{BCF98B77-D0CD-F84E-814E-376026963AD3}" type="presParOf" srcId="{3642E233-BBCE-EB47-A570-A7380CBA4834}" destId="{0928A104-F5DB-074B-8C07-8E81FEE00C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AEC19-494D-A14C-A575-6F304489ABA0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5F006-9B2C-CD43-BC80-98E30A24A4D0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/>
            <a:t>IPsec Documents</a:t>
          </a:r>
          <a:endParaRPr lang="en-US" dirty="0"/>
        </a:p>
      </dgm:t>
    </dgm:pt>
    <dgm:pt modelId="{247A7D8C-F6DA-894B-92BE-FD204AF1EFBC}" type="parTrans" cxnId="{E8E6D95F-1064-3342-B562-1192B402CC98}">
      <dgm:prSet/>
      <dgm:spPr/>
      <dgm:t>
        <a:bodyPr/>
        <a:lstStyle/>
        <a:p>
          <a:endParaRPr lang="en-US"/>
        </a:p>
      </dgm:t>
    </dgm:pt>
    <dgm:pt modelId="{730EAA4A-354C-8B43-BC82-B1F6BCD518A4}" type="sibTrans" cxnId="{E8E6D95F-1064-3342-B562-1192B402CC98}">
      <dgm:prSet/>
      <dgm:spPr/>
      <dgm:t>
        <a:bodyPr/>
        <a:lstStyle/>
        <a:p>
          <a:endParaRPr lang="en-US"/>
        </a:p>
      </dgm:t>
    </dgm:pt>
    <dgm:pt modelId="{BE2F2D18-4129-F349-9E75-DD41DC488BC1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Covers the general concepts, security requirements, definitions, and mechanisms defining IPsec technology</a:t>
          </a:r>
        </a:p>
      </dgm:t>
    </dgm:pt>
    <dgm:pt modelId="{50874069-3E16-AD47-AC12-3F8A707CD66B}" type="parTrans" cxnId="{44D69A8F-CB3E-4E45-8C48-1F0208DD69E2}">
      <dgm:prSet/>
      <dgm:spPr/>
      <dgm:t>
        <a:bodyPr/>
        <a:lstStyle/>
        <a:p>
          <a:endParaRPr lang="en-US"/>
        </a:p>
      </dgm:t>
    </dgm:pt>
    <dgm:pt modelId="{06FCBB4B-50D1-5E43-9A1A-32CAE26FA551}" type="sibTrans" cxnId="{44D69A8F-CB3E-4E45-8C48-1F0208DD69E2}">
      <dgm:prSet/>
      <dgm:spPr/>
      <dgm:t>
        <a:bodyPr/>
        <a:lstStyle/>
        <a:p>
          <a:endParaRPr lang="en-US"/>
        </a:p>
      </dgm:t>
    </dgm:pt>
    <dgm:pt modelId="{1132C945-17AA-B544-A410-54E43BA6E10D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The current specification is RFC4301, </a:t>
          </a:r>
          <a:r>
            <a:rPr lang="en-US" sz="1400" i="1" dirty="0"/>
            <a:t>Security Architecture for the Internet Protocol</a:t>
          </a:r>
          <a:endParaRPr lang="en-US" sz="1400" dirty="0"/>
        </a:p>
      </dgm:t>
    </dgm:pt>
    <dgm:pt modelId="{A5439793-6BE3-814A-8F9B-2FAAF87007A4}" type="parTrans" cxnId="{9FD8027F-F85D-084F-B18C-7EDF9F42D213}">
      <dgm:prSet/>
      <dgm:spPr/>
      <dgm:t>
        <a:bodyPr/>
        <a:lstStyle/>
        <a:p>
          <a:endParaRPr lang="en-US"/>
        </a:p>
      </dgm:t>
    </dgm:pt>
    <dgm:pt modelId="{B7790699-7E8A-CC43-B626-79778430BDA4}" type="sibTrans" cxnId="{9FD8027F-F85D-084F-B18C-7EDF9F42D213}">
      <dgm:prSet/>
      <dgm:spPr/>
      <dgm:t>
        <a:bodyPr/>
        <a:lstStyle/>
        <a:p>
          <a:endParaRPr lang="en-US"/>
        </a:p>
      </dgm:t>
    </dgm:pt>
    <dgm:pt modelId="{E4E269C8-637B-8D43-B38F-17DAC15B37D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/>
            <a:t>Authentication Header (AH)</a:t>
          </a:r>
          <a:endParaRPr lang="en-US" sz="1400" dirty="0"/>
        </a:p>
      </dgm:t>
    </dgm:pt>
    <dgm:pt modelId="{EE2CA79E-8EC6-4B4F-9750-C86159CF5833}" type="parTrans" cxnId="{D76C42A7-50D3-C34A-9B65-3B76145FE44E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3E7E9B9E-935F-2D43-B52F-2D09BDD92F1F}" type="sibTrans" cxnId="{D76C42A7-50D3-C34A-9B65-3B76145FE44E}">
      <dgm:prSet/>
      <dgm:spPr/>
      <dgm:t>
        <a:bodyPr/>
        <a:lstStyle/>
        <a:p>
          <a:endParaRPr lang="en-US"/>
        </a:p>
      </dgm:t>
    </dgm:pt>
    <dgm:pt modelId="{9B81EBA0-4897-E343-8234-C86C8C7F701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An extension header to provide message authentication</a:t>
          </a:r>
        </a:p>
      </dgm:t>
    </dgm:pt>
    <dgm:pt modelId="{9FEB623B-B1AA-CD44-9213-91E88FA6B530}" type="parTrans" cxnId="{1299ACD5-4B0B-3547-888E-FDBC9686504A}">
      <dgm:prSet/>
      <dgm:spPr/>
      <dgm:t>
        <a:bodyPr/>
        <a:lstStyle/>
        <a:p>
          <a:endParaRPr lang="en-US"/>
        </a:p>
      </dgm:t>
    </dgm:pt>
    <dgm:pt modelId="{96A0F144-A5A7-784B-B930-16FAAFE5BC51}" type="sibTrans" cxnId="{1299ACD5-4B0B-3547-888E-FDBC9686504A}">
      <dgm:prSet/>
      <dgm:spPr/>
      <dgm:t>
        <a:bodyPr/>
        <a:lstStyle/>
        <a:p>
          <a:endParaRPr lang="en-US"/>
        </a:p>
      </dgm:t>
    </dgm:pt>
    <dgm:pt modelId="{206D1C97-F06C-6E4A-90A2-B28E2CE1CD7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The current specification is RFC 4302, </a:t>
          </a:r>
          <a:r>
            <a:rPr lang="en-US" sz="1400" i="1" dirty="0"/>
            <a:t>IP Authentication Header</a:t>
          </a:r>
          <a:endParaRPr lang="en-US" sz="1400" dirty="0"/>
        </a:p>
      </dgm:t>
    </dgm:pt>
    <dgm:pt modelId="{5CA4AEAA-2C93-DC4B-AA1C-DCEAA47B6A60}" type="parTrans" cxnId="{04A5B999-50D1-7346-BDFF-29F124AD070E}">
      <dgm:prSet/>
      <dgm:spPr/>
      <dgm:t>
        <a:bodyPr/>
        <a:lstStyle/>
        <a:p>
          <a:endParaRPr lang="en-US"/>
        </a:p>
      </dgm:t>
    </dgm:pt>
    <dgm:pt modelId="{F8397F56-3E95-D54F-A32A-A2D764CE6419}" type="sibTrans" cxnId="{04A5B999-50D1-7346-BDFF-29F124AD070E}">
      <dgm:prSet/>
      <dgm:spPr/>
      <dgm:t>
        <a:bodyPr/>
        <a:lstStyle/>
        <a:p>
          <a:endParaRPr lang="en-US"/>
        </a:p>
      </dgm:t>
    </dgm:pt>
    <dgm:pt modelId="{D89F09AA-24F7-D642-AD1E-07DE4AF03A6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/>
            <a:t>Encapsulating Security Payload (ESP)</a:t>
          </a:r>
          <a:endParaRPr lang="en-US" sz="1400" dirty="0"/>
        </a:p>
      </dgm:t>
    </dgm:pt>
    <dgm:pt modelId="{84E96B56-8403-5746-A709-3110BFD5D52F}" type="parTrans" cxnId="{6C897FE8-2B8A-EC4C-B61E-2895705DB2E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B65552D7-2E2B-4146-9DE6-32DB6B27101C}" type="sibTrans" cxnId="{6C897FE8-2B8A-EC4C-B61E-2895705DB2E9}">
      <dgm:prSet/>
      <dgm:spPr/>
      <dgm:t>
        <a:bodyPr/>
        <a:lstStyle/>
        <a:p>
          <a:endParaRPr lang="en-US"/>
        </a:p>
      </dgm:t>
    </dgm:pt>
    <dgm:pt modelId="{83D63A54-BC9A-9F4E-86BC-582511B2372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Consists of an encapsulating header and trailer used to provide encryption or combined encryption/authentication </a:t>
          </a:r>
        </a:p>
      </dgm:t>
    </dgm:pt>
    <dgm:pt modelId="{0DE2F020-E8CD-2743-8719-3BCB62D77C68}" type="parTrans" cxnId="{FACF03D2-1151-934D-8583-548F47D7F528}">
      <dgm:prSet/>
      <dgm:spPr/>
      <dgm:t>
        <a:bodyPr/>
        <a:lstStyle/>
        <a:p>
          <a:endParaRPr lang="en-US"/>
        </a:p>
      </dgm:t>
    </dgm:pt>
    <dgm:pt modelId="{18A03379-CD9D-B742-8FC9-03B8D541EA3A}" type="sibTrans" cxnId="{FACF03D2-1151-934D-8583-548F47D7F528}">
      <dgm:prSet/>
      <dgm:spPr/>
      <dgm:t>
        <a:bodyPr/>
        <a:lstStyle/>
        <a:p>
          <a:endParaRPr lang="en-US"/>
        </a:p>
      </dgm:t>
    </dgm:pt>
    <dgm:pt modelId="{DA26A6D3-7FFA-7946-BA75-EBA2524AF84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The current specification is RFC 4303, </a:t>
          </a:r>
          <a:r>
            <a:rPr lang="en-US" sz="1400" i="1" dirty="0"/>
            <a:t>IP Encapsulating Security Payload (ESP)</a:t>
          </a:r>
          <a:endParaRPr lang="en-US" sz="1400" dirty="0"/>
        </a:p>
      </dgm:t>
    </dgm:pt>
    <dgm:pt modelId="{C2BF64EE-9E8E-044F-B629-EDC5DF3DDA53}" type="parTrans" cxnId="{562B9ED4-B7B6-FE42-BE0D-878BAE7F7695}">
      <dgm:prSet/>
      <dgm:spPr/>
      <dgm:t>
        <a:bodyPr/>
        <a:lstStyle/>
        <a:p>
          <a:endParaRPr lang="en-US"/>
        </a:p>
      </dgm:t>
    </dgm:pt>
    <dgm:pt modelId="{C323B666-1402-C14B-9A51-B35387F6A2E4}" type="sibTrans" cxnId="{562B9ED4-B7B6-FE42-BE0D-878BAE7F7695}">
      <dgm:prSet/>
      <dgm:spPr/>
      <dgm:t>
        <a:bodyPr/>
        <a:lstStyle/>
        <a:p>
          <a:endParaRPr lang="en-US"/>
        </a:p>
      </dgm:t>
    </dgm:pt>
    <dgm:pt modelId="{DE2B2FE4-494B-D043-99ED-B00AC355FEC6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A collection of documents describing the key management schemes for use with IPsec</a:t>
          </a:r>
        </a:p>
      </dgm:t>
    </dgm:pt>
    <dgm:pt modelId="{A45DFBAC-CEF1-6044-ADFA-4BD7FEC7EB8A}" type="parTrans" cxnId="{51451FB7-6462-D947-976D-20D4F6A9BB03}">
      <dgm:prSet/>
      <dgm:spPr/>
      <dgm:t>
        <a:bodyPr/>
        <a:lstStyle/>
        <a:p>
          <a:endParaRPr lang="en-US"/>
        </a:p>
      </dgm:t>
    </dgm:pt>
    <dgm:pt modelId="{B5DA44B6-BC78-2147-8D42-2F9B07774DDA}" type="sibTrans" cxnId="{51451FB7-6462-D947-976D-20D4F6A9BB03}">
      <dgm:prSet/>
      <dgm:spPr/>
      <dgm:t>
        <a:bodyPr/>
        <a:lstStyle/>
        <a:p>
          <a:endParaRPr lang="en-US"/>
        </a:p>
      </dgm:t>
    </dgm:pt>
    <dgm:pt modelId="{52D8B0FC-6D11-E843-93B6-8C564AB3581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The main specification is RFC 7296, </a:t>
          </a:r>
          <a:r>
            <a:rPr lang="en-US" sz="1400" i="1" dirty="0"/>
            <a:t>Internet Key Exchange (IKEv2) Protocol, </a:t>
          </a:r>
          <a:r>
            <a:rPr lang="en-US" sz="1400" dirty="0"/>
            <a:t>but there are a number of related RFCs</a:t>
          </a:r>
        </a:p>
      </dgm:t>
    </dgm:pt>
    <dgm:pt modelId="{76B1137C-C664-2B45-9F19-4C4C19AA8F20}" type="parTrans" cxnId="{13C551B9-BD40-164C-83F8-501EFB03610A}">
      <dgm:prSet/>
      <dgm:spPr/>
      <dgm:t>
        <a:bodyPr/>
        <a:lstStyle/>
        <a:p>
          <a:endParaRPr lang="en-US"/>
        </a:p>
      </dgm:t>
    </dgm:pt>
    <dgm:pt modelId="{692E3ADA-7FC5-2143-ACE2-3C8FAE0B7136}" type="sibTrans" cxnId="{13C551B9-BD40-164C-83F8-501EFB03610A}">
      <dgm:prSet/>
      <dgm:spPr/>
      <dgm:t>
        <a:bodyPr/>
        <a:lstStyle/>
        <a:p>
          <a:endParaRPr lang="en-US"/>
        </a:p>
      </dgm:t>
    </dgm:pt>
    <dgm:pt modelId="{947E7776-7843-5D43-AB10-AFE02CCB1C5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/>
            <a:t>Cryptographic algorithms</a:t>
          </a:r>
          <a:endParaRPr lang="en-US" sz="1400" dirty="0"/>
        </a:p>
      </dgm:t>
    </dgm:pt>
    <dgm:pt modelId="{56084373-2EA2-2A4C-B9FE-8DB6661356F0}" type="parTrans" cxnId="{6B87BFEB-A63E-6D40-88D3-A6E278844181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EFFF8DDE-76BF-2646-A39C-DD4539B6FA32}" type="sibTrans" cxnId="{6B87BFEB-A63E-6D40-88D3-A6E278844181}">
      <dgm:prSet/>
      <dgm:spPr/>
      <dgm:t>
        <a:bodyPr/>
        <a:lstStyle/>
        <a:p>
          <a:endParaRPr lang="en-US"/>
        </a:p>
      </dgm:t>
    </dgm:pt>
    <dgm:pt modelId="{BE30750F-68EB-EA4A-9ECE-5E94A53206BC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This category encompasses a large set of documents that define and describe cryptographic algorithms for encryption, message authentication, pseudorandom functions (PRFs), and cryptographic key exchange</a:t>
          </a:r>
        </a:p>
      </dgm:t>
    </dgm:pt>
    <dgm:pt modelId="{A0EB4FA0-FBF0-9B47-A038-94243B32D908}" type="parTrans" cxnId="{B3A4E517-C6A0-2143-A3FB-05C3E9EF4B0A}">
      <dgm:prSet/>
      <dgm:spPr/>
      <dgm:t>
        <a:bodyPr/>
        <a:lstStyle/>
        <a:p>
          <a:endParaRPr lang="en-US"/>
        </a:p>
      </dgm:t>
    </dgm:pt>
    <dgm:pt modelId="{7D3D730A-31F6-CB4B-9A67-B167DFCA9A6F}" type="sibTrans" cxnId="{B3A4E517-C6A0-2143-A3FB-05C3E9EF4B0A}">
      <dgm:prSet/>
      <dgm:spPr/>
      <dgm:t>
        <a:bodyPr/>
        <a:lstStyle/>
        <a:p>
          <a:endParaRPr lang="en-US"/>
        </a:p>
      </dgm:t>
    </dgm:pt>
    <dgm:pt modelId="{99175874-9B84-A84D-8872-D27DCB499642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/>
            <a:t>Other</a:t>
          </a:r>
          <a:endParaRPr lang="en-US" sz="1400" dirty="0"/>
        </a:p>
      </dgm:t>
    </dgm:pt>
    <dgm:pt modelId="{A88590D6-E438-1049-B96B-EB1AF6FC5590}" type="parTrans" cxnId="{5E0C3DD2-8A24-BE40-930E-B92BB6EB7BE1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3BDD12C9-131C-F644-82FE-3380BCD711E8}" type="sibTrans" cxnId="{5E0C3DD2-8A24-BE40-930E-B92BB6EB7BE1}">
      <dgm:prSet/>
      <dgm:spPr/>
      <dgm:t>
        <a:bodyPr/>
        <a:lstStyle/>
        <a:p>
          <a:endParaRPr lang="en-US"/>
        </a:p>
      </dgm:t>
    </dgm:pt>
    <dgm:pt modelId="{5349EF7B-FE60-6446-A611-1E7DE44C654B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dirty="0"/>
            <a:t>There are a variety of other IPsec-related RFCs, including those dealing with security policy and management information base (MIB) content</a:t>
          </a:r>
        </a:p>
      </dgm:t>
    </dgm:pt>
    <dgm:pt modelId="{440B37F3-F75D-6848-9C47-90CE99AA5E02}" type="parTrans" cxnId="{D378D4A9-2E3E-4D4A-8C53-FF2455D88035}">
      <dgm:prSet/>
      <dgm:spPr/>
      <dgm:t>
        <a:bodyPr/>
        <a:lstStyle/>
        <a:p>
          <a:endParaRPr lang="en-US"/>
        </a:p>
      </dgm:t>
    </dgm:pt>
    <dgm:pt modelId="{EA6D10DB-3AB1-9F43-A571-0BBE05689BB6}" type="sibTrans" cxnId="{D378D4A9-2E3E-4D4A-8C53-FF2455D88035}">
      <dgm:prSet/>
      <dgm:spPr/>
      <dgm:t>
        <a:bodyPr/>
        <a:lstStyle/>
        <a:p>
          <a:endParaRPr lang="en-US"/>
        </a:p>
      </dgm:t>
    </dgm:pt>
    <dgm:pt modelId="{78B4F110-5EB0-BF4B-A43C-2813E1FC6EA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/>
            <a:t>Architecture</a:t>
          </a:r>
          <a:endParaRPr lang="en-US" sz="1400" dirty="0"/>
        </a:p>
      </dgm:t>
    </dgm:pt>
    <dgm:pt modelId="{AA173784-A3EC-7F4A-BA38-119C73CF249F}" type="parTrans" cxnId="{6EE0B107-CA31-F645-888A-05342AC9D80D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AD3538B4-AADD-0243-8652-1DC51C69E2DA}" type="sibTrans" cxnId="{6EE0B107-CA31-F645-888A-05342AC9D80D}">
      <dgm:prSet/>
      <dgm:spPr/>
      <dgm:t>
        <a:bodyPr/>
        <a:lstStyle/>
        <a:p>
          <a:endParaRPr lang="en-US"/>
        </a:p>
      </dgm:t>
    </dgm:pt>
    <dgm:pt modelId="{08C2D506-80A8-5C43-8C81-D6D5B7E55F08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400" b="1" dirty="0"/>
            <a:t> Internet Key Exchange (IKE)</a:t>
          </a:r>
          <a:endParaRPr lang="en-US" sz="1400" dirty="0"/>
        </a:p>
      </dgm:t>
    </dgm:pt>
    <dgm:pt modelId="{7EF5C444-4970-AF4B-8304-C3ACAA4477CC}" type="parTrans" cxnId="{C1EEE05D-B3F0-2B47-8D4A-12CC2C5EBF8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EDCCE118-FAA8-834F-9D61-41420DAAA85D}" type="sibTrans" cxnId="{C1EEE05D-B3F0-2B47-8D4A-12CC2C5EBF8A}">
      <dgm:prSet/>
      <dgm:spPr/>
      <dgm:t>
        <a:bodyPr/>
        <a:lstStyle/>
        <a:p>
          <a:endParaRPr lang="en-US"/>
        </a:p>
      </dgm:t>
    </dgm:pt>
    <dgm:pt modelId="{8EA608EC-D6C6-E142-888B-B3523BC8E0DF}" type="pres">
      <dgm:prSet presAssocID="{DC3AEC19-494D-A14C-A575-6F304489AB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9840FB-C375-4B42-9A12-4E03C1603E92}" type="pres">
      <dgm:prSet presAssocID="{7D75F006-9B2C-CD43-BC80-98E30A24A4D0}" presName="centerShape" presStyleLbl="node0" presStyleIdx="0" presStyleCnt="1" custLinFactNeighborX="-1552" custLinFactNeighborY="-5926"/>
      <dgm:spPr/>
    </dgm:pt>
    <dgm:pt modelId="{E62B5900-AF6F-B24C-A8B8-548040250394}" type="pres">
      <dgm:prSet presAssocID="{AA173784-A3EC-7F4A-BA38-119C73CF249F}" presName="parTrans" presStyleLbl="bgSibTrans2D1" presStyleIdx="0" presStyleCnt="6"/>
      <dgm:spPr/>
    </dgm:pt>
    <dgm:pt modelId="{71BBECE2-1CCE-5644-A1F0-3BD0877E85B4}" type="pres">
      <dgm:prSet presAssocID="{78B4F110-5EB0-BF4B-A43C-2813E1FC6EA9}" presName="node" presStyleLbl="node1" presStyleIdx="0" presStyleCnt="6" custScaleX="152242" custScaleY="172101" custRadScaleRad="89100" custRadScaleInc="-26718">
        <dgm:presLayoutVars>
          <dgm:bulletEnabled val="1"/>
        </dgm:presLayoutVars>
      </dgm:prSet>
      <dgm:spPr/>
    </dgm:pt>
    <dgm:pt modelId="{A7ABCFE7-8F30-2F42-AFD6-BC26B11077B0}" type="pres">
      <dgm:prSet presAssocID="{EE2CA79E-8EC6-4B4F-9750-C86159CF5833}" presName="parTrans" presStyleLbl="bgSibTrans2D1" presStyleIdx="1" presStyleCnt="6"/>
      <dgm:spPr/>
    </dgm:pt>
    <dgm:pt modelId="{70EB2410-3246-1544-AD89-20E5CDA7F891}" type="pres">
      <dgm:prSet presAssocID="{E4E269C8-637B-8D43-B38F-17DAC15B37D6}" presName="node" presStyleLbl="node1" presStyleIdx="1" presStyleCnt="6" custScaleX="141972" custScaleY="137623" custRadScaleRad="97870" custRadScaleInc="-24312">
        <dgm:presLayoutVars>
          <dgm:bulletEnabled val="1"/>
        </dgm:presLayoutVars>
      </dgm:prSet>
      <dgm:spPr/>
    </dgm:pt>
    <dgm:pt modelId="{45F267BE-CA9F-7A42-8E5E-CB2BE08ACB46}" type="pres">
      <dgm:prSet presAssocID="{84E96B56-8403-5746-A709-3110BFD5D52F}" presName="parTrans" presStyleLbl="bgSibTrans2D1" presStyleIdx="2" presStyleCnt="6"/>
      <dgm:spPr/>
    </dgm:pt>
    <dgm:pt modelId="{8AFD84F3-9003-6C4B-80E2-22CDD89B2CE4}" type="pres">
      <dgm:prSet presAssocID="{D89F09AA-24F7-D642-AD1E-07DE4AF03A69}" presName="node" presStyleLbl="node1" presStyleIdx="2" presStyleCnt="6" custScaleX="152242" custScaleY="172101" custRadScaleRad="117494" custRadScaleInc="-5327">
        <dgm:presLayoutVars>
          <dgm:bulletEnabled val="1"/>
        </dgm:presLayoutVars>
      </dgm:prSet>
      <dgm:spPr/>
    </dgm:pt>
    <dgm:pt modelId="{E85F8CD7-CF21-FD45-B934-3FE960C7F98A}" type="pres">
      <dgm:prSet presAssocID="{7EF5C444-4970-AF4B-8304-C3ACAA4477CC}" presName="parTrans" presStyleLbl="bgSibTrans2D1" presStyleIdx="3" presStyleCnt="6"/>
      <dgm:spPr/>
    </dgm:pt>
    <dgm:pt modelId="{A22D35D9-2890-504A-85CD-D5B62625CE94}" type="pres">
      <dgm:prSet presAssocID="{08C2D506-80A8-5C43-8C81-D6D5B7E55F08}" presName="node" presStyleLbl="node1" presStyleIdx="3" presStyleCnt="6" custScaleX="160364" custScaleY="160608" custRadScaleRad="116509" custRadScaleInc="20410">
        <dgm:presLayoutVars>
          <dgm:bulletEnabled val="1"/>
        </dgm:presLayoutVars>
      </dgm:prSet>
      <dgm:spPr/>
    </dgm:pt>
    <dgm:pt modelId="{D85B745C-C860-BE46-86DA-48F1FF2AA5E2}" type="pres">
      <dgm:prSet presAssocID="{56084373-2EA2-2A4C-B9FE-8DB6661356F0}" presName="parTrans" presStyleLbl="bgSibTrans2D1" presStyleIdx="4" presStyleCnt="6"/>
      <dgm:spPr/>
    </dgm:pt>
    <dgm:pt modelId="{4B84E441-63D4-AA4B-B46B-6441E2285FB1}" type="pres">
      <dgm:prSet presAssocID="{947E7776-7843-5D43-AB10-AFE02CCB1C55}" presName="node" presStyleLbl="node1" presStyleIdx="4" presStyleCnt="6" custScaleX="143046" custScaleY="160608" custRadScaleRad="95888" custRadScaleInc="31713">
        <dgm:presLayoutVars>
          <dgm:bulletEnabled val="1"/>
        </dgm:presLayoutVars>
      </dgm:prSet>
      <dgm:spPr/>
    </dgm:pt>
    <dgm:pt modelId="{362E5961-F8E7-1A42-B2D9-9ED51B9304BF}" type="pres">
      <dgm:prSet presAssocID="{A88590D6-E438-1049-B96B-EB1AF6FC5590}" presName="parTrans" presStyleLbl="bgSibTrans2D1" presStyleIdx="5" presStyleCnt="6"/>
      <dgm:spPr/>
    </dgm:pt>
    <dgm:pt modelId="{D575DB94-5BA4-8A44-8258-8BDEB20E9A6E}" type="pres">
      <dgm:prSet presAssocID="{99175874-9B84-A84D-8872-D27DCB499642}" presName="node" presStyleLbl="node1" presStyleIdx="5" presStyleCnt="6" custScaleX="131555" custScaleY="137623" custRadScaleRad="86907" custRadScaleInc="36860">
        <dgm:presLayoutVars>
          <dgm:bulletEnabled val="1"/>
        </dgm:presLayoutVars>
      </dgm:prSet>
      <dgm:spPr/>
    </dgm:pt>
  </dgm:ptLst>
  <dgm:cxnLst>
    <dgm:cxn modelId="{6EE0B107-CA31-F645-888A-05342AC9D80D}" srcId="{7D75F006-9B2C-CD43-BC80-98E30A24A4D0}" destId="{78B4F110-5EB0-BF4B-A43C-2813E1FC6EA9}" srcOrd="0" destOrd="0" parTransId="{AA173784-A3EC-7F4A-BA38-119C73CF249F}" sibTransId="{AD3538B4-AADD-0243-8652-1DC51C69E2DA}"/>
    <dgm:cxn modelId="{B3A4E517-C6A0-2143-A3FB-05C3E9EF4B0A}" srcId="{947E7776-7843-5D43-AB10-AFE02CCB1C55}" destId="{BE30750F-68EB-EA4A-9ECE-5E94A53206BC}" srcOrd="0" destOrd="0" parTransId="{A0EB4FA0-FBF0-9B47-A038-94243B32D908}" sibTransId="{7D3D730A-31F6-CB4B-9A67-B167DFCA9A6F}"/>
    <dgm:cxn modelId="{FA4F4025-1FFF-444B-A620-77760B54A236}" type="presOf" srcId="{5349EF7B-FE60-6446-A611-1E7DE44C654B}" destId="{D575DB94-5BA4-8A44-8258-8BDEB20E9A6E}" srcOrd="0" destOrd="1" presId="urn:microsoft.com/office/officeart/2005/8/layout/radial4"/>
    <dgm:cxn modelId="{910CD028-B57C-7242-82C9-276510EDAB54}" type="presOf" srcId="{7EF5C444-4970-AF4B-8304-C3ACAA4477CC}" destId="{E85F8CD7-CF21-FD45-B934-3FE960C7F98A}" srcOrd="0" destOrd="0" presId="urn:microsoft.com/office/officeart/2005/8/layout/radial4"/>
    <dgm:cxn modelId="{41E3262E-F5F7-1244-B581-43B40E8DCA42}" type="presOf" srcId="{9B81EBA0-4897-E343-8234-C86C8C7F7015}" destId="{70EB2410-3246-1544-AD89-20E5CDA7F891}" srcOrd="0" destOrd="1" presId="urn:microsoft.com/office/officeart/2005/8/layout/radial4"/>
    <dgm:cxn modelId="{13DFFF34-EA37-D74A-AA80-5C87AAC911B0}" type="presOf" srcId="{BE2F2D18-4129-F349-9E75-DD41DC488BC1}" destId="{71BBECE2-1CCE-5644-A1F0-3BD0877E85B4}" srcOrd="0" destOrd="1" presId="urn:microsoft.com/office/officeart/2005/8/layout/radial4"/>
    <dgm:cxn modelId="{17FE2D40-4B81-0B47-A747-2C39040BA916}" type="presOf" srcId="{206D1C97-F06C-6E4A-90A2-B28E2CE1CD7F}" destId="{70EB2410-3246-1544-AD89-20E5CDA7F891}" srcOrd="0" destOrd="2" presId="urn:microsoft.com/office/officeart/2005/8/layout/radial4"/>
    <dgm:cxn modelId="{C1EEE05D-B3F0-2B47-8D4A-12CC2C5EBF8A}" srcId="{7D75F006-9B2C-CD43-BC80-98E30A24A4D0}" destId="{08C2D506-80A8-5C43-8C81-D6D5B7E55F08}" srcOrd="3" destOrd="0" parTransId="{7EF5C444-4970-AF4B-8304-C3ACAA4477CC}" sibTransId="{EDCCE118-FAA8-834F-9D61-41420DAAA85D}"/>
    <dgm:cxn modelId="{E8E6D95F-1064-3342-B562-1192B402CC98}" srcId="{DC3AEC19-494D-A14C-A575-6F304489ABA0}" destId="{7D75F006-9B2C-CD43-BC80-98E30A24A4D0}" srcOrd="0" destOrd="0" parTransId="{247A7D8C-F6DA-894B-92BE-FD204AF1EFBC}" sibTransId="{730EAA4A-354C-8B43-BC82-B1F6BCD518A4}"/>
    <dgm:cxn modelId="{D153DC69-0153-0D46-AEB4-E90955BFC0AB}" type="presOf" srcId="{84E96B56-8403-5746-A709-3110BFD5D52F}" destId="{45F267BE-CA9F-7A42-8E5E-CB2BE08ACB46}" srcOrd="0" destOrd="0" presId="urn:microsoft.com/office/officeart/2005/8/layout/radial4"/>
    <dgm:cxn modelId="{07515F6B-B3D8-994C-93E7-D6D6DAA7BD09}" type="presOf" srcId="{DE2B2FE4-494B-D043-99ED-B00AC355FEC6}" destId="{A22D35D9-2890-504A-85CD-D5B62625CE94}" srcOrd="0" destOrd="1" presId="urn:microsoft.com/office/officeart/2005/8/layout/radial4"/>
    <dgm:cxn modelId="{BD95696F-BE4A-1346-9E11-AFDDFCC27585}" type="presOf" srcId="{DC3AEC19-494D-A14C-A575-6F304489ABA0}" destId="{8EA608EC-D6C6-E142-888B-B3523BC8E0DF}" srcOrd="0" destOrd="0" presId="urn:microsoft.com/office/officeart/2005/8/layout/radial4"/>
    <dgm:cxn modelId="{8696F572-3E0D-1447-81BD-970C043D3282}" type="presOf" srcId="{BE30750F-68EB-EA4A-9ECE-5E94A53206BC}" destId="{4B84E441-63D4-AA4B-B46B-6441E2285FB1}" srcOrd="0" destOrd="1" presId="urn:microsoft.com/office/officeart/2005/8/layout/radial4"/>
    <dgm:cxn modelId="{B6122F76-7D13-4248-8582-A1CB2EC134F7}" type="presOf" srcId="{EE2CA79E-8EC6-4B4F-9750-C86159CF5833}" destId="{A7ABCFE7-8F30-2F42-AFD6-BC26B11077B0}" srcOrd="0" destOrd="0" presId="urn:microsoft.com/office/officeart/2005/8/layout/radial4"/>
    <dgm:cxn modelId="{BAA6C156-89B7-0549-8D4B-58E9F671471D}" type="presOf" srcId="{56084373-2EA2-2A4C-B9FE-8DB6661356F0}" destId="{D85B745C-C860-BE46-86DA-48F1FF2AA5E2}" srcOrd="0" destOrd="0" presId="urn:microsoft.com/office/officeart/2005/8/layout/radial4"/>
    <dgm:cxn modelId="{9FD8027F-F85D-084F-B18C-7EDF9F42D213}" srcId="{78B4F110-5EB0-BF4B-A43C-2813E1FC6EA9}" destId="{1132C945-17AA-B544-A410-54E43BA6E10D}" srcOrd="1" destOrd="0" parTransId="{A5439793-6BE3-814A-8F9B-2FAAF87007A4}" sibTransId="{B7790699-7E8A-CC43-B626-79778430BDA4}"/>
    <dgm:cxn modelId="{A1EC2C88-7A42-D54B-914F-E2AD95D0B35D}" type="presOf" srcId="{99175874-9B84-A84D-8872-D27DCB499642}" destId="{D575DB94-5BA4-8A44-8258-8BDEB20E9A6E}" srcOrd="0" destOrd="0" presId="urn:microsoft.com/office/officeart/2005/8/layout/radial4"/>
    <dgm:cxn modelId="{7CC4978A-57A9-8245-8F83-00F54E6A69EF}" type="presOf" srcId="{7D75F006-9B2C-CD43-BC80-98E30A24A4D0}" destId="{589840FB-C375-4B42-9A12-4E03C1603E92}" srcOrd="0" destOrd="0" presId="urn:microsoft.com/office/officeart/2005/8/layout/radial4"/>
    <dgm:cxn modelId="{44D69A8F-CB3E-4E45-8C48-1F0208DD69E2}" srcId="{78B4F110-5EB0-BF4B-A43C-2813E1FC6EA9}" destId="{BE2F2D18-4129-F349-9E75-DD41DC488BC1}" srcOrd="0" destOrd="0" parTransId="{50874069-3E16-AD47-AC12-3F8A707CD66B}" sibTransId="{06FCBB4B-50D1-5E43-9A1A-32CAE26FA551}"/>
    <dgm:cxn modelId="{30092598-3964-DF43-9A5B-43AF015FEED4}" type="presOf" srcId="{D89F09AA-24F7-D642-AD1E-07DE4AF03A69}" destId="{8AFD84F3-9003-6C4B-80E2-22CDD89B2CE4}" srcOrd="0" destOrd="0" presId="urn:microsoft.com/office/officeart/2005/8/layout/radial4"/>
    <dgm:cxn modelId="{D2199098-89E5-004F-A3A5-52EFAF1A449A}" type="presOf" srcId="{947E7776-7843-5D43-AB10-AFE02CCB1C55}" destId="{4B84E441-63D4-AA4B-B46B-6441E2285FB1}" srcOrd="0" destOrd="0" presId="urn:microsoft.com/office/officeart/2005/8/layout/radial4"/>
    <dgm:cxn modelId="{04A5B999-50D1-7346-BDFF-29F124AD070E}" srcId="{E4E269C8-637B-8D43-B38F-17DAC15B37D6}" destId="{206D1C97-F06C-6E4A-90A2-B28E2CE1CD7F}" srcOrd="1" destOrd="0" parTransId="{5CA4AEAA-2C93-DC4B-AA1C-DCEAA47B6A60}" sibTransId="{F8397F56-3E95-D54F-A32A-A2D764CE6419}"/>
    <dgm:cxn modelId="{F92D769D-F353-5E44-B6B3-F6D30F2FA8B1}" type="presOf" srcId="{83D63A54-BC9A-9F4E-86BC-582511B23725}" destId="{8AFD84F3-9003-6C4B-80E2-22CDD89B2CE4}" srcOrd="0" destOrd="1" presId="urn:microsoft.com/office/officeart/2005/8/layout/radial4"/>
    <dgm:cxn modelId="{20ADAFA3-1B08-B44E-8ED9-8BC3FBD5E6C5}" type="presOf" srcId="{DA26A6D3-7FFA-7946-BA75-EBA2524AF84E}" destId="{8AFD84F3-9003-6C4B-80E2-22CDD89B2CE4}" srcOrd="0" destOrd="2" presId="urn:microsoft.com/office/officeart/2005/8/layout/radial4"/>
    <dgm:cxn modelId="{D76C42A7-50D3-C34A-9B65-3B76145FE44E}" srcId="{7D75F006-9B2C-CD43-BC80-98E30A24A4D0}" destId="{E4E269C8-637B-8D43-B38F-17DAC15B37D6}" srcOrd="1" destOrd="0" parTransId="{EE2CA79E-8EC6-4B4F-9750-C86159CF5833}" sibTransId="{3E7E9B9E-935F-2D43-B52F-2D09BDD92F1F}"/>
    <dgm:cxn modelId="{D378D4A9-2E3E-4D4A-8C53-FF2455D88035}" srcId="{99175874-9B84-A84D-8872-D27DCB499642}" destId="{5349EF7B-FE60-6446-A611-1E7DE44C654B}" srcOrd="0" destOrd="0" parTransId="{440B37F3-F75D-6848-9C47-90CE99AA5E02}" sibTransId="{EA6D10DB-3AB1-9F43-A571-0BBE05689BB6}"/>
    <dgm:cxn modelId="{FA3751AA-3826-8645-8D4B-B645C78EED13}" type="presOf" srcId="{08C2D506-80A8-5C43-8C81-D6D5B7E55F08}" destId="{A22D35D9-2890-504A-85CD-D5B62625CE94}" srcOrd="0" destOrd="0" presId="urn:microsoft.com/office/officeart/2005/8/layout/radial4"/>
    <dgm:cxn modelId="{51451FB7-6462-D947-976D-20D4F6A9BB03}" srcId="{08C2D506-80A8-5C43-8C81-D6D5B7E55F08}" destId="{DE2B2FE4-494B-D043-99ED-B00AC355FEC6}" srcOrd="0" destOrd="0" parTransId="{A45DFBAC-CEF1-6044-ADFA-4BD7FEC7EB8A}" sibTransId="{B5DA44B6-BC78-2147-8D42-2F9B07774DDA}"/>
    <dgm:cxn modelId="{C7234CB9-E5BD-AE4A-94F2-A5B4E8237C90}" type="presOf" srcId="{E4E269C8-637B-8D43-B38F-17DAC15B37D6}" destId="{70EB2410-3246-1544-AD89-20E5CDA7F891}" srcOrd="0" destOrd="0" presId="urn:microsoft.com/office/officeart/2005/8/layout/radial4"/>
    <dgm:cxn modelId="{13C551B9-BD40-164C-83F8-501EFB03610A}" srcId="{08C2D506-80A8-5C43-8C81-D6D5B7E55F08}" destId="{52D8B0FC-6D11-E843-93B6-8C564AB3581E}" srcOrd="1" destOrd="0" parTransId="{76B1137C-C664-2B45-9F19-4C4C19AA8F20}" sibTransId="{692E3ADA-7FC5-2143-ACE2-3C8FAE0B7136}"/>
    <dgm:cxn modelId="{846E07BB-5177-874C-8844-FA8C718C9ED4}" type="presOf" srcId="{AA173784-A3EC-7F4A-BA38-119C73CF249F}" destId="{E62B5900-AF6F-B24C-A8B8-548040250394}" srcOrd="0" destOrd="0" presId="urn:microsoft.com/office/officeart/2005/8/layout/radial4"/>
    <dgm:cxn modelId="{46AEBCC0-E751-1544-8EC7-1DB7E4EE2624}" type="presOf" srcId="{52D8B0FC-6D11-E843-93B6-8C564AB3581E}" destId="{A22D35D9-2890-504A-85CD-D5B62625CE94}" srcOrd="0" destOrd="2" presId="urn:microsoft.com/office/officeart/2005/8/layout/radial4"/>
    <dgm:cxn modelId="{932A9DC9-FDEB-824E-9E9C-A2F34467E2FD}" type="presOf" srcId="{A88590D6-E438-1049-B96B-EB1AF6FC5590}" destId="{362E5961-F8E7-1A42-B2D9-9ED51B9304BF}" srcOrd="0" destOrd="0" presId="urn:microsoft.com/office/officeart/2005/8/layout/radial4"/>
    <dgm:cxn modelId="{6708D8CC-26A5-C04B-BD02-449070DBE47E}" type="presOf" srcId="{1132C945-17AA-B544-A410-54E43BA6E10D}" destId="{71BBECE2-1CCE-5644-A1F0-3BD0877E85B4}" srcOrd="0" destOrd="2" presId="urn:microsoft.com/office/officeart/2005/8/layout/radial4"/>
    <dgm:cxn modelId="{FACF03D2-1151-934D-8583-548F47D7F528}" srcId="{D89F09AA-24F7-D642-AD1E-07DE4AF03A69}" destId="{83D63A54-BC9A-9F4E-86BC-582511B23725}" srcOrd="0" destOrd="0" parTransId="{0DE2F020-E8CD-2743-8719-3BCB62D77C68}" sibTransId="{18A03379-CD9D-B742-8FC9-03B8D541EA3A}"/>
    <dgm:cxn modelId="{5E0C3DD2-8A24-BE40-930E-B92BB6EB7BE1}" srcId="{7D75F006-9B2C-CD43-BC80-98E30A24A4D0}" destId="{99175874-9B84-A84D-8872-D27DCB499642}" srcOrd="5" destOrd="0" parTransId="{A88590D6-E438-1049-B96B-EB1AF6FC5590}" sibTransId="{3BDD12C9-131C-F644-82FE-3380BCD711E8}"/>
    <dgm:cxn modelId="{562B9ED4-B7B6-FE42-BE0D-878BAE7F7695}" srcId="{D89F09AA-24F7-D642-AD1E-07DE4AF03A69}" destId="{DA26A6D3-7FFA-7946-BA75-EBA2524AF84E}" srcOrd="1" destOrd="0" parTransId="{C2BF64EE-9E8E-044F-B629-EDC5DF3DDA53}" sibTransId="{C323B666-1402-C14B-9A51-B35387F6A2E4}"/>
    <dgm:cxn modelId="{1299ACD5-4B0B-3547-888E-FDBC9686504A}" srcId="{E4E269C8-637B-8D43-B38F-17DAC15B37D6}" destId="{9B81EBA0-4897-E343-8234-C86C8C7F7015}" srcOrd="0" destOrd="0" parTransId="{9FEB623B-B1AA-CD44-9213-91E88FA6B530}" sibTransId="{96A0F144-A5A7-784B-B930-16FAAFE5BC51}"/>
    <dgm:cxn modelId="{6C897FE8-2B8A-EC4C-B61E-2895705DB2E9}" srcId="{7D75F006-9B2C-CD43-BC80-98E30A24A4D0}" destId="{D89F09AA-24F7-D642-AD1E-07DE4AF03A69}" srcOrd="2" destOrd="0" parTransId="{84E96B56-8403-5746-A709-3110BFD5D52F}" sibTransId="{B65552D7-2E2B-4146-9DE6-32DB6B27101C}"/>
    <dgm:cxn modelId="{6B87BFEB-A63E-6D40-88D3-A6E278844181}" srcId="{7D75F006-9B2C-CD43-BC80-98E30A24A4D0}" destId="{947E7776-7843-5D43-AB10-AFE02CCB1C55}" srcOrd="4" destOrd="0" parTransId="{56084373-2EA2-2A4C-B9FE-8DB6661356F0}" sibTransId="{EFFF8DDE-76BF-2646-A39C-DD4539B6FA32}"/>
    <dgm:cxn modelId="{DBFB3CF4-0BFC-DC4A-8E7D-419036E5942B}" type="presOf" srcId="{78B4F110-5EB0-BF4B-A43C-2813E1FC6EA9}" destId="{71BBECE2-1CCE-5644-A1F0-3BD0877E85B4}" srcOrd="0" destOrd="0" presId="urn:microsoft.com/office/officeart/2005/8/layout/radial4"/>
    <dgm:cxn modelId="{893873E1-83BB-9C4A-87F5-BA8B3B72FD18}" type="presParOf" srcId="{8EA608EC-D6C6-E142-888B-B3523BC8E0DF}" destId="{589840FB-C375-4B42-9A12-4E03C1603E92}" srcOrd="0" destOrd="0" presId="urn:microsoft.com/office/officeart/2005/8/layout/radial4"/>
    <dgm:cxn modelId="{2FBF8E32-9006-AE46-833C-6F218B82D6DD}" type="presParOf" srcId="{8EA608EC-D6C6-E142-888B-B3523BC8E0DF}" destId="{E62B5900-AF6F-B24C-A8B8-548040250394}" srcOrd="1" destOrd="0" presId="urn:microsoft.com/office/officeart/2005/8/layout/radial4"/>
    <dgm:cxn modelId="{4B4C1D92-7D6D-0842-B20C-B39418F09157}" type="presParOf" srcId="{8EA608EC-D6C6-E142-888B-B3523BC8E0DF}" destId="{71BBECE2-1CCE-5644-A1F0-3BD0877E85B4}" srcOrd="2" destOrd="0" presId="urn:microsoft.com/office/officeart/2005/8/layout/radial4"/>
    <dgm:cxn modelId="{AE3A278C-D94F-4E4B-BBA9-780B23A05EAD}" type="presParOf" srcId="{8EA608EC-D6C6-E142-888B-B3523BC8E0DF}" destId="{A7ABCFE7-8F30-2F42-AFD6-BC26B11077B0}" srcOrd="3" destOrd="0" presId="urn:microsoft.com/office/officeart/2005/8/layout/radial4"/>
    <dgm:cxn modelId="{F95AFC7B-CA1B-774C-B2C6-89A2BBA34E24}" type="presParOf" srcId="{8EA608EC-D6C6-E142-888B-B3523BC8E0DF}" destId="{70EB2410-3246-1544-AD89-20E5CDA7F891}" srcOrd="4" destOrd="0" presId="urn:microsoft.com/office/officeart/2005/8/layout/radial4"/>
    <dgm:cxn modelId="{67796EC1-8D63-EF48-AE3D-0663FA8EFD78}" type="presParOf" srcId="{8EA608EC-D6C6-E142-888B-B3523BC8E0DF}" destId="{45F267BE-CA9F-7A42-8E5E-CB2BE08ACB46}" srcOrd="5" destOrd="0" presId="urn:microsoft.com/office/officeart/2005/8/layout/radial4"/>
    <dgm:cxn modelId="{D02DF0EC-A30B-7A42-8D50-4AF8DF76B5EC}" type="presParOf" srcId="{8EA608EC-D6C6-E142-888B-B3523BC8E0DF}" destId="{8AFD84F3-9003-6C4B-80E2-22CDD89B2CE4}" srcOrd="6" destOrd="0" presId="urn:microsoft.com/office/officeart/2005/8/layout/radial4"/>
    <dgm:cxn modelId="{DF619C21-5DD5-7648-B5C8-D0926F704312}" type="presParOf" srcId="{8EA608EC-D6C6-E142-888B-B3523BC8E0DF}" destId="{E85F8CD7-CF21-FD45-B934-3FE960C7F98A}" srcOrd="7" destOrd="0" presId="urn:microsoft.com/office/officeart/2005/8/layout/radial4"/>
    <dgm:cxn modelId="{6DFB59FB-CF3E-3F48-80C2-104CADE4CF93}" type="presParOf" srcId="{8EA608EC-D6C6-E142-888B-B3523BC8E0DF}" destId="{A22D35D9-2890-504A-85CD-D5B62625CE94}" srcOrd="8" destOrd="0" presId="urn:microsoft.com/office/officeart/2005/8/layout/radial4"/>
    <dgm:cxn modelId="{A47F486E-A8E9-3846-809E-9FD297113558}" type="presParOf" srcId="{8EA608EC-D6C6-E142-888B-B3523BC8E0DF}" destId="{D85B745C-C860-BE46-86DA-48F1FF2AA5E2}" srcOrd="9" destOrd="0" presId="urn:microsoft.com/office/officeart/2005/8/layout/radial4"/>
    <dgm:cxn modelId="{B9A1F704-DF0F-F549-A283-CB5A2F4721BD}" type="presParOf" srcId="{8EA608EC-D6C6-E142-888B-B3523BC8E0DF}" destId="{4B84E441-63D4-AA4B-B46B-6441E2285FB1}" srcOrd="10" destOrd="0" presId="urn:microsoft.com/office/officeart/2005/8/layout/radial4"/>
    <dgm:cxn modelId="{B2F50689-A212-4A4C-9E88-97EEBD4DE74D}" type="presParOf" srcId="{8EA608EC-D6C6-E142-888B-B3523BC8E0DF}" destId="{362E5961-F8E7-1A42-B2D9-9ED51B9304BF}" srcOrd="11" destOrd="0" presId="urn:microsoft.com/office/officeart/2005/8/layout/radial4"/>
    <dgm:cxn modelId="{50FFD84A-A52C-864A-8633-D90DB321FD81}" type="presParOf" srcId="{8EA608EC-D6C6-E142-888B-B3523BC8E0DF}" destId="{D575DB94-5BA4-8A44-8258-8BDEB20E9A6E}" srcOrd="12" destOrd="0" presId="urn:microsoft.com/office/officeart/2005/8/layout/radial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97D9D-92A1-8343-B197-D55F50E479D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B81ED-7830-9040-87A7-EE8E53B60D23}">
      <dgm:prSet/>
      <dgm:spPr/>
      <dgm:t>
        <a:bodyPr/>
        <a:lstStyle/>
        <a:p>
          <a:pPr rtl="0"/>
          <a:r>
            <a:rPr lang="en-US" dirty="0"/>
            <a:t>Transport Mode</a:t>
          </a:r>
        </a:p>
      </dgm:t>
    </dgm:pt>
    <dgm:pt modelId="{9C2A963F-42A2-3A49-A474-57FA192CB323}" type="parTrans" cxnId="{92887657-D8A5-0847-BCDE-90F56DDD84B6}">
      <dgm:prSet/>
      <dgm:spPr/>
      <dgm:t>
        <a:bodyPr/>
        <a:lstStyle/>
        <a:p>
          <a:endParaRPr lang="en-US"/>
        </a:p>
      </dgm:t>
    </dgm:pt>
    <dgm:pt modelId="{9122C8D1-4EF7-E64C-8A00-A22488E0B5B0}" type="sibTrans" cxnId="{92887657-D8A5-0847-BCDE-90F56DDD84B6}">
      <dgm:prSet/>
      <dgm:spPr/>
      <dgm:t>
        <a:bodyPr/>
        <a:lstStyle/>
        <a:p>
          <a:endParaRPr lang="en-US"/>
        </a:p>
      </dgm:t>
    </dgm:pt>
    <dgm:pt modelId="{52921142-F189-8848-B780-A50C8D0F5E3C}">
      <dgm:prSet/>
      <dgm:spPr/>
      <dgm:t>
        <a:bodyPr/>
        <a:lstStyle/>
        <a:p>
          <a:pPr rtl="0"/>
          <a:r>
            <a:rPr lang="en-US" dirty="0"/>
            <a:t>Provides protection primarily for upper-layer protocols</a:t>
          </a:r>
        </a:p>
      </dgm:t>
    </dgm:pt>
    <dgm:pt modelId="{F63F4745-3F9B-DF40-A537-F8D41908D575}" type="parTrans" cxnId="{D0189AFD-1E80-3D41-B3E2-F0C2338E8764}">
      <dgm:prSet/>
      <dgm:spPr/>
      <dgm:t>
        <a:bodyPr/>
        <a:lstStyle/>
        <a:p>
          <a:endParaRPr lang="en-US"/>
        </a:p>
      </dgm:t>
    </dgm:pt>
    <dgm:pt modelId="{E9CD26E1-FADB-674E-9D3D-D1723627628B}" type="sibTrans" cxnId="{D0189AFD-1E80-3D41-B3E2-F0C2338E8764}">
      <dgm:prSet/>
      <dgm:spPr/>
      <dgm:t>
        <a:bodyPr/>
        <a:lstStyle/>
        <a:p>
          <a:endParaRPr lang="en-US"/>
        </a:p>
      </dgm:t>
    </dgm:pt>
    <dgm:pt modelId="{25A38CE7-1F62-E542-B85B-C3ACA4AB0B9A}">
      <dgm:prSet/>
      <dgm:spPr/>
      <dgm:t>
        <a:bodyPr/>
        <a:lstStyle/>
        <a:p>
          <a:pPr rtl="0"/>
          <a:r>
            <a:rPr lang="en-US" dirty="0"/>
            <a:t>Examples include a TCP or UDP segment or an ICMP packet</a:t>
          </a:r>
        </a:p>
      </dgm:t>
    </dgm:pt>
    <dgm:pt modelId="{515F40EF-9F34-9646-BE29-C6C501F73FA6}" type="parTrans" cxnId="{B09F8F49-FF76-6540-B025-48730910BA7D}">
      <dgm:prSet/>
      <dgm:spPr/>
      <dgm:t>
        <a:bodyPr/>
        <a:lstStyle/>
        <a:p>
          <a:endParaRPr lang="en-US"/>
        </a:p>
      </dgm:t>
    </dgm:pt>
    <dgm:pt modelId="{3082473D-756B-524D-A8AF-125556228676}" type="sibTrans" cxnId="{B09F8F49-FF76-6540-B025-48730910BA7D}">
      <dgm:prSet/>
      <dgm:spPr/>
      <dgm:t>
        <a:bodyPr/>
        <a:lstStyle/>
        <a:p>
          <a:endParaRPr lang="en-US"/>
        </a:p>
      </dgm:t>
    </dgm:pt>
    <dgm:pt modelId="{CBEE2D7A-6984-6844-957A-9EB74A3942E9}">
      <dgm:prSet/>
      <dgm:spPr/>
      <dgm:t>
        <a:bodyPr/>
        <a:lstStyle/>
        <a:p>
          <a:pPr rtl="0"/>
          <a:r>
            <a:rPr lang="en-US" dirty="0">
              <a:highlight>
                <a:srgbClr val="FFFF00"/>
              </a:highlight>
            </a:rPr>
            <a:t>Typically used for end-to-end communication between two hosts</a:t>
          </a:r>
        </a:p>
      </dgm:t>
    </dgm:pt>
    <dgm:pt modelId="{4D191126-3163-7E43-92E2-83BB1CDA6954}" type="parTrans" cxnId="{0E5CD9DF-B2D6-3C45-ABCB-E4D0C6D3D99A}">
      <dgm:prSet/>
      <dgm:spPr/>
      <dgm:t>
        <a:bodyPr/>
        <a:lstStyle/>
        <a:p>
          <a:endParaRPr lang="en-US"/>
        </a:p>
      </dgm:t>
    </dgm:pt>
    <dgm:pt modelId="{C188209B-446C-094A-9751-802C34BDA095}" type="sibTrans" cxnId="{0E5CD9DF-B2D6-3C45-ABCB-E4D0C6D3D99A}">
      <dgm:prSet/>
      <dgm:spPr/>
      <dgm:t>
        <a:bodyPr/>
        <a:lstStyle/>
        <a:p>
          <a:endParaRPr lang="en-US"/>
        </a:p>
      </dgm:t>
    </dgm:pt>
    <dgm:pt modelId="{BA00CB77-372C-3545-A8E9-82F58F128294}">
      <dgm:prSet/>
      <dgm:spPr/>
      <dgm:t>
        <a:bodyPr/>
        <a:lstStyle/>
        <a:p>
          <a:pPr rtl="0"/>
          <a:r>
            <a:rPr lang="en-US" b="1" dirty="0"/>
            <a:t>ESP in transport mode </a:t>
          </a:r>
          <a:r>
            <a:rPr lang="en-US" u="sng" dirty="0"/>
            <a:t>encrypts</a:t>
          </a:r>
          <a:r>
            <a:rPr lang="en-US" dirty="0"/>
            <a:t> and </a:t>
          </a:r>
          <a:r>
            <a:rPr lang="en-US" u="sng" dirty="0"/>
            <a:t>optionally authenticates</a:t>
          </a:r>
          <a:r>
            <a:rPr lang="en-US" dirty="0"/>
            <a:t> the IP payload but not the IP header.</a:t>
          </a:r>
        </a:p>
      </dgm:t>
    </dgm:pt>
    <dgm:pt modelId="{15E635E3-2875-FE46-A08E-67F17BC74BAF}" type="parTrans" cxnId="{F8D44D4E-29F7-3747-B42A-FC13114214B0}">
      <dgm:prSet/>
      <dgm:spPr/>
      <dgm:t>
        <a:bodyPr/>
        <a:lstStyle/>
        <a:p>
          <a:endParaRPr lang="en-US"/>
        </a:p>
      </dgm:t>
    </dgm:pt>
    <dgm:pt modelId="{42C4AD58-BF5C-EC41-ABF5-A959AD489F4E}" type="sibTrans" cxnId="{F8D44D4E-29F7-3747-B42A-FC13114214B0}">
      <dgm:prSet/>
      <dgm:spPr/>
      <dgm:t>
        <a:bodyPr/>
        <a:lstStyle/>
        <a:p>
          <a:endParaRPr lang="en-US"/>
        </a:p>
      </dgm:t>
    </dgm:pt>
    <dgm:pt modelId="{F02669F3-1211-8E4D-8E98-B1C331D06E3D}">
      <dgm:prSet/>
      <dgm:spPr/>
      <dgm:t>
        <a:bodyPr/>
        <a:lstStyle/>
        <a:p>
          <a:pPr rtl="0"/>
          <a:r>
            <a:rPr lang="en-US" b="1" dirty="0"/>
            <a:t>AH in transport mode </a:t>
          </a:r>
          <a:r>
            <a:rPr lang="en-US" u="sng" dirty="0"/>
            <a:t>authenticates</a:t>
          </a:r>
          <a:r>
            <a:rPr lang="en-US" dirty="0"/>
            <a:t> the IP payload and selected portions of the IP header.</a:t>
          </a:r>
        </a:p>
      </dgm:t>
    </dgm:pt>
    <dgm:pt modelId="{9C072479-3DB6-794B-998E-BE101489D1D2}" type="parTrans" cxnId="{F1D6C167-41E6-EC40-9E0B-A2E69E850E09}">
      <dgm:prSet/>
      <dgm:spPr/>
      <dgm:t>
        <a:bodyPr/>
        <a:lstStyle/>
        <a:p>
          <a:endParaRPr lang="en-US"/>
        </a:p>
      </dgm:t>
    </dgm:pt>
    <dgm:pt modelId="{BB78BCAB-6A7C-F343-9DB2-D14A112F35B6}" type="sibTrans" cxnId="{F1D6C167-41E6-EC40-9E0B-A2E69E850E09}">
      <dgm:prSet/>
      <dgm:spPr/>
      <dgm:t>
        <a:bodyPr/>
        <a:lstStyle/>
        <a:p>
          <a:endParaRPr lang="en-US"/>
        </a:p>
      </dgm:t>
    </dgm:pt>
    <dgm:pt modelId="{F510FFC3-6BC5-094A-8502-2ECFC461BA2E}" type="pres">
      <dgm:prSet presAssocID="{0BD97D9D-92A1-8343-B197-D55F50E479DA}" presName="Name0" presStyleCnt="0">
        <dgm:presLayoutVars>
          <dgm:dir/>
          <dgm:animLvl val="lvl"/>
          <dgm:resizeHandles val="exact"/>
        </dgm:presLayoutVars>
      </dgm:prSet>
      <dgm:spPr/>
    </dgm:pt>
    <dgm:pt modelId="{7DD6D808-2158-B246-A992-217FD8CAC0FF}" type="pres">
      <dgm:prSet presAssocID="{E91B81ED-7830-9040-87A7-EE8E53B60D23}" presName="composite" presStyleCnt="0"/>
      <dgm:spPr/>
    </dgm:pt>
    <dgm:pt modelId="{367235C7-FA3A-904D-BE08-E79EEAE1889E}" type="pres">
      <dgm:prSet presAssocID="{E91B81ED-7830-9040-87A7-EE8E53B60D23}" presName="parTx" presStyleLbl="alignNode1" presStyleIdx="0" presStyleCnt="1" custLinFactNeighborY="-36070">
        <dgm:presLayoutVars>
          <dgm:chMax val="0"/>
          <dgm:chPref val="0"/>
          <dgm:bulletEnabled val="1"/>
        </dgm:presLayoutVars>
      </dgm:prSet>
      <dgm:spPr/>
    </dgm:pt>
    <dgm:pt modelId="{D43767FB-CCE1-B24C-9B7F-FF8830C00AC7}" type="pres">
      <dgm:prSet presAssocID="{E91B81ED-7830-9040-87A7-EE8E53B60D23}" presName="desTx" presStyleLbl="alignAccFollowNode1" presStyleIdx="0" presStyleCnt="1" custLinFactNeighborY="-4895">
        <dgm:presLayoutVars>
          <dgm:bulletEnabled val="1"/>
        </dgm:presLayoutVars>
      </dgm:prSet>
      <dgm:spPr/>
    </dgm:pt>
  </dgm:ptLst>
  <dgm:cxnLst>
    <dgm:cxn modelId="{64EA2A01-4546-4C47-A92D-9CFBF7789A71}" type="presOf" srcId="{52921142-F189-8848-B780-A50C8D0F5E3C}" destId="{D43767FB-CCE1-B24C-9B7F-FF8830C00AC7}" srcOrd="0" destOrd="0" presId="urn:microsoft.com/office/officeart/2005/8/layout/hList1"/>
    <dgm:cxn modelId="{0D015209-CEE0-D048-8ECD-31AA64D23E8F}" type="presOf" srcId="{F02669F3-1211-8E4D-8E98-B1C331D06E3D}" destId="{D43767FB-CCE1-B24C-9B7F-FF8830C00AC7}" srcOrd="0" destOrd="4" presId="urn:microsoft.com/office/officeart/2005/8/layout/hList1"/>
    <dgm:cxn modelId="{6E470815-DF82-6547-8F4F-43ABEE155807}" type="presOf" srcId="{0BD97D9D-92A1-8343-B197-D55F50E479DA}" destId="{F510FFC3-6BC5-094A-8502-2ECFC461BA2E}" srcOrd="0" destOrd="0" presId="urn:microsoft.com/office/officeart/2005/8/layout/hList1"/>
    <dgm:cxn modelId="{F4028A25-0735-6E44-A18A-E40905357ACF}" type="presOf" srcId="{25A38CE7-1F62-E542-B85B-C3ACA4AB0B9A}" destId="{D43767FB-CCE1-B24C-9B7F-FF8830C00AC7}" srcOrd="0" destOrd="1" presId="urn:microsoft.com/office/officeart/2005/8/layout/hList1"/>
    <dgm:cxn modelId="{A9EBED3B-C3D1-A14F-9A55-31CEE52585D8}" type="presOf" srcId="{BA00CB77-372C-3545-A8E9-82F58F128294}" destId="{D43767FB-CCE1-B24C-9B7F-FF8830C00AC7}" srcOrd="0" destOrd="3" presId="urn:microsoft.com/office/officeart/2005/8/layout/hList1"/>
    <dgm:cxn modelId="{11823F66-48FD-FE40-90C3-1A9BB130A6AC}" type="presOf" srcId="{E91B81ED-7830-9040-87A7-EE8E53B60D23}" destId="{367235C7-FA3A-904D-BE08-E79EEAE1889E}" srcOrd="0" destOrd="0" presId="urn:microsoft.com/office/officeart/2005/8/layout/hList1"/>
    <dgm:cxn modelId="{F1D6C167-41E6-EC40-9E0B-A2E69E850E09}" srcId="{E91B81ED-7830-9040-87A7-EE8E53B60D23}" destId="{F02669F3-1211-8E4D-8E98-B1C331D06E3D}" srcOrd="4" destOrd="0" parTransId="{9C072479-3DB6-794B-998E-BE101489D1D2}" sibTransId="{BB78BCAB-6A7C-F343-9DB2-D14A112F35B6}"/>
    <dgm:cxn modelId="{B09F8F49-FF76-6540-B025-48730910BA7D}" srcId="{E91B81ED-7830-9040-87A7-EE8E53B60D23}" destId="{25A38CE7-1F62-E542-B85B-C3ACA4AB0B9A}" srcOrd="1" destOrd="0" parTransId="{515F40EF-9F34-9646-BE29-C6C501F73FA6}" sibTransId="{3082473D-756B-524D-A8AF-125556228676}"/>
    <dgm:cxn modelId="{F8D44D4E-29F7-3747-B42A-FC13114214B0}" srcId="{E91B81ED-7830-9040-87A7-EE8E53B60D23}" destId="{BA00CB77-372C-3545-A8E9-82F58F128294}" srcOrd="3" destOrd="0" parTransId="{15E635E3-2875-FE46-A08E-67F17BC74BAF}" sibTransId="{42C4AD58-BF5C-EC41-ABF5-A959AD489F4E}"/>
    <dgm:cxn modelId="{92887657-D8A5-0847-BCDE-90F56DDD84B6}" srcId="{0BD97D9D-92A1-8343-B197-D55F50E479DA}" destId="{E91B81ED-7830-9040-87A7-EE8E53B60D23}" srcOrd="0" destOrd="0" parTransId="{9C2A963F-42A2-3A49-A474-57FA192CB323}" sibTransId="{9122C8D1-4EF7-E64C-8A00-A22488E0B5B0}"/>
    <dgm:cxn modelId="{0E5CD9DF-B2D6-3C45-ABCB-E4D0C6D3D99A}" srcId="{E91B81ED-7830-9040-87A7-EE8E53B60D23}" destId="{CBEE2D7A-6984-6844-957A-9EB74A3942E9}" srcOrd="2" destOrd="0" parTransId="{4D191126-3163-7E43-92E2-83BB1CDA6954}" sibTransId="{C188209B-446C-094A-9751-802C34BDA095}"/>
    <dgm:cxn modelId="{C56FFDFC-C6EB-014A-AC20-06D1192EDEC0}" type="presOf" srcId="{CBEE2D7A-6984-6844-957A-9EB74A3942E9}" destId="{D43767FB-CCE1-B24C-9B7F-FF8830C00AC7}" srcOrd="0" destOrd="2" presId="urn:microsoft.com/office/officeart/2005/8/layout/hList1"/>
    <dgm:cxn modelId="{D0189AFD-1E80-3D41-B3E2-F0C2338E8764}" srcId="{E91B81ED-7830-9040-87A7-EE8E53B60D23}" destId="{52921142-F189-8848-B780-A50C8D0F5E3C}" srcOrd="0" destOrd="0" parTransId="{F63F4745-3F9B-DF40-A537-F8D41908D575}" sibTransId="{E9CD26E1-FADB-674E-9D3D-D1723627628B}"/>
    <dgm:cxn modelId="{BEE64669-6DE3-2E43-9421-00290662FC1E}" type="presParOf" srcId="{F510FFC3-6BC5-094A-8502-2ECFC461BA2E}" destId="{7DD6D808-2158-B246-A992-217FD8CAC0FF}" srcOrd="0" destOrd="0" presId="urn:microsoft.com/office/officeart/2005/8/layout/hList1"/>
    <dgm:cxn modelId="{7A3A8999-BCEE-D546-A923-343734396D23}" type="presParOf" srcId="{7DD6D808-2158-B246-A992-217FD8CAC0FF}" destId="{367235C7-FA3A-904D-BE08-E79EEAE1889E}" srcOrd="0" destOrd="0" presId="urn:microsoft.com/office/officeart/2005/8/layout/hList1"/>
    <dgm:cxn modelId="{AE1707E7-BFD6-F040-A1E2-6E9458458019}" type="presParOf" srcId="{7DD6D808-2158-B246-A992-217FD8CAC0FF}" destId="{D43767FB-CCE1-B24C-9B7F-FF8830C00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63B9A8-0290-E447-9DAE-F87DC44142A1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12CFA-1142-2C42-959A-AE7202B29FE2}">
      <dgm:prSet custT="1"/>
      <dgm:spPr/>
      <dgm:t>
        <a:bodyPr/>
        <a:lstStyle/>
        <a:p>
          <a:pPr rtl="0"/>
          <a:r>
            <a:rPr lang="en-US" sz="1900" dirty="0"/>
            <a:t>Tunnel Mode</a:t>
          </a:r>
        </a:p>
      </dgm:t>
    </dgm:pt>
    <dgm:pt modelId="{958A70C3-32D9-2B49-B38A-4AD3C4CD4319}" type="parTrans" cxnId="{38B5A157-CDF1-0346-8352-85C01A00BD34}">
      <dgm:prSet/>
      <dgm:spPr/>
      <dgm:t>
        <a:bodyPr/>
        <a:lstStyle/>
        <a:p>
          <a:endParaRPr lang="en-US"/>
        </a:p>
      </dgm:t>
    </dgm:pt>
    <dgm:pt modelId="{64220E77-A85A-034D-958D-0FE9D66941C7}" type="sibTrans" cxnId="{38B5A157-CDF1-0346-8352-85C01A00BD34}">
      <dgm:prSet/>
      <dgm:spPr/>
      <dgm:t>
        <a:bodyPr/>
        <a:lstStyle/>
        <a:p>
          <a:endParaRPr lang="en-US"/>
        </a:p>
      </dgm:t>
    </dgm:pt>
    <dgm:pt modelId="{DCC01E55-9E10-1F4D-81C4-C6A1AF751FF6}">
      <dgm:prSet/>
      <dgm:spPr/>
      <dgm:t>
        <a:bodyPr/>
        <a:lstStyle/>
        <a:p>
          <a:pPr rtl="0"/>
          <a:r>
            <a:rPr lang="en-US" dirty="0"/>
            <a:t>Provides protection to the entire IP packet</a:t>
          </a:r>
        </a:p>
      </dgm:t>
    </dgm:pt>
    <dgm:pt modelId="{A2E7995E-F196-4943-9AD3-430293060917}" type="parTrans" cxnId="{AA99EFDD-1B81-BE4C-AE8E-3EAC4BE70221}">
      <dgm:prSet/>
      <dgm:spPr/>
      <dgm:t>
        <a:bodyPr/>
        <a:lstStyle/>
        <a:p>
          <a:endParaRPr lang="en-US"/>
        </a:p>
      </dgm:t>
    </dgm:pt>
    <dgm:pt modelId="{17022C31-7375-3F4B-AA58-C67F0F1697F7}" type="sibTrans" cxnId="{AA99EFDD-1B81-BE4C-AE8E-3EAC4BE70221}">
      <dgm:prSet/>
      <dgm:spPr/>
      <dgm:t>
        <a:bodyPr/>
        <a:lstStyle/>
        <a:p>
          <a:endParaRPr lang="en-US"/>
        </a:p>
      </dgm:t>
    </dgm:pt>
    <dgm:pt modelId="{3A6FAA3C-B694-CD42-94F4-74FE3B8D2FAE}">
      <dgm:prSet/>
      <dgm:spPr/>
      <dgm:t>
        <a:bodyPr/>
        <a:lstStyle/>
        <a:p>
          <a:pPr rtl="0"/>
          <a:r>
            <a:rPr lang="en-US" dirty="0">
              <a:highlight>
                <a:srgbClr val="FFFF00"/>
              </a:highlight>
            </a:rPr>
            <a:t>Used when one or both ends of a security association (SA) are a security gateway</a:t>
          </a:r>
        </a:p>
      </dgm:t>
    </dgm:pt>
    <dgm:pt modelId="{5FFC5A2C-5A6C-A145-8179-0AE5E297A1D1}" type="parTrans" cxnId="{6AA7C9DC-E430-E44C-8BC4-CD38A933517E}">
      <dgm:prSet/>
      <dgm:spPr/>
      <dgm:t>
        <a:bodyPr/>
        <a:lstStyle/>
        <a:p>
          <a:endParaRPr lang="en-US"/>
        </a:p>
      </dgm:t>
    </dgm:pt>
    <dgm:pt modelId="{89A21096-B5BD-6C4B-921A-167FCC60D896}" type="sibTrans" cxnId="{6AA7C9DC-E430-E44C-8BC4-CD38A933517E}">
      <dgm:prSet/>
      <dgm:spPr/>
      <dgm:t>
        <a:bodyPr/>
        <a:lstStyle/>
        <a:p>
          <a:endParaRPr lang="en-US"/>
        </a:p>
      </dgm:t>
    </dgm:pt>
    <dgm:pt modelId="{7A68127E-1051-454A-A22E-8E86FF82C880}">
      <dgm:prSet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dirty="0"/>
            <a:t>A number of hosts on networks behind firewalls may engage in secure communications without implementing IPsec. </a:t>
          </a:r>
          <a:r>
            <a:rPr lang="en-US" b="1" dirty="0"/>
            <a:t>Q: </a:t>
          </a:r>
          <a:r>
            <a:rPr lang="en-US" b="0" dirty="0"/>
            <a:t>a valid assumption</a:t>
          </a:r>
          <a:r>
            <a:rPr lang="en-US" dirty="0"/>
            <a:t>?</a:t>
          </a:r>
        </a:p>
      </dgm:t>
    </dgm:pt>
    <dgm:pt modelId="{0CDAF26A-D958-C140-B736-6444F8461E6E}" type="parTrans" cxnId="{89BD51B5-78FC-2A4F-82D0-481F5A32E5F3}">
      <dgm:prSet/>
      <dgm:spPr/>
      <dgm:t>
        <a:bodyPr/>
        <a:lstStyle/>
        <a:p>
          <a:endParaRPr lang="en-US"/>
        </a:p>
      </dgm:t>
    </dgm:pt>
    <dgm:pt modelId="{91931A2E-888B-8D48-B983-8766244E7D3A}" type="sibTrans" cxnId="{89BD51B5-78FC-2A4F-82D0-481F5A32E5F3}">
      <dgm:prSet/>
      <dgm:spPr/>
      <dgm:t>
        <a:bodyPr/>
        <a:lstStyle/>
        <a:p>
          <a:endParaRPr lang="en-US"/>
        </a:p>
      </dgm:t>
    </dgm:pt>
    <dgm:pt modelId="{8F21D9FD-FDE7-A94A-9F3E-A278BA5CAB8F}">
      <dgm:prSet/>
      <dgm:spPr/>
      <dgm:t>
        <a:bodyPr/>
        <a:lstStyle/>
        <a:p>
          <a:pPr rtl="0"/>
          <a:r>
            <a:rPr lang="en-US" b="1" dirty="0"/>
            <a:t>ESP in tunnel mode </a:t>
          </a:r>
          <a:r>
            <a:rPr lang="en-US" u="sng" dirty="0"/>
            <a:t>encrypts</a:t>
          </a:r>
          <a:r>
            <a:rPr lang="en-US" dirty="0"/>
            <a:t> and </a:t>
          </a:r>
          <a:r>
            <a:rPr lang="en-US" u="sng" dirty="0"/>
            <a:t>optionally authenticates</a:t>
          </a:r>
          <a:r>
            <a:rPr lang="en-US" dirty="0"/>
            <a:t> the entire inner IP packet, including the inner IP header.</a:t>
          </a:r>
        </a:p>
      </dgm:t>
    </dgm:pt>
    <dgm:pt modelId="{13406A37-6C0D-8F40-A7BF-39A157FECCDB}" type="parTrans" cxnId="{C652A775-9C98-F14F-B6C1-1A1612FD2C14}">
      <dgm:prSet/>
      <dgm:spPr/>
      <dgm:t>
        <a:bodyPr/>
        <a:lstStyle/>
        <a:p>
          <a:endParaRPr lang="en-US"/>
        </a:p>
      </dgm:t>
    </dgm:pt>
    <dgm:pt modelId="{5CE1E2FB-61D1-744A-BC83-E743FB83ED7B}" type="sibTrans" cxnId="{C652A775-9C98-F14F-B6C1-1A1612FD2C14}">
      <dgm:prSet/>
      <dgm:spPr/>
      <dgm:t>
        <a:bodyPr/>
        <a:lstStyle/>
        <a:p>
          <a:endParaRPr lang="en-US"/>
        </a:p>
      </dgm:t>
    </dgm:pt>
    <dgm:pt modelId="{7CB33CE0-C150-E945-BE90-C34BEA31E574}">
      <dgm:prSet/>
      <dgm:spPr/>
      <dgm:t>
        <a:bodyPr/>
        <a:lstStyle/>
        <a:p>
          <a:pPr rtl="0"/>
          <a:r>
            <a:rPr lang="en-US" b="1" dirty="0"/>
            <a:t>AH in tunnel mode </a:t>
          </a:r>
          <a:r>
            <a:rPr lang="en-US" u="sng" dirty="0"/>
            <a:t>authenticates</a:t>
          </a:r>
          <a:r>
            <a:rPr lang="en-US" dirty="0"/>
            <a:t> the entire inner IP packet and selected portions of the outer IP header.</a:t>
          </a:r>
        </a:p>
      </dgm:t>
    </dgm:pt>
    <dgm:pt modelId="{6DC8E7C6-4DA6-7C45-BD6B-71E076AE16FA}" type="parTrans" cxnId="{D32EA936-B22D-3347-BB2E-E1E92545D8A6}">
      <dgm:prSet/>
      <dgm:spPr/>
      <dgm:t>
        <a:bodyPr/>
        <a:lstStyle/>
        <a:p>
          <a:endParaRPr lang="en-US"/>
        </a:p>
      </dgm:t>
    </dgm:pt>
    <dgm:pt modelId="{605A334B-D8B7-724E-91CB-41D99F7EAACE}" type="sibTrans" cxnId="{D32EA936-B22D-3347-BB2E-E1E92545D8A6}">
      <dgm:prSet/>
      <dgm:spPr/>
      <dgm:t>
        <a:bodyPr/>
        <a:lstStyle/>
        <a:p>
          <a:endParaRPr lang="en-US"/>
        </a:p>
      </dgm:t>
    </dgm:pt>
    <dgm:pt modelId="{2919F9DF-67F5-FC45-90C3-2401D0A8DC94}" type="pres">
      <dgm:prSet presAssocID="{BD63B9A8-0290-E447-9DAE-F87DC44142A1}" presName="Name0" presStyleCnt="0">
        <dgm:presLayoutVars>
          <dgm:dir/>
          <dgm:animLvl val="lvl"/>
          <dgm:resizeHandles val="exact"/>
        </dgm:presLayoutVars>
      </dgm:prSet>
      <dgm:spPr/>
    </dgm:pt>
    <dgm:pt modelId="{DC2F6BFF-E4EC-B848-A47F-5105C445453A}" type="pres">
      <dgm:prSet presAssocID="{C1612CFA-1142-2C42-959A-AE7202B29FE2}" presName="composite" presStyleCnt="0"/>
      <dgm:spPr/>
    </dgm:pt>
    <dgm:pt modelId="{8E752F13-BF69-3147-B98A-6E99C8C2052E}" type="pres">
      <dgm:prSet presAssocID="{C1612CFA-1142-2C42-959A-AE7202B29FE2}" presName="parTx" presStyleLbl="alignNode1" presStyleIdx="0" presStyleCnt="1" custLinFactNeighborY="-13742">
        <dgm:presLayoutVars>
          <dgm:chMax val="0"/>
          <dgm:chPref val="0"/>
          <dgm:bulletEnabled val="1"/>
        </dgm:presLayoutVars>
      </dgm:prSet>
      <dgm:spPr/>
    </dgm:pt>
    <dgm:pt modelId="{345E7453-BDC7-4B43-B53A-AA8C04B406D8}" type="pres">
      <dgm:prSet presAssocID="{C1612CFA-1142-2C42-959A-AE7202B29FE2}" presName="desTx" presStyleLbl="alignAccFollowNode1" presStyleIdx="0" presStyleCnt="1" custScaleY="109750" custLinFactNeighborY="1897">
        <dgm:presLayoutVars>
          <dgm:bulletEnabled val="1"/>
        </dgm:presLayoutVars>
      </dgm:prSet>
      <dgm:spPr/>
    </dgm:pt>
  </dgm:ptLst>
  <dgm:cxnLst>
    <dgm:cxn modelId="{134EAB08-5486-674C-908F-1C633972382C}" type="presOf" srcId="{BD63B9A8-0290-E447-9DAE-F87DC44142A1}" destId="{2919F9DF-67F5-FC45-90C3-2401D0A8DC94}" srcOrd="0" destOrd="0" presId="urn:microsoft.com/office/officeart/2005/8/layout/hList1"/>
    <dgm:cxn modelId="{D32EA936-B22D-3347-BB2E-E1E92545D8A6}" srcId="{C1612CFA-1142-2C42-959A-AE7202B29FE2}" destId="{7CB33CE0-C150-E945-BE90-C34BEA31E574}" srcOrd="3" destOrd="0" parTransId="{6DC8E7C6-4DA6-7C45-BD6B-71E076AE16FA}" sibTransId="{605A334B-D8B7-724E-91CB-41D99F7EAACE}"/>
    <dgm:cxn modelId="{013E7E38-7051-7540-B910-E7172B1553B1}" type="presOf" srcId="{7CB33CE0-C150-E945-BE90-C34BEA31E574}" destId="{345E7453-BDC7-4B43-B53A-AA8C04B406D8}" srcOrd="0" destOrd="4" presId="urn:microsoft.com/office/officeart/2005/8/layout/hList1"/>
    <dgm:cxn modelId="{81A31664-5335-3C4D-9903-D47B355BED85}" type="presOf" srcId="{C1612CFA-1142-2C42-959A-AE7202B29FE2}" destId="{8E752F13-BF69-3147-B98A-6E99C8C2052E}" srcOrd="0" destOrd="0" presId="urn:microsoft.com/office/officeart/2005/8/layout/hList1"/>
    <dgm:cxn modelId="{C652A775-9C98-F14F-B6C1-1A1612FD2C14}" srcId="{C1612CFA-1142-2C42-959A-AE7202B29FE2}" destId="{8F21D9FD-FDE7-A94A-9F3E-A278BA5CAB8F}" srcOrd="2" destOrd="0" parTransId="{13406A37-6C0D-8F40-A7BF-39A157FECCDB}" sibTransId="{5CE1E2FB-61D1-744A-BC83-E743FB83ED7B}"/>
    <dgm:cxn modelId="{38B5A157-CDF1-0346-8352-85C01A00BD34}" srcId="{BD63B9A8-0290-E447-9DAE-F87DC44142A1}" destId="{C1612CFA-1142-2C42-959A-AE7202B29FE2}" srcOrd="0" destOrd="0" parTransId="{958A70C3-32D9-2B49-B38A-4AD3C4CD4319}" sibTransId="{64220E77-A85A-034D-958D-0FE9D66941C7}"/>
    <dgm:cxn modelId="{DF78A279-3BE8-334D-8E80-8B83D3F24537}" type="presOf" srcId="{8F21D9FD-FDE7-A94A-9F3E-A278BA5CAB8F}" destId="{345E7453-BDC7-4B43-B53A-AA8C04B406D8}" srcOrd="0" destOrd="3" presId="urn:microsoft.com/office/officeart/2005/8/layout/hList1"/>
    <dgm:cxn modelId="{DE0080B1-8CB8-B840-B702-9D3D79AFC7C1}" type="presOf" srcId="{3A6FAA3C-B694-CD42-94F4-74FE3B8D2FAE}" destId="{345E7453-BDC7-4B43-B53A-AA8C04B406D8}" srcOrd="0" destOrd="1" presId="urn:microsoft.com/office/officeart/2005/8/layout/hList1"/>
    <dgm:cxn modelId="{89BD51B5-78FC-2A4F-82D0-481F5A32E5F3}" srcId="{3A6FAA3C-B694-CD42-94F4-74FE3B8D2FAE}" destId="{7A68127E-1051-454A-A22E-8E86FF82C880}" srcOrd="0" destOrd="0" parTransId="{0CDAF26A-D958-C140-B736-6444F8461E6E}" sibTransId="{91931A2E-888B-8D48-B983-8766244E7D3A}"/>
    <dgm:cxn modelId="{6AA7C9DC-E430-E44C-8BC4-CD38A933517E}" srcId="{C1612CFA-1142-2C42-959A-AE7202B29FE2}" destId="{3A6FAA3C-B694-CD42-94F4-74FE3B8D2FAE}" srcOrd="1" destOrd="0" parTransId="{5FFC5A2C-5A6C-A145-8179-0AE5E297A1D1}" sibTransId="{89A21096-B5BD-6C4B-921A-167FCC60D896}"/>
    <dgm:cxn modelId="{AA99EFDD-1B81-BE4C-AE8E-3EAC4BE70221}" srcId="{C1612CFA-1142-2C42-959A-AE7202B29FE2}" destId="{DCC01E55-9E10-1F4D-81C4-C6A1AF751FF6}" srcOrd="0" destOrd="0" parTransId="{A2E7995E-F196-4943-9AD3-430293060917}" sibTransId="{17022C31-7375-3F4B-AA58-C67F0F1697F7}"/>
    <dgm:cxn modelId="{258F66E7-882E-D940-A450-8E0CD3BED1F3}" type="presOf" srcId="{DCC01E55-9E10-1F4D-81C4-C6A1AF751FF6}" destId="{345E7453-BDC7-4B43-B53A-AA8C04B406D8}" srcOrd="0" destOrd="0" presId="urn:microsoft.com/office/officeart/2005/8/layout/hList1"/>
    <dgm:cxn modelId="{5AAF02FB-5E58-304E-AC55-DE7E7787D6E0}" type="presOf" srcId="{7A68127E-1051-454A-A22E-8E86FF82C880}" destId="{345E7453-BDC7-4B43-B53A-AA8C04B406D8}" srcOrd="0" destOrd="2" presId="urn:microsoft.com/office/officeart/2005/8/layout/hList1"/>
    <dgm:cxn modelId="{085B8511-B703-BE44-A421-1AEA11656A89}" type="presParOf" srcId="{2919F9DF-67F5-FC45-90C3-2401D0A8DC94}" destId="{DC2F6BFF-E4EC-B848-A47F-5105C445453A}" srcOrd="0" destOrd="0" presId="urn:microsoft.com/office/officeart/2005/8/layout/hList1"/>
    <dgm:cxn modelId="{29ED2975-EF31-E048-AD29-92315F2BEB1A}" type="presParOf" srcId="{DC2F6BFF-E4EC-B848-A47F-5105C445453A}" destId="{8E752F13-BF69-3147-B98A-6E99C8C2052E}" srcOrd="0" destOrd="0" presId="urn:microsoft.com/office/officeart/2005/8/layout/hList1"/>
    <dgm:cxn modelId="{AEAD138B-A281-A346-80FC-D2CFC02DBBFF}" type="presParOf" srcId="{DC2F6BFF-E4EC-B848-A47F-5105C445453A}" destId="{345E7453-BDC7-4B43-B53A-AA8C04B406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F1602E-C303-DA40-9352-B4A4B7E4782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DE1E7-58DB-BD49-8690-B6ABCD839A4A}">
      <dgm:prSet phldrT="[Text]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b="1" dirty="0">
              <a:solidFill>
                <a:schemeClr val="tx2">
                  <a:lumMod val="10000"/>
                </a:schemeClr>
              </a:solidFill>
            </a:rPr>
            <a:t>Security Parameters Index (SPI)</a:t>
          </a:r>
          <a:endParaRPr lang="en-US" b="1" dirty="0">
            <a:solidFill>
              <a:schemeClr val="tx2">
                <a:lumMod val="10000"/>
              </a:schemeClr>
            </a:solidFill>
          </a:endParaRPr>
        </a:p>
      </dgm:t>
    </dgm:pt>
    <dgm:pt modelId="{398A5D96-C781-454E-90AF-A01AD42673A5}" type="parTrans" cxnId="{937D7F5D-BD57-5946-AEFD-EDEF647345DC}">
      <dgm:prSet/>
      <dgm:spPr/>
      <dgm:t>
        <a:bodyPr/>
        <a:lstStyle/>
        <a:p>
          <a:endParaRPr lang="en-US"/>
        </a:p>
      </dgm:t>
    </dgm:pt>
    <dgm:pt modelId="{E30791F8-9D82-094B-A936-78095DCA1C32}" type="sibTrans" cxnId="{937D7F5D-BD57-5946-AEFD-EDEF647345DC}">
      <dgm:prSet/>
      <dgm:spPr/>
      <dgm:t>
        <a:bodyPr/>
        <a:lstStyle/>
        <a:p>
          <a:endParaRPr lang="en-US"/>
        </a:p>
      </dgm:t>
    </dgm:pt>
    <dgm:pt modelId="{2E53BC76-E6BC-A34E-9DDC-779830C582F7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>
              <a:solidFill>
                <a:schemeClr val="tx2">
                  <a:lumMod val="10000"/>
                </a:schemeClr>
              </a:solidFill>
            </a:rPr>
            <a:t>A 32-bit unsigned integer assigned to this SA</a:t>
          </a:r>
        </a:p>
      </dgm:t>
    </dgm:pt>
    <dgm:pt modelId="{39A9269E-DE67-AE4C-ABFA-AF00E5F41684}" type="parTrans" cxnId="{A58DCF09-8E26-584D-9B06-70FC48166160}">
      <dgm:prSet/>
      <dgm:spPr/>
      <dgm:t>
        <a:bodyPr/>
        <a:lstStyle/>
        <a:p>
          <a:endParaRPr lang="en-US"/>
        </a:p>
      </dgm:t>
    </dgm:pt>
    <dgm:pt modelId="{A3F904F6-6E2C-6844-B3D7-CE148FC0AA88}" type="sibTrans" cxnId="{A58DCF09-8E26-584D-9B06-70FC48166160}">
      <dgm:prSet/>
      <dgm:spPr/>
      <dgm:t>
        <a:bodyPr/>
        <a:lstStyle/>
        <a:p>
          <a:endParaRPr lang="en-US"/>
        </a:p>
      </dgm:t>
    </dgm:pt>
    <dgm:pt modelId="{62B68D2F-FEC9-584F-86EB-34ED3A5604D2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b="1" dirty="0">
              <a:solidFill>
                <a:schemeClr val="tx2">
                  <a:lumMod val="10000"/>
                </a:schemeClr>
              </a:solidFill>
            </a:rPr>
            <a:t>IP Destination Address</a:t>
          </a:r>
        </a:p>
      </dgm:t>
    </dgm:pt>
    <dgm:pt modelId="{2724F0B2-AA67-704C-A3DB-14F7792FF14B}" type="parTrans" cxnId="{DD8C4CCC-9561-D84B-8234-B11B0240FF06}">
      <dgm:prSet/>
      <dgm:spPr/>
      <dgm:t>
        <a:bodyPr/>
        <a:lstStyle/>
        <a:p>
          <a:endParaRPr lang="en-US"/>
        </a:p>
      </dgm:t>
    </dgm:pt>
    <dgm:pt modelId="{770D3949-7843-434A-A225-13A29A2EA8B1}" type="sibTrans" cxnId="{DD8C4CCC-9561-D84B-8234-B11B0240FF06}">
      <dgm:prSet/>
      <dgm:spPr/>
      <dgm:t>
        <a:bodyPr/>
        <a:lstStyle/>
        <a:p>
          <a:endParaRPr lang="en-US"/>
        </a:p>
      </dgm:t>
    </dgm:pt>
    <dgm:pt modelId="{14E6B954-9DE3-484A-99B3-13CC21ED2D59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>
              <a:solidFill>
                <a:schemeClr val="tx2">
                  <a:lumMod val="10000"/>
                </a:schemeClr>
              </a:solidFill>
            </a:rPr>
            <a:t>Address of the destination endpoint of the SA, which may be an end-user system or a network system such as a firewall or router</a:t>
          </a:r>
        </a:p>
      </dgm:t>
    </dgm:pt>
    <dgm:pt modelId="{09B9FC95-01D5-5C4A-84E9-7A507E1D1B02}" type="parTrans" cxnId="{0A992FA7-6A4B-3F4C-902E-F37EFD1B3DD6}">
      <dgm:prSet/>
      <dgm:spPr/>
      <dgm:t>
        <a:bodyPr/>
        <a:lstStyle/>
        <a:p>
          <a:endParaRPr lang="en-US"/>
        </a:p>
      </dgm:t>
    </dgm:pt>
    <dgm:pt modelId="{2130D0A5-AEF0-7F42-9618-A7F2FC44D153}" type="sibTrans" cxnId="{0A992FA7-6A4B-3F4C-902E-F37EFD1B3DD6}">
      <dgm:prSet/>
      <dgm:spPr/>
      <dgm:t>
        <a:bodyPr/>
        <a:lstStyle/>
        <a:p>
          <a:endParaRPr lang="en-US"/>
        </a:p>
      </dgm:t>
    </dgm:pt>
    <dgm:pt modelId="{AA8F9F2F-4B70-6143-BB7C-FFCE1818F997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b="1" dirty="0">
              <a:solidFill>
                <a:schemeClr val="tx2">
                  <a:lumMod val="10000"/>
                </a:schemeClr>
              </a:solidFill>
            </a:rPr>
            <a:t>Security protocol identifier</a:t>
          </a:r>
        </a:p>
      </dgm:t>
    </dgm:pt>
    <dgm:pt modelId="{49AB83FE-F3AF-2145-8640-C0174DF53F50}" type="parTrans" cxnId="{02DEC540-FB28-5242-A1A2-164BE1A93956}">
      <dgm:prSet/>
      <dgm:spPr/>
      <dgm:t>
        <a:bodyPr/>
        <a:lstStyle/>
        <a:p>
          <a:endParaRPr lang="en-US"/>
        </a:p>
      </dgm:t>
    </dgm:pt>
    <dgm:pt modelId="{3B6D5E2C-AAED-444F-8229-F474199E8D33}" type="sibTrans" cxnId="{02DEC540-FB28-5242-A1A2-164BE1A93956}">
      <dgm:prSet/>
      <dgm:spPr/>
      <dgm:t>
        <a:bodyPr/>
        <a:lstStyle/>
        <a:p>
          <a:endParaRPr lang="en-US"/>
        </a:p>
      </dgm:t>
    </dgm:pt>
    <dgm:pt modelId="{077A1FD4-16BF-114B-A4F4-3A555E09039E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>
              <a:solidFill>
                <a:schemeClr val="tx2">
                  <a:lumMod val="10000"/>
                </a:schemeClr>
              </a:solidFill>
            </a:rPr>
            <a:t>Indicates whether the association is an AH or ESP security association</a:t>
          </a:r>
        </a:p>
      </dgm:t>
    </dgm:pt>
    <dgm:pt modelId="{F3F09168-6956-3040-BAC8-0D66E2037D27}" type="parTrans" cxnId="{4AED85F9-A939-C44C-AC5E-7FC3B9A4EB53}">
      <dgm:prSet/>
      <dgm:spPr/>
      <dgm:t>
        <a:bodyPr/>
        <a:lstStyle/>
        <a:p>
          <a:endParaRPr lang="en-US"/>
        </a:p>
      </dgm:t>
    </dgm:pt>
    <dgm:pt modelId="{C5AEA8B8-031D-4D4E-80E6-AF5D19EE3082}" type="sibTrans" cxnId="{4AED85F9-A939-C44C-AC5E-7FC3B9A4EB53}">
      <dgm:prSet/>
      <dgm:spPr/>
      <dgm:t>
        <a:bodyPr/>
        <a:lstStyle/>
        <a:p>
          <a:endParaRPr lang="en-US"/>
        </a:p>
      </dgm:t>
    </dgm:pt>
    <dgm:pt modelId="{DECB373A-E277-4FD3-8E07-044B903BD721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>
              <a:solidFill>
                <a:schemeClr val="tx2">
                  <a:lumMod val="10000"/>
                </a:schemeClr>
              </a:solidFill>
            </a:rPr>
            <a:t>A field from the </a:t>
          </a:r>
          <a:r>
            <a:rPr lang="en-AU" u="sng" dirty="0">
              <a:solidFill>
                <a:schemeClr val="tx2">
                  <a:lumMod val="10000"/>
                </a:schemeClr>
              </a:solidFill>
            </a:rPr>
            <a:t>outer IP header</a:t>
          </a:r>
        </a:p>
      </dgm:t>
    </dgm:pt>
    <dgm:pt modelId="{9C03CAE9-E078-4C11-94A4-FFB4F8AB0A46}" type="parTrans" cxnId="{F377C366-85B4-4C6B-ACE7-AA9F19EA62F9}">
      <dgm:prSet/>
      <dgm:spPr/>
      <dgm:t>
        <a:bodyPr/>
        <a:lstStyle/>
        <a:p>
          <a:endParaRPr lang="en-US"/>
        </a:p>
      </dgm:t>
    </dgm:pt>
    <dgm:pt modelId="{C95B7C1B-CC98-4463-B237-98576003CFE3}" type="sibTrans" cxnId="{F377C366-85B4-4C6B-ACE7-AA9F19EA62F9}">
      <dgm:prSet/>
      <dgm:spPr/>
      <dgm:t>
        <a:bodyPr/>
        <a:lstStyle/>
        <a:p>
          <a:endParaRPr lang="en-US"/>
        </a:p>
      </dgm:t>
    </dgm:pt>
    <dgm:pt modelId="{B9F0964C-360D-4463-8600-0FBAC2D14FDC}">
      <dgm:prSet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AU" dirty="0">
              <a:solidFill>
                <a:schemeClr val="tx2">
                  <a:lumMod val="10000"/>
                </a:schemeClr>
              </a:solidFill>
            </a:rPr>
            <a:t>Carried in the </a:t>
          </a:r>
          <a:r>
            <a:rPr lang="en-AU" u="sng" dirty="0">
              <a:solidFill>
                <a:schemeClr val="tx2">
                  <a:lumMod val="10000"/>
                </a:schemeClr>
              </a:solidFill>
            </a:rPr>
            <a:t>AH or ESP headers</a:t>
          </a:r>
        </a:p>
      </dgm:t>
    </dgm:pt>
    <dgm:pt modelId="{B4F24FAE-7FBF-4BEE-92B8-A43A26A66FFA}" type="parTrans" cxnId="{460365B5-BD03-4244-B98C-C62D9483C598}">
      <dgm:prSet/>
      <dgm:spPr/>
      <dgm:t>
        <a:bodyPr/>
        <a:lstStyle/>
        <a:p>
          <a:endParaRPr lang="en-US"/>
        </a:p>
      </dgm:t>
    </dgm:pt>
    <dgm:pt modelId="{76849374-0777-4096-92D0-A62549BE6537}" type="sibTrans" cxnId="{460365B5-BD03-4244-B98C-C62D9483C598}">
      <dgm:prSet/>
      <dgm:spPr/>
      <dgm:t>
        <a:bodyPr/>
        <a:lstStyle/>
        <a:p>
          <a:endParaRPr lang="en-US"/>
        </a:p>
      </dgm:t>
    </dgm:pt>
    <dgm:pt modelId="{050453FE-36C4-CC46-BA4C-E0BB79F72323}" type="pres">
      <dgm:prSet presAssocID="{1EF1602E-C303-DA40-9352-B4A4B7E47824}" presName="compositeShape" presStyleCnt="0">
        <dgm:presLayoutVars>
          <dgm:chMax val="7"/>
          <dgm:dir/>
          <dgm:resizeHandles val="exact"/>
        </dgm:presLayoutVars>
      </dgm:prSet>
      <dgm:spPr/>
    </dgm:pt>
    <dgm:pt modelId="{415A2390-973D-8B47-8B9D-6F29CA4AFC57}" type="pres">
      <dgm:prSet presAssocID="{C78DE1E7-58DB-BD49-8690-B6ABCD839A4A}" presName="circ1" presStyleLbl="vennNode1" presStyleIdx="0" presStyleCnt="3" custScaleX="151940" custScaleY="123340"/>
      <dgm:spPr/>
    </dgm:pt>
    <dgm:pt modelId="{5521CFCD-58E6-EB47-9CCC-E26AC69BAF47}" type="pres">
      <dgm:prSet presAssocID="{C78DE1E7-58DB-BD49-8690-B6ABCD839A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3F18DD-5263-1940-B599-27C89DC3F298}" type="pres">
      <dgm:prSet presAssocID="{62B68D2F-FEC9-584F-86EB-34ED3A5604D2}" presName="circ2" presStyleLbl="vennNode1" presStyleIdx="1" presStyleCnt="3" custScaleX="119738" custScaleY="108758" custLinFactNeighborX="5444"/>
      <dgm:spPr/>
    </dgm:pt>
    <dgm:pt modelId="{1B9980DB-A5D2-1242-8808-7910E8348AED}" type="pres">
      <dgm:prSet presAssocID="{62B68D2F-FEC9-584F-86EB-34ED3A560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EAEDBC-7DA9-9545-A749-5CA81761779C}" type="pres">
      <dgm:prSet presAssocID="{AA8F9F2F-4B70-6143-BB7C-FFCE1818F997}" presName="circ3" presStyleLbl="vennNode1" presStyleIdx="2" presStyleCnt="3" custScaleX="125186" custScaleY="101874" custLinFactNeighborX="-14588" custLinFactNeighborY="2346"/>
      <dgm:spPr/>
    </dgm:pt>
    <dgm:pt modelId="{A5FC5527-58DB-304C-AE5A-7AF087FE0383}" type="pres">
      <dgm:prSet presAssocID="{AA8F9F2F-4B70-6143-BB7C-FFCE1818F9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082C07-4365-3946-9EC2-5F427AA3812D}" type="presOf" srcId="{C78DE1E7-58DB-BD49-8690-B6ABCD839A4A}" destId="{5521CFCD-58E6-EB47-9CCC-E26AC69BAF47}" srcOrd="1" destOrd="0" presId="urn:microsoft.com/office/officeart/2005/8/layout/venn1"/>
    <dgm:cxn modelId="{C1468508-E4DC-734A-8215-33348D4D9955}" type="presOf" srcId="{AA8F9F2F-4B70-6143-BB7C-FFCE1818F997}" destId="{A5FC5527-58DB-304C-AE5A-7AF087FE0383}" srcOrd="1" destOrd="0" presId="urn:microsoft.com/office/officeart/2005/8/layout/venn1"/>
    <dgm:cxn modelId="{A58DCF09-8E26-584D-9B06-70FC48166160}" srcId="{C78DE1E7-58DB-BD49-8690-B6ABCD839A4A}" destId="{2E53BC76-E6BC-A34E-9DDC-779830C582F7}" srcOrd="1" destOrd="0" parTransId="{39A9269E-DE67-AE4C-ABFA-AF00E5F41684}" sibTransId="{A3F904F6-6E2C-6844-B3D7-CE148FC0AA88}"/>
    <dgm:cxn modelId="{AD13BD0C-FFFA-4CA9-B7F0-B86176029844}" type="presOf" srcId="{DECB373A-E277-4FD3-8E07-044B903BD721}" destId="{A5FC5527-58DB-304C-AE5A-7AF087FE0383}" srcOrd="1" destOrd="1" presId="urn:microsoft.com/office/officeart/2005/8/layout/venn1"/>
    <dgm:cxn modelId="{B000581C-1587-4E27-AFF3-C6FCBD53729F}" type="presOf" srcId="{DECB373A-E277-4FD3-8E07-044B903BD721}" destId="{6CEAEDBC-7DA9-9545-A749-5CA81761779C}" srcOrd="0" destOrd="1" presId="urn:microsoft.com/office/officeart/2005/8/layout/venn1"/>
    <dgm:cxn modelId="{75C87F27-E672-F14A-A03A-B38E878F9D46}" type="presOf" srcId="{62B68D2F-FEC9-584F-86EB-34ED3A5604D2}" destId="{1B9980DB-A5D2-1242-8808-7910E8348AED}" srcOrd="1" destOrd="0" presId="urn:microsoft.com/office/officeart/2005/8/layout/venn1"/>
    <dgm:cxn modelId="{60BE6333-9AA7-3D4D-9B3C-5B0EB92D7DE6}" type="presOf" srcId="{14E6B954-9DE3-484A-99B3-13CC21ED2D59}" destId="{1B9980DB-A5D2-1242-8808-7910E8348AED}" srcOrd="1" destOrd="1" presId="urn:microsoft.com/office/officeart/2005/8/layout/venn1"/>
    <dgm:cxn modelId="{02DEC540-FB28-5242-A1A2-164BE1A93956}" srcId="{1EF1602E-C303-DA40-9352-B4A4B7E47824}" destId="{AA8F9F2F-4B70-6143-BB7C-FFCE1818F997}" srcOrd="2" destOrd="0" parTransId="{49AB83FE-F3AF-2145-8640-C0174DF53F50}" sibTransId="{3B6D5E2C-AAED-444F-8229-F474199E8D33}"/>
    <dgm:cxn modelId="{937D7F5D-BD57-5946-AEFD-EDEF647345DC}" srcId="{1EF1602E-C303-DA40-9352-B4A4B7E47824}" destId="{C78DE1E7-58DB-BD49-8690-B6ABCD839A4A}" srcOrd="0" destOrd="0" parTransId="{398A5D96-C781-454E-90AF-A01AD42673A5}" sibTransId="{E30791F8-9D82-094B-A936-78095DCA1C32}"/>
    <dgm:cxn modelId="{F377C366-85B4-4C6B-ACE7-AA9F19EA62F9}" srcId="{AA8F9F2F-4B70-6143-BB7C-FFCE1818F997}" destId="{DECB373A-E277-4FD3-8E07-044B903BD721}" srcOrd="0" destOrd="0" parTransId="{9C03CAE9-E078-4C11-94A4-FFB4F8AB0A46}" sibTransId="{C95B7C1B-CC98-4463-B237-98576003CFE3}"/>
    <dgm:cxn modelId="{66032B4D-228B-46BE-AF16-CCD4EC31967B}" type="presOf" srcId="{B9F0964C-360D-4463-8600-0FBAC2D14FDC}" destId="{415A2390-973D-8B47-8B9D-6F29CA4AFC57}" srcOrd="0" destOrd="1" presId="urn:microsoft.com/office/officeart/2005/8/layout/venn1"/>
    <dgm:cxn modelId="{3606584F-BAF3-4C47-9BC7-FD6D1676ADBE}" type="presOf" srcId="{AA8F9F2F-4B70-6143-BB7C-FFCE1818F997}" destId="{6CEAEDBC-7DA9-9545-A749-5CA81761779C}" srcOrd="0" destOrd="0" presId="urn:microsoft.com/office/officeart/2005/8/layout/venn1"/>
    <dgm:cxn modelId="{B6443795-9D41-6341-96C7-24DD861E4F00}" type="presOf" srcId="{14E6B954-9DE3-484A-99B3-13CC21ED2D59}" destId="{CF3F18DD-5263-1940-B599-27C89DC3F298}" srcOrd="0" destOrd="1" presId="urn:microsoft.com/office/officeart/2005/8/layout/venn1"/>
    <dgm:cxn modelId="{1EADE7A0-85AF-2546-B656-E0ED74422B9E}" type="presOf" srcId="{2E53BC76-E6BC-A34E-9DDC-779830C582F7}" destId="{415A2390-973D-8B47-8B9D-6F29CA4AFC57}" srcOrd="0" destOrd="2" presId="urn:microsoft.com/office/officeart/2005/8/layout/venn1"/>
    <dgm:cxn modelId="{0A992FA7-6A4B-3F4C-902E-F37EFD1B3DD6}" srcId="{62B68D2F-FEC9-584F-86EB-34ED3A5604D2}" destId="{14E6B954-9DE3-484A-99B3-13CC21ED2D59}" srcOrd="0" destOrd="0" parTransId="{09B9FC95-01D5-5C4A-84E9-7A507E1D1B02}" sibTransId="{2130D0A5-AEF0-7F42-9618-A7F2FC44D153}"/>
    <dgm:cxn modelId="{CE5929B5-151C-E64A-943E-4BFF8AE8F7C1}" type="presOf" srcId="{1EF1602E-C303-DA40-9352-B4A4B7E47824}" destId="{050453FE-36C4-CC46-BA4C-E0BB79F72323}" srcOrd="0" destOrd="0" presId="urn:microsoft.com/office/officeart/2005/8/layout/venn1"/>
    <dgm:cxn modelId="{460365B5-BD03-4244-B98C-C62D9483C598}" srcId="{C78DE1E7-58DB-BD49-8690-B6ABCD839A4A}" destId="{B9F0964C-360D-4463-8600-0FBAC2D14FDC}" srcOrd="0" destOrd="0" parTransId="{B4F24FAE-7FBF-4BEE-92B8-A43A26A66FFA}" sibTransId="{76849374-0777-4096-92D0-A62549BE6537}"/>
    <dgm:cxn modelId="{502B44B6-FF40-294E-BDD7-FD11E70E1EC5}" type="presOf" srcId="{077A1FD4-16BF-114B-A4F4-3A555E09039E}" destId="{A5FC5527-58DB-304C-AE5A-7AF087FE0383}" srcOrd="1" destOrd="2" presId="urn:microsoft.com/office/officeart/2005/8/layout/venn1"/>
    <dgm:cxn modelId="{96FEB4C1-E470-724A-B502-5AA9E34AC402}" type="presOf" srcId="{C78DE1E7-58DB-BD49-8690-B6ABCD839A4A}" destId="{415A2390-973D-8B47-8B9D-6F29CA4AFC57}" srcOrd="0" destOrd="0" presId="urn:microsoft.com/office/officeart/2005/8/layout/venn1"/>
    <dgm:cxn modelId="{DD8C4CCC-9561-D84B-8234-B11B0240FF06}" srcId="{1EF1602E-C303-DA40-9352-B4A4B7E47824}" destId="{62B68D2F-FEC9-584F-86EB-34ED3A5604D2}" srcOrd="1" destOrd="0" parTransId="{2724F0B2-AA67-704C-A3DB-14F7792FF14B}" sibTransId="{770D3949-7843-434A-A225-13A29A2EA8B1}"/>
    <dgm:cxn modelId="{DA083BCE-7640-4E21-9C5D-B5E6AC45A4DA}" type="presOf" srcId="{B9F0964C-360D-4463-8600-0FBAC2D14FDC}" destId="{5521CFCD-58E6-EB47-9CCC-E26AC69BAF47}" srcOrd="1" destOrd="1" presId="urn:microsoft.com/office/officeart/2005/8/layout/venn1"/>
    <dgm:cxn modelId="{FEC2CACE-A3D4-A641-9588-B9E4E998FF2B}" type="presOf" srcId="{62B68D2F-FEC9-584F-86EB-34ED3A5604D2}" destId="{CF3F18DD-5263-1940-B599-27C89DC3F298}" srcOrd="0" destOrd="0" presId="urn:microsoft.com/office/officeart/2005/8/layout/venn1"/>
    <dgm:cxn modelId="{6ACB8EDC-6D98-9942-82E9-10B8FB0DFAFA}" type="presOf" srcId="{2E53BC76-E6BC-A34E-9DDC-779830C582F7}" destId="{5521CFCD-58E6-EB47-9CCC-E26AC69BAF47}" srcOrd="1" destOrd="2" presId="urn:microsoft.com/office/officeart/2005/8/layout/venn1"/>
    <dgm:cxn modelId="{4AED85F9-A939-C44C-AC5E-7FC3B9A4EB53}" srcId="{AA8F9F2F-4B70-6143-BB7C-FFCE1818F997}" destId="{077A1FD4-16BF-114B-A4F4-3A555E09039E}" srcOrd="1" destOrd="0" parTransId="{F3F09168-6956-3040-BAC8-0D66E2037D27}" sibTransId="{C5AEA8B8-031D-4D4E-80E6-AF5D19EE3082}"/>
    <dgm:cxn modelId="{BD48C5F9-F399-D640-AD04-49A4ED6203D7}" type="presOf" srcId="{077A1FD4-16BF-114B-A4F4-3A555E09039E}" destId="{6CEAEDBC-7DA9-9545-A749-5CA81761779C}" srcOrd="0" destOrd="2" presId="urn:microsoft.com/office/officeart/2005/8/layout/venn1"/>
    <dgm:cxn modelId="{AEBA87AB-AEA3-0549-9E43-8D04BDCFC6F0}" type="presParOf" srcId="{050453FE-36C4-CC46-BA4C-E0BB79F72323}" destId="{415A2390-973D-8B47-8B9D-6F29CA4AFC57}" srcOrd="0" destOrd="0" presId="urn:microsoft.com/office/officeart/2005/8/layout/venn1"/>
    <dgm:cxn modelId="{C654357B-1EBE-A94D-8166-83797C37D53D}" type="presParOf" srcId="{050453FE-36C4-CC46-BA4C-E0BB79F72323}" destId="{5521CFCD-58E6-EB47-9CCC-E26AC69BAF47}" srcOrd="1" destOrd="0" presId="urn:microsoft.com/office/officeart/2005/8/layout/venn1"/>
    <dgm:cxn modelId="{51B7EE04-BB0B-1040-9052-D07ADB7B68AC}" type="presParOf" srcId="{050453FE-36C4-CC46-BA4C-E0BB79F72323}" destId="{CF3F18DD-5263-1940-B599-27C89DC3F298}" srcOrd="2" destOrd="0" presId="urn:microsoft.com/office/officeart/2005/8/layout/venn1"/>
    <dgm:cxn modelId="{3ECF4914-9738-3B4C-A0E4-29FB4435C450}" type="presParOf" srcId="{050453FE-36C4-CC46-BA4C-E0BB79F72323}" destId="{1B9980DB-A5D2-1242-8808-7910E8348AED}" srcOrd="3" destOrd="0" presId="urn:microsoft.com/office/officeart/2005/8/layout/venn1"/>
    <dgm:cxn modelId="{824DC5C4-D1FD-E64F-BD81-CD832D538C39}" type="presParOf" srcId="{050453FE-36C4-CC46-BA4C-E0BB79F72323}" destId="{6CEAEDBC-7DA9-9545-A749-5CA81761779C}" srcOrd="4" destOrd="0" presId="urn:microsoft.com/office/officeart/2005/8/layout/venn1"/>
    <dgm:cxn modelId="{3A7F9F82-367E-E745-BCD2-4711FD6E0F0B}" type="presParOf" srcId="{050453FE-36C4-CC46-BA4C-E0BB79F72323}" destId="{A5FC5527-58DB-304C-AE5A-7AF087FE03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66DD5-D57F-2245-8B75-19099B2795AE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5030C-DEF0-A44B-ACE7-97612A552CDB}">
      <dgm:prSet phldrT="[Text]"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/>
            <a:t>Remote IP address</a:t>
          </a:r>
        </a:p>
      </dgm:t>
    </dgm:pt>
    <dgm:pt modelId="{7D7CED8C-E84E-6948-A81F-5335B318BD88}" type="parTrans" cxnId="{E0F3C942-17DE-8941-94A9-4D3E3995CB32}">
      <dgm:prSet/>
      <dgm:spPr/>
      <dgm:t>
        <a:bodyPr/>
        <a:lstStyle/>
        <a:p>
          <a:endParaRPr lang="en-US"/>
        </a:p>
      </dgm:t>
    </dgm:pt>
    <dgm:pt modelId="{6108671C-70CC-2C40-83D8-75B076C87451}" type="sibTrans" cxnId="{E0F3C942-17DE-8941-94A9-4D3E3995CB32}">
      <dgm:prSet/>
      <dgm:spPr/>
      <dgm:t>
        <a:bodyPr/>
        <a:lstStyle/>
        <a:p>
          <a:endParaRPr lang="en-US"/>
        </a:p>
      </dgm:t>
    </dgm:pt>
    <dgm:pt modelId="{01E87994-0519-9A4B-94FA-690F830550BF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This may be a single IP address, an enumerated list or range of addresses, or a wildcard (mask) address.</a:t>
          </a:r>
        </a:p>
      </dgm:t>
    </dgm:pt>
    <dgm:pt modelId="{ED8F6C89-4085-9344-8272-7CA558C693F3}" type="parTrans" cxnId="{BF61E5B1-DB2A-8B4D-B02E-836E2F04228C}">
      <dgm:prSet/>
      <dgm:spPr/>
      <dgm:t>
        <a:bodyPr/>
        <a:lstStyle/>
        <a:p>
          <a:endParaRPr lang="en-US"/>
        </a:p>
      </dgm:t>
    </dgm:pt>
    <dgm:pt modelId="{99D3A389-0DB1-7E43-BCD0-F15C48421277}" type="sibTrans" cxnId="{BF61E5B1-DB2A-8B4D-B02E-836E2F04228C}">
      <dgm:prSet/>
      <dgm:spPr/>
      <dgm:t>
        <a:bodyPr/>
        <a:lstStyle/>
        <a:p>
          <a:endParaRPr lang="en-US"/>
        </a:p>
      </dgm:t>
    </dgm:pt>
    <dgm:pt modelId="{839B8A17-C0E9-8C41-8FDE-87D579F7EBB3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The latter two are required to support more than one destination system sharing the same SA (e.g., behind a firewall)</a:t>
          </a:r>
        </a:p>
      </dgm:t>
    </dgm:pt>
    <dgm:pt modelId="{DF0F911E-F26E-BB41-8C2C-07930ED45352}" type="parTrans" cxnId="{28509068-1065-444C-B4DB-5D02EE37011E}">
      <dgm:prSet/>
      <dgm:spPr/>
      <dgm:t>
        <a:bodyPr/>
        <a:lstStyle/>
        <a:p>
          <a:endParaRPr lang="en-US"/>
        </a:p>
      </dgm:t>
    </dgm:pt>
    <dgm:pt modelId="{2A53D76F-C330-8647-9815-2E24D0FA5E04}" type="sibTrans" cxnId="{28509068-1065-444C-B4DB-5D02EE37011E}">
      <dgm:prSet/>
      <dgm:spPr/>
      <dgm:t>
        <a:bodyPr/>
        <a:lstStyle/>
        <a:p>
          <a:endParaRPr lang="en-US"/>
        </a:p>
      </dgm:t>
    </dgm:pt>
    <dgm:pt modelId="{1E91B2C6-366D-224F-95D3-1C325E62BE36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/>
            <a:t>Local IP address</a:t>
          </a:r>
        </a:p>
      </dgm:t>
    </dgm:pt>
    <dgm:pt modelId="{EBD66D5B-4A2B-AB41-9EAC-EAC2323D78CB}" type="parTrans" cxnId="{CD57D83F-F3CF-8249-BE6B-6A30B7938F8D}">
      <dgm:prSet/>
      <dgm:spPr/>
      <dgm:t>
        <a:bodyPr/>
        <a:lstStyle/>
        <a:p>
          <a:endParaRPr lang="en-US"/>
        </a:p>
      </dgm:t>
    </dgm:pt>
    <dgm:pt modelId="{4FB31A88-463A-B540-9A99-EB0DAC113C7A}" type="sibTrans" cxnId="{CD57D83F-F3CF-8249-BE6B-6A30B7938F8D}">
      <dgm:prSet/>
      <dgm:spPr/>
      <dgm:t>
        <a:bodyPr/>
        <a:lstStyle/>
        <a:p>
          <a:endParaRPr lang="en-US"/>
        </a:p>
      </dgm:t>
    </dgm:pt>
    <dgm:pt modelId="{099A0C6B-DB03-8B44-A574-197F7E17FEB3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This may be a single IP address, an enumerated list or range of addresses, or a wildcard (mask) address.</a:t>
          </a:r>
        </a:p>
      </dgm:t>
    </dgm:pt>
    <dgm:pt modelId="{D7A7A03B-76F4-C749-84B3-9BEECB32E11B}" type="parTrans" cxnId="{DE56D8B4-BE5C-C34D-BDFF-369FA5EAA99F}">
      <dgm:prSet/>
      <dgm:spPr/>
      <dgm:t>
        <a:bodyPr/>
        <a:lstStyle/>
        <a:p>
          <a:endParaRPr lang="en-US"/>
        </a:p>
      </dgm:t>
    </dgm:pt>
    <dgm:pt modelId="{F97DC75B-834C-7348-B2E2-E38D1B64F3A8}" type="sibTrans" cxnId="{DE56D8B4-BE5C-C34D-BDFF-369FA5EAA99F}">
      <dgm:prSet/>
      <dgm:spPr/>
      <dgm:t>
        <a:bodyPr/>
        <a:lstStyle/>
        <a:p>
          <a:endParaRPr lang="en-US"/>
        </a:p>
      </dgm:t>
    </dgm:pt>
    <dgm:pt modelId="{6BE57182-13CE-7949-8DAF-A010F2E84118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The latter two are required to support more than one source system sharing the same SA.</a:t>
          </a:r>
        </a:p>
      </dgm:t>
    </dgm:pt>
    <dgm:pt modelId="{40D739F8-B49B-5B48-9FB3-8179452CA428}" type="parTrans" cxnId="{2A75EF9B-9F01-6D40-A10A-F060277AFA4D}">
      <dgm:prSet/>
      <dgm:spPr/>
      <dgm:t>
        <a:bodyPr/>
        <a:lstStyle/>
        <a:p>
          <a:endParaRPr lang="en-US"/>
        </a:p>
      </dgm:t>
    </dgm:pt>
    <dgm:pt modelId="{41F97706-9ED4-2E46-8E33-1390FB58B710}" type="sibTrans" cxnId="{2A75EF9B-9F01-6D40-A10A-F060277AFA4D}">
      <dgm:prSet/>
      <dgm:spPr/>
      <dgm:t>
        <a:bodyPr/>
        <a:lstStyle/>
        <a:p>
          <a:endParaRPr lang="en-US"/>
        </a:p>
      </dgm:t>
    </dgm:pt>
    <dgm:pt modelId="{C4DA937B-1347-4D45-90D4-E636C0023835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/>
            <a:t>Next layer protocol</a:t>
          </a:r>
        </a:p>
      </dgm:t>
    </dgm:pt>
    <dgm:pt modelId="{91326877-FA40-724D-9C5B-9422C7351AA3}" type="parTrans" cxnId="{4FE1B899-00D5-2348-AF54-271793AE2926}">
      <dgm:prSet/>
      <dgm:spPr/>
      <dgm:t>
        <a:bodyPr/>
        <a:lstStyle/>
        <a:p>
          <a:endParaRPr lang="en-US"/>
        </a:p>
      </dgm:t>
    </dgm:pt>
    <dgm:pt modelId="{67435FFB-ECFF-794A-948F-06E472E31B5D}" type="sibTrans" cxnId="{4FE1B899-00D5-2348-AF54-271793AE2926}">
      <dgm:prSet/>
      <dgm:spPr/>
      <dgm:t>
        <a:bodyPr/>
        <a:lstStyle/>
        <a:p>
          <a:endParaRPr lang="en-US"/>
        </a:p>
      </dgm:t>
    </dgm:pt>
    <dgm:pt modelId="{18836103-E9BC-DB42-A8AA-D4DAB64641D9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The IP protocol header includes a field that designates the protocol operating over IP.</a:t>
          </a:r>
        </a:p>
      </dgm:t>
    </dgm:pt>
    <dgm:pt modelId="{5FF4E723-0567-D24D-B545-CE32ABFB0F1D}" type="parTrans" cxnId="{98C401EB-FF2F-8840-912A-02B2CD49752D}">
      <dgm:prSet/>
      <dgm:spPr/>
      <dgm:t>
        <a:bodyPr/>
        <a:lstStyle/>
        <a:p>
          <a:endParaRPr lang="en-US"/>
        </a:p>
      </dgm:t>
    </dgm:pt>
    <dgm:pt modelId="{E418B1CB-DE16-0E4F-8CBE-04E46079C600}" type="sibTrans" cxnId="{98C401EB-FF2F-8840-912A-02B2CD49752D}">
      <dgm:prSet/>
      <dgm:spPr/>
      <dgm:t>
        <a:bodyPr/>
        <a:lstStyle/>
        <a:p>
          <a:endParaRPr lang="en-US"/>
        </a:p>
      </dgm:t>
    </dgm:pt>
    <dgm:pt modelId="{A25D92F4-3125-2F45-B47C-2F8D84556F6E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/>
            <a:t>Name</a:t>
          </a:r>
          <a:r>
            <a:rPr lang="en-US" sz="1300" b="1" i="0" dirty="0"/>
            <a:t> </a:t>
          </a:r>
        </a:p>
      </dgm:t>
    </dgm:pt>
    <dgm:pt modelId="{6F37DE8E-C7C1-194F-B63D-40B3387CE008}" type="parTrans" cxnId="{260D6945-1A60-E145-86B8-47C804EA7360}">
      <dgm:prSet/>
      <dgm:spPr/>
      <dgm:t>
        <a:bodyPr/>
        <a:lstStyle/>
        <a:p>
          <a:endParaRPr lang="en-US"/>
        </a:p>
      </dgm:t>
    </dgm:pt>
    <dgm:pt modelId="{AAC04D04-05FC-D64F-990F-9EEC86599DC7}" type="sibTrans" cxnId="{260D6945-1A60-E145-86B8-47C804EA7360}">
      <dgm:prSet/>
      <dgm:spPr/>
      <dgm:t>
        <a:bodyPr/>
        <a:lstStyle/>
        <a:p>
          <a:endParaRPr lang="en-US"/>
        </a:p>
      </dgm:t>
    </dgm:pt>
    <dgm:pt modelId="{C39B6BB5-F14B-BA44-8B73-DFBA45A11CE2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A user identifier from the operating system</a:t>
          </a:r>
        </a:p>
      </dgm:t>
    </dgm:pt>
    <dgm:pt modelId="{E0B59E19-F041-DA42-85EE-FEC4313FCA2F}" type="parTrans" cxnId="{40068FD5-A9EF-B04B-B6AA-EFEC2556EDC4}">
      <dgm:prSet/>
      <dgm:spPr/>
      <dgm:t>
        <a:bodyPr/>
        <a:lstStyle/>
        <a:p>
          <a:endParaRPr lang="en-US"/>
        </a:p>
      </dgm:t>
    </dgm:pt>
    <dgm:pt modelId="{1D99D9FB-5D99-374A-9DE7-26BB3A55A02B}" type="sibTrans" cxnId="{40068FD5-A9EF-B04B-B6AA-EFEC2556EDC4}">
      <dgm:prSet/>
      <dgm:spPr/>
      <dgm:t>
        <a:bodyPr/>
        <a:lstStyle/>
        <a:p>
          <a:endParaRPr lang="en-US"/>
        </a:p>
      </dgm:t>
    </dgm:pt>
    <dgm:pt modelId="{56B7963C-3CD5-B549-95F8-91C369E105CD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Not a field in the IP or upper-layer headers but is available if IPsec is running on the same operating system as the user</a:t>
          </a:r>
        </a:p>
      </dgm:t>
    </dgm:pt>
    <dgm:pt modelId="{91697A07-CEA4-4F48-928E-BC952C5032DE}" type="parTrans" cxnId="{A4F2C71F-3366-6E4A-8B32-89C9D0A3A2D2}">
      <dgm:prSet/>
      <dgm:spPr/>
      <dgm:t>
        <a:bodyPr/>
        <a:lstStyle/>
        <a:p>
          <a:endParaRPr lang="en-US"/>
        </a:p>
      </dgm:t>
    </dgm:pt>
    <dgm:pt modelId="{D1B864D1-585B-FE4E-8C87-8E9B395AB703}" type="sibTrans" cxnId="{A4F2C71F-3366-6E4A-8B32-89C9D0A3A2D2}">
      <dgm:prSet/>
      <dgm:spPr/>
      <dgm:t>
        <a:bodyPr/>
        <a:lstStyle/>
        <a:p>
          <a:endParaRPr lang="en-US"/>
        </a:p>
      </dgm:t>
    </dgm:pt>
    <dgm:pt modelId="{19575AB1-7C84-1944-BBC6-AC109C798D3E}">
      <dgm:prSet custT="1"/>
      <dgm:spPr>
        <a:solidFill>
          <a:schemeClr val="tx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i="0" dirty="0"/>
            <a:t>Local and remote ports</a:t>
          </a:r>
        </a:p>
      </dgm:t>
    </dgm:pt>
    <dgm:pt modelId="{B106A837-5103-CD4C-B651-F7A9B5463D16}" type="parTrans" cxnId="{66F53151-77CE-F44F-91B4-74E5B84B269D}">
      <dgm:prSet/>
      <dgm:spPr/>
      <dgm:t>
        <a:bodyPr/>
        <a:lstStyle/>
        <a:p>
          <a:endParaRPr lang="en-US"/>
        </a:p>
      </dgm:t>
    </dgm:pt>
    <dgm:pt modelId="{52221B79-8FC9-AD4A-BEE8-E1C34B5638B7}" type="sibTrans" cxnId="{66F53151-77CE-F44F-91B4-74E5B84B269D}">
      <dgm:prSet/>
      <dgm:spPr/>
      <dgm:t>
        <a:bodyPr/>
        <a:lstStyle/>
        <a:p>
          <a:endParaRPr lang="en-US"/>
        </a:p>
      </dgm:t>
    </dgm:pt>
    <dgm:pt modelId="{91964ACC-AAA4-174E-B045-4D77145B58CD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1300" b="1" i="0" dirty="0"/>
            <a:t>These may be individual TCP or UDP port values, an enumerated list of ports, or a wildcard port </a:t>
          </a:r>
        </a:p>
      </dgm:t>
    </dgm:pt>
    <dgm:pt modelId="{BB1DCC12-3D37-C84D-8EFE-86003F791F65}" type="parTrans" cxnId="{610542EC-26DF-0D4C-81DC-798878870BA4}">
      <dgm:prSet/>
      <dgm:spPr/>
      <dgm:t>
        <a:bodyPr/>
        <a:lstStyle/>
        <a:p>
          <a:endParaRPr lang="en-US"/>
        </a:p>
      </dgm:t>
    </dgm:pt>
    <dgm:pt modelId="{58D76BFD-D854-7E4D-BD99-E660842ECEB8}" type="sibTrans" cxnId="{610542EC-26DF-0D4C-81DC-798878870BA4}">
      <dgm:prSet/>
      <dgm:spPr/>
      <dgm:t>
        <a:bodyPr/>
        <a:lstStyle/>
        <a:p>
          <a:endParaRPr lang="en-US"/>
        </a:p>
      </dgm:t>
    </dgm:pt>
    <dgm:pt modelId="{833FC9A8-9DCB-114C-B247-0D2E47151A8B}" type="pres">
      <dgm:prSet presAssocID="{1DD66DD5-D57F-2245-8B75-19099B2795AE}" presName="theList" presStyleCnt="0">
        <dgm:presLayoutVars>
          <dgm:dir/>
          <dgm:animLvl val="lvl"/>
          <dgm:resizeHandles val="exact"/>
        </dgm:presLayoutVars>
      </dgm:prSet>
      <dgm:spPr/>
    </dgm:pt>
    <dgm:pt modelId="{32FA55E1-173A-8F42-ADAF-CABE5BD4CCA8}" type="pres">
      <dgm:prSet presAssocID="{8235030C-DEF0-A44B-ACE7-97612A552CDB}" presName="compNode" presStyleCnt="0"/>
      <dgm:spPr/>
    </dgm:pt>
    <dgm:pt modelId="{83D6E85B-1A4F-4D48-865E-C35A83E07D3B}" type="pres">
      <dgm:prSet presAssocID="{8235030C-DEF0-A44B-ACE7-97612A552CDB}" presName="aNode" presStyleLbl="bgShp" presStyleIdx="0" presStyleCnt="5" custScaleX="122393"/>
      <dgm:spPr/>
    </dgm:pt>
    <dgm:pt modelId="{2203C81E-31AA-0041-BB85-9E8ACECF6123}" type="pres">
      <dgm:prSet presAssocID="{8235030C-DEF0-A44B-ACE7-97612A552CDB}" presName="textNode" presStyleLbl="bgShp" presStyleIdx="0" presStyleCnt="5"/>
      <dgm:spPr/>
    </dgm:pt>
    <dgm:pt modelId="{1B237CC1-4431-574C-B963-CA13149DE82A}" type="pres">
      <dgm:prSet presAssocID="{8235030C-DEF0-A44B-ACE7-97612A552CDB}" presName="compChildNode" presStyleCnt="0"/>
      <dgm:spPr/>
    </dgm:pt>
    <dgm:pt modelId="{36BD966F-7B66-9F40-8CDB-71663F0E0A8C}" type="pres">
      <dgm:prSet presAssocID="{8235030C-DEF0-A44B-ACE7-97612A552CDB}" presName="theInnerList" presStyleCnt="0"/>
      <dgm:spPr/>
    </dgm:pt>
    <dgm:pt modelId="{50615576-EF0B-AB45-A5AD-BC536ED0A537}" type="pres">
      <dgm:prSet presAssocID="{01E87994-0519-9A4B-94FA-690F830550BF}" presName="childNode" presStyleLbl="node1" presStyleIdx="0" presStyleCnt="8" custScaleX="122393" custScaleY="2000000" custLinFactY="-400000" custLinFactNeighborX="-464" custLinFactNeighborY="-457692">
        <dgm:presLayoutVars>
          <dgm:bulletEnabled val="1"/>
        </dgm:presLayoutVars>
      </dgm:prSet>
      <dgm:spPr/>
    </dgm:pt>
    <dgm:pt modelId="{3259EAAA-B686-D043-BBBF-339934C845B0}" type="pres">
      <dgm:prSet presAssocID="{01E87994-0519-9A4B-94FA-690F830550BF}" presName="aSpace2" presStyleCnt="0"/>
      <dgm:spPr/>
    </dgm:pt>
    <dgm:pt modelId="{A88A22A3-EA32-254C-BDC4-0A8F7D6A471A}" type="pres">
      <dgm:prSet presAssocID="{839B8A17-C0E9-8C41-8FDE-87D579F7EBB3}" presName="childNode" presStyleLbl="node1" presStyleIdx="1" presStyleCnt="8" custScaleX="122393" custScaleY="2000000">
        <dgm:presLayoutVars>
          <dgm:bulletEnabled val="1"/>
        </dgm:presLayoutVars>
      </dgm:prSet>
      <dgm:spPr/>
    </dgm:pt>
    <dgm:pt modelId="{39181FD0-3F87-5D49-8372-964B4198B962}" type="pres">
      <dgm:prSet presAssocID="{8235030C-DEF0-A44B-ACE7-97612A552CDB}" presName="aSpace" presStyleCnt="0"/>
      <dgm:spPr/>
    </dgm:pt>
    <dgm:pt modelId="{8CCE49B9-34AC-BF45-80AA-A6C1B5C164BD}" type="pres">
      <dgm:prSet presAssocID="{1E91B2C6-366D-224F-95D3-1C325E62BE36}" presName="compNode" presStyleCnt="0"/>
      <dgm:spPr/>
    </dgm:pt>
    <dgm:pt modelId="{307BAE11-3794-F547-A56D-52661F717BA9}" type="pres">
      <dgm:prSet presAssocID="{1E91B2C6-366D-224F-95D3-1C325E62BE36}" presName="aNode" presStyleLbl="bgShp" presStyleIdx="1" presStyleCnt="5" custScaleX="122393"/>
      <dgm:spPr/>
    </dgm:pt>
    <dgm:pt modelId="{EC6DCD7A-FA66-0D4E-BD00-52E9BF23014B}" type="pres">
      <dgm:prSet presAssocID="{1E91B2C6-366D-224F-95D3-1C325E62BE36}" presName="textNode" presStyleLbl="bgShp" presStyleIdx="1" presStyleCnt="5"/>
      <dgm:spPr/>
    </dgm:pt>
    <dgm:pt modelId="{F6B5F117-4C6C-954B-8251-86B4419373AF}" type="pres">
      <dgm:prSet presAssocID="{1E91B2C6-366D-224F-95D3-1C325E62BE36}" presName="compChildNode" presStyleCnt="0"/>
      <dgm:spPr/>
    </dgm:pt>
    <dgm:pt modelId="{1FA328E5-744F-9741-9842-0C89FFF2DF28}" type="pres">
      <dgm:prSet presAssocID="{1E91B2C6-366D-224F-95D3-1C325E62BE36}" presName="theInnerList" presStyleCnt="0"/>
      <dgm:spPr/>
    </dgm:pt>
    <dgm:pt modelId="{CA2571DB-AE35-7B4D-9F5F-38454FF4DB52}" type="pres">
      <dgm:prSet presAssocID="{099A0C6B-DB03-8B44-A574-197F7E17FEB3}" presName="childNode" presStyleLbl="node1" presStyleIdx="2" presStyleCnt="8" custScaleX="122393" custScaleY="2000000" custLinFactY="-292972" custLinFactNeighborX="644" custLinFactNeighborY="-300000">
        <dgm:presLayoutVars>
          <dgm:bulletEnabled val="1"/>
        </dgm:presLayoutVars>
      </dgm:prSet>
      <dgm:spPr/>
    </dgm:pt>
    <dgm:pt modelId="{F8622C29-885D-024A-A7CE-46D07AE4466B}" type="pres">
      <dgm:prSet presAssocID="{099A0C6B-DB03-8B44-A574-197F7E17FEB3}" presName="aSpace2" presStyleCnt="0"/>
      <dgm:spPr/>
    </dgm:pt>
    <dgm:pt modelId="{7E6749A4-BAF3-914B-9E59-062CC576711B}" type="pres">
      <dgm:prSet presAssocID="{6BE57182-13CE-7949-8DAF-A010F2E84118}" presName="childNode" presStyleLbl="node1" presStyleIdx="3" presStyleCnt="8" custScaleX="122393" custScaleY="2000000">
        <dgm:presLayoutVars>
          <dgm:bulletEnabled val="1"/>
        </dgm:presLayoutVars>
      </dgm:prSet>
      <dgm:spPr/>
    </dgm:pt>
    <dgm:pt modelId="{925E16DF-2D06-7F45-BB77-8D6FC74D6D8C}" type="pres">
      <dgm:prSet presAssocID="{1E91B2C6-366D-224F-95D3-1C325E62BE36}" presName="aSpace" presStyleCnt="0"/>
      <dgm:spPr/>
    </dgm:pt>
    <dgm:pt modelId="{C271C4A4-60BF-7D4D-ABA7-4C3594754CC8}" type="pres">
      <dgm:prSet presAssocID="{C4DA937B-1347-4D45-90D4-E636C0023835}" presName="compNode" presStyleCnt="0"/>
      <dgm:spPr/>
    </dgm:pt>
    <dgm:pt modelId="{52A334F5-E306-A242-B0DA-34D384E28FD8}" type="pres">
      <dgm:prSet presAssocID="{C4DA937B-1347-4D45-90D4-E636C0023835}" presName="aNode" presStyleLbl="bgShp" presStyleIdx="2" presStyleCnt="5" custScaleX="122393"/>
      <dgm:spPr/>
    </dgm:pt>
    <dgm:pt modelId="{9A1A6A08-B10A-D145-B7A4-6351BF35A1EE}" type="pres">
      <dgm:prSet presAssocID="{C4DA937B-1347-4D45-90D4-E636C0023835}" presName="textNode" presStyleLbl="bgShp" presStyleIdx="2" presStyleCnt="5"/>
      <dgm:spPr/>
    </dgm:pt>
    <dgm:pt modelId="{E708E70E-DBD9-4443-8079-AE0C9BDBABC7}" type="pres">
      <dgm:prSet presAssocID="{C4DA937B-1347-4D45-90D4-E636C0023835}" presName="compChildNode" presStyleCnt="0"/>
      <dgm:spPr/>
    </dgm:pt>
    <dgm:pt modelId="{8F94E199-5EAC-3944-90D2-5729EA5789BD}" type="pres">
      <dgm:prSet presAssocID="{C4DA937B-1347-4D45-90D4-E636C0023835}" presName="theInnerList" presStyleCnt="0"/>
      <dgm:spPr/>
    </dgm:pt>
    <dgm:pt modelId="{00374C01-F9AF-3846-86B9-6027E7286C24}" type="pres">
      <dgm:prSet presAssocID="{18836103-E9BC-DB42-A8AA-D4DAB64641D9}" presName="childNode" presStyleLbl="node1" presStyleIdx="4" presStyleCnt="8" custScaleX="122393" custScaleY="109244">
        <dgm:presLayoutVars>
          <dgm:bulletEnabled val="1"/>
        </dgm:presLayoutVars>
      </dgm:prSet>
      <dgm:spPr/>
    </dgm:pt>
    <dgm:pt modelId="{F39A0687-4B73-E343-9944-86E950582CC8}" type="pres">
      <dgm:prSet presAssocID="{C4DA937B-1347-4D45-90D4-E636C0023835}" presName="aSpace" presStyleCnt="0"/>
      <dgm:spPr/>
    </dgm:pt>
    <dgm:pt modelId="{BEC64EA4-D80D-5E4B-BA25-E32A515CC683}" type="pres">
      <dgm:prSet presAssocID="{A25D92F4-3125-2F45-B47C-2F8D84556F6E}" presName="compNode" presStyleCnt="0"/>
      <dgm:spPr/>
    </dgm:pt>
    <dgm:pt modelId="{3B7BA2CC-24B4-D74B-87B3-7FD81648DA9D}" type="pres">
      <dgm:prSet presAssocID="{A25D92F4-3125-2F45-B47C-2F8D84556F6E}" presName="aNode" presStyleLbl="bgShp" presStyleIdx="3" presStyleCnt="5" custScaleX="122393"/>
      <dgm:spPr/>
    </dgm:pt>
    <dgm:pt modelId="{F31A5086-B9F7-EE4C-80F3-393BE9D93EDF}" type="pres">
      <dgm:prSet presAssocID="{A25D92F4-3125-2F45-B47C-2F8D84556F6E}" presName="textNode" presStyleLbl="bgShp" presStyleIdx="3" presStyleCnt="5"/>
      <dgm:spPr/>
    </dgm:pt>
    <dgm:pt modelId="{F4F4775A-9E20-1C49-8982-F6162EC3D023}" type="pres">
      <dgm:prSet presAssocID="{A25D92F4-3125-2F45-B47C-2F8D84556F6E}" presName="compChildNode" presStyleCnt="0"/>
      <dgm:spPr/>
    </dgm:pt>
    <dgm:pt modelId="{9FC9334E-813D-0547-9E05-09F3B98E7B1E}" type="pres">
      <dgm:prSet presAssocID="{A25D92F4-3125-2F45-B47C-2F8D84556F6E}" presName="theInnerList" presStyleCnt="0"/>
      <dgm:spPr/>
    </dgm:pt>
    <dgm:pt modelId="{99DD5FC5-C8D3-6F43-ABA0-3358441BF44E}" type="pres">
      <dgm:prSet presAssocID="{C39B6BB5-F14B-BA44-8B73-DFBA45A11CE2}" presName="childNode" presStyleLbl="node1" presStyleIdx="5" presStyleCnt="8" custScaleX="122393" custScaleY="2000000" custLinFactY="-292972" custLinFactNeighborX="2859" custLinFactNeighborY="-300000">
        <dgm:presLayoutVars>
          <dgm:bulletEnabled val="1"/>
        </dgm:presLayoutVars>
      </dgm:prSet>
      <dgm:spPr/>
    </dgm:pt>
    <dgm:pt modelId="{41C32D21-4A8F-E04B-8D39-1F59177B50A6}" type="pres">
      <dgm:prSet presAssocID="{C39B6BB5-F14B-BA44-8B73-DFBA45A11CE2}" presName="aSpace2" presStyleCnt="0"/>
      <dgm:spPr/>
    </dgm:pt>
    <dgm:pt modelId="{B77033A3-BFAF-6F4A-BB39-3CA3663CD29A}" type="pres">
      <dgm:prSet presAssocID="{56B7963C-3CD5-B549-95F8-91C369E105CD}" presName="childNode" presStyleLbl="node1" presStyleIdx="6" presStyleCnt="8" custScaleX="131950" custScaleY="2000000">
        <dgm:presLayoutVars>
          <dgm:bulletEnabled val="1"/>
        </dgm:presLayoutVars>
      </dgm:prSet>
      <dgm:spPr/>
    </dgm:pt>
    <dgm:pt modelId="{361AC61C-9D30-804C-BE0F-6EA39D227EBF}" type="pres">
      <dgm:prSet presAssocID="{A25D92F4-3125-2F45-B47C-2F8D84556F6E}" presName="aSpace" presStyleCnt="0"/>
      <dgm:spPr/>
    </dgm:pt>
    <dgm:pt modelId="{7D435012-DB9C-5F4E-A8CF-020FC2486984}" type="pres">
      <dgm:prSet presAssocID="{19575AB1-7C84-1944-BBC6-AC109C798D3E}" presName="compNode" presStyleCnt="0"/>
      <dgm:spPr/>
    </dgm:pt>
    <dgm:pt modelId="{28DBC1DB-80F2-4044-A978-BDC0D7B0731F}" type="pres">
      <dgm:prSet presAssocID="{19575AB1-7C84-1944-BBC6-AC109C798D3E}" presName="aNode" presStyleLbl="bgShp" presStyleIdx="4" presStyleCnt="5" custScaleX="122393" custLinFactNeighborY="507"/>
      <dgm:spPr/>
    </dgm:pt>
    <dgm:pt modelId="{D704342D-6DEA-0948-AE33-D22D743BA896}" type="pres">
      <dgm:prSet presAssocID="{19575AB1-7C84-1944-BBC6-AC109C798D3E}" presName="textNode" presStyleLbl="bgShp" presStyleIdx="4" presStyleCnt="5"/>
      <dgm:spPr/>
    </dgm:pt>
    <dgm:pt modelId="{B31EA2A1-7849-A042-8B33-DA1C2695A104}" type="pres">
      <dgm:prSet presAssocID="{19575AB1-7C84-1944-BBC6-AC109C798D3E}" presName="compChildNode" presStyleCnt="0"/>
      <dgm:spPr/>
    </dgm:pt>
    <dgm:pt modelId="{BAA3F1F9-38E2-1647-A891-F8A973A8E7EE}" type="pres">
      <dgm:prSet presAssocID="{19575AB1-7C84-1944-BBC6-AC109C798D3E}" presName="theInnerList" presStyleCnt="0"/>
      <dgm:spPr/>
    </dgm:pt>
    <dgm:pt modelId="{C0F9B1A0-AF49-B149-90E2-33F07E6783C8}" type="pres">
      <dgm:prSet presAssocID="{91964ACC-AAA4-174E-B045-4D77145B58CD}" presName="childNode" presStyleLbl="node1" presStyleIdx="7" presStyleCnt="8" custScaleX="122393" custScaleY="109244">
        <dgm:presLayoutVars>
          <dgm:bulletEnabled val="1"/>
        </dgm:presLayoutVars>
      </dgm:prSet>
      <dgm:spPr/>
    </dgm:pt>
  </dgm:ptLst>
  <dgm:cxnLst>
    <dgm:cxn modelId="{AC44DD02-C210-5543-A5E7-80494D9C63ED}" type="presOf" srcId="{C39B6BB5-F14B-BA44-8B73-DFBA45A11CE2}" destId="{99DD5FC5-C8D3-6F43-ABA0-3358441BF44E}" srcOrd="0" destOrd="0" presId="urn:microsoft.com/office/officeart/2005/8/layout/lProcess2"/>
    <dgm:cxn modelId="{D52AA20F-94E5-4541-9609-7464B0DC430B}" type="presOf" srcId="{56B7963C-3CD5-B549-95F8-91C369E105CD}" destId="{B77033A3-BFAF-6F4A-BB39-3CA3663CD29A}" srcOrd="0" destOrd="0" presId="urn:microsoft.com/office/officeart/2005/8/layout/lProcess2"/>
    <dgm:cxn modelId="{A4F2C71F-3366-6E4A-8B32-89C9D0A3A2D2}" srcId="{A25D92F4-3125-2F45-B47C-2F8D84556F6E}" destId="{56B7963C-3CD5-B549-95F8-91C369E105CD}" srcOrd="1" destOrd="0" parTransId="{91697A07-CEA4-4F48-928E-BC952C5032DE}" sibTransId="{D1B864D1-585B-FE4E-8C87-8E9B395AB703}"/>
    <dgm:cxn modelId="{55F4F820-321A-CA46-BC22-3EEC338BC64F}" type="presOf" srcId="{1E91B2C6-366D-224F-95D3-1C325E62BE36}" destId="{307BAE11-3794-F547-A56D-52661F717BA9}" srcOrd="0" destOrd="0" presId="urn:microsoft.com/office/officeart/2005/8/layout/lProcess2"/>
    <dgm:cxn modelId="{D3141721-37E5-114F-8E83-C56F959A42DD}" type="presOf" srcId="{91964ACC-AAA4-174E-B045-4D77145B58CD}" destId="{C0F9B1A0-AF49-B149-90E2-33F07E6783C8}" srcOrd="0" destOrd="0" presId="urn:microsoft.com/office/officeart/2005/8/layout/lProcess2"/>
    <dgm:cxn modelId="{A6E98E2F-6792-7E4A-A26E-6DB831B5641C}" type="presOf" srcId="{A25D92F4-3125-2F45-B47C-2F8D84556F6E}" destId="{F31A5086-B9F7-EE4C-80F3-393BE9D93EDF}" srcOrd="1" destOrd="0" presId="urn:microsoft.com/office/officeart/2005/8/layout/lProcess2"/>
    <dgm:cxn modelId="{87F1A23C-2C28-7B4C-811D-FDB1FD2A9125}" type="presOf" srcId="{839B8A17-C0E9-8C41-8FDE-87D579F7EBB3}" destId="{A88A22A3-EA32-254C-BDC4-0A8F7D6A471A}" srcOrd="0" destOrd="0" presId="urn:microsoft.com/office/officeart/2005/8/layout/lProcess2"/>
    <dgm:cxn modelId="{CD57D83F-F3CF-8249-BE6B-6A30B7938F8D}" srcId="{1DD66DD5-D57F-2245-8B75-19099B2795AE}" destId="{1E91B2C6-366D-224F-95D3-1C325E62BE36}" srcOrd="1" destOrd="0" parTransId="{EBD66D5B-4A2B-AB41-9EAC-EAC2323D78CB}" sibTransId="{4FB31A88-463A-B540-9A99-EB0DAC113C7A}"/>
    <dgm:cxn modelId="{E0F3C942-17DE-8941-94A9-4D3E3995CB32}" srcId="{1DD66DD5-D57F-2245-8B75-19099B2795AE}" destId="{8235030C-DEF0-A44B-ACE7-97612A552CDB}" srcOrd="0" destOrd="0" parTransId="{7D7CED8C-E84E-6948-A81F-5335B318BD88}" sibTransId="{6108671C-70CC-2C40-83D8-75B076C87451}"/>
    <dgm:cxn modelId="{260D6945-1A60-E145-86B8-47C804EA7360}" srcId="{1DD66DD5-D57F-2245-8B75-19099B2795AE}" destId="{A25D92F4-3125-2F45-B47C-2F8D84556F6E}" srcOrd="3" destOrd="0" parTransId="{6F37DE8E-C7C1-194F-B63D-40B3387CE008}" sibTransId="{AAC04D04-05FC-D64F-990F-9EEC86599DC7}"/>
    <dgm:cxn modelId="{28509068-1065-444C-B4DB-5D02EE37011E}" srcId="{8235030C-DEF0-A44B-ACE7-97612A552CDB}" destId="{839B8A17-C0E9-8C41-8FDE-87D579F7EBB3}" srcOrd="1" destOrd="0" parTransId="{DF0F911E-F26E-BB41-8C2C-07930ED45352}" sibTransId="{2A53D76F-C330-8647-9815-2E24D0FA5E04}"/>
    <dgm:cxn modelId="{9A139C68-7C52-FA40-BE5A-2144091C0356}" type="presOf" srcId="{8235030C-DEF0-A44B-ACE7-97612A552CDB}" destId="{83D6E85B-1A4F-4D48-865E-C35A83E07D3B}" srcOrd="0" destOrd="0" presId="urn:microsoft.com/office/officeart/2005/8/layout/lProcess2"/>
    <dgm:cxn modelId="{66F53151-77CE-F44F-91B4-74E5B84B269D}" srcId="{1DD66DD5-D57F-2245-8B75-19099B2795AE}" destId="{19575AB1-7C84-1944-BBC6-AC109C798D3E}" srcOrd="4" destOrd="0" parTransId="{B106A837-5103-CD4C-B651-F7A9B5463D16}" sibTransId="{52221B79-8FC9-AD4A-BEE8-E1C34B5638B7}"/>
    <dgm:cxn modelId="{51A97A7F-67AD-9242-96D3-3C4F4F26780A}" type="presOf" srcId="{19575AB1-7C84-1944-BBC6-AC109C798D3E}" destId="{28DBC1DB-80F2-4044-A978-BDC0D7B0731F}" srcOrd="0" destOrd="0" presId="urn:microsoft.com/office/officeart/2005/8/layout/lProcess2"/>
    <dgm:cxn modelId="{961B8984-1EAA-0B40-B3EE-3C73404EB043}" type="presOf" srcId="{1DD66DD5-D57F-2245-8B75-19099B2795AE}" destId="{833FC9A8-9DCB-114C-B247-0D2E47151A8B}" srcOrd="0" destOrd="0" presId="urn:microsoft.com/office/officeart/2005/8/layout/lProcess2"/>
    <dgm:cxn modelId="{6B27FF86-B81A-6846-9731-23B7096EBFE9}" type="presOf" srcId="{C4DA937B-1347-4D45-90D4-E636C0023835}" destId="{52A334F5-E306-A242-B0DA-34D384E28FD8}" srcOrd="0" destOrd="0" presId="urn:microsoft.com/office/officeart/2005/8/layout/lProcess2"/>
    <dgm:cxn modelId="{E82C7E8D-1C5D-9C44-97B2-99FE05156746}" type="presOf" srcId="{C4DA937B-1347-4D45-90D4-E636C0023835}" destId="{9A1A6A08-B10A-D145-B7A4-6351BF35A1EE}" srcOrd="1" destOrd="0" presId="urn:microsoft.com/office/officeart/2005/8/layout/lProcess2"/>
    <dgm:cxn modelId="{F27A4E99-3014-4A44-A667-14E1CBCA4FAF}" type="presOf" srcId="{18836103-E9BC-DB42-A8AA-D4DAB64641D9}" destId="{00374C01-F9AF-3846-86B9-6027E7286C24}" srcOrd="0" destOrd="0" presId="urn:microsoft.com/office/officeart/2005/8/layout/lProcess2"/>
    <dgm:cxn modelId="{4FE1B899-00D5-2348-AF54-271793AE2926}" srcId="{1DD66DD5-D57F-2245-8B75-19099B2795AE}" destId="{C4DA937B-1347-4D45-90D4-E636C0023835}" srcOrd="2" destOrd="0" parTransId="{91326877-FA40-724D-9C5B-9422C7351AA3}" sibTransId="{67435FFB-ECFF-794A-948F-06E472E31B5D}"/>
    <dgm:cxn modelId="{2A75EF9B-9F01-6D40-A10A-F060277AFA4D}" srcId="{1E91B2C6-366D-224F-95D3-1C325E62BE36}" destId="{6BE57182-13CE-7949-8DAF-A010F2E84118}" srcOrd="1" destOrd="0" parTransId="{40D739F8-B49B-5B48-9FB3-8179452CA428}" sibTransId="{41F97706-9ED4-2E46-8E33-1390FB58B710}"/>
    <dgm:cxn modelId="{BF61E5B1-DB2A-8B4D-B02E-836E2F04228C}" srcId="{8235030C-DEF0-A44B-ACE7-97612A552CDB}" destId="{01E87994-0519-9A4B-94FA-690F830550BF}" srcOrd="0" destOrd="0" parTransId="{ED8F6C89-4085-9344-8272-7CA558C693F3}" sibTransId="{99D3A389-0DB1-7E43-BCD0-F15C48421277}"/>
    <dgm:cxn modelId="{DE56D8B4-BE5C-C34D-BDFF-369FA5EAA99F}" srcId="{1E91B2C6-366D-224F-95D3-1C325E62BE36}" destId="{099A0C6B-DB03-8B44-A574-197F7E17FEB3}" srcOrd="0" destOrd="0" parTransId="{D7A7A03B-76F4-C749-84B3-9BEECB32E11B}" sibTransId="{F97DC75B-834C-7348-B2E2-E38D1B64F3A8}"/>
    <dgm:cxn modelId="{FA8C4FC4-BD2B-534A-90C4-D3450D94E2D3}" type="presOf" srcId="{01E87994-0519-9A4B-94FA-690F830550BF}" destId="{50615576-EF0B-AB45-A5AD-BC536ED0A537}" srcOrd="0" destOrd="0" presId="urn:microsoft.com/office/officeart/2005/8/layout/lProcess2"/>
    <dgm:cxn modelId="{40068FD5-A9EF-B04B-B6AA-EFEC2556EDC4}" srcId="{A25D92F4-3125-2F45-B47C-2F8D84556F6E}" destId="{C39B6BB5-F14B-BA44-8B73-DFBA45A11CE2}" srcOrd="0" destOrd="0" parTransId="{E0B59E19-F041-DA42-85EE-FEC4313FCA2F}" sibTransId="{1D99D9FB-5D99-374A-9DE7-26BB3A55A02B}"/>
    <dgm:cxn modelId="{D2AD0CE1-E047-9642-8D4A-7E6EF3681F22}" type="presOf" srcId="{8235030C-DEF0-A44B-ACE7-97612A552CDB}" destId="{2203C81E-31AA-0041-BB85-9E8ACECF6123}" srcOrd="1" destOrd="0" presId="urn:microsoft.com/office/officeart/2005/8/layout/lProcess2"/>
    <dgm:cxn modelId="{FE2529E1-5009-314A-B3AD-17B7E0231648}" type="presOf" srcId="{1E91B2C6-366D-224F-95D3-1C325E62BE36}" destId="{EC6DCD7A-FA66-0D4E-BD00-52E9BF23014B}" srcOrd="1" destOrd="0" presId="urn:microsoft.com/office/officeart/2005/8/layout/lProcess2"/>
    <dgm:cxn modelId="{413097E1-4CD0-204E-BF48-18DFBD0999EB}" type="presOf" srcId="{6BE57182-13CE-7949-8DAF-A010F2E84118}" destId="{7E6749A4-BAF3-914B-9E59-062CC576711B}" srcOrd="0" destOrd="0" presId="urn:microsoft.com/office/officeart/2005/8/layout/lProcess2"/>
    <dgm:cxn modelId="{98C401EB-FF2F-8840-912A-02B2CD49752D}" srcId="{C4DA937B-1347-4D45-90D4-E636C0023835}" destId="{18836103-E9BC-DB42-A8AA-D4DAB64641D9}" srcOrd="0" destOrd="0" parTransId="{5FF4E723-0567-D24D-B545-CE32ABFB0F1D}" sibTransId="{E418B1CB-DE16-0E4F-8CBE-04E46079C600}"/>
    <dgm:cxn modelId="{FD1E73EB-4E8D-674A-8A71-0730DF838F01}" type="presOf" srcId="{A25D92F4-3125-2F45-B47C-2F8D84556F6E}" destId="{3B7BA2CC-24B4-D74B-87B3-7FD81648DA9D}" srcOrd="0" destOrd="0" presId="urn:microsoft.com/office/officeart/2005/8/layout/lProcess2"/>
    <dgm:cxn modelId="{B3177CEB-FD22-A544-A857-C8F1EAB06D16}" type="presOf" srcId="{19575AB1-7C84-1944-BBC6-AC109C798D3E}" destId="{D704342D-6DEA-0948-AE33-D22D743BA896}" srcOrd="1" destOrd="0" presId="urn:microsoft.com/office/officeart/2005/8/layout/lProcess2"/>
    <dgm:cxn modelId="{C18A7FEB-E1E7-8248-B9FF-0FE2F462D93F}" type="presOf" srcId="{099A0C6B-DB03-8B44-A574-197F7E17FEB3}" destId="{CA2571DB-AE35-7B4D-9F5F-38454FF4DB52}" srcOrd="0" destOrd="0" presId="urn:microsoft.com/office/officeart/2005/8/layout/lProcess2"/>
    <dgm:cxn modelId="{610542EC-26DF-0D4C-81DC-798878870BA4}" srcId="{19575AB1-7C84-1944-BBC6-AC109C798D3E}" destId="{91964ACC-AAA4-174E-B045-4D77145B58CD}" srcOrd="0" destOrd="0" parTransId="{BB1DCC12-3D37-C84D-8EFE-86003F791F65}" sibTransId="{58D76BFD-D854-7E4D-BD99-E660842ECEB8}"/>
    <dgm:cxn modelId="{D599D9D1-D76F-7E40-AB5A-5E14708C7CFF}" type="presParOf" srcId="{833FC9A8-9DCB-114C-B247-0D2E47151A8B}" destId="{32FA55E1-173A-8F42-ADAF-CABE5BD4CCA8}" srcOrd="0" destOrd="0" presId="urn:microsoft.com/office/officeart/2005/8/layout/lProcess2"/>
    <dgm:cxn modelId="{92E5362E-25B8-4B49-9429-D89CA645C599}" type="presParOf" srcId="{32FA55E1-173A-8F42-ADAF-CABE5BD4CCA8}" destId="{83D6E85B-1A4F-4D48-865E-C35A83E07D3B}" srcOrd="0" destOrd="0" presId="urn:microsoft.com/office/officeart/2005/8/layout/lProcess2"/>
    <dgm:cxn modelId="{1B6E7F8B-6DD7-7049-A2B3-7C9E4C31C83F}" type="presParOf" srcId="{32FA55E1-173A-8F42-ADAF-CABE5BD4CCA8}" destId="{2203C81E-31AA-0041-BB85-9E8ACECF6123}" srcOrd="1" destOrd="0" presId="urn:microsoft.com/office/officeart/2005/8/layout/lProcess2"/>
    <dgm:cxn modelId="{2A8F8440-7654-9F4C-A33E-137CB538A06B}" type="presParOf" srcId="{32FA55E1-173A-8F42-ADAF-CABE5BD4CCA8}" destId="{1B237CC1-4431-574C-B963-CA13149DE82A}" srcOrd="2" destOrd="0" presId="urn:microsoft.com/office/officeart/2005/8/layout/lProcess2"/>
    <dgm:cxn modelId="{68868868-6453-C848-A509-07551044DFE9}" type="presParOf" srcId="{1B237CC1-4431-574C-B963-CA13149DE82A}" destId="{36BD966F-7B66-9F40-8CDB-71663F0E0A8C}" srcOrd="0" destOrd="0" presId="urn:microsoft.com/office/officeart/2005/8/layout/lProcess2"/>
    <dgm:cxn modelId="{FC154FD3-05E9-AD46-99EA-7AFC03D6DDF1}" type="presParOf" srcId="{36BD966F-7B66-9F40-8CDB-71663F0E0A8C}" destId="{50615576-EF0B-AB45-A5AD-BC536ED0A537}" srcOrd="0" destOrd="0" presId="urn:microsoft.com/office/officeart/2005/8/layout/lProcess2"/>
    <dgm:cxn modelId="{868F9A03-E30B-7249-BF36-EB8E0F42B830}" type="presParOf" srcId="{36BD966F-7B66-9F40-8CDB-71663F0E0A8C}" destId="{3259EAAA-B686-D043-BBBF-339934C845B0}" srcOrd="1" destOrd="0" presId="urn:microsoft.com/office/officeart/2005/8/layout/lProcess2"/>
    <dgm:cxn modelId="{777ED219-47CF-9740-822A-2BA0E9F3CE9D}" type="presParOf" srcId="{36BD966F-7B66-9F40-8CDB-71663F0E0A8C}" destId="{A88A22A3-EA32-254C-BDC4-0A8F7D6A471A}" srcOrd="2" destOrd="0" presId="urn:microsoft.com/office/officeart/2005/8/layout/lProcess2"/>
    <dgm:cxn modelId="{90B58D16-60C5-7D42-9BD2-48FBBDF3E1BD}" type="presParOf" srcId="{833FC9A8-9DCB-114C-B247-0D2E47151A8B}" destId="{39181FD0-3F87-5D49-8372-964B4198B962}" srcOrd="1" destOrd="0" presId="urn:microsoft.com/office/officeart/2005/8/layout/lProcess2"/>
    <dgm:cxn modelId="{5B187005-69CD-9F4A-A222-75E1AE82A3FF}" type="presParOf" srcId="{833FC9A8-9DCB-114C-B247-0D2E47151A8B}" destId="{8CCE49B9-34AC-BF45-80AA-A6C1B5C164BD}" srcOrd="2" destOrd="0" presId="urn:microsoft.com/office/officeart/2005/8/layout/lProcess2"/>
    <dgm:cxn modelId="{C8ADDA74-EDFD-3946-9AB2-51AE12CD35D2}" type="presParOf" srcId="{8CCE49B9-34AC-BF45-80AA-A6C1B5C164BD}" destId="{307BAE11-3794-F547-A56D-52661F717BA9}" srcOrd="0" destOrd="0" presId="urn:microsoft.com/office/officeart/2005/8/layout/lProcess2"/>
    <dgm:cxn modelId="{66E3518A-FC97-3A48-BEB0-369A130F4DF6}" type="presParOf" srcId="{8CCE49B9-34AC-BF45-80AA-A6C1B5C164BD}" destId="{EC6DCD7A-FA66-0D4E-BD00-52E9BF23014B}" srcOrd="1" destOrd="0" presId="urn:microsoft.com/office/officeart/2005/8/layout/lProcess2"/>
    <dgm:cxn modelId="{B91C1403-6600-D44D-95D8-24921C369813}" type="presParOf" srcId="{8CCE49B9-34AC-BF45-80AA-A6C1B5C164BD}" destId="{F6B5F117-4C6C-954B-8251-86B4419373AF}" srcOrd="2" destOrd="0" presId="urn:microsoft.com/office/officeart/2005/8/layout/lProcess2"/>
    <dgm:cxn modelId="{1C78D7AE-ACDE-6C4C-8E4E-3E2A107FC831}" type="presParOf" srcId="{F6B5F117-4C6C-954B-8251-86B4419373AF}" destId="{1FA328E5-744F-9741-9842-0C89FFF2DF28}" srcOrd="0" destOrd="0" presId="urn:microsoft.com/office/officeart/2005/8/layout/lProcess2"/>
    <dgm:cxn modelId="{068B3520-A8F0-AC42-877D-FB7BD3F25D4A}" type="presParOf" srcId="{1FA328E5-744F-9741-9842-0C89FFF2DF28}" destId="{CA2571DB-AE35-7B4D-9F5F-38454FF4DB52}" srcOrd="0" destOrd="0" presId="urn:microsoft.com/office/officeart/2005/8/layout/lProcess2"/>
    <dgm:cxn modelId="{50898A4B-1B3E-8747-ADDB-7D73877AC3B7}" type="presParOf" srcId="{1FA328E5-744F-9741-9842-0C89FFF2DF28}" destId="{F8622C29-885D-024A-A7CE-46D07AE4466B}" srcOrd="1" destOrd="0" presId="urn:microsoft.com/office/officeart/2005/8/layout/lProcess2"/>
    <dgm:cxn modelId="{18C1A94A-DC4F-9E45-B288-E44ADF4459FA}" type="presParOf" srcId="{1FA328E5-744F-9741-9842-0C89FFF2DF28}" destId="{7E6749A4-BAF3-914B-9E59-062CC576711B}" srcOrd="2" destOrd="0" presId="urn:microsoft.com/office/officeart/2005/8/layout/lProcess2"/>
    <dgm:cxn modelId="{4B5A1369-8E1D-1543-BFAE-725B84626604}" type="presParOf" srcId="{833FC9A8-9DCB-114C-B247-0D2E47151A8B}" destId="{925E16DF-2D06-7F45-BB77-8D6FC74D6D8C}" srcOrd="3" destOrd="0" presId="urn:microsoft.com/office/officeart/2005/8/layout/lProcess2"/>
    <dgm:cxn modelId="{270575C4-5618-734B-8440-ED46817A5062}" type="presParOf" srcId="{833FC9A8-9DCB-114C-B247-0D2E47151A8B}" destId="{C271C4A4-60BF-7D4D-ABA7-4C3594754CC8}" srcOrd="4" destOrd="0" presId="urn:microsoft.com/office/officeart/2005/8/layout/lProcess2"/>
    <dgm:cxn modelId="{08714697-9CE1-7D45-A800-1AC1D28F12ED}" type="presParOf" srcId="{C271C4A4-60BF-7D4D-ABA7-4C3594754CC8}" destId="{52A334F5-E306-A242-B0DA-34D384E28FD8}" srcOrd="0" destOrd="0" presId="urn:microsoft.com/office/officeart/2005/8/layout/lProcess2"/>
    <dgm:cxn modelId="{C3588773-1889-CC47-A452-41CB535C184D}" type="presParOf" srcId="{C271C4A4-60BF-7D4D-ABA7-4C3594754CC8}" destId="{9A1A6A08-B10A-D145-B7A4-6351BF35A1EE}" srcOrd="1" destOrd="0" presId="urn:microsoft.com/office/officeart/2005/8/layout/lProcess2"/>
    <dgm:cxn modelId="{B1B2FE92-825C-DA42-9759-658ADA6AF5BC}" type="presParOf" srcId="{C271C4A4-60BF-7D4D-ABA7-4C3594754CC8}" destId="{E708E70E-DBD9-4443-8079-AE0C9BDBABC7}" srcOrd="2" destOrd="0" presId="urn:microsoft.com/office/officeart/2005/8/layout/lProcess2"/>
    <dgm:cxn modelId="{1B3BF25C-145A-8A4D-B9DC-B8994D304E5D}" type="presParOf" srcId="{E708E70E-DBD9-4443-8079-AE0C9BDBABC7}" destId="{8F94E199-5EAC-3944-90D2-5729EA5789BD}" srcOrd="0" destOrd="0" presId="urn:microsoft.com/office/officeart/2005/8/layout/lProcess2"/>
    <dgm:cxn modelId="{53440D4F-D319-F047-87AD-0D271A33C1D9}" type="presParOf" srcId="{8F94E199-5EAC-3944-90D2-5729EA5789BD}" destId="{00374C01-F9AF-3846-86B9-6027E7286C24}" srcOrd="0" destOrd="0" presId="urn:microsoft.com/office/officeart/2005/8/layout/lProcess2"/>
    <dgm:cxn modelId="{C0A91636-CC19-B24A-B54E-E6549F4D6712}" type="presParOf" srcId="{833FC9A8-9DCB-114C-B247-0D2E47151A8B}" destId="{F39A0687-4B73-E343-9944-86E950582CC8}" srcOrd="5" destOrd="0" presId="urn:microsoft.com/office/officeart/2005/8/layout/lProcess2"/>
    <dgm:cxn modelId="{F71BF0DB-B1B2-E241-9CE7-C37ACDCCE10C}" type="presParOf" srcId="{833FC9A8-9DCB-114C-B247-0D2E47151A8B}" destId="{BEC64EA4-D80D-5E4B-BA25-E32A515CC683}" srcOrd="6" destOrd="0" presId="urn:microsoft.com/office/officeart/2005/8/layout/lProcess2"/>
    <dgm:cxn modelId="{B5927FA6-696D-6E4F-9988-B6F6CDF4FBCF}" type="presParOf" srcId="{BEC64EA4-D80D-5E4B-BA25-E32A515CC683}" destId="{3B7BA2CC-24B4-D74B-87B3-7FD81648DA9D}" srcOrd="0" destOrd="0" presId="urn:microsoft.com/office/officeart/2005/8/layout/lProcess2"/>
    <dgm:cxn modelId="{BFE1A5CA-B5E5-7842-89CA-5D2601ADADBD}" type="presParOf" srcId="{BEC64EA4-D80D-5E4B-BA25-E32A515CC683}" destId="{F31A5086-B9F7-EE4C-80F3-393BE9D93EDF}" srcOrd="1" destOrd="0" presId="urn:microsoft.com/office/officeart/2005/8/layout/lProcess2"/>
    <dgm:cxn modelId="{42E767AD-57CC-7B45-B570-65DA66F51156}" type="presParOf" srcId="{BEC64EA4-D80D-5E4B-BA25-E32A515CC683}" destId="{F4F4775A-9E20-1C49-8982-F6162EC3D023}" srcOrd="2" destOrd="0" presId="urn:microsoft.com/office/officeart/2005/8/layout/lProcess2"/>
    <dgm:cxn modelId="{1893409D-31A1-8044-BC69-364DA522980A}" type="presParOf" srcId="{F4F4775A-9E20-1C49-8982-F6162EC3D023}" destId="{9FC9334E-813D-0547-9E05-09F3B98E7B1E}" srcOrd="0" destOrd="0" presId="urn:microsoft.com/office/officeart/2005/8/layout/lProcess2"/>
    <dgm:cxn modelId="{ADC9E517-88EB-3D4F-8C9A-D6D1857044CD}" type="presParOf" srcId="{9FC9334E-813D-0547-9E05-09F3B98E7B1E}" destId="{99DD5FC5-C8D3-6F43-ABA0-3358441BF44E}" srcOrd="0" destOrd="0" presId="urn:microsoft.com/office/officeart/2005/8/layout/lProcess2"/>
    <dgm:cxn modelId="{64C41A59-2D3C-B441-A52D-C17AB28D18D7}" type="presParOf" srcId="{9FC9334E-813D-0547-9E05-09F3B98E7B1E}" destId="{41C32D21-4A8F-E04B-8D39-1F59177B50A6}" srcOrd="1" destOrd="0" presId="urn:microsoft.com/office/officeart/2005/8/layout/lProcess2"/>
    <dgm:cxn modelId="{5FD1890D-1333-D544-959C-5BC7AD4D7801}" type="presParOf" srcId="{9FC9334E-813D-0547-9E05-09F3B98E7B1E}" destId="{B77033A3-BFAF-6F4A-BB39-3CA3663CD29A}" srcOrd="2" destOrd="0" presId="urn:microsoft.com/office/officeart/2005/8/layout/lProcess2"/>
    <dgm:cxn modelId="{64AE96FE-E77A-BC40-9CA4-293084D14961}" type="presParOf" srcId="{833FC9A8-9DCB-114C-B247-0D2E47151A8B}" destId="{361AC61C-9D30-804C-BE0F-6EA39D227EBF}" srcOrd="7" destOrd="0" presId="urn:microsoft.com/office/officeart/2005/8/layout/lProcess2"/>
    <dgm:cxn modelId="{7E29909E-C1C6-2245-8432-2B4795D831D0}" type="presParOf" srcId="{833FC9A8-9DCB-114C-B247-0D2E47151A8B}" destId="{7D435012-DB9C-5F4E-A8CF-020FC2486984}" srcOrd="8" destOrd="0" presId="urn:microsoft.com/office/officeart/2005/8/layout/lProcess2"/>
    <dgm:cxn modelId="{0A4DA6E9-1189-E04E-A120-89FD6C3972B3}" type="presParOf" srcId="{7D435012-DB9C-5F4E-A8CF-020FC2486984}" destId="{28DBC1DB-80F2-4044-A978-BDC0D7B0731F}" srcOrd="0" destOrd="0" presId="urn:microsoft.com/office/officeart/2005/8/layout/lProcess2"/>
    <dgm:cxn modelId="{EBFF273B-5C79-BD4B-8D37-3B59EB3F187D}" type="presParOf" srcId="{7D435012-DB9C-5F4E-A8CF-020FC2486984}" destId="{D704342D-6DEA-0948-AE33-D22D743BA896}" srcOrd="1" destOrd="0" presId="urn:microsoft.com/office/officeart/2005/8/layout/lProcess2"/>
    <dgm:cxn modelId="{70BC1411-F8C8-634F-B7A6-FC83C27CE723}" type="presParOf" srcId="{7D435012-DB9C-5F4E-A8CF-020FC2486984}" destId="{B31EA2A1-7849-A042-8B33-DA1C2695A104}" srcOrd="2" destOrd="0" presId="urn:microsoft.com/office/officeart/2005/8/layout/lProcess2"/>
    <dgm:cxn modelId="{58DABDDD-D7D0-104A-9F39-266CB0B9A6E8}" type="presParOf" srcId="{B31EA2A1-7849-A042-8B33-DA1C2695A104}" destId="{BAA3F1F9-38E2-1647-A891-F8A973A8E7EE}" srcOrd="0" destOrd="0" presId="urn:microsoft.com/office/officeart/2005/8/layout/lProcess2"/>
    <dgm:cxn modelId="{DBD52A00-8130-D14D-A782-626B7F25764A}" type="presParOf" srcId="{BAA3F1F9-38E2-1647-A891-F8A973A8E7EE}" destId="{C0F9B1A0-AF49-B149-90E2-33F07E6783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D8A292-3DFF-3442-AB94-41D78F2D0C4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8C652-132F-0847-920C-B6A90355E11C}">
      <dgm:prSet phldrT="[Text]" custT="1"/>
      <dgm:spPr/>
      <dgm:t>
        <a:bodyPr/>
        <a:lstStyle/>
        <a:p>
          <a:r>
            <a:rPr lang="en-US" sz="2000" dirty="0"/>
            <a:t>Transport mode ESP</a:t>
          </a:r>
        </a:p>
      </dgm:t>
    </dgm:pt>
    <dgm:pt modelId="{4CA56EDC-ECCD-B844-91DA-B9E85D3259E8}" type="parTrans" cxnId="{0951D666-232F-4743-82EA-B0EFB1F7F926}">
      <dgm:prSet/>
      <dgm:spPr/>
      <dgm:t>
        <a:bodyPr/>
        <a:lstStyle/>
        <a:p>
          <a:endParaRPr lang="en-US"/>
        </a:p>
      </dgm:t>
    </dgm:pt>
    <dgm:pt modelId="{FE5435D0-4260-1E4C-819B-9B9D12C3E03D}" type="sibTrans" cxnId="{0951D666-232F-4743-82EA-B0EFB1F7F926}">
      <dgm:prSet/>
      <dgm:spPr/>
      <dgm:t>
        <a:bodyPr/>
        <a:lstStyle/>
        <a:p>
          <a:endParaRPr lang="en-US"/>
        </a:p>
      </dgm:t>
    </dgm:pt>
    <dgm:pt modelId="{A11FA0A2-EA90-644C-9C17-589A735072DE}">
      <dgm:prSet/>
      <dgm:spPr/>
      <dgm:t>
        <a:bodyPr/>
        <a:lstStyle/>
        <a:p>
          <a:r>
            <a:rPr lang="en-US" dirty="0"/>
            <a:t>Authentication and encryption apply to the IP payload delivered to the host, but the IP header is not protected</a:t>
          </a:r>
        </a:p>
      </dgm:t>
    </dgm:pt>
    <dgm:pt modelId="{E655EA73-CAA8-C446-9EC7-8E5D16043BDD}" type="parTrans" cxnId="{9212A876-7D06-494B-B4CD-E7DC1B7561E0}">
      <dgm:prSet/>
      <dgm:spPr/>
      <dgm:t>
        <a:bodyPr/>
        <a:lstStyle/>
        <a:p>
          <a:endParaRPr lang="en-US"/>
        </a:p>
      </dgm:t>
    </dgm:pt>
    <dgm:pt modelId="{286FF191-C23A-8344-97AB-A77D928055EC}" type="sibTrans" cxnId="{9212A876-7D06-494B-B4CD-E7DC1B7561E0}">
      <dgm:prSet/>
      <dgm:spPr/>
      <dgm:t>
        <a:bodyPr/>
        <a:lstStyle/>
        <a:p>
          <a:endParaRPr lang="en-US"/>
        </a:p>
      </dgm:t>
    </dgm:pt>
    <dgm:pt modelId="{FBE9CB36-4320-5C48-BE56-0064801471F3}">
      <dgm:prSet custT="1"/>
      <dgm:spPr/>
      <dgm:t>
        <a:bodyPr/>
        <a:lstStyle/>
        <a:p>
          <a:r>
            <a:rPr lang="en-US" sz="2000" dirty="0"/>
            <a:t>Tunnel mode ESP</a:t>
          </a:r>
        </a:p>
      </dgm:t>
    </dgm:pt>
    <dgm:pt modelId="{4A95FAF2-7371-2648-8734-82ADA37A63F9}" type="parTrans" cxnId="{A0A5ED34-87F7-F54A-A882-094CC2825742}">
      <dgm:prSet/>
      <dgm:spPr/>
      <dgm:t>
        <a:bodyPr/>
        <a:lstStyle/>
        <a:p>
          <a:endParaRPr lang="en-US"/>
        </a:p>
      </dgm:t>
    </dgm:pt>
    <dgm:pt modelId="{08F12F52-F597-A642-8600-BC309BAA234E}" type="sibTrans" cxnId="{A0A5ED34-87F7-F54A-A882-094CC2825742}">
      <dgm:prSet/>
      <dgm:spPr/>
      <dgm:t>
        <a:bodyPr/>
        <a:lstStyle/>
        <a:p>
          <a:endParaRPr lang="en-US"/>
        </a:p>
      </dgm:t>
    </dgm:pt>
    <dgm:pt modelId="{C4AE82BD-2FFD-A840-A723-DE4179B1C2FB}">
      <dgm:prSet/>
      <dgm:spPr/>
      <dgm:t>
        <a:bodyPr/>
        <a:lstStyle/>
        <a:p>
          <a:r>
            <a:rPr lang="en-US" dirty="0"/>
            <a:t>Authentication applies to the entire IP packet delivered to the outer IP destination address and authentication is performed at that destination</a:t>
          </a:r>
        </a:p>
      </dgm:t>
    </dgm:pt>
    <dgm:pt modelId="{788EFB81-E1E3-CA42-8A78-C69361371FBB}" type="parTrans" cxnId="{65520844-A526-CC44-902D-CF4DC7303085}">
      <dgm:prSet/>
      <dgm:spPr/>
      <dgm:t>
        <a:bodyPr/>
        <a:lstStyle/>
        <a:p>
          <a:endParaRPr lang="en-US"/>
        </a:p>
      </dgm:t>
    </dgm:pt>
    <dgm:pt modelId="{6A35BE8E-D665-D244-BC99-64560870A5E0}" type="sibTrans" cxnId="{65520844-A526-CC44-902D-CF4DC7303085}">
      <dgm:prSet/>
      <dgm:spPr/>
      <dgm:t>
        <a:bodyPr/>
        <a:lstStyle/>
        <a:p>
          <a:endParaRPr lang="en-US"/>
        </a:p>
      </dgm:t>
    </dgm:pt>
    <dgm:pt modelId="{5224F314-C747-7F41-8C21-9B4AA594AFE7}">
      <dgm:prSet/>
      <dgm:spPr/>
      <dgm:t>
        <a:bodyPr/>
        <a:lstStyle/>
        <a:p>
          <a:r>
            <a:rPr lang="en-US" dirty="0"/>
            <a:t>The entire inner IP packet is protected by the privacy mechanism for delivery to the inner IP destination</a:t>
          </a:r>
        </a:p>
      </dgm:t>
    </dgm:pt>
    <dgm:pt modelId="{7BB8EA95-C85F-2B46-840E-55D6B3AAEA05}" type="parTrans" cxnId="{E5C858B3-CD07-3841-89F4-657B4FF9D16A}">
      <dgm:prSet/>
      <dgm:spPr/>
      <dgm:t>
        <a:bodyPr/>
        <a:lstStyle/>
        <a:p>
          <a:endParaRPr lang="en-US"/>
        </a:p>
      </dgm:t>
    </dgm:pt>
    <dgm:pt modelId="{36402FE6-25ED-4D46-AB31-8A3F76F13D01}" type="sibTrans" cxnId="{E5C858B3-CD07-3841-89F4-657B4FF9D16A}">
      <dgm:prSet/>
      <dgm:spPr/>
      <dgm:t>
        <a:bodyPr/>
        <a:lstStyle/>
        <a:p>
          <a:endParaRPr lang="en-US"/>
        </a:p>
      </dgm:t>
    </dgm:pt>
    <dgm:pt modelId="{98F6021A-932E-A541-ABC6-B1DA2FDF9EAE}" type="pres">
      <dgm:prSet presAssocID="{4FD8A292-3DFF-3442-AB94-41D78F2D0C46}" presName="linear" presStyleCnt="0">
        <dgm:presLayoutVars>
          <dgm:dir/>
          <dgm:animLvl val="lvl"/>
          <dgm:resizeHandles val="exact"/>
        </dgm:presLayoutVars>
      </dgm:prSet>
      <dgm:spPr/>
    </dgm:pt>
    <dgm:pt modelId="{B25C69A1-962D-6246-B6CB-A1BB2174A701}" type="pres">
      <dgm:prSet presAssocID="{7248C652-132F-0847-920C-B6A90355E11C}" presName="parentLin" presStyleCnt="0"/>
      <dgm:spPr/>
    </dgm:pt>
    <dgm:pt modelId="{1DDD3ABE-9559-1440-B454-D81DBDDFE761}" type="pres">
      <dgm:prSet presAssocID="{7248C652-132F-0847-920C-B6A90355E11C}" presName="parentLeftMargin" presStyleLbl="node1" presStyleIdx="0" presStyleCnt="2"/>
      <dgm:spPr/>
    </dgm:pt>
    <dgm:pt modelId="{F24D3FFB-EA02-404E-BE52-DBBFF6820FB9}" type="pres">
      <dgm:prSet presAssocID="{7248C652-132F-0847-920C-B6A90355E1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08BE0D-8519-5844-9BFD-D599A9A98780}" type="pres">
      <dgm:prSet presAssocID="{7248C652-132F-0847-920C-B6A90355E11C}" presName="negativeSpace" presStyleCnt="0"/>
      <dgm:spPr/>
    </dgm:pt>
    <dgm:pt modelId="{93FAC848-AF4A-B749-A860-C887FED82FB2}" type="pres">
      <dgm:prSet presAssocID="{7248C652-132F-0847-920C-B6A90355E11C}" presName="childText" presStyleLbl="conFgAcc1" presStyleIdx="0" presStyleCnt="2">
        <dgm:presLayoutVars>
          <dgm:bulletEnabled val="1"/>
        </dgm:presLayoutVars>
      </dgm:prSet>
      <dgm:spPr/>
    </dgm:pt>
    <dgm:pt modelId="{8DD00305-A764-7D48-A81C-D422955F5D67}" type="pres">
      <dgm:prSet presAssocID="{FE5435D0-4260-1E4C-819B-9B9D12C3E03D}" presName="spaceBetweenRectangles" presStyleCnt="0"/>
      <dgm:spPr/>
    </dgm:pt>
    <dgm:pt modelId="{0D98840A-C340-6045-BAF6-57D6553C0D54}" type="pres">
      <dgm:prSet presAssocID="{FBE9CB36-4320-5C48-BE56-0064801471F3}" presName="parentLin" presStyleCnt="0"/>
      <dgm:spPr/>
    </dgm:pt>
    <dgm:pt modelId="{8734A10D-4AA2-4341-9A62-960DF49C5925}" type="pres">
      <dgm:prSet presAssocID="{FBE9CB36-4320-5C48-BE56-0064801471F3}" presName="parentLeftMargin" presStyleLbl="node1" presStyleIdx="0" presStyleCnt="2"/>
      <dgm:spPr/>
    </dgm:pt>
    <dgm:pt modelId="{8B22D97D-EBA6-AE42-8055-966FEFA59556}" type="pres">
      <dgm:prSet presAssocID="{FBE9CB36-4320-5C48-BE56-0064801471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6ABA51-BC24-014E-8F3B-8426E7C0B3A2}" type="pres">
      <dgm:prSet presAssocID="{FBE9CB36-4320-5C48-BE56-0064801471F3}" presName="negativeSpace" presStyleCnt="0"/>
      <dgm:spPr/>
    </dgm:pt>
    <dgm:pt modelId="{F5AD778F-26EF-BF4A-A03E-B276BE106486}" type="pres">
      <dgm:prSet presAssocID="{FBE9CB36-4320-5C48-BE56-0064801471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DC750F-C424-3147-87B8-61DC113FA533}" type="presOf" srcId="{A11FA0A2-EA90-644C-9C17-589A735072DE}" destId="{93FAC848-AF4A-B749-A860-C887FED82FB2}" srcOrd="0" destOrd="0" presId="urn:microsoft.com/office/officeart/2005/8/layout/list1"/>
    <dgm:cxn modelId="{93788427-63C8-A94B-8FDB-565C9CBC6254}" type="presOf" srcId="{FBE9CB36-4320-5C48-BE56-0064801471F3}" destId="{8B22D97D-EBA6-AE42-8055-966FEFA59556}" srcOrd="1" destOrd="0" presId="urn:microsoft.com/office/officeart/2005/8/layout/list1"/>
    <dgm:cxn modelId="{AB5DFD2D-DA43-0C45-8FA8-B71254BFB294}" type="presOf" srcId="{7248C652-132F-0847-920C-B6A90355E11C}" destId="{F24D3FFB-EA02-404E-BE52-DBBFF6820FB9}" srcOrd="1" destOrd="0" presId="urn:microsoft.com/office/officeart/2005/8/layout/list1"/>
    <dgm:cxn modelId="{A0A5ED34-87F7-F54A-A882-094CC2825742}" srcId="{4FD8A292-3DFF-3442-AB94-41D78F2D0C46}" destId="{FBE9CB36-4320-5C48-BE56-0064801471F3}" srcOrd="1" destOrd="0" parTransId="{4A95FAF2-7371-2648-8734-82ADA37A63F9}" sibTransId="{08F12F52-F597-A642-8600-BC309BAA234E}"/>
    <dgm:cxn modelId="{B119EF39-5A20-C342-B872-2770ED249B84}" type="presOf" srcId="{C4AE82BD-2FFD-A840-A723-DE4179B1C2FB}" destId="{F5AD778F-26EF-BF4A-A03E-B276BE106486}" srcOrd="0" destOrd="0" presId="urn:microsoft.com/office/officeart/2005/8/layout/list1"/>
    <dgm:cxn modelId="{65520844-A526-CC44-902D-CF4DC7303085}" srcId="{FBE9CB36-4320-5C48-BE56-0064801471F3}" destId="{C4AE82BD-2FFD-A840-A723-DE4179B1C2FB}" srcOrd="0" destOrd="0" parTransId="{788EFB81-E1E3-CA42-8A78-C69361371FBB}" sibTransId="{6A35BE8E-D665-D244-BC99-64560870A5E0}"/>
    <dgm:cxn modelId="{0951D666-232F-4743-82EA-B0EFB1F7F926}" srcId="{4FD8A292-3DFF-3442-AB94-41D78F2D0C46}" destId="{7248C652-132F-0847-920C-B6A90355E11C}" srcOrd="0" destOrd="0" parTransId="{4CA56EDC-ECCD-B844-91DA-B9E85D3259E8}" sibTransId="{FE5435D0-4260-1E4C-819B-9B9D12C3E03D}"/>
    <dgm:cxn modelId="{144CDE66-B878-6B4A-8AFA-6B21DD9948C3}" type="presOf" srcId="{FBE9CB36-4320-5C48-BE56-0064801471F3}" destId="{8734A10D-4AA2-4341-9A62-960DF49C5925}" srcOrd="0" destOrd="0" presId="urn:microsoft.com/office/officeart/2005/8/layout/list1"/>
    <dgm:cxn modelId="{9212A876-7D06-494B-B4CD-E7DC1B7561E0}" srcId="{7248C652-132F-0847-920C-B6A90355E11C}" destId="{A11FA0A2-EA90-644C-9C17-589A735072DE}" srcOrd="0" destOrd="0" parTransId="{E655EA73-CAA8-C446-9EC7-8E5D16043BDD}" sibTransId="{286FF191-C23A-8344-97AB-A77D928055EC}"/>
    <dgm:cxn modelId="{BADFDC59-A66A-7C4B-9AAC-31BCCE5B3504}" type="presOf" srcId="{4FD8A292-3DFF-3442-AB94-41D78F2D0C46}" destId="{98F6021A-932E-A541-ABC6-B1DA2FDF9EAE}" srcOrd="0" destOrd="0" presId="urn:microsoft.com/office/officeart/2005/8/layout/list1"/>
    <dgm:cxn modelId="{9EEA828C-46FE-2547-B823-373B2132215F}" type="presOf" srcId="{5224F314-C747-7F41-8C21-9B4AA594AFE7}" destId="{F5AD778F-26EF-BF4A-A03E-B276BE106486}" srcOrd="0" destOrd="1" presId="urn:microsoft.com/office/officeart/2005/8/layout/list1"/>
    <dgm:cxn modelId="{E5C858B3-CD07-3841-89F4-657B4FF9D16A}" srcId="{FBE9CB36-4320-5C48-BE56-0064801471F3}" destId="{5224F314-C747-7F41-8C21-9B4AA594AFE7}" srcOrd="1" destOrd="0" parTransId="{7BB8EA95-C85F-2B46-840E-55D6B3AAEA05}" sibTransId="{36402FE6-25ED-4D46-AB31-8A3F76F13D01}"/>
    <dgm:cxn modelId="{1987B5DF-E204-3240-B885-603596F81D53}" type="presOf" srcId="{7248C652-132F-0847-920C-B6A90355E11C}" destId="{1DDD3ABE-9559-1440-B454-D81DBDDFE761}" srcOrd="0" destOrd="0" presId="urn:microsoft.com/office/officeart/2005/8/layout/list1"/>
    <dgm:cxn modelId="{3BAC3178-0100-AD4A-8671-B332AF1737CA}" type="presParOf" srcId="{98F6021A-932E-A541-ABC6-B1DA2FDF9EAE}" destId="{B25C69A1-962D-6246-B6CB-A1BB2174A701}" srcOrd="0" destOrd="0" presId="urn:microsoft.com/office/officeart/2005/8/layout/list1"/>
    <dgm:cxn modelId="{556CEDDC-A26E-6446-A305-27E2F1814E73}" type="presParOf" srcId="{B25C69A1-962D-6246-B6CB-A1BB2174A701}" destId="{1DDD3ABE-9559-1440-B454-D81DBDDFE761}" srcOrd="0" destOrd="0" presId="urn:microsoft.com/office/officeart/2005/8/layout/list1"/>
    <dgm:cxn modelId="{64A263DF-AC20-0E4B-9ACE-6BED9531C6AF}" type="presParOf" srcId="{B25C69A1-962D-6246-B6CB-A1BB2174A701}" destId="{F24D3FFB-EA02-404E-BE52-DBBFF6820FB9}" srcOrd="1" destOrd="0" presId="urn:microsoft.com/office/officeart/2005/8/layout/list1"/>
    <dgm:cxn modelId="{79578BDC-A6D1-E341-97EF-16518F8145B4}" type="presParOf" srcId="{98F6021A-932E-A541-ABC6-B1DA2FDF9EAE}" destId="{6F08BE0D-8519-5844-9BFD-D599A9A98780}" srcOrd="1" destOrd="0" presId="urn:microsoft.com/office/officeart/2005/8/layout/list1"/>
    <dgm:cxn modelId="{34E5D7DE-7BB1-AE40-85C6-292BF6CEC280}" type="presParOf" srcId="{98F6021A-932E-A541-ABC6-B1DA2FDF9EAE}" destId="{93FAC848-AF4A-B749-A860-C887FED82FB2}" srcOrd="2" destOrd="0" presId="urn:microsoft.com/office/officeart/2005/8/layout/list1"/>
    <dgm:cxn modelId="{777062E8-AF69-BE4A-BCAE-3F17C1FE9B5F}" type="presParOf" srcId="{98F6021A-932E-A541-ABC6-B1DA2FDF9EAE}" destId="{8DD00305-A764-7D48-A81C-D422955F5D67}" srcOrd="3" destOrd="0" presId="urn:microsoft.com/office/officeart/2005/8/layout/list1"/>
    <dgm:cxn modelId="{CD765D24-8502-8A42-B8D3-B509C7679FFC}" type="presParOf" srcId="{98F6021A-932E-A541-ABC6-B1DA2FDF9EAE}" destId="{0D98840A-C340-6045-BAF6-57D6553C0D54}" srcOrd="4" destOrd="0" presId="urn:microsoft.com/office/officeart/2005/8/layout/list1"/>
    <dgm:cxn modelId="{C77B7AA3-4AAB-9146-BDA2-CE31F4C91C7A}" type="presParOf" srcId="{0D98840A-C340-6045-BAF6-57D6553C0D54}" destId="{8734A10D-4AA2-4341-9A62-960DF49C5925}" srcOrd="0" destOrd="0" presId="urn:microsoft.com/office/officeart/2005/8/layout/list1"/>
    <dgm:cxn modelId="{14D090AB-9E5D-C64E-82D6-00CC5AA77C9D}" type="presParOf" srcId="{0D98840A-C340-6045-BAF6-57D6553C0D54}" destId="{8B22D97D-EBA6-AE42-8055-966FEFA59556}" srcOrd="1" destOrd="0" presId="urn:microsoft.com/office/officeart/2005/8/layout/list1"/>
    <dgm:cxn modelId="{DCDEA18A-2C0B-1B4F-AA7F-A92D4C465541}" type="presParOf" srcId="{98F6021A-932E-A541-ABC6-B1DA2FDF9EAE}" destId="{E36ABA51-BC24-014E-8F3B-8426E7C0B3A2}" srcOrd="5" destOrd="0" presId="urn:microsoft.com/office/officeart/2005/8/layout/list1"/>
    <dgm:cxn modelId="{ED7EC4D9-48EC-3147-8021-3BF258A72926}" type="presParOf" srcId="{98F6021A-932E-A541-ABC6-B1DA2FDF9EAE}" destId="{F5AD778F-26EF-BF4A-A03E-B276BE1064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42BCE2-B390-F044-8E5A-B2927D500FCF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3673C-3EE3-6144-808B-3A357BCC2676}">
      <dgm:prSet phldrT="[Text]"/>
      <dgm:spPr/>
      <dgm:t>
        <a:bodyPr/>
        <a:lstStyle/>
        <a:p>
          <a:r>
            <a:rPr lang="en-US" dirty="0"/>
            <a:t>Transport adjacency</a:t>
          </a:r>
        </a:p>
      </dgm:t>
    </dgm:pt>
    <dgm:pt modelId="{2ED23008-E87A-994E-A198-C9E63AB69A92}" type="parTrans" cxnId="{B7A27463-1E9E-7445-91AB-AEF56CA98047}">
      <dgm:prSet/>
      <dgm:spPr/>
      <dgm:t>
        <a:bodyPr/>
        <a:lstStyle/>
        <a:p>
          <a:endParaRPr lang="en-US"/>
        </a:p>
      </dgm:t>
    </dgm:pt>
    <dgm:pt modelId="{CEF36C49-3774-E447-9C40-2C242A8AFB19}" type="sibTrans" cxnId="{B7A27463-1E9E-7445-91AB-AEF56CA98047}">
      <dgm:prSet/>
      <dgm:spPr/>
      <dgm:t>
        <a:bodyPr/>
        <a:lstStyle/>
        <a:p>
          <a:endParaRPr lang="en-US"/>
        </a:p>
      </dgm:t>
    </dgm:pt>
    <dgm:pt modelId="{D4E1539E-F4FA-DB45-9538-2DCE112DBAE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Refers to applying more than one security protocol to the same IP packet without invoking tunneling</a:t>
          </a:r>
        </a:p>
      </dgm:t>
    </dgm:pt>
    <dgm:pt modelId="{980E923F-4B5B-BF40-9F86-D191BCA7D71A}" type="parTrans" cxnId="{B70D13BC-4F64-D54A-B7D8-D7DF4DBE96CB}">
      <dgm:prSet/>
      <dgm:spPr/>
      <dgm:t>
        <a:bodyPr/>
        <a:lstStyle/>
        <a:p>
          <a:endParaRPr lang="en-US"/>
        </a:p>
      </dgm:t>
    </dgm:pt>
    <dgm:pt modelId="{1740363B-558A-CE42-AFBA-49F236B0888B}" type="sibTrans" cxnId="{B70D13BC-4F64-D54A-B7D8-D7DF4DBE96CB}">
      <dgm:prSet/>
      <dgm:spPr/>
      <dgm:t>
        <a:bodyPr/>
        <a:lstStyle/>
        <a:p>
          <a:endParaRPr lang="en-US"/>
        </a:p>
      </dgm:t>
    </dgm:pt>
    <dgm:pt modelId="{3C064053-CC19-6048-85E4-9AABBA32406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This approach allows for only one level of combination</a:t>
          </a:r>
        </a:p>
      </dgm:t>
    </dgm:pt>
    <dgm:pt modelId="{B458120C-90B1-064A-B835-3F89C164BDA1}" type="parTrans" cxnId="{55DD8763-B063-F541-BEDA-B5211694CCE1}">
      <dgm:prSet/>
      <dgm:spPr/>
      <dgm:t>
        <a:bodyPr/>
        <a:lstStyle/>
        <a:p>
          <a:endParaRPr lang="en-US"/>
        </a:p>
      </dgm:t>
    </dgm:pt>
    <dgm:pt modelId="{8C637182-3BA2-2E44-AF59-11E003B329A2}" type="sibTrans" cxnId="{55DD8763-B063-F541-BEDA-B5211694CCE1}">
      <dgm:prSet/>
      <dgm:spPr/>
      <dgm:t>
        <a:bodyPr/>
        <a:lstStyle/>
        <a:p>
          <a:endParaRPr lang="en-US"/>
        </a:p>
      </dgm:t>
    </dgm:pt>
    <dgm:pt modelId="{70247715-3145-2844-AA98-8DF1CC2C52B2}">
      <dgm:prSet/>
      <dgm:spPr/>
      <dgm:t>
        <a:bodyPr/>
        <a:lstStyle/>
        <a:p>
          <a:r>
            <a:rPr lang="en-US" dirty="0"/>
            <a:t>Iterated tunneling</a:t>
          </a:r>
        </a:p>
      </dgm:t>
    </dgm:pt>
    <dgm:pt modelId="{651261BF-9C58-5643-8455-90F3332A26F2}" type="parTrans" cxnId="{8DCE6FDF-146E-7E4E-B622-C84DC8EC9555}">
      <dgm:prSet/>
      <dgm:spPr/>
      <dgm:t>
        <a:bodyPr/>
        <a:lstStyle/>
        <a:p>
          <a:endParaRPr lang="en-US"/>
        </a:p>
      </dgm:t>
    </dgm:pt>
    <dgm:pt modelId="{5CAD3554-BD68-964D-8AC3-D1A76EB14B49}" type="sibTrans" cxnId="{8DCE6FDF-146E-7E4E-B622-C84DC8EC9555}">
      <dgm:prSet/>
      <dgm:spPr/>
      <dgm:t>
        <a:bodyPr/>
        <a:lstStyle/>
        <a:p>
          <a:endParaRPr lang="en-US"/>
        </a:p>
      </dgm:t>
    </dgm:pt>
    <dgm:pt modelId="{EDBD66BB-D7A9-A842-8709-05B31395593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Refers to the application of multiple layers of security protocols effected through IP tunneling</a:t>
          </a:r>
        </a:p>
      </dgm:t>
    </dgm:pt>
    <dgm:pt modelId="{233F9816-307F-AE42-8928-30C21DC29B6E}" type="parTrans" cxnId="{BCB99939-F21A-1E42-A5B6-30519EFAF284}">
      <dgm:prSet/>
      <dgm:spPr/>
      <dgm:t>
        <a:bodyPr/>
        <a:lstStyle/>
        <a:p>
          <a:endParaRPr lang="en-US"/>
        </a:p>
      </dgm:t>
    </dgm:pt>
    <dgm:pt modelId="{A5572F3D-C01F-F74D-9EB2-B01CADAF73FB}" type="sibTrans" cxnId="{BCB99939-F21A-1E42-A5B6-30519EFAF284}">
      <dgm:prSet/>
      <dgm:spPr/>
      <dgm:t>
        <a:bodyPr/>
        <a:lstStyle/>
        <a:p>
          <a:endParaRPr lang="en-US"/>
        </a:p>
      </dgm:t>
    </dgm:pt>
    <dgm:pt modelId="{B30B12DF-E06C-1D45-A600-CDA134F8CC2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/>
            <a:t>This approach allows for multiple levels of nesting</a:t>
          </a:r>
        </a:p>
      </dgm:t>
    </dgm:pt>
    <dgm:pt modelId="{E4096CC1-C80D-0C48-AAC6-E4CB86C9CE41}" type="parTrans" cxnId="{ECC8CE9B-30C4-E142-8462-EFDB073782EE}">
      <dgm:prSet/>
      <dgm:spPr/>
      <dgm:t>
        <a:bodyPr/>
        <a:lstStyle/>
        <a:p>
          <a:endParaRPr lang="en-US"/>
        </a:p>
      </dgm:t>
    </dgm:pt>
    <dgm:pt modelId="{B09DE5FD-A198-8340-AC99-B0EFCD13AF4D}" type="sibTrans" cxnId="{ECC8CE9B-30C4-E142-8462-EFDB073782EE}">
      <dgm:prSet/>
      <dgm:spPr/>
      <dgm:t>
        <a:bodyPr/>
        <a:lstStyle/>
        <a:p>
          <a:endParaRPr lang="en-US"/>
        </a:p>
      </dgm:t>
    </dgm:pt>
    <dgm:pt modelId="{A06DB3D6-835F-074E-9FE3-F56DC6B51594}" type="pres">
      <dgm:prSet presAssocID="{8642BCE2-B390-F044-8E5A-B2927D500FCF}" presName="Name0" presStyleCnt="0">
        <dgm:presLayoutVars>
          <dgm:dir/>
          <dgm:animLvl val="lvl"/>
          <dgm:resizeHandles/>
        </dgm:presLayoutVars>
      </dgm:prSet>
      <dgm:spPr/>
    </dgm:pt>
    <dgm:pt modelId="{03BAA3D0-513C-F34B-9BD4-86CDD23CA0BB}" type="pres">
      <dgm:prSet presAssocID="{AFA3673C-3EE3-6144-808B-3A357BCC2676}" presName="linNode" presStyleCnt="0"/>
      <dgm:spPr/>
    </dgm:pt>
    <dgm:pt modelId="{3AF35FB8-4E11-414D-87E9-926A24012546}" type="pres">
      <dgm:prSet presAssocID="{AFA3673C-3EE3-6144-808B-3A357BCC2676}" presName="parentShp" presStyleLbl="node1" presStyleIdx="0" presStyleCnt="2">
        <dgm:presLayoutVars>
          <dgm:bulletEnabled val="1"/>
        </dgm:presLayoutVars>
      </dgm:prSet>
      <dgm:spPr/>
    </dgm:pt>
    <dgm:pt modelId="{6448D59F-5166-6644-8959-2E3CA7C2B447}" type="pres">
      <dgm:prSet presAssocID="{AFA3673C-3EE3-6144-808B-3A357BCC2676}" presName="childShp" presStyleLbl="bgAccFollowNode1" presStyleIdx="0" presStyleCnt="2">
        <dgm:presLayoutVars>
          <dgm:bulletEnabled val="1"/>
        </dgm:presLayoutVars>
      </dgm:prSet>
      <dgm:spPr/>
    </dgm:pt>
    <dgm:pt modelId="{6041B93B-955A-2647-AC1A-8B5AACAA3471}" type="pres">
      <dgm:prSet presAssocID="{CEF36C49-3774-E447-9C40-2C242A8AFB19}" presName="spacing" presStyleCnt="0"/>
      <dgm:spPr/>
    </dgm:pt>
    <dgm:pt modelId="{4504067C-94BA-9A46-849D-8FAD121FC122}" type="pres">
      <dgm:prSet presAssocID="{70247715-3145-2844-AA98-8DF1CC2C52B2}" presName="linNode" presStyleCnt="0"/>
      <dgm:spPr/>
    </dgm:pt>
    <dgm:pt modelId="{E967F2A9-63F8-214A-B159-3431F38B9C0A}" type="pres">
      <dgm:prSet presAssocID="{70247715-3145-2844-AA98-8DF1CC2C52B2}" presName="parentShp" presStyleLbl="node1" presStyleIdx="1" presStyleCnt="2">
        <dgm:presLayoutVars>
          <dgm:bulletEnabled val="1"/>
        </dgm:presLayoutVars>
      </dgm:prSet>
      <dgm:spPr/>
    </dgm:pt>
    <dgm:pt modelId="{41C75BE2-86DE-134A-AD06-0B6FF1FAE17A}" type="pres">
      <dgm:prSet presAssocID="{70247715-3145-2844-AA98-8DF1CC2C52B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DC0A90B-3228-2049-A708-EA3DF179F6DA}" type="presOf" srcId="{D4E1539E-F4FA-DB45-9538-2DCE112DBAE6}" destId="{6448D59F-5166-6644-8959-2E3CA7C2B447}" srcOrd="0" destOrd="0" presId="urn:microsoft.com/office/officeart/2005/8/layout/vList6"/>
    <dgm:cxn modelId="{BCB99939-F21A-1E42-A5B6-30519EFAF284}" srcId="{70247715-3145-2844-AA98-8DF1CC2C52B2}" destId="{EDBD66BB-D7A9-A842-8709-05B313955932}" srcOrd="0" destOrd="0" parTransId="{233F9816-307F-AE42-8928-30C21DC29B6E}" sibTransId="{A5572F3D-C01F-F74D-9EB2-B01CADAF73FB}"/>
    <dgm:cxn modelId="{8211BB3F-BFF4-4D41-8F7B-F08BE4B18440}" type="presOf" srcId="{AFA3673C-3EE3-6144-808B-3A357BCC2676}" destId="{3AF35FB8-4E11-414D-87E9-926A24012546}" srcOrd="0" destOrd="0" presId="urn:microsoft.com/office/officeart/2005/8/layout/vList6"/>
    <dgm:cxn modelId="{B7A27463-1E9E-7445-91AB-AEF56CA98047}" srcId="{8642BCE2-B390-F044-8E5A-B2927D500FCF}" destId="{AFA3673C-3EE3-6144-808B-3A357BCC2676}" srcOrd="0" destOrd="0" parTransId="{2ED23008-E87A-994E-A198-C9E63AB69A92}" sibTransId="{CEF36C49-3774-E447-9C40-2C242A8AFB19}"/>
    <dgm:cxn modelId="{55DD8763-B063-F541-BEDA-B5211694CCE1}" srcId="{AFA3673C-3EE3-6144-808B-3A357BCC2676}" destId="{3C064053-CC19-6048-85E4-9AABBA32406A}" srcOrd="1" destOrd="0" parTransId="{B458120C-90B1-064A-B835-3F89C164BDA1}" sibTransId="{8C637182-3BA2-2E44-AF59-11E003B329A2}"/>
    <dgm:cxn modelId="{649D3568-2DAE-ED4A-B5AA-C91988B60C85}" type="presOf" srcId="{3C064053-CC19-6048-85E4-9AABBA32406A}" destId="{6448D59F-5166-6644-8959-2E3CA7C2B447}" srcOrd="0" destOrd="1" presId="urn:microsoft.com/office/officeart/2005/8/layout/vList6"/>
    <dgm:cxn modelId="{23382374-6C40-624A-93A1-320E49AA35C6}" type="presOf" srcId="{70247715-3145-2844-AA98-8DF1CC2C52B2}" destId="{E967F2A9-63F8-214A-B159-3431F38B9C0A}" srcOrd="0" destOrd="0" presId="urn:microsoft.com/office/officeart/2005/8/layout/vList6"/>
    <dgm:cxn modelId="{84A6539A-1FA9-7A43-AB16-73633FD4785F}" type="presOf" srcId="{EDBD66BB-D7A9-A842-8709-05B313955932}" destId="{41C75BE2-86DE-134A-AD06-0B6FF1FAE17A}" srcOrd="0" destOrd="0" presId="urn:microsoft.com/office/officeart/2005/8/layout/vList6"/>
    <dgm:cxn modelId="{ECC8CE9B-30C4-E142-8462-EFDB073782EE}" srcId="{70247715-3145-2844-AA98-8DF1CC2C52B2}" destId="{B30B12DF-E06C-1D45-A600-CDA134F8CC2B}" srcOrd="1" destOrd="0" parTransId="{E4096CC1-C80D-0C48-AAC6-E4CB86C9CE41}" sibTransId="{B09DE5FD-A198-8340-AC99-B0EFCD13AF4D}"/>
    <dgm:cxn modelId="{B70D13BC-4F64-D54A-B7D8-D7DF4DBE96CB}" srcId="{AFA3673C-3EE3-6144-808B-3A357BCC2676}" destId="{D4E1539E-F4FA-DB45-9538-2DCE112DBAE6}" srcOrd="0" destOrd="0" parTransId="{980E923F-4B5B-BF40-9F86-D191BCA7D71A}" sibTransId="{1740363B-558A-CE42-AFBA-49F236B0888B}"/>
    <dgm:cxn modelId="{BC8F0AC6-4030-2340-A244-89AC0615AB6A}" type="presOf" srcId="{8642BCE2-B390-F044-8E5A-B2927D500FCF}" destId="{A06DB3D6-835F-074E-9FE3-F56DC6B51594}" srcOrd="0" destOrd="0" presId="urn:microsoft.com/office/officeart/2005/8/layout/vList6"/>
    <dgm:cxn modelId="{8DCE6FDF-146E-7E4E-B622-C84DC8EC9555}" srcId="{8642BCE2-B390-F044-8E5A-B2927D500FCF}" destId="{70247715-3145-2844-AA98-8DF1CC2C52B2}" srcOrd="1" destOrd="0" parTransId="{651261BF-9C58-5643-8455-90F3332A26F2}" sibTransId="{5CAD3554-BD68-964D-8AC3-D1A76EB14B49}"/>
    <dgm:cxn modelId="{98064CFB-BA26-B840-9BD9-1B40EC98C4C6}" type="presOf" srcId="{B30B12DF-E06C-1D45-A600-CDA134F8CC2B}" destId="{41C75BE2-86DE-134A-AD06-0B6FF1FAE17A}" srcOrd="0" destOrd="1" presId="urn:microsoft.com/office/officeart/2005/8/layout/vList6"/>
    <dgm:cxn modelId="{4016F614-21D0-BB4C-82F7-2DBAD897F683}" type="presParOf" srcId="{A06DB3D6-835F-074E-9FE3-F56DC6B51594}" destId="{03BAA3D0-513C-F34B-9BD4-86CDD23CA0BB}" srcOrd="0" destOrd="0" presId="urn:microsoft.com/office/officeart/2005/8/layout/vList6"/>
    <dgm:cxn modelId="{CD4F9BDF-B773-C94A-BF37-D29AE218680E}" type="presParOf" srcId="{03BAA3D0-513C-F34B-9BD4-86CDD23CA0BB}" destId="{3AF35FB8-4E11-414D-87E9-926A24012546}" srcOrd="0" destOrd="0" presId="urn:microsoft.com/office/officeart/2005/8/layout/vList6"/>
    <dgm:cxn modelId="{98AF5A00-270B-D44B-82F0-8420DF58899A}" type="presParOf" srcId="{03BAA3D0-513C-F34B-9BD4-86CDD23CA0BB}" destId="{6448D59F-5166-6644-8959-2E3CA7C2B447}" srcOrd="1" destOrd="0" presId="urn:microsoft.com/office/officeart/2005/8/layout/vList6"/>
    <dgm:cxn modelId="{4222F612-1CF7-CA49-8D00-C4779DDBBE75}" type="presParOf" srcId="{A06DB3D6-835F-074E-9FE3-F56DC6B51594}" destId="{6041B93B-955A-2647-AC1A-8B5AACAA3471}" srcOrd="1" destOrd="0" presId="urn:microsoft.com/office/officeart/2005/8/layout/vList6"/>
    <dgm:cxn modelId="{FC9E577B-0252-3641-9E03-B10B2FE56567}" type="presParOf" srcId="{A06DB3D6-835F-074E-9FE3-F56DC6B51594}" destId="{4504067C-94BA-9A46-849D-8FAD121FC122}" srcOrd="2" destOrd="0" presId="urn:microsoft.com/office/officeart/2005/8/layout/vList6"/>
    <dgm:cxn modelId="{EDEFEDBF-DA56-DD41-8EF3-B90CD9F81176}" type="presParOf" srcId="{4504067C-94BA-9A46-849D-8FAD121FC122}" destId="{E967F2A9-63F8-214A-B159-3431F38B9C0A}" srcOrd="0" destOrd="0" presId="urn:microsoft.com/office/officeart/2005/8/layout/vList6"/>
    <dgm:cxn modelId="{6555704E-B102-CC44-8F83-D2D5C9C71AA7}" type="presParOf" srcId="{4504067C-94BA-9A46-849D-8FAD121FC122}" destId="{41C75BE2-86DE-134A-AD06-0B6FF1FAE17A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E3007-19CD-304D-8E28-3E8CE4ABCC41}">
      <dsp:nvSpPr>
        <dsp:cNvPr id="0" name=""/>
        <dsp:cNvSpPr/>
      </dsp:nvSpPr>
      <dsp:spPr>
        <a:xfrm>
          <a:off x="0" y="0"/>
          <a:ext cx="2438400" cy="2438400"/>
        </a:xfrm>
        <a:prstGeom prst="pie">
          <a:avLst>
            <a:gd name="adj1" fmla="val 5400000"/>
            <a:gd name="adj2" fmla="val 1620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0A6A7-04C4-6C4E-81D6-9B20A8079269}">
      <dsp:nvSpPr>
        <dsp:cNvPr id="0" name=""/>
        <dsp:cNvSpPr/>
      </dsp:nvSpPr>
      <dsp:spPr>
        <a:xfrm>
          <a:off x="1219200" y="0"/>
          <a:ext cx="4724399" cy="243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Examples include:</a:t>
          </a:r>
        </a:p>
      </dsp:txBody>
      <dsp:txXfrm>
        <a:off x="1219200" y="0"/>
        <a:ext cx="2362199" cy="2438400"/>
      </dsp:txXfrm>
    </dsp:sp>
    <dsp:sp modelId="{AAF43AC8-B14D-6F46-9071-E2D8B19F383F}">
      <dsp:nvSpPr>
        <dsp:cNvPr id="0" name=""/>
        <dsp:cNvSpPr/>
      </dsp:nvSpPr>
      <dsp:spPr>
        <a:xfrm>
          <a:off x="3581399" y="0"/>
          <a:ext cx="2362199" cy="243840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Secure branch office connectivity over the Internet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Secure remote access over the Internet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Establishing extranet and intranet connectivity with partners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Enhancing electronic commerce security</a:t>
          </a:r>
        </a:p>
      </dsp:txBody>
      <dsp:txXfrm>
        <a:off x="3581399" y="0"/>
        <a:ext cx="2362199" cy="2438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097FF-8999-CA47-B1DF-419FD1345BFE}">
      <dsp:nvSpPr>
        <dsp:cNvPr id="0" name=""/>
        <dsp:cNvSpPr/>
      </dsp:nvSpPr>
      <dsp:spPr>
        <a:xfrm>
          <a:off x="1676399" y="0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 system administrator manually configures each system with its own keys and with the keys of other communicating systems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This is practical for small, relatively static environments</a:t>
          </a:r>
        </a:p>
      </dsp:txBody>
      <dsp:txXfrm>
        <a:off x="1717357" y="40958"/>
        <a:ext cx="2075937" cy="1316481"/>
      </dsp:txXfrm>
    </dsp:sp>
    <dsp:sp modelId="{E1D06884-975F-BE4E-AB19-473E1C159339}">
      <dsp:nvSpPr>
        <dsp:cNvPr id="0" name=""/>
        <dsp:cNvSpPr/>
      </dsp:nvSpPr>
      <dsp:spPr>
        <a:xfrm>
          <a:off x="4114803" y="419669"/>
          <a:ext cx="3196635" cy="3196635"/>
        </a:xfrm>
        <a:prstGeom prst="leftCircularArrow">
          <a:avLst>
            <a:gd name="adj1" fmla="val 2453"/>
            <a:gd name="adj2" fmla="val 296949"/>
            <a:gd name="adj3" fmla="val 4951480"/>
            <a:gd name="adj4" fmla="val 11903510"/>
            <a:gd name="adj5" fmla="val 2862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CE0A2-DCAF-3F44-A73A-C73583430C99}">
      <dsp:nvSpPr>
        <dsp:cNvPr id="0" name=""/>
        <dsp:cNvSpPr/>
      </dsp:nvSpPr>
      <dsp:spPr>
        <a:xfrm>
          <a:off x="2362208" y="1295397"/>
          <a:ext cx="1918092" cy="7627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Manual</a:t>
          </a:r>
        </a:p>
      </dsp:txBody>
      <dsp:txXfrm>
        <a:off x="2384549" y="1317738"/>
        <a:ext cx="1873410" cy="718080"/>
      </dsp:txXfrm>
    </dsp:sp>
    <dsp:sp modelId="{68424FEB-F547-2443-B592-0C0875A4A43C}">
      <dsp:nvSpPr>
        <dsp:cNvPr id="0" name=""/>
        <dsp:cNvSpPr/>
      </dsp:nvSpPr>
      <dsp:spPr>
        <a:xfrm>
          <a:off x="4471541" y="1852422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Enables the on-demand creation of keys for SAs and facilitates the use of keys in a large distributed system with an evolving configuration</a:t>
          </a:r>
        </a:p>
      </dsp:txBody>
      <dsp:txXfrm>
        <a:off x="4512499" y="2274761"/>
        <a:ext cx="2075937" cy="1316481"/>
      </dsp:txXfrm>
    </dsp:sp>
    <dsp:sp modelId="{C6D605F3-FEC8-6747-87A4-3A4B52D42EF5}">
      <dsp:nvSpPr>
        <dsp:cNvPr id="0" name=""/>
        <dsp:cNvSpPr/>
      </dsp:nvSpPr>
      <dsp:spPr>
        <a:xfrm>
          <a:off x="4863711" y="1447802"/>
          <a:ext cx="1918092" cy="7627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Automated </a:t>
          </a:r>
        </a:p>
      </dsp:txBody>
      <dsp:txXfrm>
        <a:off x="4886052" y="1470143"/>
        <a:ext cx="1873410" cy="718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5BA64-A402-F841-80AD-B51F83B1EE73}">
      <dsp:nvSpPr>
        <dsp:cNvPr id="0" name=""/>
        <dsp:cNvSpPr/>
      </dsp:nvSpPr>
      <dsp:spPr>
        <a:xfrm rot="5400000">
          <a:off x="-142205" y="143739"/>
          <a:ext cx="948035" cy="663624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</a:t>
          </a:r>
        </a:p>
      </dsp:txBody>
      <dsp:txXfrm rot="-5400000">
        <a:off x="1" y="333345"/>
        <a:ext cx="663624" cy="284411"/>
      </dsp:txXfrm>
    </dsp:sp>
    <dsp:sp modelId="{5FB1D2C7-CE0A-F84D-B2A6-1B3B46232F5C}">
      <dsp:nvSpPr>
        <dsp:cNvPr id="0" name=""/>
        <dsp:cNvSpPr/>
      </dsp:nvSpPr>
      <dsp:spPr>
        <a:xfrm rot="5400000">
          <a:off x="4367100" y="-3701942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 employs a mechanism known as cookies to thwart clogging attacks</a:t>
          </a:r>
        </a:p>
      </dsp:txBody>
      <dsp:txXfrm rot="-5400000">
        <a:off x="663624" y="31615"/>
        <a:ext cx="7993094" cy="556060"/>
      </dsp:txXfrm>
    </dsp:sp>
    <dsp:sp modelId="{0A263CDF-A21A-804F-8C6A-021F1F811A92}">
      <dsp:nvSpPr>
        <dsp:cNvPr id="0" name=""/>
        <dsp:cNvSpPr/>
      </dsp:nvSpPr>
      <dsp:spPr>
        <a:xfrm rot="5400000">
          <a:off x="-142205" y="972763"/>
          <a:ext cx="948035" cy="663624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</a:t>
          </a:r>
        </a:p>
      </dsp:txBody>
      <dsp:txXfrm rot="-5400000">
        <a:off x="1" y="1162369"/>
        <a:ext cx="663624" cy="284411"/>
      </dsp:txXfrm>
    </dsp:sp>
    <dsp:sp modelId="{1D2B45EC-1225-6B48-9D7A-C18D51A880CA}">
      <dsp:nvSpPr>
        <dsp:cNvPr id="0" name=""/>
        <dsp:cNvSpPr/>
      </dsp:nvSpPr>
      <dsp:spPr>
        <a:xfrm rot="5400000">
          <a:off x="4367100" y="-2872918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 enables the two parties to negotiate a group; this, in essence, specifies the global parameters of the Diffie-Hellman key exchange</a:t>
          </a:r>
        </a:p>
      </dsp:txBody>
      <dsp:txXfrm rot="-5400000">
        <a:off x="663624" y="860639"/>
        <a:ext cx="7993094" cy="556060"/>
      </dsp:txXfrm>
    </dsp:sp>
    <dsp:sp modelId="{CEDEA343-E328-3D43-A70B-545E118FB7EB}">
      <dsp:nvSpPr>
        <dsp:cNvPr id="0" name=""/>
        <dsp:cNvSpPr/>
      </dsp:nvSpPr>
      <dsp:spPr>
        <a:xfrm rot="5400000">
          <a:off x="-142205" y="1801787"/>
          <a:ext cx="948035" cy="663624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</a:t>
          </a:r>
        </a:p>
      </dsp:txBody>
      <dsp:txXfrm rot="-5400000">
        <a:off x="1" y="1991393"/>
        <a:ext cx="663624" cy="284411"/>
      </dsp:txXfrm>
    </dsp:sp>
    <dsp:sp modelId="{AE0352BD-AE36-0548-A3F4-0C964F6E09EB}">
      <dsp:nvSpPr>
        <dsp:cNvPr id="0" name=""/>
        <dsp:cNvSpPr/>
      </dsp:nvSpPr>
      <dsp:spPr>
        <a:xfrm rot="5400000">
          <a:off x="4367100" y="-2043893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It uses nonces to ensure against replay attacks</a:t>
          </a:r>
        </a:p>
      </dsp:txBody>
      <dsp:txXfrm rot="-5400000">
        <a:off x="663624" y="1689664"/>
        <a:ext cx="7993094" cy="556060"/>
      </dsp:txXfrm>
    </dsp:sp>
    <dsp:sp modelId="{BFAD7A5C-39B0-9A46-B98C-3DF9DCEDE676}">
      <dsp:nvSpPr>
        <dsp:cNvPr id="0" name=""/>
        <dsp:cNvSpPr/>
      </dsp:nvSpPr>
      <dsp:spPr>
        <a:xfrm rot="5400000">
          <a:off x="-142205" y="2630811"/>
          <a:ext cx="948035" cy="663624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</a:t>
          </a:r>
        </a:p>
      </dsp:txBody>
      <dsp:txXfrm rot="-5400000">
        <a:off x="1" y="2820417"/>
        <a:ext cx="663624" cy="284411"/>
      </dsp:txXfrm>
    </dsp:sp>
    <dsp:sp modelId="{19F5704B-5396-724A-B6B8-36E16BEA3285}">
      <dsp:nvSpPr>
        <dsp:cNvPr id="0" name=""/>
        <dsp:cNvSpPr/>
      </dsp:nvSpPr>
      <dsp:spPr>
        <a:xfrm rot="5400000">
          <a:off x="4367100" y="-1214869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It enables the exchange of Diffie-Hellman public key values</a:t>
          </a:r>
        </a:p>
      </dsp:txBody>
      <dsp:txXfrm rot="-5400000">
        <a:off x="663624" y="2518688"/>
        <a:ext cx="7993094" cy="556060"/>
      </dsp:txXfrm>
    </dsp:sp>
    <dsp:sp modelId="{E1E98530-1975-774C-91C7-53635D911027}">
      <dsp:nvSpPr>
        <dsp:cNvPr id="0" name=""/>
        <dsp:cNvSpPr/>
      </dsp:nvSpPr>
      <dsp:spPr>
        <a:xfrm rot="5400000">
          <a:off x="-142205" y="3459836"/>
          <a:ext cx="948035" cy="663624"/>
        </a:xfrm>
        <a:prstGeom prst="chevron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5.</a:t>
          </a:r>
        </a:p>
      </dsp:txBody>
      <dsp:txXfrm rot="-5400000">
        <a:off x="1" y="3649442"/>
        <a:ext cx="663624" cy="284411"/>
      </dsp:txXfrm>
    </dsp:sp>
    <dsp:sp modelId="{29610787-19F4-DF48-9A09-9E25EC65C115}">
      <dsp:nvSpPr>
        <dsp:cNvPr id="0" name=""/>
        <dsp:cNvSpPr/>
      </dsp:nvSpPr>
      <dsp:spPr>
        <a:xfrm rot="5400000">
          <a:off x="4367100" y="-385845"/>
          <a:ext cx="616222" cy="80231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It authenticates the Diffie-Hellman exchange to thwart man-in-the-middle-attacks</a:t>
          </a:r>
        </a:p>
      </dsp:txBody>
      <dsp:txXfrm rot="-5400000">
        <a:off x="663624" y="3347712"/>
        <a:ext cx="7993094" cy="55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4F229-762D-0F42-8B60-1E2FAB15D8BD}">
      <dsp:nvSpPr>
        <dsp:cNvPr id="0" name=""/>
        <dsp:cNvSpPr/>
      </dsp:nvSpPr>
      <dsp:spPr>
        <a:xfrm>
          <a:off x="1219" y="849"/>
          <a:ext cx="7541361" cy="1930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IPsec can assure that:</a:t>
          </a:r>
        </a:p>
      </dsp:txBody>
      <dsp:txXfrm>
        <a:off x="57770" y="57400"/>
        <a:ext cx="7428259" cy="1817694"/>
      </dsp:txXfrm>
    </dsp:sp>
    <dsp:sp modelId="{E803F8D6-E911-8C4B-9CD6-5E28BCE07A4B}">
      <dsp:nvSpPr>
        <dsp:cNvPr id="0" name=""/>
        <dsp:cNvSpPr/>
      </dsp:nvSpPr>
      <dsp:spPr>
        <a:xfrm>
          <a:off x="76207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10000"/>
                </a:schemeClr>
              </a:solidFill>
            </a:rPr>
            <a:t>A router advertisement comes from an authorized router</a:t>
          </a:r>
        </a:p>
      </dsp:txBody>
      <dsp:txXfrm>
        <a:off x="128154" y="1347338"/>
        <a:ext cx="1669709" cy="1826902"/>
      </dsp:txXfrm>
    </dsp:sp>
    <dsp:sp modelId="{18130B95-B875-184D-96A9-761B60082279}">
      <dsp:nvSpPr>
        <dsp:cNvPr id="0" name=""/>
        <dsp:cNvSpPr/>
      </dsp:nvSpPr>
      <dsp:spPr>
        <a:xfrm>
          <a:off x="1981199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10000"/>
                </a:schemeClr>
              </a:solidFill>
            </a:rPr>
            <a:t>A router seeking to establish or maintain a neighbor relationship with a router in another routing domain is an authorized router</a:t>
          </a:r>
        </a:p>
      </dsp:txBody>
      <dsp:txXfrm>
        <a:off x="2033146" y="1347338"/>
        <a:ext cx="1669709" cy="1826902"/>
      </dsp:txXfrm>
    </dsp:sp>
    <dsp:sp modelId="{2D8BD277-277B-BA42-8701-849074DEB1FA}">
      <dsp:nvSpPr>
        <dsp:cNvPr id="0" name=""/>
        <dsp:cNvSpPr/>
      </dsp:nvSpPr>
      <dsp:spPr>
        <a:xfrm>
          <a:off x="3886208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10000"/>
                </a:schemeClr>
              </a:solidFill>
            </a:rPr>
            <a:t>A redirect message comes from the router to which the initial IP packet was sent </a:t>
          </a:r>
        </a:p>
      </dsp:txBody>
      <dsp:txXfrm>
        <a:off x="3938155" y="1347338"/>
        <a:ext cx="1669709" cy="1826902"/>
      </dsp:txXfrm>
    </dsp:sp>
    <dsp:sp modelId="{32AF9351-3C09-474A-B90B-3569B99135F5}">
      <dsp:nvSpPr>
        <dsp:cNvPr id="0" name=""/>
        <dsp:cNvSpPr/>
      </dsp:nvSpPr>
      <dsp:spPr>
        <a:xfrm>
          <a:off x="5770183" y="1295391"/>
          <a:ext cx="1773603" cy="193079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/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10000"/>
                </a:schemeClr>
              </a:solidFill>
            </a:rPr>
            <a:t>A routing update is not forged</a:t>
          </a:r>
        </a:p>
      </dsp:txBody>
      <dsp:txXfrm>
        <a:off x="5822130" y="1347338"/>
        <a:ext cx="1669709" cy="1826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840FB-C375-4B42-9A12-4E03C1603E92}">
      <dsp:nvSpPr>
        <dsp:cNvPr id="0" name=""/>
        <dsp:cNvSpPr/>
      </dsp:nvSpPr>
      <dsp:spPr>
        <a:xfrm>
          <a:off x="3209923" y="3352814"/>
          <a:ext cx="2367938" cy="236793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IPsec Documents</a:t>
          </a:r>
          <a:endParaRPr lang="en-US" sz="2500" kern="1200" dirty="0"/>
        </a:p>
      </dsp:txBody>
      <dsp:txXfrm>
        <a:off x="3556699" y="3699590"/>
        <a:ext cx="1674386" cy="1674386"/>
      </dsp:txXfrm>
    </dsp:sp>
    <dsp:sp modelId="{E62B5900-AF6F-B24C-A8B8-548040250394}">
      <dsp:nvSpPr>
        <dsp:cNvPr id="0" name=""/>
        <dsp:cNvSpPr/>
      </dsp:nvSpPr>
      <dsp:spPr>
        <a:xfrm rot="9844977">
          <a:off x="1301827" y="4812484"/>
          <a:ext cx="1884154" cy="674862"/>
        </a:xfrm>
        <a:prstGeom prst="lef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BECE2-1CCE-5644-A1F0-3BD0877E85B4}">
      <dsp:nvSpPr>
        <dsp:cNvPr id="0" name=""/>
        <dsp:cNvSpPr/>
      </dsp:nvSpPr>
      <dsp:spPr>
        <a:xfrm>
          <a:off x="76197" y="4267207"/>
          <a:ext cx="2523498" cy="22821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Architecture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Covers the general concepts, security requirements, definitions, and mechanisms defining IPsec technology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current specification is RFC4301, </a:t>
          </a:r>
          <a:r>
            <a:rPr lang="en-US" sz="1400" i="1" kern="1200" dirty="0"/>
            <a:t>Security Architecture for the Internet Protocol</a:t>
          </a:r>
          <a:endParaRPr lang="en-US" sz="1400" kern="1200" dirty="0"/>
        </a:p>
      </dsp:txBody>
      <dsp:txXfrm>
        <a:off x="143039" y="4334049"/>
        <a:ext cx="2389814" cy="2148453"/>
      </dsp:txXfrm>
    </dsp:sp>
    <dsp:sp modelId="{A7ABCFE7-8F30-2F42-AFD6-BC26B11077B0}">
      <dsp:nvSpPr>
        <dsp:cNvPr id="0" name=""/>
        <dsp:cNvSpPr/>
      </dsp:nvSpPr>
      <dsp:spPr>
        <a:xfrm rot="12181312">
          <a:off x="1346800" y="3314806"/>
          <a:ext cx="1930882" cy="674862"/>
        </a:xfrm>
        <a:prstGeom prst="lef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B2410-3246-1544-AD89-20E5CDA7F891}">
      <dsp:nvSpPr>
        <dsp:cNvPr id="0" name=""/>
        <dsp:cNvSpPr/>
      </dsp:nvSpPr>
      <dsp:spPr>
        <a:xfrm>
          <a:off x="247059" y="2362198"/>
          <a:ext cx="2353267" cy="18249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Authentication Header (AH)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 extension header to provide message authentication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current specification is RFC 4302, </a:t>
          </a:r>
          <a:r>
            <a:rPr lang="en-US" sz="1400" i="1" kern="1200" dirty="0"/>
            <a:t>IP Authentication Header</a:t>
          </a:r>
          <a:endParaRPr lang="en-US" sz="1400" kern="1200" dirty="0"/>
        </a:p>
      </dsp:txBody>
      <dsp:txXfrm>
        <a:off x="300510" y="2415649"/>
        <a:ext cx="2246365" cy="1718041"/>
      </dsp:txXfrm>
    </dsp:sp>
    <dsp:sp modelId="{45F267BE-CA9F-7A42-8E5E-CB2BE08ACB46}">
      <dsp:nvSpPr>
        <dsp:cNvPr id="0" name=""/>
        <dsp:cNvSpPr/>
      </dsp:nvSpPr>
      <dsp:spPr>
        <a:xfrm rot="14940122">
          <a:off x="2346735" y="1885837"/>
          <a:ext cx="2318353" cy="674862"/>
        </a:xfrm>
        <a:prstGeom prst="lef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D84F3-9003-6C4B-80E2-22CDD89B2CE4}">
      <dsp:nvSpPr>
        <dsp:cNvPr id="0" name=""/>
        <dsp:cNvSpPr/>
      </dsp:nvSpPr>
      <dsp:spPr>
        <a:xfrm>
          <a:off x="1828789" y="0"/>
          <a:ext cx="2523498" cy="22821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Encapsulating Security Payload (ESP)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Consists of an encapsulating header and trailer used to provide encryption or combined encryption/authentication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current specification is RFC 4303, </a:t>
          </a:r>
          <a:r>
            <a:rPr lang="en-US" sz="1400" i="1" kern="1200" dirty="0"/>
            <a:t>IP Encapsulating Security Payload (ESP)</a:t>
          </a:r>
          <a:endParaRPr lang="en-US" sz="1400" kern="1200" dirty="0"/>
        </a:p>
      </dsp:txBody>
      <dsp:txXfrm>
        <a:off x="1895631" y="66842"/>
        <a:ext cx="2389814" cy="2148453"/>
      </dsp:txXfrm>
    </dsp:sp>
    <dsp:sp modelId="{E85F8CD7-CF21-FD45-B934-3FE960C7F98A}">
      <dsp:nvSpPr>
        <dsp:cNvPr id="0" name=""/>
        <dsp:cNvSpPr/>
      </dsp:nvSpPr>
      <dsp:spPr>
        <a:xfrm rot="17893692">
          <a:off x="4359435" y="1917260"/>
          <a:ext cx="2519103" cy="674862"/>
        </a:xfrm>
        <a:prstGeom prst="lef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D35D9-2890-504A-85CD-D5B62625CE94}">
      <dsp:nvSpPr>
        <dsp:cNvPr id="0" name=""/>
        <dsp:cNvSpPr/>
      </dsp:nvSpPr>
      <dsp:spPr>
        <a:xfrm>
          <a:off x="4885673" y="80069"/>
          <a:ext cx="2658124" cy="2129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Internet Key Exchange (IKE)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collection of documents describing the key management schemes for use with IPsec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main specification is RFC 7296, </a:t>
          </a:r>
          <a:r>
            <a:rPr lang="en-US" sz="1400" i="1" kern="1200" dirty="0"/>
            <a:t>Internet Key Exchange (IKEv2) Protocol, </a:t>
          </a:r>
          <a:r>
            <a:rPr lang="en-US" sz="1400" kern="1200" dirty="0"/>
            <a:t>but there are a number of related RFCs</a:t>
          </a:r>
        </a:p>
      </dsp:txBody>
      <dsp:txXfrm>
        <a:off x="4948051" y="142447"/>
        <a:ext cx="2533368" cy="2004979"/>
      </dsp:txXfrm>
    </dsp:sp>
    <dsp:sp modelId="{D85B745C-C860-BE46-86DA-48F1FF2AA5E2}">
      <dsp:nvSpPr>
        <dsp:cNvPr id="0" name=""/>
        <dsp:cNvSpPr/>
      </dsp:nvSpPr>
      <dsp:spPr>
        <a:xfrm rot="20449923">
          <a:off x="5568778" y="3430291"/>
          <a:ext cx="2075081" cy="674862"/>
        </a:xfrm>
        <a:prstGeom prst="lef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4E441-63D4-AA4B-B46B-6441E2285FB1}">
      <dsp:nvSpPr>
        <dsp:cNvPr id="0" name=""/>
        <dsp:cNvSpPr/>
      </dsp:nvSpPr>
      <dsp:spPr>
        <a:xfrm>
          <a:off x="6400804" y="2362190"/>
          <a:ext cx="2371069" cy="21297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Cryptographic algorithms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category encompasses a large set of documents that define and describe cryptographic algorithms for encryption, message authentication, pseudorandom functions (PRFs), and cryptographic key exchange</a:t>
          </a:r>
        </a:p>
      </dsp:txBody>
      <dsp:txXfrm>
        <a:off x="6463182" y="2424568"/>
        <a:ext cx="2246313" cy="2004979"/>
      </dsp:txXfrm>
    </dsp:sp>
    <dsp:sp modelId="{362E5961-F8E7-1A42-B2D9-9ED51B9304BF}">
      <dsp:nvSpPr>
        <dsp:cNvPr id="0" name=""/>
        <dsp:cNvSpPr/>
      </dsp:nvSpPr>
      <dsp:spPr>
        <a:xfrm rot="1072922">
          <a:off x="5584142" y="4911227"/>
          <a:ext cx="2032243" cy="674862"/>
        </a:xfrm>
        <a:prstGeom prst="lef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75DB94-5BA4-8A44-8258-8BDEB20E9A6E}">
      <dsp:nvSpPr>
        <dsp:cNvPr id="0" name=""/>
        <dsp:cNvSpPr/>
      </dsp:nvSpPr>
      <dsp:spPr>
        <a:xfrm>
          <a:off x="6476998" y="4648194"/>
          <a:ext cx="2180599" cy="18249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tx1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Other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There are a variety of other IPsec-related RFCs, including those dealing with security policy and management information base (MIB) content</a:t>
          </a:r>
        </a:p>
      </dsp:txBody>
      <dsp:txXfrm>
        <a:off x="6530449" y="4701645"/>
        <a:ext cx="2073697" cy="1718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235C7-FA3A-904D-BE08-E79EEAE1889E}">
      <dsp:nvSpPr>
        <dsp:cNvPr id="0" name=""/>
        <dsp:cNvSpPr/>
      </dsp:nvSpPr>
      <dsp:spPr>
        <a:xfrm>
          <a:off x="0" y="0"/>
          <a:ext cx="4114800" cy="54720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Transport Mode</a:t>
          </a:r>
        </a:p>
      </dsp:txBody>
      <dsp:txXfrm>
        <a:off x="0" y="0"/>
        <a:ext cx="4114800" cy="547200"/>
      </dsp:txXfrm>
    </dsp:sp>
    <dsp:sp modelId="{D43767FB-CCE1-B24C-9B7F-FF8830C00AC7}">
      <dsp:nvSpPr>
        <dsp:cNvPr id="0" name=""/>
        <dsp:cNvSpPr/>
      </dsp:nvSpPr>
      <dsp:spPr>
        <a:xfrm>
          <a:off x="0" y="532669"/>
          <a:ext cx="4114800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Provides protection primarily for upper-layer protocols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Examples include a TCP or UDP segment or an ICMP packet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ighlight>
                <a:srgbClr val="FFFF00"/>
              </a:highlight>
            </a:rPr>
            <a:t>Typically used for end-to-end communication between two hosts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ESP in transport mode </a:t>
          </a:r>
          <a:r>
            <a:rPr lang="en-US" sz="1900" u="sng" kern="1200" dirty="0"/>
            <a:t>encrypts</a:t>
          </a:r>
          <a:r>
            <a:rPr lang="en-US" sz="1900" kern="1200" dirty="0"/>
            <a:t> and </a:t>
          </a:r>
          <a:r>
            <a:rPr lang="en-US" sz="1900" u="sng" kern="1200" dirty="0"/>
            <a:t>optionally authenticates</a:t>
          </a:r>
          <a:r>
            <a:rPr lang="en-US" sz="1900" kern="1200" dirty="0"/>
            <a:t> the IP payload but not the IP header.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AH in transport mode </a:t>
          </a:r>
          <a:r>
            <a:rPr lang="en-US" sz="1900" u="sng" kern="1200" dirty="0"/>
            <a:t>authenticates</a:t>
          </a:r>
          <a:r>
            <a:rPr lang="en-US" sz="1900" kern="1200" dirty="0"/>
            <a:t> the IP payload and selected portions of the IP header.</a:t>
          </a:r>
        </a:p>
      </dsp:txBody>
      <dsp:txXfrm>
        <a:off x="0" y="532669"/>
        <a:ext cx="4114800" cy="3442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52F13-BF69-3147-B98A-6E99C8C2052E}">
      <dsp:nvSpPr>
        <dsp:cNvPr id="0" name=""/>
        <dsp:cNvSpPr/>
      </dsp:nvSpPr>
      <dsp:spPr>
        <a:xfrm>
          <a:off x="0" y="155973"/>
          <a:ext cx="4191000" cy="48960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Tunnel Mode</a:t>
          </a:r>
        </a:p>
      </dsp:txBody>
      <dsp:txXfrm>
        <a:off x="0" y="155973"/>
        <a:ext cx="4191000" cy="489600"/>
      </dsp:txXfrm>
    </dsp:sp>
    <dsp:sp modelId="{345E7453-BDC7-4B43-B53A-AA8C04B406D8}">
      <dsp:nvSpPr>
        <dsp:cNvPr id="0" name=""/>
        <dsp:cNvSpPr/>
      </dsp:nvSpPr>
      <dsp:spPr>
        <a:xfrm>
          <a:off x="0" y="607238"/>
          <a:ext cx="4191000" cy="3892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Provides protection to the entire IP packet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ighlight>
                <a:srgbClr val="FFFF00"/>
              </a:highlight>
            </a:rPr>
            <a:t>Used when one or both ends of a security association (SA) are a security gateway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700" kern="1200" dirty="0"/>
            <a:t>A number of hosts on networks behind firewalls may engage in secure communications without implementing IPsec. </a:t>
          </a:r>
          <a:r>
            <a:rPr lang="en-US" sz="1700" b="1" kern="1200" dirty="0"/>
            <a:t>Q: </a:t>
          </a:r>
          <a:r>
            <a:rPr lang="en-US" sz="1700" b="0" kern="1200" dirty="0"/>
            <a:t>a valid assumption</a:t>
          </a:r>
          <a:r>
            <a:rPr lang="en-US" sz="1700" kern="1200" dirty="0"/>
            <a:t>?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ESP in tunnel mode </a:t>
          </a:r>
          <a:r>
            <a:rPr lang="en-US" sz="1700" u="sng" kern="1200" dirty="0"/>
            <a:t>encrypts</a:t>
          </a:r>
          <a:r>
            <a:rPr lang="en-US" sz="1700" kern="1200" dirty="0"/>
            <a:t> and </a:t>
          </a:r>
          <a:r>
            <a:rPr lang="en-US" sz="1700" u="sng" kern="1200" dirty="0"/>
            <a:t>optionally authenticates</a:t>
          </a:r>
          <a:r>
            <a:rPr lang="en-US" sz="1700" kern="1200" dirty="0"/>
            <a:t> the entire inner IP packet, including the inner IP header.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AH in tunnel mode </a:t>
          </a:r>
          <a:r>
            <a:rPr lang="en-US" sz="1700" u="sng" kern="1200" dirty="0"/>
            <a:t>authenticates</a:t>
          </a:r>
          <a:r>
            <a:rPr lang="en-US" sz="1700" kern="1200" dirty="0"/>
            <a:t> the entire inner IP packet and selected portions of the outer IP header.</a:t>
          </a:r>
        </a:p>
      </dsp:txBody>
      <dsp:txXfrm>
        <a:off x="0" y="607238"/>
        <a:ext cx="4191000" cy="3892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A2390-973D-8B47-8B9D-6F29CA4AFC57}">
      <dsp:nvSpPr>
        <dsp:cNvPr id="0" name=""/>
        <dsp:cNvSpPr/>
      </dsp:nvSpPr>
      <dsp:spPr>
        <a:xfrm>
          <a:off x="1440155" y="-163422"/>
          <a:ext cx="4179394" cy="3392697"/>
        </a:xfrm>
        <a:prstGeom prst="ellipse">
          <a:avLst/>
        </a:prstGeom>
        <a:solidFill>
          <a:schemeClr val="tx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>
                  <a:lumMod val="10000"/>
                </a:schemeClr>
              </a:solidFill>
            </a:rPr>
            <a:t>Security Parameters Index (SPI)</a:t>
          </a:r>
          <a:endParaRPr lang="en-US" sz="1600" b="1" kern="1200" dirty="0">
            <a:solidFill>
              <a:schemeClr val="tx2">
                <a:lumMod val="1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chemeClr val="tx2">
                  <a:lumMod val="10000"/>
                </a:schemeClr>
              </a:solidFill>
            </a:rPr>
            <a:t>Carried in the </a:t>
          </a:r>
          <a:r>
            <a:rPr lang="en-AU" sz="1200" u="sng" kern="1200" dirty="0">
              <a:solidFill>
                <a:schemeClr val="tx2">
                  <a:lumMod val="10000"/>
                </a:schemeClr>
              </a:solidFill>
            </a:rPr>
            <a:t>AH or ESP headers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chemeClr val="tx2">
                  <a:lumMod val="10000"/>
                </a:schemeClr>
              </a:solidFill>
            </a:rPr>
            <a:t>A 32-bit unsigned integer assigned to this SA</a:t>
          </a:r>
        </a:p>
      </dsp:txBody>
      <dsp:txXfrm>
        <a:off x="1997407" y="430299"/>
        <a:ext cx="3064889" cy="1526714"/>
      </dsp:txXfrm>
    </dsp:sp>
    <dsp:sp modelId="{CF3F18DD-5263-1940-B599-27C89DC3F298}">
      <dsp:nvSpPr>
        <dsp:cNvPr id="0" name=""/>
        <dsp:cNvSpPr/>
      </dsp:nvSpPr>
      <dsp:spPr>
        <a:xfrm>
          <a:off x="3025330" y="1756309"/>
          <a:ext cx="3293618" cy="2991592"/>
        </a:xfrm>
        <a:prstGeom prst="ellipse">
          <a:avLst/>
        </a:prstGeom>
        <a:solidFill>
          <a:schemeClr val="tx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>
                  <a:lumMod val="10000"/>
                </a:schemeClr>
              </a:solidFill>
            </a:rPr>
            <a:t>IP Destination Address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chemeClr val="tx2">
                  <a:lumMod val="10000"/>
                </a:schemeClr>
              </a:solidFill>
            </a:rPr>
            <a:t>Address of the destination endpoint of the SA, which may be an end-user system or a network system such as a firewall or router</a:t>
          </a:r>
        </a:p>
      </dsp:txBody>
      <dsp:txXfrm>
        <a:off x="4032628" y="2529137"/>
        <a:ext cx="1976170" cy="1645375"/>
      </dsp:txXfrm>
    </dsp:sp>
    <dsp:sp modelId="{6CEAEDBC-7DA9-9545-A749-5CA81761779C}">
      <dsp:nvSpPr>
        <dsp:cNvPr id="0" name=""/>
        <dsp:cNvSpPr/>
      </dsp:nvSpPr>
      <dsp:spPr>
        <a:xfrm>
          <a:off x="414304" y="1850987"/>
          <a:ext cx="3443475" cy="2802235"/>
        </a:xfrm>
        <a:prstGeom prst="ellipse">
          <a:avLst/>
        </a:prstGeom>
        <a:solidFill>
          <a:schemeClr val="tx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2">
                  <a:lumMod val="10000"/>
                </a:schemeClr>
              </a:solidFill>
            </a:rPr>
            <a:t>Security protocol identifier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chemeClr val="tx2">
                  <a:lumMod val="10000"/>
                </a:schemeClr>
              </a:solidFill>
            </a:rPr>
            <a:t>A field from the </a:t>
          </a:r>
          <a:r>
            <a:rPr lang="en-AU" sz="1200" u="sng" kern="1200" dirty="0">
              <a:solidFill>
                <a:schemeClr val="tx2">
                  <a:lumMod val="10000"/>
                </a:schemeClr>
              </a:solidFill>
            </a:rPr>
            <a:t>outer IP header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>
              <a:solidFill>
                <a:schemeClr val="tx2">
                  <a:lumMod val="10000"/>
                </a:schemeClr>
              </a:solidFill>
            </a:rPr>
            <a:t>Indicates whether the association is an AH or ESP security association</a:t>
          </a:r>
        </a:p>
      </dsp:txBody>
      <dsp:txXfrm>
        <a:off x="738565" y="2574898"/>
        <a:ext cx="2066085" cy="1541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E85B-1A4F-4D48-865E-C35A83E07D3B}">
      <dsp:nvSpPr>
        <dsp:cNvPr id="0" name=""/>
        <dsp:cNvSpPr/>
      </dsp:nvSpPr>
      <dsp:spPr>
        <a:xfrm>
          <a:off x="286" y="0"/>
          <a:ext cx="1702235" cy="482453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Remote IP address</a:t>
          </a:r>
        </a:p>
      </dsp:txBody>
      <dsp:txXfrm>
        <a:off x="286" y="0"/>
        <a:ext cx="1702235" cy="1447360"/>
      </dsp:txXfrm>
    </dsp:sp>
    <dsp:sp modelId="{50615576-EF0B-AB45-A5AD-BC536ED0A537}">
      <dsp:nvSpPr>
        <dsp:cNvPr id="0" name=""/>
        <dsp:cNvSpPr/>
      </dsp:nvSpPr>
      <dsp:spPr>
        <a:xfrm>
          <a:off x="165347" y="1080120"/>
          <a:ext cx="1361788" cy="1561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This may be a single IP address, an enumerated list or range of addresses, or a wildcard (mask) address.</a:t>
          </a:r>
        </a:p>
      </dsp:txBody>
      <dsp:txXfrm>
        <a:off x="205232" y="1120005"/>
        <a:ext cx="1282018" cy="1482079"/>
      </dsp:txXfrm>
    </dsp:sp>
    <dsp:sp modelId="{A88A22A3-EA32-254C-BDC4-0A8F7D6A471A}">
      <dsp:nvSpPr>
        <dsp:cNvPr id="0" name=""/>
        <dsp:cNvSpPr/>
      </dsp:nvSpPr>
      <dsp:spPr>
        <a:xfrm>
          <a:off x="170510" y="3021342"/>
          <a:ext cx="1361788" cy="1561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The latter two are required to support more than one destination system sharing the same SA (e.g., behind a firewall)</a:t>
          </a:r>
        </a:p>
      </dsp:txBody>
      <dsp:txXfrm>
        <a:off x="210395" y="3061227"/>
        <a:ext cx="1282018" cy="1482079"/>
      </dsp:txXfrm>
    </dsp:sp>
    <dsp:sp modelId="{307BAE11-3794-F547-A56D-52661F717BA9}">
      <dsp:nvSpPr>
        <dsp:cNvPr id="0" name=""/>
        <dsp:cNvSpPr/>
      </dsp:nvSpPr>
      <dsp:spPr>
        <a:xfrm>
          <a:off x="1806832" y="0"/>
          <a:ext cx="1702235" cy="482453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Local IP address</a:t>
          </a:r>
        </a:p>
      </dsp:txBody>
      <dsp:txXfrm>
        <a:off x="1806832" y="0"/>
        <a:ext cx="1702235" cy="1447360"/>
      </dsp:txXfrm>
    </dsp:sp>
    <dsp:sp modelId="{CA2571DB-AE35-7B4D-9F5F-38454FF4DB52}">
      <dsp:nvSpPr>
        <dsp:cNvPr id="0" name=""/>
        <dsp:cNvSpPr/>
      </dsp:nvSpPr>
      <dsp:spPr>
        <a:xfrm>
          <a:off x="1984221" y="1182646"/>
          <a:ext cx="1361788" cy="1561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This may be a single IP address, an enumerated list or range of addresses, or a wildcard (mask) address.</a:t>
          </a:r>
        </a:p>
      </dsp:txBody>
      <dsp:txXfrm>
        <a:off x="2024106" y="1222531"/>
        <a:ext cx="1282018" cy="1482079"/>
      </dsp:txXfrm>
    </dsp:sp>
    <dsp:sp modelId="{7E6749A4-BAF3-914B-9E59-062CC576711B}">
      <dsp:nvSpPr>
        <dsp:cNvPr id="0" name=""/>
        <dsp:cNvSpPr/>
      </dsp:nvSpPr>
      <dsp:spPr>
        <a:xfrm>
          <a:off x="1977056" y="3021342"/>
          <a:ext cx="1361788" cy="1561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The latter two are required to support more than one source system sharing the same SA.</a:t>
          </a:r>
        </a:p>
      </dsp:txBody>
      <dsp:txXfrm>
        <a:off x="2016941" y="3061227"/>
        <a:ext cx="1282018" cy="1482079"/>
      </dsp:txXfrm>
    </dsp:sp>
    <dsp:sp modelId="{52A334F5-E306-A242-B0DA-34D384E28FD8}">
      <dsp:nvSpPr>
        <dsp:cNvPr id="0" name=""/>
        <dsp:cNvSpPr/>
      </dsp:nvSpPr>
      <dsp:spPr>
        <a:xfrm>
          <a:off x="3613378" y="0"/>
          <a:ext cx="1702235" cy="482453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Next layer protocol</a:t>
          </a:r>
        </a:p>
      </dsp:txBody>
      <dsp:txXfrm>
        <a:off x="3613378" y="0"/>
        <a:ext cx="1702235" cy="1447360"/>
      </dsp:txXfrm>
    </dsp:sp>
    <dsp:sp modelId="{00374C01-F9AF-3846-86B9-6027E7286C24}">
      <dsp:nvSpPr>
        <dsp:cNvPr id="0" name=""/>
        <dsp:cNvSpPr/>
      </dsp:nvSpPr>
      <dsp:spPr>
        <a:xfrm>
          <a:off x="3783601" y="1447948"/>
          <a:ext cx="1361788" cy="313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The IP protocol header includes a field that designates the protocol operating over IP.</a:t>
          </a:r>
        </a:p>
      </dsp:txBody>
      <dsp:txXfrm>
        <a:off x="3823486" y="1487833"/>
        <a:ext cx="1282018" cy="3055003"/>
      </dsp:txXfrm>
    </dsp:sp>
    <dsp:sp modelId="{3B7BA2CC-24B4-D74B-87B3-7FD81648DA9D}">
      <dsp:nvSpPr>
        <dsp:cNvPr id="0" name=""/>
        <dsp:cNvSpPr/>
      </dsp:nvSpPr>
      <dsp:spPr>
        <a:xfrm>
          <a:off x="5419923" y="0"/>
          <a:ext cx="1702235" cy="482453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Name</a:t>
          </a:r>
          <a:r>
            <a:rPr lang="en-US" sz="1300" b="1" i="0" kern="1200" dirty="0"/>
            <a:t> </a:t>
          </a:r>
        </a:p>
      </dsp:txBody>
      <dsp:txXfrm>
        <a:off x="5419923" y="0"/>
        <a:ext cx="1702235" cy="1447360"/>
      </dsp:txXfrm>
    </dsp:sp>
    <dsp:sp modelId="{99DD5FC5-C8D3-6F43-ABA0-3358441BF44E}">
      <dsp:nvSpPr>
        <dsp:cNvPr id="0" name=""/>
        <dsp:cNvSpPr/>
      </dsp:nvSpPr>
      <dsp:spPr>
        <a:xfrm>
          <a:off x="5621957" y="1182646"/>
          <a:ext cx="1361788" cy="1561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A user identifier from the operating system</a:t>
          </a:r>
        </a:p>
      </dsp:txBody>
      <dsp:txXfrm>
        <a:off x="5661842" y="1222531"/>
        <a:ext cx="1282018" cy="1482079"/>
      </dsp:txXfrm>
    </dsp:sp>
    <dsp:sp modelId="{B77033A3-BFAF-6F4A-BB39-3CA3663CD29A}">
      <dsp:nvSpPr>
        <dsp:cNvPr id="0" name=""/>
        <dsp:cNvSpPr/>
      </dsp:nvSpPr>
      <dsp:spPr>
        <a:xfrm>
          <a:off x="5536979" y="3021342"/>
          <a:ext cx="1468123" cy="15618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Not a field in the IP or upper-layer headers but is available if IPsec is running on the same operating system as the user</a:t>
          </a:r>
        </a:p>
      </dsp:txBody>
      <dsp:txXfrm>
        <a:off x="5579979" y="3064342"/>
        <a:ext cx="1382123" cy="1475849"/>
      </dsp:txXfrm>
    </dsp:sp>
    <dsp:sp modelId="{28DBC1DB-80F2-4044-A978-BDC0D7B0731F}">
      <dsp:nvSpPr>
        <dsp:cNvPr id="0" name=""/>
        <dsp:cNvSpPr/>
      </dsp:nvSpPr>
      <dsp:spPr>
        <a:xfrm>
          <a:off x="7226469" y="0"/>
          <a:ext cx="1702235" cy="482453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Local and remote ports</a:t>
          </a:r>
        </a:p>
      </dsp:txBody>
      <dsp:txXfrm>
        <a:off x="7226469" y="0"/>
        <a:ext cx="1702235" cy="1447360"/>
      </dsp:txXfrm>
    </dsp:sp>
    <dsp:sp modelId="{C0F9B1A0-AF49-B149-90E2-33F07E6783C8}">
      <dsp:nvSpPr>
        <dsp:cNvPr id="0" name=""/>
        <dsp:cNvSpPr/>
      </dsp:nvSpPr>
      <dsp:spPr>
        <a:xfrm>
          <a:off x="7396692" y="1447948"/>
          <a:ext cx="1361788" cy="31347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solidFill>
            <a:schemeClr val="bg2"/>
          </a:solidFill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These may be individual TCP or UDP port values, an enumerated list of ports, or a wildcard port </a:t>
          </a:r>
        </a:p>
      </dsp:txBody>
      <dsp:txXfrm>
        <a:off x="7436577" y="1487833"/>
        <a:ext cx="1282018" cy="30550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C848-AF4A-B749-A860-C887FED82FB2}">
      <dsp:nvSpPr>
        <dsp:cNvPr id="0" name=""/>
        <dsp:cNvSpPr/>
      </dsp:nvSpPr>
      <dsp:spPr>
        <a:xfrm>
          <a:off x="0" y="299587"/>
          <a:ext cx="6553200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601" tIns="312420" rIns="50860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Authentication and encryption apply to the IP payload delivered to the host, but the IP header is not protected</a:t>
          </a:r>
        </a:p>
      </dsp:txBody>
      <dsp:txXfrm>
        <a:off x="0" y="299587"/>
        <a:ext cx="6553200" cy="826875"/>
      </dsp:txXfrm>
    </dsp:sp>
    <dsp:sp modelId="{F24D3FFB-EA02-404E-BE52-DBBFF6820FB9}">
      <dsp:nvSpPr>
        <dsp:cNvPr id="0" name=""/>
        <dsp:cNvSpPr/>
      </dsp:nvSpPr>
      <dsp:spPr>
        <a:xfrm>
          <a:off x="327660" y="78187"/>
          <a:ext cx="458724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Transport mode ESP</a:t>
          </a:r>
        </a:p>
      </dsp:txBody>
      <dsp:txXfrm>
        <a:off x="349276" y="99803"/>
        <a:ext cx="4544008" cy="399568"/>
      </dsp:txXfrm>
    </dsp:sp>
    <dsp:sp modelId="{F5AD778F-26EF-BF4A-A03E-B276BE106486}">
      <dsp:nvSpPr>
        <dsp:cNvPr id="0" name=""/>
        <dsp:cNvSpPr/>
      </dsp:nvSpPr>
      <dsp:spPr>
        <a:xfrm>
          <a:off x="0" y="1428862"/>
          <a:ext cx="6553200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601" tIns="312420" rIns="50860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Authentication applies to the entire IP packet delivered to the outer IP destination address and authentication is performed at that destination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entire inner IP packet is protected by the privacy mechanism for delivery to the inner IP destination</a:t>
          </a:r>
        </a:p>
      </dsp:txBody>
      <dsp:txXfrm>
        <a:off x="0" y="1428862"/>
        <a:ext cx="6553200" cy="1464750"/>
      </dsp:txXfrm>
    </dsp:sp>
    <dsp:sp modelId="{8B22D97D-EBA6-AE42-8055-966FEFA59556}">
      <dsp:nvSpPr>
        <dsp:cNvPr id="0" name=""/>
        <dsp:cNvSpPr/>
      </dsp:nvSpPr>
      <dsp:spPr>
        <a:xfrm>
          <a:off x="327660" y="1207462"/>
          <a:ext cx="458724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87" tIns="0" rIns="17338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Tunnel mode ESP</a:t>
          </a:r>
        </a:p>
      </dsp:txBody>
      <dsp:txXfrm>
        <a:off x="349276" y="1229078"/>
        <a:ext cx="4544008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8D59F-5166-6644-8959-2E3CA7C2B447}">
      <dsp:nvSpPr>
        <dsp:cNvPr id="0" name=""/>
        <dsp:cNvSpPr/>
      </dsp:nvSpPr>
      <dsp:spPr>
        <a:xfrm>
          <a:off x="3169919" y="260"/>
          <a:ext cx="4754880" cy="10157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Refers to applying more than one security protocol to the same IP packet without invoking tunneling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approach allows for only one level of combination</a:t>
          </a:r>
        </a:p>
      </dsp:txBody>
      <dsp:txXfrm>
        <a:off x="3169919" y="127229"/>
        <a:ext cx="4373973" cy="761813"/>
      </dsp:txXfrm>
    </dsp:sp>
    <dsp:sp modelId="{3AF35FB8-4E11-414D-87E9-926A24012546}">
      <dsp:nvSpPr>
        <dsp:cNvPr id="0" name=""/>
        <dsp:cNvSpPr/>
      </dsp:nvSpPr>
      <dsp:spPr>
        <a:xfrm>
          <a:off x="0" y="260"/>
          <a:ext cx="3169920" cy="101575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Transport adjacency</a:t>
          </a:r>
        </a:p>
      </dsp:txBody>
      <dsp:txXfrm>
        <a:off x="49585" y="49845"/>
        <a:ext cx="3070750" cy="916581"/>
      </dsp:txXfrm>
    </dsp:sp>
    <dsp:sp modelId="{41C75BE2-86DE-134A-AD06-0B6FF1FAE17A}">
      <dsp:nvSpPr>
        <dsp:cNvPr id="0" name=""/>
        <dsp:cNvSpPr/>
      </dsp:nvSpPr>
      <dsp:spPr>
        <a:xfrm>
          <a:off x="3169919" y="1117587"/>
          <a:ext cx="4754880" cy="10157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Refers to the application of multiple layers of security protocols effected through IP tunneling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approach allows for multiple levels of nesting</a:t>
          </a:r>
        </a:p>
      </dsp:txBody>
      <dsp:txXfrm>
        <a:off x="3169919" y="1244556"/>
        <a:ext cx="4373973" cy="761813"/>
      </dsp:txXfrm>
    </dsp:sp>
    <dsp:sp modelId="{E967F2A9-63F8-214A-B159-3431F38B9C0A}">
      <dsp:nvSpPr>
        <dsp:cNvPr id="0" name=""/>
        <dsp:cNvSpPr/>
      </dsp:nvSpPr>
      <dsp:spPr>
        <a:xfrm>
          <a:off x="0" y="1117587"/>
          <a:ext cx="3169920" cy="101575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Iterated tunneling</a:t>
          </a:r>
        </a:p>
      </dsp:txBody>
      <dsp:txXfrm>
        <a:off x="49585" y="1167172"/>
        <a:ext cx="3070750" cy="916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40ACF81E-541B-3142-A047-F86EAB64A27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AB141828-385B-3B4E-8F23-4B551DD05D5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97CDE-EF53-504B-BFCD-94AE144A17CE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Lecture slides</a:t>
            </a:r>
            <a:r>
              <a:rPr lang="en-US" baseline="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prepared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for “Network Security Essentials”, 6/e, by William Stallings, </a:t>
            </a:r>
            <a:r>
              <a:rPr lang="en-US" dirty="0">
                <a:latin typeface="Arial" pitchFamily="-1" charset="0"/>
                <a:ea typeface="Arial" pitchFamily="-1" charset="0"/>
                <a:cs typeface="Arial" pitchFamily="-1" charset="0"/>
              </a:rPr>
              <a:t>Chapter 9 – “IP Security”.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8F343-98E1-0647-B84B-03FAE5AC736B}" type="slidenum">
              <a:rPr lang="en-AU">
                <a:latin typeface="Arial" pitchFamily="-1" charset="0"/>
              </a:rPr>
              <a:pPr/>
              <a:t>11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IPsec provides security services at the IP layer by enabling a system to select required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protocols, determine the algorithm(s) to use for the service(s),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put in place any cryptographic keys required to provide the requested services.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 are used to provide security: an authentication protocol designated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of the protocol, Authentication Header (AH); and a combined encryption/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protocol designated by the format of the packet for that protocol,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Encapsulating Security Payload (ESP). RFC 4301 lists the following services: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Access control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Connectionless integrity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Data origin authentication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Rejection of replayed packets (a form of partial sequence integrity)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Confidentiality (encryption)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Limited traffic flow confidentiality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Both AH and ESP support two modes of use: transport and tunnel mode. The operation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these two modes is best understood in the context of a description of ESP,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is covered in Section 9.3. Here we provide a brief overview.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mode provides protection primarily for upper-layer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protocols. That is, transport mode protection extends to the payload of an IP packet.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Examples include a TCP or UDP segment or an ICMP packet, all of which operate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directly above IP in a host protocol stack. Typically, transport mode is used for endto-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communication between two hosts (e.g., a client and a server, or two workstations).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When a host runs AH or ESP over IPv4, the payload is the data that normally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 the IP header. For IPv6, the payload is the data that normally follow both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header and any IPv6 extensions headers that are present, with the possible exception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the destination options header, which may be included in the protection.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ESP in transport mode encrypts and optionally authenticates the IP payload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not the IP header. AH in transport mode authenticates the IP payload and selected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portions of the IP header.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Tunnel mode provides protection to the entire IP packet. To achieve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this, after the AH or ESP fields are added to the IP packet, the entire packet plus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fields is treated as the payload of new outer IP packet with a new outer 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header. The entire original, inner, packet travels through a tunnel from one point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IP network to another; no routers along the way are able to examine the inner 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header. Because the original packet is encapsulated, the new, larger packet may have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totally different source and destination addresses, adding to the security. Tunnel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mode is used when one or both ends of a security association (SA) are a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gateway, such as a firewall or router that implements IPsec. With tunnel mode,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hosts on networks behind firewalls may engage in secure communications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implementing IPsec. The unprotected packets generated by such hosts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tunneled through external networks by tunnel mode SAs set up by the IPsec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software in the firewall or secure router at the boundary of the local network.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ESP in tunnel mode encrypts and optionally authenticates the entire inner 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packet, including the inner IP header. AH in tunnel mode authenticates the entire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inner IP packet and selected portions of the outer IP header.</a:t>
            </a:r>
          </a:p>
          <a:p>
            <a:endParaRPr lang="en-US" dirty="0"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E495D-BBED-AB4D-A145-766D59CA8415}" type="slidenum">
              <a:rPr lang="en-AU" smtClean="0">
                <a:latin typeface="Arial" pitchFamily="-1" charset="0"/>
              </a:rPr>
              <a:pPr/>
              <a:t>13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Table 9.1 summarizes transport and tunnel mode functionality.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BC902-D374-E64F-BA7D-9484E4386091}" type="slidenum">
              <a:rPr lang="en-AU">
                <a:latin typeface="Arial" pitchFamily="-1" charset="0"/>
              </a:rPr>
              <a:pPr/>
              <a:t>17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Fundamental to the operation of IPsec is the concept of a security policy applied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each IP packet that transits from a source to a destination. IPsec policy is determined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primarily by the interaction of two databases, the security association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database (SAD)  and the security policy database (SPD) . This section provides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overview of these two databases and then summarizes their use during IPsec operation.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9.2 illustrates the relevant relationships.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31D9C-BEB9-0742-9F3F-3CD97797C21C}" type="slidenum">
              <a:rPr lang="en-AU">
                <a:latin typeface="Arial" pitchFamily="-1" charset="0"/>
              </a:rPr>
              <a:pPr/>
              <a:t>18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key concept that appears in both the authentication and confidentiality mechanisms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IP is the security association (SA). An association is a one-way logical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connection between a sender and a receiver that affords security services to the traffic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carried on it. If a peer relationship is needed for two-way secure exchange,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security associations are required.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security association is uniquely identified by three parameters.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Parameters Index (SPI):  A 32-bit unsigned integer assigned to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 and having local significance only. The SPI is carried in AH and ESP headers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enable the receiving system to select the SA under which a received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will be processed.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IP Destination Address:  This is the address of the destination endpoint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SA, which may be an end-user system or a network system such as a firewall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router.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Protocol Identifier:  This field from the outer IP header indicates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whether the association is an AH or ESP security association.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Hence, in any IP packet, the security association is uniquely identified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Destination Address in the IPv4 or IPv6 header and the SPI in the enclosed extension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(AH or ESP).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each IPsec implementation, there is a nominal Security Association Database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defines the parameters associated with each SA. A security association is normally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defined by the following parameters in an SAD entry.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Parameter Index: A 32-bit value selected by the receiving end of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 to uniquely identify the SA. In an SAD entry for an outbound SA, the SPI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used to construct the packet’s AH or ESP header. In an SAD entry for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inbound SA, the SPI is used to map traffic to the appropriate SA.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 Counter: A 32-bit value used to generate the Sequence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field in AH or ESP headers, described in Section 9.3 (required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all 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Counter Overflow: A flag indicating whether overflow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Number Counter should generate an auditable event and prevent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further transmission of packets on this SA (required for all 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Anti-Replay Window: Used to determine whether an inbound AH or ESP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is a replay, described in Section 9.3 (required for all 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AH Information: Authentication algorithm, keys, key lifetimes, and related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being used with AH (required for AH 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ESP Information: Encryption and authentication algorithm, keys, initialization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values, key lifetimes, and related parameters being used with ESP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(required for ESP 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Lifetime of this Security Association: A time interval or byte count after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an SA must be replaced with a new SA (and new SPI) or terminated,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plus an indication of which of these actions should occur (required for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IPsec Protocol Mode: Tunnel, transport, or wildcard.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Path MTU: Any observed path maximum transmission unit (maximum size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packet that can be transmitted without fragmentation) and aging variables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(required for all implementations).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management mechanism that is used to distribute keys is coupled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and privacy mechanisms only by way of the Security Parameters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Index (SPI). Hence, authentication and privacy have been specified independent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any specific key management mechanism.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provides the user with considerable flexibility in the way in which IPsec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services are applied to IP traffic. As we will see later, SAs can be combined in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ways to yield the desired user configuration. Furthermore, IPsec provides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high degree of granularity in discriminating between traffic that is afforded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protection and traffic that is allowed to bypass IPsec, as in the former case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relating IP traffic to specific SAs.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64185-7989-1C45-913F-0C80863CDF3E}" type="slidenum">
              <a:rPr lang="en-AU" smtClean="0">
                <a:latin typeface="Arial" pitchFamily="-1" charset="0"/>
              </a:rPr>
              <a:pPr/>
              <a:t>19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means by which IP traffic is related to specific SAs (or no SA in the case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allowed to bypass IPsec) is the nominal Security Policy Database (SPD).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 simplest form, an SPD contains entries, each of which defines a subset of IP traffic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points to an SA for that traffic. In more complex environments, there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multiple entries that potentially relate to a single SA or multiple SAs associated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 single SPD entry. The reader is referred to the relevant IPsec documents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full discussion.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Each SPD entry is defined by a set of IP and upper-layer protocol field values,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called selectors . In effect, these selectors are used to filter outgoing traffic in order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map it into a particular SA. Outbound processing obeys the following general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for each IP packet.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Compare the values of the appropriate fields in the packet (the selector fields)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against the SPD to find a matching SPD entry, which will point to zero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SAs.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Determine the SA if any for this packet and its associated SPI.</a:t>
            </a:r>
          </a:p>
          <a:p>
            <a:pPr marL="228600" indent="-228600">
              <a:buAutoNum type="arabicPeriod" startAt="3"/>
            </a:pPr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AutoNum type="arabicPeriod" startAt="3"/>
            </a:pPr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 the required IPsec processing (i.e., AH or ESP processing).</a:t>
            </a:r>
          </a:p>
          <a:p>
            <a:pPr marL="228600" indent="-228600">
              <a:buAutoNum type="arabicPeriod" startAt="3"/>
            </a:pPr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marL="228600" indent="-228600">
              <a:buNone/>
            </a:pPr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following selectors determine an SPD entry: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Remote IP Address:  This may be a single IP address, an enumerated list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range of addresses, or a wildcard (mask) address. The latter two are required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support more than one destination system sharing the same SA (e.g., behind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firewall).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Local IP Address:  This may be a single IP address, an enumerated list or range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addresses, or a wildcard (mask) address. The latter two are required to support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more than one source system sharing the same SA (e.g., behind a firewall).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Next Layer Protocol:  The IP protocol header (IPv4, IPv6, or IPv6 Extension)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field (Protocol for IPv4, Next Header for IPv6 or IPv6 Extension)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designates the protocol operating over IP. This is an individual protocol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number, ANY, or for IPv6 only, OPAQUE. If AH or ESP is used, then this 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protocol header immediately precedes the AH or ESP header in the packet.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Name:  A user identifier from the operating system. This is not a field in the 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upper-layer headers but is available if IPsec is running on the same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system as the user.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Local and Remote Ports:  These may be individual TCP or UDP port values,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enumerated list of ports, or a wildcard 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9.2 provides an example of an SPD on a host system (as opposed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network system such as a firewall or router). This table reflects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configuration: A local network configuration consists of two networks.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basic corporate network configuration has the IP network number 1.2.3.0/24.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local configuration also includes a secure LAN, often known as a DMZ,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is identified as 1.2.4.0/24. The DMZ is protected from both the outside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world and the rest of the corporate LAN by firewalls. The host in this example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has the IP address 1.2.3.10, and it is authorized to connect to the server 1.2.4.10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DMZ.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entries in the SPD should be self-explanatory. For example, UDP port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500 is the designated port for IKE. Any traffic from the local host to a remote host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purposes of an IKE exchange bypasses the IPsec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9.3 highlights the main elements of IPsec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outbound traffic. A block of data from a higher layer, such as TCP, is passed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down to the IP layer and an IP packet is formed, consisting of an IP header and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body. Then the following steps occur: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IPsec searches the SPD for a match to this packet.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If no match is found, then the packet is discarded and an error message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a match is found, further processing is determined by the first matching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entry in the SPD. If the policy for this packet is DISCARD, then the packet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discarded. If the policy is BYPASS, then there is no further IPsec processing;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packet is forwarded to the network for transmission.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If the policy is PROTECT, then a search is made of the SAD for a matching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entry. If no entry is found, then IKE is invoked to create an SA with the appropriate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and an entry is made in the SA.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5.  The matching entry in the SAD determines the processing for this packet.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Either encryption, authentication, or both can be performed, and either transport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tunnel mode can be used. The packet is then forwarded to the network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transmission.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are application-specific security mechanisms for a number of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areas, including electronic mail (S/MIME, PGP), client/server (Kerberos), Web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(Secure Sockets Layer), and others. However, users have security concerns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cut across protocol layers. For example, an enterprise can run a secure, private 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 by disallowing links to untrusted sites, encrypting packets that leave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premises, and authenticating packets that enter the premises. By implementing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the IP level, an organization can ensure secure networking not only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 that have security mechanisms but also for the many security-ignorant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applications.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IP-level security encompasses three functional areas: authentication, confidentiality,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key management. The authentication mechanism assures that a received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was, in fact, transmitted by the party identified as the source in the packet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header. In addition, this mechanism assures that the packet has not been altered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transit. The confidentiality facility enables communicating nodes to encrypt messages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prevent eavesdropping by third parties. The key management facility is concerned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the secure exchange of keys.</a:t>
            </a:r>
            <a:endParaRPr lang="en-US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We begin this chapter with an overview of IP security (IPsec) and an introduction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IPsec architecture. We then look at each of the three functional areas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detail. Appendix D reviews Internet protocols.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2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9.4 highlights the main elements of IPsec processing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inbound traffic. An incoming IP packet triggers the IPsec processing.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following steps occur: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IPsec determines whether this is an unsecured IP packet or one that has ESP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AH headers/trailers, by examining the IP Protocol field (IPv4) or Next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field (IPv6).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If the packet is unsecured, IPsec searches the SPD for a match to this packet.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first matching entry has a policy of BYPASS, the IP header is processed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stripped off and the packet body is delivered to the next higher layer, such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TCP. If the first matching entry has a policy of PROTECT or DISCARD,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there is no matching entry, the packet is discarded.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For a secured packet, IPsec searches the SAD. If no match is found, the packet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discarded. Otherwise, IPsec applies the appropriate ESP or AH processing.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Then, the IP header is processed and stripped off and the packet body is delivered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next higher layer, such as TCP.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9.5a shows the top-level format of an ESP packet. It contains the following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Security Parameters Index (32 bits):  Identifies a security association.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Sequence Number (32 bits):  A monotonically increasing counter value;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provides an anti-replay function, as discussed for AH.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Payload Data (variable):  This is a transport-level segment (transport mode)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IP packet (tunnel mode) that is protected by encryption.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Padding (0–255 bytes):  The purpose of this field is discussed later.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Pad Length (8 bits):  Indicates the number of pad bytes immediately preceding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field.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Next Header (8 bits):  Identifies the type of data contained in the payload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field by identifying the first header in that payload (e.g., an extension header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IPv6, or an upper-layer protocol such as TCP).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Integrity Check Value (variable):  A variable-length field (must be an integral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32-bit words) that contains the Integrity Check Value computed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over the ESP packet minus the Authentication Data field.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any combined mode algorithm is employed, the algorithm itself is expected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return both decrypted plaintext and a pass/fail indication for the integrity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check. For combined mode algorithms, the ICV that would normally appear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of the ESP packet (when integrity is selected) may be omitted. When the ICV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omitted and integrity is selected, it is the responsibility of the combined mode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algorithm to encode within the Payload Data an ICV-equivalent means of verifying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integrity of the packet.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additional fields may be present in the payload (Figure 9.5b). An initialization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value (IV) , or nonce, is present if this is required by the encryption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authenticated encryption algorithm used for ESP. If tunnel mode is being used,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implementation may add traffic flow confidentiality (TFC)  padding after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Payload Data and before the Padding field, as explained subsequently.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Payload Data, Padding, Pad Length, and Next Header fields are encrypted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ESP service. If the algorithm used to encrypt the payload requires cryptographic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synchronization data, such as an initialization vector (IV), then these data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carried explicitly at the beginning of the Payload Data field. If included, an IV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usually not encrypted, although it is often referred to as being part of the ciphertext.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ICV field is optional. It is present only if the integrity service is selected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is provided by either a separate integrity algorithm or a combined mode algorithm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uses an ICV. The ICV is computed after the encryption is performed.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order of processing facilitates rapid detection and rejection of replayed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bogus packets by the receiver prior to decrypting the packet, hence potentially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reducing the impact of denial of service (DoS) attacks. It also allows for the possibility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parallel processing of packets at the receiver that is decryption can take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place in parallel with integrity checking. Note that because the ICV is not protected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encryption, a keyed integrity algorithm must be employed to compute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ICV.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Padding field serves several purposes: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If an encryption algorithm requires the plaintext to be a multiple of 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 of bytes (e.g., the multiple of a single block for a block cipher),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 field is used to expand the plaintext (consisting of the Payload Data,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Padding, Pad Length, and Next Header fields) to the required length.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The ESP format requires that the Pad Length and Next Header fields be right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aligned within a 32-bit word. Equivalently, the ciphertext must be an integer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multiple of 32 bits. The Padding field is used to assure this alignment.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Additional padding may be added to provide partial traffic-flow confidentiality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concealing the actual length of the payload.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7561E-C14A-B448-B1BF-B9CD1DE8BED5}" type="slidenum">
              <a:rPr lang="en-AU" smtClean="0">
                <a:latin typeface="Arial" pitchFamily="-1" charset="0"/>
              </a:rPr>
              <a:pPr/>
              <a:t>26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replay attack  is one in which an attacker obtains a copy of an authenticated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and later transmits it to the intended destination. The receipt of duplicate,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authenticated IP packets may disrupt service in some way or may have some 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undesired consequence. The Sequence Number field is designed to thwart such attacks.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First, we discuss sequence number generation by the sender, and then we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look at how it is processed by the recipient.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a new SA is established, the sender  initializes a sequence number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to 0. Each time that a packet is sent on this SA, the sender increments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and places the value in the Sequence Number field. Thus, the first value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used is 1. If anti-replay is enabled (the default), the sender must not allow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sequence number to cycle past 2</a:t>
            </a:r>
            <a:r>
              <a:rPr lang="en-US" sz="1200" b="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32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 back to zero. Otherwise, there would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multiple valid packets with the same sequence number. If the limit of 2</a:t>
            </a:r>
            <a:r>
              <a:rPr lang="en-US" sz="1200" b="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32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reached, the sender should terminate this SA and negotiate a new SA with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new key.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IP is a connectionless, unreliable service, the protocol does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guarantee that packets will be delivered in order and does not guarantee that 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packets will be delivered. Therefore, the IPsec authentication document dictates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the receiver  should implement a window of size W , with a default of W =  64.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right edge of the window represents the highest sequence number, N , so far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received for a valid packet. For any packet with a sequence number in the range from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 - W +  1 to N  that has been correctly received (i.e., properly authenticated),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corresponding slot in the window is marked (Figure 9.6). Inbound processing proceeds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follows when a packet is received: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If the received packet falls within the window and is new, the MAC is checked.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packet is authenticated, the corresponding slot in the window is marked.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If the received packet is to the right of the window and is new, the MAC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checked. If the packet is authenticated, the window is advanced so that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number is the right edge of the window, and the corresponding slot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window is marked.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the received packet is to the left of the window or if authentication fails,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is discarded; this is an auditable event.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B9AD8-8B8D-7249-B811-EB0907319711}" type="slidenum">
              <a:rPr lang="en-AU" smtClean="0">
                <a:latin typeface="Arial" pitchFamily="-1" charset="0"/>
              </a:rPr>
              <a:pPr/>
              <a:t>27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 replay attack  is one in which an attacker obtains a copy of an authenticated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and later transmits it to the intended destination. The receipt of duplicate,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authenticated IP packets may disrupt service in some way or may have some 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undesired consequence. The Sequence Number field is designed to thwart such attacks.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First, we discuss sequence number generation by the sender, and then we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look at how it is processed by the recipient.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When a new SA is established, the sender  initializes a sequence number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to 0. Each time that a packet is sent on this SA, the sender increments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counter and places the value in the Sequence Number field. Thus, the first value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be used is 1. If anti-replay is enabled (the default), the sender must not allow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sequence number to cycle past 2</a:t>
            </a:r>
            <a:r>
              <a:rPr lang="en-US" sz="1200" b="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32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 back to zero. Otherwise, there would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multiple valid packets with the same sequence number. If the limit of 2</a:t>
            </a:r>
            <a:r>
              <a:rPr lang="en-US" sz="1200" b="0" kern="1200" baseline="3000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32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-  1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reached, the sender should terminate this SA and negotiate a new SA with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new key.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IP is a connectionless, unreliable service, the protocol does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guarantee that packets will be delivered in order and does not guarantee that 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packets will be delivered. Therefore, the IPsec authentication document dictates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the receiver  should implement a window of size W , with a default of W =  64.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right edge of the window represents the highest sequence number, N , so far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received for a valid packet. For any packet with a sequence number in the range from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 - W +  1 to N  that has been correctly received (i.e., properly authenticated),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corresponding slot in the window is marked (Figure 9.6). Inbound processing proceeds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follows when a packet is received: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If the received packet falls within the window and is new, the MAC is checked.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the packet is authenticated, the corresponding slot in the window is marked.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If the received packet is to the right of the window and is new, the MAC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checked. If the packet is authenticated, the window is advanced so that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sequence number is the right edge of the window, and the corresponding slot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window is marked.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If the received packet is to the left of the window or if authentication fails,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is discarded; this is an auditable event.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B9AD8-8B8D-7249-B811-EB0907319711}" type="slidenum">
              <a:rPr lang="en-AU" smtClean="0">
                <a:latin typeface="Arial" pitchFamily="-1" charset="0"/>
              </a:rPr>
              <a:pPr/>
              <a:t>28</a:t>
            </a:fld>
            <a:endParaRPr lang="en-AU" dirty="0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65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9.7 shows two ways in which the IPsec ESP service can be used.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upper part of the figure, encryption (and optionally authentication) is provided directly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two hosts. Figure 20.7b shows how tunnel mode operation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to set up a virtual private network . In this example, an organization has four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private networks interconnected across the Internet. Hosts on the internal networks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the Internet for transport of data but do not interact with other Internet-based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hosts. By terminating the tunnels at the security gateway to each internal network,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configuration allows the hosts to avoid implementing the security capability.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former technique is supported by a transport mode SA, while the latter technique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uses a tunnel mode SA.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section, we look at the scope of ESP for the two modes. The considerations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somewhat different for IPv4 and IPv6. We use the packet formats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9.8a as a starting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mode ESP is used to encrypt and optionally authenticate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data carried by IP (e.g., a TCP segment), as shown in Figure 9.8b.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this mode using IPv4, the ESP header is inserted into the IP packet immediately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prior to the transport-layer header (e.g., TCP, UDP, ICMP), and an ESP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trailer (Padding, Pad Length, and Next Header fields) is placed after the IP packet.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If authentication is selected, the ESP Authentication Data field is added after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ESP trailer. The entire transport-level segment plus the ESP trailer are encrypted.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covers all of the ciphertext plus the ESP header.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the context of IPv6, ESP is viewed as an end-to-end payload; that is,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examined or processed by intermediate routers. Therefore, the ESP header appears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after the IPv6 base header and the hop-by-hop, routing, and fragment extension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headers. The destination options extension header could appear before or after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ESP header, depending on the semantics desired. For IPv6, encryption covers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transport-level segment plus the ESP trailer plus the destination options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extension header if it occurs after the ESP header. Again, authentication covers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ciphertext plus the ESP header.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 mode operation may be summarized as follows.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At the source, the block of data consisting of the ESP trailer plus the entire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transport-layer segment is encrypted and the plaintext of this block is replaced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its ciphertext to form the IP packet for transmission. Authentication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added if this option is selected.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The packet is then routed to the destination. Each intermediate router needs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examine and process the IP header plus any plaintext IP extension headers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but does not need to examine the ciphertext.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The destination node examines and processes the IP header plus any plaintext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extension headers. Then, on the basis of the SPI in the ESP header,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destination node decrypts the remainder of the packet to recover the plaintext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transport-layer segment.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Transport mode operation provides confidentiality for any application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uses it, thus avoiding the need to implement confidentiality in every individual application.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drawback to this mode is that it is possible to do traffic analysis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transmitted packets.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Tunnel mode ESP is used to encrypt an entire IP packet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(Figure 9.8c). For this mode, the ESP header is prefixed to the packet and then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plus the ESP trailer is encrypted. This method can be used to counter traffic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analysis.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Because the IP header contains the destination address and possibly source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routing directives and hop-by-hop option information, it is not possible simply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transmit the encrypted IP packet prefixed by the ESP header. Intermediate routers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would be unable to process such a packet. Therefore, it is necessary to encapsulate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entire block (ESP header plus ciphertext plus Authentication Data, if present)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a new IP header that will contain sufficient information for routing but not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analysis.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Whereas the transport mode is suitable for protecting connections between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that support the ESP feature, the tunnel mode is useful in a configuration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includes a firewall or other sort of security gateway that protects a trusted network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external networks. In this latter case, encryption occurs only between an external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 and the security gateway or between two security gateways. This relieves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on the internal network of the processing burden of encryption and simplifies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distribution task by reducing the number of needed keys. Further, it thwarts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analysis based on ultimate destination.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9.9 shows the protocol architecture for the two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Encryption and authentication can be combined in order to transmit an IP packet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has both confidentiality and authentication between hosts. We look at several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approaches.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approach is illustrated in Figure 9.8.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this approach, the user first applies ESP to the data to be protected and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appends the authentication data field. There are actually two subcases: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mode ESP:  Authentication and encryption apply to the IP payload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delivered to the host, but the IP header is not protected.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Tunnel mode ESP:  Authentication applies to the entire IP packet delivered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the outer IP destination address (e.g., a firewall), and authentication is performed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that destination. The entire inner IP packet is protected by the privacy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 for delivery to the inner IP destination.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both cases, authentication applies to the ciphertext rather than the plaintext.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84E92-C6B9-1940-8237-A67E0725601E}" type="slidenum">
              <a:rPr lang="en-AU">
                <a:latin typeface="Arial" pitchFamily="-1" charset="0"/>
              </a:rPr>
              <a:pPr/>
              <a:t>33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 individual SA can implement either the AH or ESP protocol but not both.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Sometimes a particular traffic flow will call for the services provided by both AH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ESP. Further, a particular traffic flow may require IPsec services between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and, for that same flow, separate services between security gateways, such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firewalls. In all of these cases, multiple SAs must be employed for the same traffic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flow to achieve the desired IPsec services. The term security association bundle  refers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a sequence of SAs through which traffic must be processed to provide a desired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of IPsec services. The SAs in a bundle may terminate at different endpoints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at the same endpoints.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associations may be combined into bundles in two ways: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Transport adjacency:  Refers to applying more than one security protocol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same IP packet without invoking tunneling. This approach to combining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AH and ESP allows for only one level of combination; further nesting yields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 added benefit since the processing is performed at one IPsec instance: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(ultimate) destination.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Iterated tunneling:  Refers to the application of multiple layers of security protocols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effected through IP tunneling. This approach allows for multiple levels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nesting, since each tunnel can originate or terminate at a different IPsec site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along the path.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two approaches can be combined, for example, by having a transport SA between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hosts travel part of the way through a tunnel SA between security gateways.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interesting issue that arises when considering SA bundles is the order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authentication and encryption may be applied between a given pair of endpoints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the ways of doing so.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6F994-BDA4-9A43-922D-5B37C88C44C5}" type="slidenum">
              <a:rPr lang="en-AU">
                <a:latin typeface="Arial" pitchFamily="-1" charset="0"/>
              </a:rPr>
              <a:pPr/>
              <a:t>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fld id="{11FC2B7B-05B1-402B-BF82-78ABE952BBD1}" type="slidenum">
              <a:rPr lang="en-US" sz="1200" kern="1200" baseline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</a:t>
            </a:fld>
            <a:fld id="{9E2FA238-E972-4653-93C8-64B58BFF0934}" type="slidenum">
              <a:rPr lang="en-US" sz="1200" kern="1200" baseline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</a:t>
            </a:fld>
            <a:fld id="{B9F28109-4458-461F-9BB6-3224318EEF7D}" type="slidenum">
              <a:rPr lang="en-US" sz="1200" kern="1200" baseline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</a:t>
            </a:fld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1994, the Internet Architecture Board (IAB) issued a report titled “Security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Internet Architecture” (RFC 1636). The report identified key areas for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mechanisms. Among these were the need to secure the network infrastructure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unauthorized monitoring and control of network traffic and the need to secure end-user-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to-end-user traffic using authentication and encryption mechanisms.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provide security, the IAB included authentication and encryption as necessary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features in the next-generation IP, which has been issued as IPv6.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Fortunately, these security capabilities were designed to be usable both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current IPv4 and the future IPv6. This means that vendors can begin offering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features now, and many vendors now do have some IPsec capability in their products.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specification now exists as a set of Internet standards.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Another way to apply authentication after encryption is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two bundled transport SAs, with the inner being an ESP SA and the outer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AH SA. In this case, ESP is used without its authentication option. Because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inner SA is a transport SA, encryption is applied to the IP payload. The resulting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packet consists of an IP header (and possibly IPv6 header extensions) followed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an ESP. AH is then applied in transport mode, so that authentication covers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ESP plus the original IP header (and extensions) except for mutable fields.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advantage of this approach over simply using a single ESP SA with the ESP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option is that the authentication covers more fields, including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source and destination IP addresses. The disadvantage is the overhead of two SAs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versus one 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use of authentication prior to encryption might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preferable for several reasons. First, because the authentication data are protected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encryption, it is impossible for anyone to intercept the message and alter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data without detection. Second, it may be desirable to store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 information with the message at the destination for later reference.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is more convenient to do this if the authentication information applies to the unencrypted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message; otherwise the message would have to be reencrypted to verify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information.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approach to applying authentication before encryption between two hosts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to use a bundle consisting of an inner AH transport SA and an outer ESP tunnel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SA. In this case, authentication is applied to the IP payload plus the IP header (and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extensions) except for mutable fields. The resulting IP packet is then processed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tunnel mode by ESP; the result is that the entire, authenticated inner packet is encrypted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a new outer IP header (and extensions) is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IPsec Architecture document lists four examples of combinations of SAs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must be supported by compliant IPsec hosts (e.g., workstation, server) or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gateways (e.g., firewall, router). These are illustrated in Figure 9.10. The lower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 of each case in the figure represents the physical connectivity of the elements;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upper part represents logical connectivity via one or more nested SAs. Each SA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can be either AH or ESP. For host-to-host SAs, the mode may be either transport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tunnel; otherwise it must be tunnel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36</a:t>
            </a:fld>
            <a:endParaRPr lang="en-A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24A07-52BE-3743-AD77-53705475FDFE}" type="slidenum">
              <a:rPr lang="en-AU">
                <a:latin typeface="Arial" pitchFamily="-1" charset="0"/>
              </a:rPr>
              <a:pPr/>
              <a:t>37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key management portion of IPsec involves the determination and distribution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secret keys. A typical requirement is four keys for communication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between two applications: transmit and receive pairs for both integrity and confidentiality.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Architecture document mandates support for two types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management: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Manual:  A system administrator manually configures each system with its own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keys and with the keys of other communicating systems. This is practical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small, relatively static environments.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Automated:  An automated system enables the on-demand creation of keys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SAs and facilitates the use of keys in a large distributed system with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evolving configuration.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331FA-5090-7B4F-A6F1-DAD0D56B7CD5}" type="slidenum">
              <a:rPr lang="en-AU">
                <a:latin typeface="Arial" pitchFamily="-1" charset="0"/>
              </a:rPr>
              <a:pPr/>
              <a:t>38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default automated key management protocol for IPsec is referred to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ISAKMP/Oakley and consists of the following elements: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Oakley Key Determination Protocol:  Oakley is a key exchange protocol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based on the Diffie-Hellman algorithm but providing added security. Oakley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generic in that it does not dictate specific formats.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Internet Security Association and Key Management Protocol (ISAKMP):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ISAKMP provides a framework for Internet key management and provides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specific protocol support, including formats, for negotiation of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attributes.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ISAKMP by itself does not dictate a specific key exchange algorithm; rather,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ISAKMP consists of a set of message types that enable the use of a variety of key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exchange algorithms. Oakley is the specific key exchange algorithm mandated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with the initial version of ISAKMP.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 IKEv2, the terms Oakley and ISAKMP are no longer used, and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significant differences from the use of Oakley and ISAKMP in IKEv1.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Nevertheless, the basic functionality is the same.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IKE key determination algorithm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characterized by five important features: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1.  It employs a mechanism known as cookies to thwart clogging attacks.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2.  It enables the two parties to negotiate a group ; this, in essence, specifies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global parameters of the Diffie-Hellman key exchange.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3.  It uses nonces to ensure against replay attacks.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4.  It enables the exchange of Diffie-Hellman public key values.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5.  It authenticates the Diffie-Hellman exchange to thwart man-in-the-middle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39</a:t>
            </a:fld>
            <a:endParaRPr lang="en-A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The IKEv2 protocol involves the exchange of messages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pairs. The first two pairs of exchanges are referred to as the initial exchanges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(Figure 9.11a). In the first exchange, the two peers exchange information concerning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cryptographic algorithms and other security parameters they are willing to 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along with nonces and Diffie-Hellman (DH) values. The result of this exchange is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set up a special SA called the IKE SA (see Figure 9.2). This SA defines parameters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a secure channel between the peers over which subsequent message exchanges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take place. Thus, all subsequent IKE message exchanges are protected by encryption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message authentication. In the second exchange, the two parties authenticate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one another and set up a first IPsec SA to be placed in the SADB and used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protecting ordinary (i.e. non-IKE) communications between the peers. Thus, four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messages are needed to establish the first SA for general use.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CREATE_CHILD_SA exchange  can be used to establish further SAs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protecting traffic. The informational exchange  is used to exchange management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information, IKEv2 error messages, and other notifications.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52C81-2287-D24A-AE64-211AF6E46D62}" type="slidenum">
              <a:rPr lang="en-AU" smtClean="0">
                <a:latin typeface="Arial" pitchFamily="-1" charset="0"/>
              </a:rPr>
              <a:pPr/>
              <a:t>40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D52B4-A68C-1C4B-B6ED-CEBE56F47D51}" type="slidenum">
              <a:rPr lang="en-AU">
                <a:latin typeface="Arial" pitchFamily="-1" charset="0"/>
              </a:rPr>
              <a:pPr/>
              <a:t>41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15000" cy="4343400"/>
          </a:xfrm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Figure 9.12a shows the header format for an IKE message. It consists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following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Initiator SPI (64 bits):  A value chosen by the initiator to identify a unique IKE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association (SA).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Responder SPI (64 bits):  A value chosen by the responder to identify a unique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IKE SA.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Next Payload (8 bits):  Indicates the type of the first payload in the message;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payloads are discussed in the next subsection.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Major Version (4 bits):  Indicates major version of IKE in use.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Minor Version (4 bits):  Indicates minor version in use.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Exchange Type (8 bits):  Indicates the type of exchange; these are discussed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later in this section.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Flags (8 bits):  Indicates specific options set for this IKE exchange. Three bits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defined so far. The initiator bit indicates whether this packet is sent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SA initiator. The version bit indicates whether the transmitter is capable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of using a higher major version number than the one currently indicated.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response bit indicates whether this is a response to a message containing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same message ID.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ID (32 bits):  Used to control retransmission of lost packets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matching of requests and responses.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Length (32 bits):  Length of total message (header plus all payloads) in octets.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All IKE payloads begin with the same generic payload header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shown in Figure 9.12b. The Next Payload field has a value of 0 if this is the last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payload in the message; otherwise its value is the type of the next payload.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Length field indicates the length in octets of this payload, including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generic payload header.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critical bit is 0 if the sender wants the recipient to skip this payload if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does not understand the payload type code in the Next Payload field of the previous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payload. It is set to 1 if the sender wants the recipient to reject this entire message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 does not understand the payload type.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A31A0-9503-E24B-9FEF-79531747F192}" type="slidenum">
              <a:rPr lang="en-AU">
                <a:latin typeface="Arial" pitchFamily="-1" charset="0"/>
              </a:rPr>
              <a:pPr/>
              <a:t>42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9.3 summarizes the payload types defined for IKE and lists the fields,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 parameters, that are part of each payload. The SA payload  is used to begin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establishment of an SA. The payload has a complex, hierarchical structure.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may contain multiple proposals. Each proposal may contain multiple protocols.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protocol may contain multiple transforms. And each transform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contain multiple attributes. These elements are formatted as substructures within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payload as follows.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Proposal:  This substructure includes a proposal number, a protocol ID (AH,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ESP, or IKE), an indicator of the number of transforms, and then a transform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substructure. If more than one protocol is to be included in a proposal,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then there is a subsequent proposal substructure with the same proposal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number.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Transform:  Different protocols support different transform types. The transforms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are used primarily to define cryptographic algorithms to be used with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particular protocol.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Attribute:  Each transform may include attributes that modify or complete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specification of the transform. An example is key length.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Key Exchange payload  can be used for a variety of key exchange techniques,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including Oakley, Diffie-Hellman, and the RSA-based key exchange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PGP. The Key Exchange data field contains the data required to generate a session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and is dependent on the key exchange algorithm used.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Identification payload  is used to determine the identity of communicating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peers and may be used for determining authenticity of information. Typically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ID Data field will contain an IPv4 or IPv6 address.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Certificate payload  transfers a public-key certificate. The Certificate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Encoding field indicates the type of certificate or certificate-related information,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which may include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PKCS #7 wrapped X.509 certificate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PGP certificate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DNS signed key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X.509 certificate—signature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X.509 certificate—key exchange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Kerberos tokens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Certificate Revocation List (CRL)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Authority Revocation List (ARL)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SPKI certificate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At any point in an IKE exchange, the sender may include a Certificate Request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payload to request the certificate of the other communicating entity. The payload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may list more than one certificate type that is acceptable and more than one certificate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authority that is acceptable.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Authentication  payload contains data used for message authentication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purposes. The authentication method types so far defined are RSA digital signature,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shared-key message integrity code, and DSS digital signature.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Nonce  payload contains random data used to guarantee liveness during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exchange and to protect against replay attacks.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Notify  payload contains either error or status information associated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SA or this SA negotiation. The following table lists the IKE notify messages.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Delete  payload indicates one or more SAs that the sender has deleted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from its database and that therefore are no longer valid.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Vendor ID  payload contains a vendor-defined constant. The constant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by vendors to identify and recognize remote instances of their implementations.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This mechanism allows a vendor to experiment with new features while maintaining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backward compatibility.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Traffic Selector  payload allows peers to identify packet flows for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by IPsec services.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Encrypted  payload contains other payloads in encrypted form. The encrypted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format is similar to that of ESP. It may include an IV if the encryption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algorithm requires it and an ICV if authentication is selected.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Configuration  payload is used to exchange configuration information between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IKE peers.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Extensible Authentication Protocol (EAP)  payload allows IKE SAs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authenticated using EAP, which was discussed in Chapter 5.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IPsecv3 and IKEv3 protocols rely on a variety of types of cryptographic algorithms.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As we have seen in this book, there are many cryptographic algorithms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each type, each with a variety of parameters, such as key size. To promote interoperability,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two RFCs define recommended suites of cryptographic algorithms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parameters for various applications.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4308 defines two cryptographic suites for establishing virtual private networks.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Suite VPN-A matches the commonly used corporate VPN security used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older IKEv1 implementations at the time of the issuance of IKEv2 in 2005. Suite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VPN-B provides stronger security and is recommended for new VPNs that implement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IPsecv3 and IKEv2.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9.4a lists the algorithms and parameters for the two suites. There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several points to note about these two suites. Note that for symmetric cryptography,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VPN-A relies on 3DES and HMAC, while VPN-B relies exclusively on AES. Three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types of secret-key algorithms are used: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Encryption:  For encryption, the cipher block chaining (CBC) mode is used.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authentication:  For message authentication, VPN-A relies on HMAC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SHA-1 with the output truncated to 96 bits. VPN-B relies on a variant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CMAC with the output truncated to 96 bits.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Pseudorandom function:  IKEv2 generates pseudorandom bits by repeated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of the MAC used for message authentication.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6379 defines four optional cryptographic suites that are compatible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United States National Security Agency’s Suite B specifications. In 2005,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NSA issued Suite B, which defined the algorithms and strengths needed to protect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both sensitive but unclassified (SBU) and classified information for use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its Cryptographic Modernization program [LATT09]. The four suites defined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6379 provide choices for ESP and IKE. The four suites are differentiated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choice of cryptographic algorithm strengths and a choice of whether ESP is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provide both confidentiality and integrity or integrity only. All of the suites offer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greater protection than the two VPN suites defined in RFC 4308.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Table 9.4b lists the algorithms and parameters for the two suites. As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 4308, three categories of secret key algorithms are listed: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Encryption:  For ESP, authenticated encryption is provided using the GCM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mode with either 128-bit or 256-bit AES keys. For IKE encryption, CBC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used, as it was for the VPN suites.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Message authentication:  For ESP, if only authentication is required,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GMAC is used. As discussed in Chapter 12, GMAC is simply the authentication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portion of GMC. For IKE, message authentication is provided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HMAC with one of the SHA-3 hash functions.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Pseudorandom function:  As with the VPN suites, IKEv2 in these suites generates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bits by repeated use of the MAC used for message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the Diffie-Hellman algorithm, the use of elliptic curve groups modulo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prime is specified. For authentication, elliptic curve digital signatures are listed.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original IKEv2 documents used RSA-based digital signatures. Equivalent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greater strength can be achieved using ECC with fewer key bits.</a:t>
            </a:r>
            <a:endParaRPr lang="en-US" sz="11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BFD2A-0DB5-EA4B-8534-F11840263534}" type="slidenum">
              <a:rPr lang="en-AU" smtClean="0">
                <a:latin typeface="Arial" pitchFamily="-1" charset="0"/>
              </a:rPr>
              <a:pPr/>
              <a:t>43</a:t>
            </a:fld>
            <a:endParaRPr lang="en-AU" dirty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6F994-BDA4-9A43-922D-5B37C88C44C5}" type="slidenum">
              <a:rPr lang="en-AU">
                <a:latin typeface="Arial" pitchFamily="-1" charset="0"/>
              </a:rPr>
              <a:pPr/>
              <a:t>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fld id="{11FC2B7B-05B1-402B-BF82-78ABE952BBD1}" type="slidenum">
              <a:rPr lang="en-US" sz="1200" kern="1200" baseline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</a:t>
            </a:fld>
            <a:fld id="{9E2FA238-E972-4653-93C8-64B58BFF0934}" type="slidenum">
              <a:rPr lang="en-US" sz="1200" kern="1200" baseline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</a:t>
            </a:fld>
            <a:fld id="{B9F28109-4458-461F-9BB6-3224318EEF7D}" type="slidenum">
              <a:rPr lang="en-US" sz="1200" kern="1200" baseline="0" smtClean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5</a:t>
            </a:fld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1994, the Internet Architecture Board (IAB) issued a report titled “Security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Internet Architecture” (RFC 1636). The report identified key areas for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mechanisms. Among these were the need to secure the network infrastructure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unauthorized monitoring and control of network traffic and the need to secure end-user-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to-end-user traffic using authentication and encryption mechanisms.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 provide security, the IAB included authentication and encryption as necessary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features in the next-generation IP, which has been issued as IPv6.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Fortunately, these security capabilities were designed to be usable both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current IPv4 and the future IPv6. This means that vendors can begin offering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features now, and many vendors now do have some IPsec capability in their products.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IPsec specification now exists as a set of Internet standards.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51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F3BD3-6F3C-694C-8E1B-CF3CF7A9ECD3}" type="slidenum">
              <a:rPr lang="en-AU">
                <a:latin typeface="Arial" pitchFamily="-84" charset="0"/>
              </a:rPr>
              <a:pPr/>
              <a:t>44</a:t>
            </a:fld>
            <a:endParaRPr lang="en-AU" dirty="0">
              <a:latin typeface="Arial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Chapter 9 summary.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EFCF0-2C8F-B84B-82D8-D2864A230B68}" type="slidenum">
              <a:rPr lang="en-AU">
                <a:latin typeface="Arial" pitchFamily="-1" charset="0"/>
              </a:rPr>
              <a:pPr/>
              <a:t>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IPsec provides the capability to secure communications across a LAN, across private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public WANs, and across the Internet. Examples of its use include: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Secure branch office connectivity over the Internet:  A company can build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secure virtual private network over the Internet or over a public WAN.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enables a business to rely heavily on the Internet and reduce its need for private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networks, saving costs and network management overhead.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Secure remote access over the Internet:  An end user whose system is equipped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IP security protocols can make a local call to an Internet Service Provider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(ISP) and gain secure access to a company network. This reduces the cost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toll charges for traveling employees and telecommuters.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Establishing extranet and intranet connectivity with partners:  IPsec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used to secure communication with other organizations, ensuring authentication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confidentiality and providing a key exchange mechanism.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Enhancing electronic commerce security:  Even though some Web and electronic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commerce applications have built-in security protocols, the use of IPsec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enhances that security. IPsec guarantees that all traffic designated by the network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administrator is both encrypted and authenticated, adding an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layer of security to whatever is provided at the application layer.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principal feature of IPsec that enables it to support these varied applications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that it can encrypt and/or authenticate all  traffic at the IP level. Thus,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distributed applications (including remote logon, client/server, e-mail, file transfer,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Web access, and so on) can be secured.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AB09E-C3C9-D044-9517-CE86028061E1}" type="slidenum">
              <a:rPr lang="en-AU">
                <a:latin typeface="Arial" pitchFamily="-1" charset="0"/>
              </a:rPr>
              <a:pPr/>
              <a:t>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9.1a shows a simplified packet format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 IPsec option known as tunnel mode, described subsequently. Tunnel mode makes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use of an IPsec function, a combined authentication/encryption function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called Encapsulating Security Payload (ESP), and a key exchange function. For VPNs,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both authentication and encryption are generally desired, because it is important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both to (1) assure that unauthorized users do not penetrate the VPN, and (2) assure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eavesdroppers on the Internet cannot read messages sent over the VPN.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Figure 9.1b is a typical scenario of IPsec usage. An organization maintains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LANs at dispersed locations. Nonsecure IP traffic is conducted on each LAN.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traffic offsite, through some sort of private or public WAN, IPsec protocols are used.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protocols operate in networking devices, such as a router or firewall,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connect each LAN to the outside world. The IPsec networking device will typically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encrypt all traffic going into the WAN and decrypt traffic coming from the WAN;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these operations are transparent to workstations and servers on the LAN. Secure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transmission is also possible with individual users who dial into the WAN. Such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workstations must implement the IPsec protocols to provide security.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40E48-3B9F-AC41-A750-1D4CFE36203A}" type="slidenum">
              <a:rPr lang="en-AU">
                <a:latin typeface="Arial" pitchFamily="-1" charset="0"/>
              </a:rPr>
              <a:pPr/>
              <a:t>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Some of the benefits of IPsec: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When IPsec is implemented in a firewall or router, it provides strong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can be applied to all traffic crossing the perimeter. Traffic within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 company or workgroup does not incur the overhead of security-related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processing.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IPsec in a firewall is resistant to bypass if all traffic from the outside must 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 and the firewall is the only means of entrance from the Internet into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organization.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IPsec is below the transport layer (TCP, UDP) and so is transparent to applications.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There is no need to change software on a user or server system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is implemented in the firewall or router. Even if IPsec is implemented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 systems, upper-layer software, including applications, is not affected.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IPsec can be transparent to end users. There is no need to train users on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mechanisms, issue keying material on a per-user basis, or revoke keying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material when users leave the organization.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IPsec can provide security for individual users if needed. This is useful for offsite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workers and for setting up a secure virtual subnetwork within an organization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for sensitive applications.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In addition to supporting end users and protecting premises systems and networks,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IPsec can play a vital role in the routing architecture required for internetworking.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[HUIT98] lists the following examples of the use of IPsec. IPsec can assure that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router advertisement (a new router advertises its presence) comes from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authorized router.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neighbor advertisement (a router seeks to establish or maintain a neighbor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relationship with a router in another routing domain) comes from an authorized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router.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redirect message comes from the router to which the initial IP packet was sent.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 A routing update is not forged.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Without such security measures, an opponent can disrupt communications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divert some traffic. Routing protocols such as Open Shortest Path First (OSPF) should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be run on top of security associations between routers that are defined by IPsec.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828-385B-3B4E-8F23-4B551DD05D5D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B12DD-F25F-F04E-A974-AD05DC48411B}" type="slidenum">
              <a:rPr lang="en-AU">
                <a:latin typeface="Arial" pitchFamily="-1" charset="0"/>
              </a:rPr>
              <a:pPr/>
              <a:t>10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76750"/>
          </a:xfrm>
          <a:noFill/>
          <a:ln/>
        </p:spPr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IPsec encompasses three functional areas: authentication, confidentiality, and key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management. The totality of the IPsec specification is scattered across dozens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RFCs and draft IETF documents, making this the most complex and difficult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grasp of all IETF specifications. The best way to grasp the scope of IPsec is to consult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latest version of the IPsec document roadmap, which as of this writing is RFC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6071 [IP Security (IPsec) and Internet Key Exchange (IKE) Document Roadmap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February 2011]. The documents can be categorized into the following groups.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Architecture:  Covers the general concepts, security requirements, definitions,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and mechanisms defining IPsec technology. The current specification is RFC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4301,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Security Architecture for the Internet Protocol 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Authentication Header (AH):  AH is an extension header to provide message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authentication. The current specification is RFC 4302, IP Authentication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. Because message authentication is provided by ESP, the use of AH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is deprecated. It is included in IPsecv3 for backward compatibility but should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not be used in new applications. We do not discuss AH in this chapter.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Encapsulating Security Payload (ESP):  ESP consists of an encapsulating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header and trailer used to provide encryption or combined encryption/authentication.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The current specification is RFC 4303, IP Encapsulating Security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Payload (ESP) 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Internet Key Exchange (IKE):  This is a collection of documents describing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key management schemes for use with IPsec. The main specification is RFC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7296, Internet Key Exchange (IKEv2) Protocol , but there are a number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related RFCs.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Cryptographic algorithms: This category encompasses a large set of documents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that define and describe cryptographic algorithms for encryption, message authentication,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pseudorandom functions (PRFs), and cryptographic key exchange.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• Other: There are a variety of other IPsec-related RFCs, including those dealing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with security policy and management information base (MIB) content.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1029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1030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1" name="Oval 1031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2" name="Oval 1032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3" name="Oval 1033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4" name="Oval 1034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5" name="Oval 1035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6" name="Oval 1036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67" name="Oval 1037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8" name="Oval 1038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9" name="Oval 1039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0" name="Oval 1040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1" name="Oval 1041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2" name="Oval 1042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4" name="Freeform 1044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5" name="Freeform 1045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6" name="Freeform 1046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7" name="Freeform 1047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8" name="Freeform 1048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1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29" name="Freeform 1059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0" name="Freeform 1060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1" name="Freeform 1061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2" name="Freeform 1062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3" name="Freeform 1063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4" name="Freeform 1064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5" name="Freeform 1065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6" name="Freeform 1066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7" name="Freeform 1067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8" name="Freeform 1068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39" name="Freeform 1069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0" name="Freeform 1070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1" name="Freeform 1071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2" name="Freeform 1072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3" name="Freeform 1073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4" name="Freeform 1074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5" name="Freeform 1075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6" name="Freeform 1076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47" name="Oval 1077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48" name="Group 1078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1079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5" name="Oval 1080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6" name="Oval 1081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7" name="Oval 1082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8" name="Oval 1083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9" name="Oval 1084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49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1086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1" name="Oval 1087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2" name="Oval 1088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53" name="Oval 1089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4818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819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10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B5BD-4230-644B-BB9E-5310EE8B0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C4DC-2F21-DB49-8546-BB78A2400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AB98-2F0D-3441-9FAD-53BD0DE97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F9B-91BA-5241-927F-DFD69C82F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0E40-9566-FF47-84D5-E4C9DFD1F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399-20FE-C646-851D-65041BC80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906F-F82C-C24B-ADFB-A876A59C3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C610-EA48-3F45-BACD-67F8C6BE9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71E9-418D-2440-8FFC-982A8556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4E46-5671-5247-A9E0-74D4FA31C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CA6F8B6-D79F-7D42-8296-26A8574C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9D08-05CB-8041-A6F5-8B39A2358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8D79-964E-A448-8064-06DBA4282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3134-7B2A-5144-91AA-8D21FF7C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7C69-A4E4-6642-9B2D-EA3DE70B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89803-1ED4-3A4F-BD32-2433A46CC5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4691-7625-BB4B-A163-F012898285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588B-D30E-614E-812C-E6C8BFCE2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BF74-43A9-3646-B0C0-E49ECC19E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A2FEC-FAE7-B44B-A1E6-25A45D2DB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667723-249F-5F47-A024-0ED35B4B9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F111A01-9689-A34E-8D64-3E8DCDB54F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EC22D-616A-8940-96A4-9F7CC246C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E098C-F631-B640-A1D5-5E0529F0E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C2F0-F6DE-D143-BB6B-842BF2BB0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AFDB-78F1-7C4A-AE0B-1BB205C6D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1B1B-AFCE-8B47-B8BE-6A03DD0CE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8D5D-F2E3-EA49-9507-289CD6319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00C2-8DC1-7242-A9A1-9903E1769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380D-8A53-8244-AB00-010944BED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pitchFamily="-107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73734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5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6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7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8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39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40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41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sp>
            <p:nvSpPr>
              <p:cNvPr id="73742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3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4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5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6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7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8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49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0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1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2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5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3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4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5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6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7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8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69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0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1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2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3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4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5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6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7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8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79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80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sp>
            <p:nvSpPr>
              <p:cNvPr id="73781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pitchFamily="-107" charset="0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73783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4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5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6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7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88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379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9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9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  <p:sp>
              <p:nvSpPr>
                <p:cNvPr id="7379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Arial" pitchFamily="-107" charset="0"/>
                  </a:endParaRPr>
                </a:p>
              </p:txBody>
            </p:sp>
          </p:grpSp>
        </p:grpSp>
      </p:grpSp>
      <p:sp>
        <p:nvSpPr>
          <p:cNvPr id="73794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95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96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73797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defRPr>
            </a:lvl1pPr>
          </a:lstStyle>
          <a:p>
            <a:pPr>
              <a:defRPr/>
            </a:pPr>
            <a:fld id="{0D23ECB9-8F1B-E144-99CB-FB49C752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3798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FD05123F-ECCC-3744-8046-0E4114F7D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8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6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84" charset="0"/>
        <a:buChar char="•"/>
        <a:defRPr sz="22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8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© 2017 Pearson Education, Inc., Hoboken, NJ. All rights reserved.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D2D5B02-4D85-9F4F-AC9E-87D022241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rfwireless-world.com/Terminology/IPsec.html" TargetMode="Externa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IPsec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n.wikipedia.org/wiki/IPsec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rfc/rfc2401.tx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!OLE_LINK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rfwireless-world.com/Terminology/IPsec.html" TargetMode="Externa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d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d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3959352" cy="1691640"/>
          </a:xfrm>
        </p:spPr>
        <p:txBody>
          <a:bodyPr/>
          <a:lstStyle/>
          <a:p>
            <a:r>
              <a:rPr lang="en-US" dirty="0"/>
              <a:t>Network Security Essentials</a:t>
            </a:r>
            <a:endParaRPr lang="en-A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362200"/>
            <a:ext cx="3959352" cy="3200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Sixth Edition</a:t>
            </a:r>
          </a:p>
          <a:p>
            <a:r>
              <a:rPr lang="en-US" dirty="0"/>
              <a:t>by William Stallings</a:t>
            </a:r>
          </a:p>
        </p:txBody>
      </p:sp>
      <p:pic>
        <p:nvPicPr>
          <p:cNvPr id="8" name="Picture Placeholder 7" descr="StallingsNSE_6e_front.pdf"/>
          <p:cNvPicPr>
            <a:picLocks noGrp="1" noChangeAspect="1"/>
          </p:cNvPicPr>
          <p:nvPr>
            <p:ph type="pic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-219" b="-219"/>
              <a:stretch>
                <a:fillRect/>
              </a:stretch>
            </p:blipFill>
          </mc:Choice>
          <mc:Fallback>
            <p:blipFill>
              <a:blip r:embed="rId4"/>
              <a:srcRect t="-219" b="-219"/>
              <a:stretch>
                <a:fillRect/>
              </a:stretch>
            </p:blipFill>
          </mc:Fallback>
        </mc:AlternateContent>
        <p:spPr>
          <a:xfrm>
            <a:off x="4724400" y="685800"/>
            <a:ext cx="4128726" cy="541656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F5875D-B2BD-46DC-ABF5-FE88A49F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65ED-656A-D844-921A-9EBBD6C35F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Services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7583488" cy="537321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IPsec provides security services at the IP layer by enabling a system to: 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Select required security protocols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Determine the algorithm(s) to use for the service(s)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Put in place any cryptographic keys required to provide the requested services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Recall the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two-phased approach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with secure network communications:</a:t>
            </a:r>
          </a:p>
          <a:p>
            <a:pPr lvl="2">
              <a:buClr>
                <a:schemeClr val="bg1"/>
              </a:buClr>
            </a:pP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Phase one: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Before data exchanges between two ends, security parameters are negotiated and SAs (security associations) are created; shared keys are also produced.</a:t>
            </a:r>
          </a:p>
          <a:p>
            <a:pPr lvl="2">
              <a:buClr>
                <a:schemeClr val="bg1"/>
              </a:buClr>
            </a:pP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Phase two: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IPsec packets are exchanged between the two ends.</a:t>
            </a:r>
          </a:p>
          <a:p>
            <a:pPr marL="342900" lvl="1" indent="-342900">
              <a:spcBef>
                <a:spcPts val="2400"/>
              </a:spcBef>
              <a:buClrTx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cs typeface="ＭＳ Ｐゴシック" pitchFamily="-84" charset="-128"/>
              </a:rPr>
              <a:t>RFC 4301 lists the following services: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Access control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Connectionless integrity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Data origin authentication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Rejection of replayed packets (a form of partial sequence integrity)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Confidentiality (encryption)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Limited traffic flow confidentiality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51D57-95BB-476C-B74E-133A3817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541" y="6492875"/>
            <a:ext cx="609600" cy="365125"/>
          </a:xfrm>
        </p:spPr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4A5A-A65E-4FE2-A5D4-F7A0879E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1DA5-23C2-476D-A2C5-15BE0AB9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828800"/>
            <a:ext cx="7972004" cy="14561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</a:t>
            </a:r>
            <a:r>
              <a:rPr lang="en-US" b="1" dirty="0"/>
              <a:t>Transport</a:t>
            </a:r>
            <a:r>
              <a:rPr lang="en-US" dirty="0"/>
              <a:t> mode, the original IP header is kept.</a:t>
            </a:r>
          </a:p>
          <a:p>
            <a:r>
              <a:rPr lang="en-US" dirty="0"/>
              <a:t>In the </a:t>
            </a:r>
            <a:r>
              <a:rPr lang="en-US" b="1" dirty="0"/>
              <a:t>Tunnel</a:t>
            </a:r>
            <a:r>
              <a:rPr lang="en-US" dirty="0"/>
              <a:t> mode, a new IP header is added.</a:t>
            </a:r>
          </a:p>
          <a:p>
            <a:r>
              <a:rPr lang="en-US" sz="2000" dirty="0"/>
              <a:t>Source of diagram: </a:t>
            </a:r>
            <a:r>
              <a:rPr lang="en-US" sz="2000" dirty="0">
                <a:hlinkClick r:id="rId2"/>
              </a:rPr>
              <a:t>https://www.rfwireless-world.com/Terminology/IPsec.html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D825-DEB4-4C9E-AD3B-FEF6C654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5714" name="Picture 2" descr="IPSec Transport mode vs IPSec Tunnel mode">
            <a:extLst>
              <a:ext uri="{FF2B5EF4-FFF2-40B4-BE49-F238E27FC236}">
                <a16:creationId xmlns:a16="http://schemas.microsoft.com/office/drawing/2014/main" id="{1106219C-101D-46D6-9C1E-9A07177E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6" y="3284984"/>
            <a:ext cx="7982732" cy="35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1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modes </a:t>
            </a:r>
            <a:r>
              <a:rPr lang="en-US" sz="2800" dirty="0"/>
              <a:t>(cont.)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624568"/>
              </p:ext>
            </p:extLst>
          </p:nvPr>
        </p:nvGraphicFramePr>
        <p:xfrm>
          <a:off x="304800" y="1600200"/>
          <a:ext cx="41148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2294972"/>
              </p:ext>
            </p:extLst>
          </p:nvPr>
        </p:nvGraphicFramePr>
        <p:xfrm>
          <a:off x="4571207" y="1700808"/>
          <a:ext cx="4191000" cy="465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E40A2-54DF-41BA-B335-52CF48FA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r="1509" b="2892"/>
              <a:stretch>
                <a:fillRect/>
              </a:stretch>
            </p:blipFill>
          </mc:Choice>
          <mc:Fallback>
            <p:blipFill>
              <a:blip r:embed="rId4"/>
              <a:srcRect r="1509" b="2892"/>
              <a:stretch>
                <a:fillRect/>
              </a:stretch>
            </p:blipFill>
          </mc:Fallback>
        </mc:AlternateContent>
        <p:spPr>
          <a:xfrm>
            <a:off x="152400" y="2209071"/>
            <a:ext cx="8665993" cy="44602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0" y="17673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9.1  Tunnel Mode and Transport Mode Functionality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6A47C-9B18-4AB7-9F54-39C8C9FD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B03A3A-8E56-4434-8C2D-44848518A724}"/>
              </a:ext>
            </a:extLst>
          </p:cNvPr>
          <p:cNvSpPr txBox="1">
            <a:spLocks/>
          </p:cNvSpPr>
          <p:nvPr/>
        </p:nvSpPr>
        <p:spPr>
          <a:xfrm>
            <a:off x="779463" y="273625"/>
            <a:ext cx="7583488" cy="12831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Ipsec modes </a:t>
            </a:r>
            <a:r>
              <a:rPr lang="en-US" sz="2800" dirty="0"/>
              <a:t>(cont.)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4A5A-A65E-4FE2-A5D4-F7A0879E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modes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1DA5-23C2-476D-A2C5-15BE0AB9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484784"/>
            <a:ext cx="7972004" cy="448072"/>
          </a:xfrm>
        </p:spPr>
        <p:txBody>
          <a:bodyPr>
            <a:normAutofit/>
          </a:bodyPr>
          <a:lstStyle/>
          <a:p>
            <a:r>
              <a:rPr lang="en-US" sz="2000" dirty="0"/>
              <a:t>Source of diagrams: </a:t>
            </a:r>
            <a:r>
              <a:rPr lang="en-US" sz="2000" dirty="0">
                <a:hlinkClick r:id="rId2"/>
              </a:rPr>
              <a:t>https://en.wikipedia.org/wiki/IPsec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D825-DEB4-4C9E-AD3B-FEF6C654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6740" name="Picture 4" descr="File:Ipsec-ah.svg">
            <a:extLst>
              <a:ext uri="{FF2B5EF4-FFF2-40B4-BE49-F238E27FC236}">
                <a16:creationId xmlns:a16="http://schemas.microsoft.com/office/drawing/2014/main" id="{A3BFEB71-5EBD-4051-966E-95EE7E20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2" y="2071720"/>
            <a:ext cx="8187168" cy="40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8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4A5A-A65E-4FE2-A5D4-F7A0879E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modes </a:t>
            </a:r>
            <a:r>
              <a:rPr lang="en-US" sz="28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1DA5-23C2-476D-A2C5-15BE0AB9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3" y="1484784"/>
            <a:ext cx="7972004" cy="448072"/>
          </a:xfrm>
        </p:spPr>
        <p:txBody>
          <a:bodyPr>
            <a:normAutofit/>
          </a:bodyPr>
          <a:lstStyle/>
          <a:p>
            <a:r>
              <a:rPr lang="en-US" sz="2000" dirty="0"/>
              <a:t>Source of diagrams: </a:t>
            </a:r>
            <a:r>
              <a:rPr lang="en-US" sz="2000" dirty="0">
                <a:hlinkClick r:id="rId2"/>
              </a:rPr>
              <a:t>https://en.wikipedia.org/wiki/IPsec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D825-DEB4-4C9E-AD3B-FEF6C654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7762" name="Picture 2" descr="File:Ipsec-esp-tunnel-and-transport.svg">
            <a:extLst>
              <a:ext uri="{FF2B5EF4-FFF2-40B4-BE49-F238E27FC236}">
                <a16:creationId xmlns:a16="http://schemas.microsoft.com/office/drawing/2014/main" id="{0FCF36F7-54CF-4B38-BBCE-A101A1D6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" y="2276873"/>
            <a:ext cx="90676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8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DBED2-7819-4CDE-8BF6-D5F6DAB9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F1A5D-E5A7-46B5-9C7A-BAF33FE3D52D}"/>
              </a:ext>
            </a:extLst>
          </p:cNvPr>
          <p:cNvSpPr txBox="1"/>
          <p:nvPr/>
        </p:nvSpPr>
        <p:spPr>
          <a:xfrm>
            <a:off x="395536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Ipsec policy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determined primarily by the interaction of the SAD and the SPD.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Security Association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(SA) is 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one-way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logical connection between a sender and a receiver that affords security services to the traffic carried on it.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IPsec SA pair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needed to support two-way communications.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38573-282D-4A68-86D3-88EC80D0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280887"/>
            <a:ext cx="8305800" cy="40767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Association (SA)</a:t>
            </a:r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1501731"/>
              </p:ext>
            </p:extLst>
          </p:nvPr>
        </p:nvGraphicFramePr>
        <p:xfrm>
          <a:off x="-324544" y="2061622"/>
          <a:ext cx="6984776" cy="458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484784"/>
            <a:ext cx="769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Each SA is uniquely identified by three parameters: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AABBA-72D2-4061-B43F-5456A1B2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463539"/>
            <a:ext cx="609600" cy="365125"/>
          </a:xfrm>
        </p:spPr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5ED5B-49CD-42F0-8979-31A65BB259B0}"/>
              </a:ext>
            </a:extLst>
          </p:cNvPr>
          <p:cNvSpPr/>
          <p:nvPr/>
        </p:nvSpPr>
        <p:spPr>
          <a:xfrm>
            <a:off x="6139408" y="2035232"/>
            <a:ext cx="2753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 any IP packet, the </a:t>
            </a:r>
            <a:r>
              <a:rPr lang="en-US" b="1" dirty="0">
                <a:solidFill>
                  <a:schemeClr val="bg2"/>
                </a:solidFill>
              </a:rPr>
              <a:t>security association</a:t>
            </a:r>
            <a:r>
              <a:rPr lang="en-US" dirty="0">
                <a:solidFill>
                  <a:schemeClr val="bg2"/>
                </a:solidFill>
              </a:rPr>
              <a:t> is uniquely identified by the </a:t>
            </a:r>
            <a:r>
              <a:rPr lang="en-US" u="sng" dirty="0">
                <a:solidFill>
                  <a:schemeClr val="bg2"/>
                </a:solidFill>
              </a:rPr>
              <a:t>Destination Address</a:t>
            </a:r>
            <a:r>
              <a:rPr lang="en-US" dirty="0">
                <a:solidFill>
                  <a:schemeClr val="bg2"/>
                </a:solidFill>
              </a:rPr>
              <a:t> in the IPv4 or IPv6 header and the </a:t>
            </a:r>
            <a:r>
              <a:rPr lang="en-US" u="sng" dirty="0">
                <a:solidFill>
                  <a:schemeClr val="bg2"/>
                </a:solidFill>
              </a:rPr>
              <a:t>SPI</a:t>
            </a:r>
            <a:r>
              <a:rPr lang="en-US" dirty="0">
                <a:solidFill>
                  <a:schemeClr val="bg2"/>
                </a:solidFill>
              </a:rPr>
              <a:t> in the enclosed extension header (AH or ESP).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Association Database (SAD)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28800"/>
            <a:ext cx="7969001" cy="48482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Defines the </a:t>
            </a:r>
            <a:r>
              <a:rPr lang="en-US" sz="1800" u="sng" dirty="0">
                <a:solidFill>
                  <a:schemeClr val="tx2">
                    <a:lumMod val="10000"/>
                  </a:schemeClr>
                </a:solidFill>
              </a:rPr>
              <a:t>parameters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 associated with each SA</a:t>
            </a:r>
          </a:p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Normally defined by the following parameters in a SAD entry:</a:t>
            </a:r>
          </a:p>
          <a:p>
            <a:pPr lvl="1">
              <a:buClr>
                <a:schemeClr val="bg1"/>
              </a:buClr>
            </a:pPr>
            <a:r>
              <a:rPr lang="en-US" sz="1600" u="sng" dirty="0">
                <a:solidFill>
                  <a:schemeClr val="tx2">
                    <a:lumMod val="10000"/>
                  </a:schemeClr>
                </a:solidFill>
              </a:rPr>
              <a:t>Security parameter index (SPI)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32 bits; selected by the </a:t>
            </a:r>
            <a:r>
              <a:rPr lang="en-US" sz="1600" u="sng" dirty="0">
                <a:solidFill>
                  <a:schemeClr val="tx2">
                    <a:lumMod val="10000"/>
                  </a:schemeClr>
                </a:solidFill>
              </a:rPr>
              <a:t>receiving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end of an SA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An SA: </a:t>
            </a:r>
            <a:r>
              <a:rPr lang="en-US" sz="1600" u="sng" dirty="0">
                <a:solidFill>
                  <a:schemeClr val="tx2">
                    <a:lumMod val="10000"/>
                  </a:schemeClr>
                </a:solidFill>
              </a:rPr>
              <a:t>Sender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(outbound SA)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600" u="sng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Receiver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(inbound SA)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Sequence number counter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32 bits; in the AH or ESP headers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Sequence counter overflow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Anti-replay window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AH information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ESP information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Lifetime of this security association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IPsec protocol mode (tunnel, transport, or wildcard?)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“The </a:t>
            </a:r>
            <a:r>
              <a:rPr lang="en-US" sz="1600" i="1" dirty="0">
                <a:solidFill>
                  <a:schemeClr val="tx2">
                    <a:lumMod val="10000"/>
                  </a:schemeClr>
                </a:solidFill>
              </a:rPr>
              <a:t>wildcard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mode allows the same SA to be used for either tunnel or transport traffic on a per packet basis, e.g., by different sockets.” (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hlinkClick r:id="rId3"/>
              </a:rPr>
              <a:t>https://www.ietf.org/rfc/rfc2401.txt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, 1998) NOTE: The </a:t>
            </a:r>
            <a:r>
              <a:rPr lang="en-US" sz="1600" i="1" dirty="0">
                <a:solidFill>
                  <a:schemeClr val="tx2">
                    <a:lumMod val="10000"/>
                  </a:schemeClr>
                </a:solidFill>
              </a:rPr>
              <a:t>wildcard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mode is not found in the current version (RFC 4301, 2005)</a:t>
            </a:r>
          </a:p>
          <a:p>
            <a:pPr lvl="1">
              <a:buClr>
                <a:schemeClr val="bg1"/>
              </a:buClr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Path MTU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EA45-B469-4007-8D05-0D68B48F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Chapter 9</a:t>
            </a:r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tx2">
                    <a:lumMod val="10000"/>
                  </a:schemeClr>
                </a:solidFill>
              </a:rPr>
              <a:t>IP Security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Policy Database (SPD)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9462" y="1828800"/>
            <a:ext cx="7896993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means by which IP traffic is related to specific SAs (or no SA in the case of traffic allowed to bypass IPsec)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Contains entries, each of which defines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a subset of IP traffic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and points to an SA for that traffic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 more complex environments, there may be multiple entries that potentially relate to a single SA or multiple SAs associated with a single SPD entry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Each SPD entry is defined by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a set of IP and upper-layer protocol field values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called </a:t>
            </a:r>
            <a:r>
              <a:rPr lang="en-US" i="1" dirty="0">
                <a:solidFill>
                  <a:schemeClr val="tx2">
                    <a:lumMod val="10000"/>
                  </a:schemeClr>
                </a:solidFill>
              </a:rPr>
              <a:t>selectors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i="1" dirty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These selectors are used to filter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outgoing traffic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in order to map it into a particular SA.</a:t>
            </a:r>
          </a:p>
          <a:p>
            <a:pPr marL="1035050" lvl="2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Compare the values of the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selector fields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against the SPD to find a matching SPD entry, which will point to zero or more SAs.</a:t>
            </a:r>
          </a:p>
          <a:p>
            <a:pPr marL="1035050" lvl="2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Determine the SA, if any, for this packet and its associated SPI.</a:t>
            </a:r>
          </a:p>
          <a:p>
            <a:pPr marL="1035050" lvl="2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Do the required IPsec processing (i.e., AH or ESP processing).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E76B8-BBB9-487E-8FC1-4AA10295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583488" cy="4690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following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selectors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determine an SPD entry: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4228575"/>
              </p:ext>
            </p:extLst>
          </p:nvPr>
        </p:nvGraphicFramePr>
        <p:xfrm>
          <a:off x="35496" y="1988840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8B76-8F10-454C-8458-072A312E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38032"/>
            <a:ext cx="609600" cy="365125"/>
          </a:xfrm>
        </p:spPr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17384"/>
              </p:ext>
            </p:extLst>
          </p:nvPr>
        </p:nvGraphicFramePr>
        <p:xfrm>
          <a:off x="105009" y="1772816"/>
          <a:ext cx="8931487" cy="44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019800" imgH="3022600" progId="Word.Document.12">
                  <p:link updateAutomatic="1"/>
                </p:oleObj>
              </mc:Choice>
              <mc:Fallback>
                <p:oleObj name="Document" r:id="rId4" imgW="6019800" imgH="3022600" progId="Word.Document.12">
                  <p:link updateAutomatic="1"/>
                  <p:pic>
                    <p:nvPicPr>
                      <p:cNvPr id="113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09" y="1772816"/>
                        <a:ext cx="8931487" cy="44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" y="838453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Table 9.2 Host SPD Example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F3F2D-AF54-4914-ADCF-AD076B41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5882" t="4545" r="2353" b="14545"/>
              <a:stretch>
                <a:fillRect/>
              </a:stretch>
            </p:blipFill>
          </mc:Choice>
          <mc:Fallback>
            <p:blipFill>
              <a:blip r:embed="rId4"/>
              <a:srcRect l="5882" t="4545" r="2353" b="14545"/>
              <a:stretch>
                <a:fillRect/>
              </a:stretch>
            </p:blipFill>
          </mc:Fallback>
        </mc:AlternateContent>
        <p:spPr>
          <a:xfrm>
            <a:off x="3464429" y="404664"/>
            <a:ext cx="5572067" cy="63578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AADDD-3EAC-4E07-8AAC-D66ED9B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69792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A6E21C3-30B1-4AAA-B1F7-559E3F15645D}"/>
              </a:ext>
            </a:extLst>
          </p:cNvPr>
          <p:cNvSpPr txBox="1">
            <a:spLocks/>
          </p:cNvSpPr>
          <p:nvPr/>
        </p:nvSpPr>
        <p:spPr>
          <a:xfrm>
            <a:off x="251521" y="692696"/>
            <a:ext cx="3105404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IPsec is executed on a packet-by-packet basis.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Each </a:t>
            </a:r>
            <a:r>
              <a:rPr lang="en-US" sz="2000" i="1" dirty="0">
                <a:solidFill>
                  <a:schemeClr val="tx1"/>
                </a:solidFill>
              </a:rPr>
              <a:t>outbound </a:t>
            </a:r>
            <a:r>
              <a:rPr lang="en-US" sz="2000" dirty="0">
                <a:solidFill>
                  <a:schemeClr val="tx1"/>
                </a:solidFill>
              </a:rPr>
              <a:t>packet is processed by the IPsec logic before transmission.</a:t>
            </a:r>
          </a:p>
          <a:p>
            <a:pPr marL="577850" lvl="2" indent="0" fontAlgn="auto"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If no entry is found, then IKE is invoked to create an SA with the appropriate keys and an entry is made in the SA.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F65744-8DE6-4B29-9DCF-EDEB0D36045F}"/>
              </a:ext>
            </a:extLst>
          </p:cNvPr>
          <p:cNvSpPr/>
          <p:nvPr/>
        </p:nvSpPr>
        <p:spPr>
          <a:xfrm>
            <a:off x="7668343" y="2492896"/>
            <a:ext cx="1224135" cy="223224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0588" t="23636" r="8235" b="9091"/>
              <a:stretch>
                <a:fillRect/>
              </a:stretch>
            </p:blipFill>
          </mc:Choice>
          <mc:Fallback>
            <p:blipFill>
              <a:blip r:embed="rId4"/>
              <a:srcRect l="10588" t="23636" r="8235" b="9091"/>
              <a:stretch>
                <a:fillRect/>
              </a:stretch>
            </p:blipFill>
          </mc:Fallback>
        </mc:AlternateContent>
        <p:spPr>
          <a:xfrm>
            <a:off x="3203848" y="476672"/>
            <a:ext cx="5869927" cy="629537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C1CF4-3340-442A-B073-0E6CFF93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E1BA516-ED40-4404-9D90-2FCDBAB31DA5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2952327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IPsec is executed on a packet-by-packet basis.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Each </a:t>
            </a:r>
            <a:r>
              <a:rPr lang="en-US" sz="2000" i="1" dirty="0">
                <a:solidFill>
                  <a:schemeClr val="tx1"/>
                </a:solidFill>
              </a:rPr>
              <a:t>inbound </a:t>
            </a:r>
            <a:r>
              <a:rPr lang="en-US" sz="2000" dirty="0">
                <a:solidFill>
                  <a:schemeClr val="tx1"/>
                </a:solidFill>
              </a:rPr>
              <a:t>packet is processed before the packet contents being passed on to the next higher layer.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82575" lvl="1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Q: </a:t>
            </a:r>
            <a:r>
              <a:rPr lang="en-US" sz="2000" b="1" dirty="0">
                <a:solidFill>
                  <a:schemeClr val="tx1"/>
                </a:solidFill>
              </a:rPr>
              <a:t>What packets would be discarded?</a:t>
            </a:r>
          </a:p>
          <a:p>
            <a:pPr marL="282575" lvl="1" indent="0" fontAlgn="auto"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B8CCFE-0AB8-4FBE-A143-0378E2839A71}"/>
              </a:ext>
            </a:extLst>
          </p:cNvPr>
          <p:cNvSpPr/>
          <p:nvPr/>
        </p:nvSpPr>
        <p:spPr>
          <a:xfrm>
            <a:off x="4788024" y="2276872"/>
            <a:ext cx="2393628" cy="165618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5DE1E-EE76-482B-BFF1-460D4615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80" y="6466709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5F1D1BB-DBED-420B-892A-1EDA23093B79}"/>
              </a:ext>
            </a:extLst>
          </p:cNvPr>
          <p:cNvSpPr txBox="1">
            <a:spLocks/>
          </p:cNvSpPr>
          <p:nvPr/>
        </p:nvSpPr>
        <p:spPr>
          <a:xfrm>
            <a:off x="179513" y="764703"/>
            <a:ext cx="2304256" cy="5702005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ESP can be used to provide a bunch of security services.</a:t>
            </a:r>
          </a:p>
          <a:p>
            <a:pPr fontAlgn="auto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The set of services provided depends on </a:t>
            </a:r>
            <a:r>
              <a:rPr lang="en-US" sz="1600" u="sng" dirty="0">
                <a:solidFill>
                  <a:schemeClr val="tx1"/>
                </a:solidFill>
              </a:rPr>
              <a:t>options selected at the time of SA establishment</a:t>
            </a:r>
            <a:r>
              <a:rPr lang="en-US" sz="1600" dirty="0">
                <a:solidFill>
                  <a:schemeClr val="tx1"/>
                </a:solidFill>
              </a:rPr>
              <a:t> and on </a:t>
            </a:r>
            <a:r>
              <a:rPr lang="en-US" sz="1600" u="sng" dirty="0">
                <a:solidFill>
                  <a:schemeClr val="tx1"/>
                </a:solidFill>
              </a:rPr>
              <a:t>the location of the implementation</a:t>
            </a:r>
            <a:r>
              <a:rPr lang="en-US" sz="1600" dirty="0">
                <a:solidFill>
                  <a:schemeClr val="tx1"/>
                </a:solidFill>
              </a:rPr>
              <a:t> in the network.</a:t>
            </a: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IV: Initialization value/vector</a:t>
            </a:r>
          </a:p>
          <a:p>
            <a:pPr fontAlgn="auto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TFC: Traffic Flow confidentiality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6988C-A97E-4530-83EE-75C089A25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129061"/>
            <a:ext cx="6615404" cy="66843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3A01F5-60E3-4544-874E-E8599853F65E}"/>
              </a:ext>
            </a:extLst>
          </p:cNvPr>
          <p:cNvSpPr/>
          <p:nvPr/>
        </p:nvSpPr>
        <p:spPr>
          <a:xfrm>
            <a:off x="4788024" y="3645024"/>
            <a:ext cx="2393627" cy="28803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E8C736-C427-41F8-AEB2-CBE4F72D950F}"/>
              </a:ext>
            </a:extLst>
          </p:cNvPr>
          <p:cNvSpPr/>
          <p:nvPr/>
        </p:nvSpPr>
        <p:spPr>
          <a:xfrm>
            <a:off x="4788024" y="4725144"/>
            <a:ext cx="2393627" cy="28803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Encapsulating Security Payload (ESP)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Used to encrypt the Payload Data, Padding, Pad Length, and Next Header fields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If the algorithm requires cryptographic synchronization data then these data may be carried explicitly at the beginning of the Payload Data field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An optional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ICV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field is present only if the integrity service is selected and is provided by either a separate integrity algorithm or a combined mode algorithm that uses an ICV 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ICV is computed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after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the encryption is performed.</a:t>
            </a: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This order of processing facilitates reducing the impact of DoS attacks.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Q: Why?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lvl="2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Because the ICV is not protected by encryption, a keyed integrity algorithm must be employed to compute the ICV.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Q: Like what?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Padding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field serves several purposes: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If an encryption algorithm requires the plaintext to be a multiple of some number of bytes, the Padding field is used to expand the plaintext to the required length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Used to assure alignment of Pad Length and Next Header fields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Additional padding may be added to provide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partial traffic-flow confidentiality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by concealing the actual length of the payload.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1D920-BE46-44D2-BD64-38246DB3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DD86E-8319-420C-B97E-BBA0495C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787" y="6418231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BF97B5-4F34-4BFD-8B2A-9743FFAD0CB5}"/>
                  </a:ext>
                </a:extLst>
              </p:cNvPr>
              <p:cNvSpPr/>
              <p:nvPr/>
            </p:nvSpPr>
            <p:spPr>
              <a:xfrm>
                <a:off x="459870" y="1254676"/>
                <a:ext cx="8224259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Anti-Replay</a:t>
                </a:r>
                <a:r>
                  <a:rPr lang="en-US" sz="2400" dirty="0"/>
                  <a:t> in IPsec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 </a:t>
                </a:r>
                <a:r>
                  <a:rPr lang="en-US" sz="2000" i="1" dirty="0"/>
                  <a:t>replay attack</a:t>
                </a:r>
                <a:r>
                  <a:rPr lang="en-US" sz="2000" dirty="0"/>
                  <a:t> is one in which an attacker obtains a copy of an </a:t>
                </a:r>
                <a:r>
                  <a:rPr lang="en-US" sz="2000" u="sng" dirty="0"/>
                  <a:t>authenticated</a:t>
                </a:r>
                <a:r>
                  <a:rPr lang="en-US" sz="2000" dirty="0"/>
                  <a:t> packet and later transmits it to the intended destination.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receipt of duplicate, authenticated IP packets may disrupt service in some way or may have some other undesired consequence.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</a:t>
                </a:r>
                <a:r>
                  <a:rPr lang="en-US" sz="2000" u="sng" dirty="0"/>
                  <a:t>Sequence Number</a:t>
                </a:r>
                <a:r>
                  <a:rPr lang="en-US" sz="2000" dirty="0"/>
                  <a:t> field is designed to thwart such attacks.</a:t>
                </a:r>
              </a:p>
              <a:p>
                <a:pPr marL="1200150" lvl="2" indent="-285750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Each time that a packet is sent on this SA, the </a:t>
                </a:r>
                <a:r>
                  <a:rPr lang="en-US" sz="2000" u="sng" dirty="0"/>
                  <a:t>sender</a:t>
                </a:r>
                <a:r>
                  <a:rPr lang="en-US" sz="2000" dirty="0"/>
                  <a:t> increments the counter and places the value in the Sequence Number field.</a:t>
                </a:r>
              </a:p>
              <a:p>
                <a:pPr marL="1200150" lvl="2" indent="-285750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If the limit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− 1 is reached, the sender should terminate this SA and negotiate a new SA with a new key.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BF97B5-4F34-4BFD-8B2A-9743FFAD0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0" y="1254676"/>
                <a:ext cx="8224259" cy="4154984"/>
              </a:xfrm>
              <a:prstGeom prst="rect">
                <a:avLst/>
              </a:prstGeom>
              <a:blipFill>
                <a:blip r:embed="rId3"/>
                <a:stretch>
                  <a:fillRect l="-963" t="-1028" r="-593" b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DD86E-8319-420C-B97E-BBA0495C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787" y="6418231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0C933-FAB1-40FA-ADB2-417CC23B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1" y="2915654"/>
            <a:ext cx="7432170" cy="37537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BF97B5-4F34-4BFD-8B2A-9743FFAD0CB5}"/>
              </a:ext>
            </a:extLst>
          </p:cNvPr>
          <p:cNvSpPr/>
          <p:nvPr/>
        </p:nvSpPr>
        <p:spPr>
          <a:xfrm>
            <a:off x="323527" y="188640"/>
            <a:ext cx="82242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Anti-Replay</a:t>
            </a:r>
            <a:r>
              <a:rPr lang="en-US" dirty="0"/>
              <a:t> (cont.)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/>
              <a:t>receiver</a:t>
            </a:r>
            <a:r>
              <a:rPr lang="en-US" dirty="0"/>
              <a:t> should implement a window of size W, with a default of W=64.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The right edge of the window represents the highest sequence number, N, so far received for a valid packet.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The range of valid sequence numbers: N-W+1 to N</a:t>
            </a:r>
          </a:p>
          <a:p>
            <a:pPr lvl="2"/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If the received packet is to the left of the window or if authentication fails, the packet is discarded; this is an auditable event.</a:t>
            </a:r>
          </a:p>
        </p:txBody>
      </p:sp>
    </p:spTree>
    <p:extLst>
      <p:ext uri="{BB962C8B-B14F-4D97-AF65-F5344CB8AC3E}">
        <p14:creationId xmlns:p14="http://schemas.microsoft.com/office/powerpoint/2010/main" val="81382792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8182" b="7273"/>
              <a:stretch>
                <a:fillRect/>
              </a:stretch>
            </p:blipFill>
          </mc:Choice>
          <mc:Fallback>
            <p:blipFill>
              <a:blip r:embed="rId4"/>
              <a:srcRect t="8182" b="7273"/>
              <a:stretch>
                <a:fillRect/>
              </a:stretch>
            </p:blipFill>
          </mc:Fallback>
        </mc:AlternateContent>
        <p:spPr>
          <a:xfrm>
            <a:off x="72752" y="260648"/>
            <a:ext cx="5867400" cy="64195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036752-DCD7-4525-AB3D-F8C1BDE5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9C8-CF58-4480-A120-26B7FD2DEB9C}"/>
              </a:ext>
            </a:extLst>
          </p:cNvPr>
          <p:cNvSpPr/>
          <p:nvPr/>
        </p:nvSpPr>
        <p:spPr>
          <a:xfrm>
            <a:off x="6029300" y="764704"/>
            <a:ext cx="3114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Transport </a:t>
            </a:r>
            <a:r>
              <a:rPr lang="en-US" dirty="0"/>
              <a:t>mode: host-to-host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Tunnel</a:t>
            </a:r>
            <a:r>
              <a:rPr lang="en-US" dirty="0"/>
              <a:t> mode: Used when one or both ends of a security association (SA) are a security gateway</a:t>
            </a:r>
          </a:p>
        </p:txBody>
      </p:sp>
    </p:spTree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9462" y="1988840"/>
            <a:ext cx="7831137" cy="4335760"/>
          </a:xfrm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9.1 IP Security Overview</a:t>
            </a:r>
          </a:p>
          <a:p>
            <a:r>
              <a:rPr lang="en-US" dirty="0">
                <a:effectLst/>
              </a:rPr>
              <a:t>9.2 IP Security Policy</a:t>
            </a:r>
          </a:p>
          <a:p>
            <a:r>
              <a:rPr lang="en-US" dirty="0">
                <a:effectLst/>
              </a:rPr>
              <a:t>9.3 Encapsulating Security Payload</a:t>
            </a:r>
          </a:p>
          <a:p>
            <a:r>
              <a:rPr lang="en-US" dirty="0">
                <a:effectLst/>
              </a:rPr>
              <a:t>9.4 Combining Security Associations</a:t>
            </a:r>
          </a:p>
          <a:p>
            <a:r>
              <a:rPr lang="en-US" dirty="0">
                <a:effectLst/>
              </a:rPr>
              <a:t>9.5 Internet Key Exchange</a:t>
            </a:r>
          </a:p>
          <a:p>
            <a:r>
              <a:rPr lang="en-US" dirty="0">
                <a:effectLst/>
              </a:rPr>
              <a:t>9.6 Cryptographic Suites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1A8C3-14DD-493D-A562-EAD402E4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3529" t="2727" r="1176" b="3636"/>
              <a:stretch>
                <a:fillRect/>
              </a:stretch>
            </p:blipFill>
          </mc:Choice>
          <mc:Fallback>
            <p:blipFill>
              <a:blip r:embed="rId4"/>
              <a:srcRect l="3529" t="2727" r="1176" b="3636"/>
              <a:stretch>
                <a:fillRect/>
              </a:stretch>
            </p:blipFill>
          </mc:Fallback>
        </mc:AlternateContent>
        <p:spPr>
          <a:xfrm>
            <a:off x="1763688" y="93084"/>
            <a:ext cx="5322912" cy="676861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93E0A-B325-445E-AEAE-DBCF730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68996"/>
            <a:ext cx="609600" cy="365125"/>
          </a:xfrm>
        </p:spPr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7059" t="3636" r="2353" b="4545"/>
              <a:stretch>
                <a:fillRect/>
              </a:stretch>
            </p:blipFill>
          </mc:Choice>
          <mc:Fallback>
            <p:blipFill>
              <a:blip r:embed="rId4"/>
              <a:srcRect l="7059" t="3636" r="2353" b="4545"/>
              <a:stretch>
                <a:fillRect/>
              </a:stretch>
            </p:blipFill>
          </mc:Fallback>
        </mc:AlternateContent>
        <p:spPr>
          <a:xfrm>
            <a:off x="2296441" y="249415"/>
            <a:ext cx="4800509" cy="6296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759D2-3049-4095-9F99-686C4361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 spd="med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8991600" cy="1283167"/>
          </a:xfrm>
        </p:spPr>
        <p:txBody>
          <a:bodyPr/>
          <a:lstStyle/>
          <a:p>
            <a:r>
              <a:rPr lang="en-US" dirty="0"/>
              <a:t>ESP with Authentication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24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 this approach, the first user applies ESP to the data to be protected and then appends the authentication data field</a:t>
            </a: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rgbClr val="BAABE3"/>
              </a:buClr>
            </a:pPr>
            <a:endParaRPr lang="en-US" sz="2800" dirty="0">
              <a:solidFill>
                <a:schemeClr val="tx2">
                  <a:lumMod val="10000"/>
                </a:schemeClr>
              </a:solidFill>
              <a:cs typeface="ＭＳ Ｐゴシック" pitchFamily="-84" charset="-128"/>
            </a:endParaRPr>
          </a:p>
          <a:p>
            <a:pPr marL="342900" lvl="1" indent="-342900">
              <a:spcBef>
                <a:spcPts val="2400"/>
              </a:spcBef>
              <a:buClr>
                <a:schemeClr val="tx2">
                  <a:lumMod val="10000"/>
                </a:schemeClr>
              </a:buClr>
            </a:pPr>
            <a:r>
              <a:rPr lang="en-US" sz="2378" dirty="0">
                <a:solidFill>
                  <a:schemeClr val="tx2">
                    <a:lumMod val="10000"/>
                  </a:schemeClr>
                </a:solidFill>
                <a:cs typeface="ＭＳ Ｐゴシック" pitchFamily="-84" charset="-128"/>
              </a:rPr>
              <a:t>For both cases authentication applies to the ciphertext rather than the plaintext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2667000"/>
          <a:ext cx="6553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8C9F1-FA7D-458E-9A76-6E7DC8CA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Security Associations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973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An individual SA can implement either the AH or ESP protocol but not both.</a:t>
            </a:r>
          </a:p>
          <a:p>
            <a:pPr>
              <a:spcBef>
                <a:spcPts val="1200"/>
              </a:spcBef>
            </a:pPr>
            <a:r>
              <a:rPr lang="en-US" sz="1800" i="1" dirty="0">
                <a:solidFill>
                  <a:schemeClr val="tx2">
                    <a:lumMod val="10000"/>
                  </a:schemeClr>
                </a:solidFill>
              </a:rPr>
              <a:t>Security association bundle</a:t>
            </a:r>
          </a:p>
          <a:p>
            <a:pPr lvl="1">
              <a:buClr>
                <a:schemeClr val="bg1"/>
              </a:buClr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Refers to a sequence of SAs through which traffic must be processed to provide a desired set of IPsec services</a:t>
            </a:r>
          </a:p>
          <a:p>
            <a:pPr lvl="1">
              <a:buClr>
                <a:schemeClr val="bg1"/>
              </a:buClr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The SAs in a bundle may terminate at different endpoints or at the same endpoint</a:t>
            </a:r>
          </a:p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May be combined into bundles in two ways: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4267200"/>
          <a:ext cx="7924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6F8D3-547E-4A13-B51A-6D5A7BF7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/>
              <a:t>Transport Adjacency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Another way to apply authentication after encryption is to use two bundled transport SAs, with the inner being an ESP SA and the outer being an AH SA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 this case ESP is used without its authentication option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Encryption is applied to the IP payload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AH is then applied in transport mode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Advantage of this approach is that the authentication covers more fields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Disadvantage is the overhead of two SAs versus one 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57E6A-679A-41DF-9866-A8F860A2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/>
              <a:t>Transport-Tunnel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use of authentication prior to encryption might be preferable for several reasons: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It is impossible for anyone to intercept the message and alter the authentication data without detection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It may be desirable to store the authentication information with the message at the destination for later reference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One approach is to use a bundle consisting of an inner AH transport SA and an outer ESP tunnel SA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Authentication is applied to the IP payload plus the IP header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resulting IP packet is then processed in tunnel mode by ESP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result is that the entire authenticated inner packet is encrypted and a new outer IP header is added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74428-1AAE-4873-9004-28811340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0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3636" t="4706" r="4545" b="4706"/>
              <a:stretch>
                <a:fillRect/>
              </a:stretch>
            </p:blipFill>
          </mc:Choice>
          <mc:Fallback>
            <p:blipFill>
              <a:blip r:embed="rId4"/>
              <a:srcRect l="3636" t="4706" r="4545" b="4706"/>
              <a:stretch>
                <a:fillRect/>
              </a:stretch>
            </p:blipFill>
          </mc:Fallback>
        </mc:AlternateContent>
        <p:spPr>
          <a:xfrm>
            <a:off x="533400" y="228600"/>
            <a:ext cx="8218323" cy="626545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A7EAA-9A9D-4ACE-85A7-90B8D7AE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/>
              <a:t>Internet Key Exchange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IKE</a:t>
            </a:r>
            <a:r>
              <a:rPr lang="en-US" dirty="0"/>
              <a:t>)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9718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key management portion of IPsec involves the determination and distribution of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secret keys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 typical requirement is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four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keys for communication between two applications.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Transmit and receive pairs for both integrity and confidentiality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0" y="2819400"/>
          <a:ext cx="7467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1905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The IPsec Architecture document mandates support for two types of key management: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60D6C-2DAE-4DB3-BDBA-4129E1F6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ISAKMP/Oakley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default automated key management protocol of IPsec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Consists of:</a:t>
            </a:r>
          </a:p>
          <a:p>
            <a:pPr lvl="1">
              <a:buClr>
                <a:schemeClr val="bg1"/>
              </a:buClr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Oakley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Key Determination Protocol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 key exchange protocol based on the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Diffie-Hellman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algorithm but providing added security.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Generic in that it does not dictate specific formats</a:t>
            </a:r>
          </a:p>
          <a:p>
            <a:pPr lvl="1">
              <a:buClr>
                <a:schemeClr val="bg1"/>
              </a:buClr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Internet Security Association and Key Management Protocol (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ISAKMP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Provides a framework for Internet key management and provides the specific protocol support, including formats, for negotiation of security attributes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Consists of a set of message types that enable the use of a variety of key exchange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42E03-EC4E-4A57-AE86-BCA73585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IKE Key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Algorithm is characterized by five important features: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4384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F30CD-4656-4BD1-8491-150EA6F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8B13-63B4-4527-8DEC-1D6D862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35" y="137879"/>
            <a:ext cx="7969001" cy="1283167"/>
          </a:xfrm>
        </p:spPr>
        <p:txBody>
          <a:bodyPr/>
          <a:lstStyle/>
          <a:p>
            <a:r>
              <a:rPr lang="en-US" sz="4400" dirty="0"/>
              <a:t>Security at different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6DAFE-A1D8-47CA-B414-FF27C515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35" y="1903927"/>
            <a:ext cx="7969001" cy="952128"/>
          </a:xfrm>
        </p:spPr>
        <p:txBody>
          <a:bodyPr>
            <a:normAutofit/>
          </a:bodyPr>
          <a:lstStyle/>
          <a:p>
            <a:r>
              <a:rPr lang="en-US" sz="2000" dirty="0"/>
              <a:t>Source: </a:t>
            </a:r>
            <a:r>
              <a:rPr lang="en-US" sz="2000" dirty="0">
                <a:hlinkClick r:id="rId2"/>
              </a:rPr>
              <a:t>https://www.rfwireless-world.com/Terminology/IPsec.html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ADB4-C36E-4665-AE11-659B6008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0273" y="6431476"/>
            <a:ext cx="640590" cy="365125"/>
          </a:xfrm>
        </p:spPr>
        <p:txBody>
          <a:bodyPr/>
          <a:lstStyle/>
          <a:p>
            <a:pPr>
              <a:defRPr/>
            </a:pPr>
            <a:fld id="{9C2FB95B-9CE7-A047-A167-44F68D48CF28}" type="slidenum">
              <a:rPr lang="en-US" sz="1100" smtClean="0"/>
              <a:pPr>
                <a:defRPr/>
              </a:pPr>
              <a:t>4</a:t>
            </a:fld>
            <a:endParaRPr lang="en-US" sz="1100" dirty="0"/>
          </a:p>
        </p:txBody>
      </p:sp>
      <p:pic>
        <p:nvPicPr>
          <p:cNvPr id="114692" name="Picture 4" descr="IPSec Encryption">
            <a:extLst>
              <a:ext uri="{FF2B5EF4-FFF2-40B4-BE49-F238E27FC236}">
                <a16:creationId xmlns:a16="http://schemas.microsoft.com/office/drawing/2014/main" id="{78474FBF-3467-43DA-84DE-A114B6D7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93" y="2564904"/>
            <a:ext cx="5277340" cy="37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32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4706" t="3636" r="2353" b="9091"/>
              <a:stretch>
                <a:fillRect/>
              </a:stretch>
            </p:blipFill>
          </mc:Choice>
          <mc:Fallback>
            <p:blipFill>
              <a:blip r:embed="rId4"/>
              <a:srcRect l="4706" t="3636" r="2353" b="9091"/>
              <a:stretch>
                <a:fillRect/>
              </a:stretch>
            </p:blipFill>
          </mc:Fallback>
        </mc:AlternateContent>
        <p:spPr>
          <a:xfrm>
            <a:off x="1905000" y="135958"/>
            <a:ext cx="5285796" cy="642317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7B0887-6070-4463-A290-611CD206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 spd="med">
    <p:pull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1176" t="20909" r="3529" b="15455"/>
              <a:stretch>
                <a:fillRect/>
              </a:stretch>
            </p:blipFill>
          </mc:Choice>
          <mc:Fallback>
            <p:blipFill>
              <a:blip r:embed="rId4"/>
              <a:srcRect l="1176" t="20909" r="3529" b="15455"/>
              <a:stretch>
                <a:fillRect/>
              </a:stretch>
            </p:blipFill>
          </mc:Fallback>
        </mc:AlternateContent>
        <p:spPr>
          <a:xfrm>
            <a:off x="953881" y="274292"/>
            <a:ext cx="7199519" cy="62218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1E04E-9813-46E5-A42E-DECEE17F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r="1503" b="3840"/>
              <a:stretch>
                <a:fillRect/>
              </a:stretch>
            </p:blipFill>
          </mc:Choice>
          <mc:Fallback>
            <p:blipFill>
              <a:blip r:embed="rId4"/>
              <a:srcRect r="1503" b="3840"/>
              <a:stretch>
                <a:fillRect/>
              </a:stretch>
            </p:blipFill>
          </mc:Fallback>
        </mc:AlternateContent>
        <p:spPr>
          <a:xfrm>
            <a:off x="1066800" y="1066800"/>
            <a:ext cx="7124584" cy="544537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Table 9.3  </a:t>
            </a:r>
          </a:p>
          <a:p>
            <a:pPr algn="ctr"/>
            <a:r>
              <a:rPr lang="en-US" sz="3200" dirty="0">
                <a:latin typeface="+mn-lt"/>
              </a:rPr>
              <a:t>IKE Payload Types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9490DE-6BDF-4E18-85BD-59341E94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 spd="med">
    <p:wipe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38200" y="152400"/>
            <a:ext cx="6732119" cy="63674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7696200" y="5334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(Table 9.4 can be found on page 318 in the textbook)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41BBF-A1F0-4A09-B89C-96112DC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A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1" y="1676400"/>
            <a:ext cx="3657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353" dirty="0">
                <a:solidFill>
                  <a:schemeClr val="tx2">
                    <a:lumMod val="10000"/>
                  </a:schemeClr>
                </a:solidFill>
              </a:rPr>
              <a:t>IP security overview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Applications of IPsec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Benefits of IPsec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Routing applications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IPsec documents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IPsec services 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Transport and tunnel modes</a:t>
            </a:r>
          </a:p>
          <a:p>
            <a:r>
              <a:rPr lang="en-US" sz="2353" dirty="0">
                <a:solidFill>
                  <a:schemeClr val="tx2">
                    <a:lumMod val="10000"/>
                  </a:schemeClr>
                </a:solidFill>
              </a:rPr>
              <a:t>IP security policy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Security associations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Security association database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Security policy database</a:t>
            </a:r>
          </a:p>
          <a:p>
            <a:pPr lvl="1">
              <a:buClr>
                <a:schemeClr val="bg1"/>
              </a:buClr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IP traffic processing</a:t>
            </a: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US" sz="2353" dirty="0">
                <a:solidFill>
                  <a:schemeClr val="tx2">
                    <a:lumMod val="10000"/>
                  </a:schemeClr>
                </a:solidFill>
              </a:rPr>
              <a:t>Cryptographic suites</a:t>
            </a:r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09999" cy="5029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53" dirty="0">
                <a:solidFill>
                  <a:schemeClr val="tx2">
                    <a:lumMod val="10000"/>
                  </a:schemeClr>
                </a:solidFill>
              </a:rPr>
              <a:t>Encapsulating security payload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ESP format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Encryption and authentication algorithms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Padding 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Anti-replay service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Transport and tunnel modes</a:t>
            </a:r>
          </a:p>
          <a:p>
            <a:pPr>
              <a:defRPr/>
            </a:pPr>
            <a:r>
              <a:rPr lang="en-US" sz="2353" dirty="0">
                <a:solidFill>
                  <a:schemeClr val="tx2">
                    <a:lumMod val="10000"/>
                  </a:schemeClr>
                </a:solidFill>
              </a:rPr>
              <a:t>Combining security associations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Authentication plus confidentiality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Basic combinations of security associations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353" dirty="0">
                <a:solidFill>
                  <a:schemeClr val="tx2">
                    <a:lumMod val="10000"/>
                  </a:schemeClr>
                </a:solidFill>
              </a:rPr>
              <a:t>Internet key exchange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Key determination protocol</a:t>
            </a:r>
          </a:p>
          <a:p>
            <a:pPr lvl="1">
              <a:buClr>
                <a:schemeClr val="bg1"/>
              </a:buClr>
              <a:defRPr/>
            </a:pPr>
            <a:r>
              <a:rPr lang="en-US" sz="2118" dirty="0">
                <a:solidFill>
                  <a:schemeClr val="tx2">
                    <a:lumMod val="10000"/>
                  </a:schemeClr>
                </a:solidFill>
              </a:rPr>
              <a:t>Header and payload formats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C0592-46D4-4B13-B182-21671A32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D359-7C78-AA4C-98BC-861E6D6A275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Security Overview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9462" y="1828800"/>
            <a:ext cx="7831137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RFC 1636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“Security in the Internet Architecture”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Issued in 1994 by the Internet Architecture Board (IAB)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Identifies key areas for security mechanisms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Need to secure the network infrastructure from unauthorized monitoring and control of network traffic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Need to secure end-user-to-end-user traffic using authentication and encryption mechanisms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IAB included authentication and encryption as necessary security features in the next generation IP (IPv6)</a:t>
            </a:r>
          </a:p>
          <a:p>
            <a:pPr lvl="2"/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IPsec specification now exists as a set of Internet standards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1A8C3-14DD-493D-A562-EAD402E4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7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IPsec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600200"/>
            <a:ext cx="7583488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IPsec  provides the capability to secure communications across a LAN, private and public WANs, and the Internet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Principal feature of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IPsec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is that it can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encrypt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and/or 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</a:rPr>
              <a:t>authenticate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all traffic at the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IP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level.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Thus all distributed applications (remote logon, client/server, e-mail, file transfer, Web access) can be secured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2590800"/>
          <a:ext cx="5943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54F60-B96E-40B7-9DD1-EEFD847D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0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4545" b="5455"/>
              <a:stretch>
                <a:fillRect/>
              </a:stretch>
            </p:blipFill>
          </mc:Choice>
          <mc:Fallback>
            <p:blipFill>
              <a:blip r:embed="rId4"/>
              <a:srcRect t="4545" b="5455"/>
              <a:stretch>
                <a:fillRect/>
              </a:stretch>
            </p:blipFill>
          </mc:Fallback>
        </mc:AlternateContent>
        <p:spPr>
          <a:xfrm>
            <a:off x="3190834" y="-1"/>
            <a:ext cx="5888442" cy="68581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A97B2-4597-41BD-AE72-DD45385B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7DDD76E-CF8A-40CB-80E8-A95EAE149349}"/>
              </a:ext>
            </a:extLst>
          </p:cNvPr>
          <p:cNvSpPr txBox="1">
            <a:spLocks/>
          </p:cNvSpPr>
          <p:nvPr/>
        </p:nvSpPr>
        <p:spPr>
          <a:xfrm>
            <a:off x="251520" y="836712"/>
            <a:ext cx="2795297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ESP: Encapsulating Security Payload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IPSec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1" cy="4876800"/>
          </a:xfrm>
        </p:spPr>
        <p:txBody>
          <a:bodyPr>
            <a:normAutofit/>
          </a:bodyPr>
          <a:lstStyle/>
          <a:p>
            <a:r>
              <a:rPr lang="en-US" sz="1800" dirty="0"/>
              <a:t>Some of the benefits of IPsec:</a:t>
            </a:r>
          </a:p>
          <a:p>
            <a:pPr lvl="1">
              <a:buClr>
                <a:schemeClr val="bg1"/>
              </a:buClr>
            </a:pPr>
            <a:r>
              <a:rPr lang="en-US" sz="1600" dirty="0"/>
              <a:t>When IPsec is implemented in a firewall or router, it provides strong security that can be applied to all traffic crossing the perimeter.</a:t>
            </a:r>
          </a:p>
          <a:p>
            <a:pPr lvl="2"/>
            <a:r>
              <a:rPr lang="en-US" sz="1600" dirty="0"/>
              <a:t>Traffic within a company or workgroup does not incur the overhead of security-related processing.</a:t>
            </a:r>
          </a:p>
          <a:p>
            <a:pPr lvl="1">
              <a:buClr>
                <a:schemeClr val="bg1"/>
              </a:buClr>
            </a:pPr>
            <a:r>
              <a:rPr lang="en-US" sz="1600" dirty="0"/>
              <a:t>IPsec in a firewall is resistant to bypass if all traffic from the outside must use IP and the firewall is the only means of entrance from the Internet into the organization </a:t>
            </a:r>
          </a:p>
          <a:p>
            <a:pPr lvl="1">
              <a:buClr>
                <a:schemeClr val="bg1"/>
              </a:buClr>
            </a:pPr>
            <a:r>
              <a:rPr lang="en-US" sz="1600" dirty="0"/>
              <a:t>IPsec is below the transport layer (TCP, UDP) and so is </a:t>
            </a:r>
            <a:r>
              <a:rPr lang="en-US" sz="1600" b="1" dirty="0"/>
              <a:t>transparent</a:t>
            </a:r>
            <a:r>
              <a:rPr lang="en-US" sz="1600" dirty="0"/>
              <a:t> to </a:t>
            </a:r>
            <a:r>
              <a:rPr lang="en-US" sz="1600" u="sng" dirty="0"/>
              <a:t>applications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There is no need to change software on a user or server system when IPsec is implemented in the firewall or router.</a:t>
            </a:r>
          </a:p>
          <a:p>
            <a:pPr lvl="1">
              <a:buClr>
                <a:schemeClr val="bg1"/>
              </a:buClr>
            </a:pPr>
            <a:r>
              <a:rPr lang="en-US" sz="1600" dirty="0"/>
              <a:t>IPsec can be </a:t>
            </a:r>
            <a:r>
              <a:rPr lang="en-US" sz="1600" b="1" dirty="0"/>
              <a:t>transparent</a:t>
            </a:r>
            <a:r>
              <a:rPr lang="en-US" sz="1600" dirty="0"/>
              <a:t> to </a:t>
            </a:r>
            <a:r>
              <a:rPr lang="en-US" sz="1600" u="sng" dirty="0"/>
              <a:t>end users</a:t>
            </a:r>
            <a:r>
              <a:rPr lang="en-US" sz="1600" dirty="0"/>
              <a:t>.</a:t>
            </a:r>
            <a:endParaRPr lang="en-US" sz="1600" u="sng" dirty="0"/>
          </a:p>
          <a:p>
            <a:pPr lvl="2"/>
            <a:r>
              <a:rPr lang="en-US" sz="1600" dirty="0"/>
              <a:t>There is no need to train users on security mechanisms, issue keying material on a per-user basis, or revoke keying material when users leave the organization.</a:t>
            </a:r>
          </a:p>
          <a:p>
            <a:pPr lvl="1">
              <a:buClr>
                <a:schemeClr val="bg1"/>
              </a:buClr>
            </a:pPr>
            <a:r>
              <a:rPr lang="en-US" sz="2000" dirty="0"/>
              <a:t>IPsec can provide security for </a:t>
            </a:r>
            <a:r>
              <a:rPr lang="en-US" sz="2000" u="sng" dirty="0"/>
              <a:t>individual users</a:t>
            </a:r>
            <a:r>
              <a:rPr lang="en-US" sz="2000" dirty="0"/>
              <a:t> if needed.</a:t>
            </a:r>
          </a:p>
          <a:p>
            <a:pPr lvl="2"/>
            <a:r>
              <a:rPr lang="en-US" sz="1800" dirty="0"/>
              <a:t>This is useful for offsite workers and for setting up a secure virtual subnetwork within an organization for sensitive applications.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C022B-9223-4F1D-8E6E-E477FB6D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9462" y="62753"/>
            <a:ext cx="7896993" cy="1283167"/>
          </a:xfrm>
        </p:spPr>
        <p:txBody>
          <a:bodyPr/>
          <a:lstStyle/>
          <a:p>
            <a:r>
              <a:rPr lang="en-US" dirty="0"/>
              <a:t>Routing Applications </a:t>
            </a:r>
            <a:br>
              <a:rPr lang="en-US" dirty="0"/>
            </a:br>
            <a:r>
              <a:rPr lang="en-US" dirty="0"/>
              <a:t>of IPsec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600200"/>
            <a:ext cx="7583488" cy="4297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IPsec can play a vital role in the routing architecture required for internetworking.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590800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3321F-F68A-49CE-BEC8-872914ED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FB95B-9CE7-A047-A167-44F68D48CF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h01">
  <a:themeElements>
    <a:clrScheme name="ch01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9966FF"/>
      </a:accent1>
      <a:accent2>
        <a:srgbClr val="00FFFF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E7E7"/>
      </a:accent6>
      <a:hlink>
        <a:srgbClr val="5FAFFF"/>
      </a:hlink>
      <a:folHlink>
        <a:srgbClr val="003399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EE9DD5FDEE04480CD22CB61371FAD" ma:contentTypeVersion="11" ma:contentTypeDescription="Create a new document." ma:contentTypeScope="" ma:versionID="fb40193bc0164747b2b2d3129b1bd8ee">
  <xsd:schema xmlns:xsd="http://www.w3.org/2001/XMLSchema" xmlns:xs="http://www.w3.org/2001/XMLSchema" xmlns:p="http://schemas.microsoft.com/office/2006/metadata/properties" xmlns:ns3="00a6824a-5175-474a-91df-dfffe83c6e6e" targetNamespace="http://schemas.microsoft.com/office/2006/metadata/properties" ma:root="true" ma:fieldsID="1d992295d4745f59ca61aef58980bdf3" ns3:_="">
    <xsd:import namespace="00a6824a-5175-474a-91df-dfffe83c6e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6824a-5175-474a-91df-dfffe83c6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D099EF-60BE-4559-87E1-D2D501BA5DA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00a6824a-5175-474a-91df-dfffe83c6e6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CA93D0-2ECB-43F0-9BDA-136D39B7F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6824a-5175-474a-91df-dfffe83c6e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7D57DD-E695-4092-A8F3-5E7A71C8F5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Mnementh:Users:lpb:admin:consult:Prentice-Hall:Slides:ch01.ppt</Template>
  <TotalTime>5766</TotalTime>
  <Words>12987</Words>
  <Application>Microsoft Office PowerPoint</Application>
  <PresentationFormat>On-screen Show (4:3)</PresentationFormat>
  <Paragraphs>1335</Paragraphs>
  <Slides>44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ＭＳ Ｐゴシック</vt:lpstr>
      <vt:lpstr>Arial</vt:lpstr>
      <vt:lpstr>Calisto MT</vt:lpstr>
      <vt:lpstr>Cambria Math</vt:lpstr>
      <vt:lpstr>Candara</vt:lpstr>
      <vt:lpstr>Courier New</vt:lpstr>
      <vt:lpstr>Mistral</vt:lpstr>
      <vt:lpstr>Perpetua Titling MT</vt:lpstr>
      <vt:lpstr>Wingdings</vt:lpstr>
      <vt:lpstr>ch01</vt:lpstr>
      <vt:lpstr>Infusion</vt:lpstr>
      <vt:lpstr>1_Precedent</vt:lpstr>
      <vt:lpstr>!OLE_LINK3</vt:lpstr>
      <vt:lpstr>Network Security Essentials</vt:lpstr>
      <vt:lpstr>Chapter 9</vt:lpstr>
      <vt:lpstr>outline</vt:lpstr>
      <vt:lpstr>Security at different layers</vt:lpstr>
      <vt:lpstr>IP Security Overview</vt:lpstr>
      <vt:lpstr>Applications of IPsec</vt:lpstr>
      <vt:lpstr>PowerPoint Presentation</vt:lpstr>
      <vt:lpstr>Benefits of IPSec</vt:lpstr>
      <vt:lpstr>Routing Applications  of IPsec</vt:lpstr>
      <vt:lpstr>PowerPoint Presentation</vt:lpstr>
      <vt:lpstr>IPsec Services</vt:lpstr>
      <vt:lpstr>Ipsec modes</vt:lpstr>
      <vt:lpstr>Ipsec modes (cont.)</vt:lpstr>
      <vt:lpstr>PowerPoint Presentation</vt:lpstr>
      <vt:lpstr>Ipsec modes (cont.)</vt:lpstr>
      <vt:lpstr>Ipsec modes (cont.)</vt:lpstr>
      <vt:lpstr>PowerPoint Presentation</vt:lpstr>
      <vt:lpstr>Security Association (SA)</vt:lpstr>
      <vt:lpstr>Security Association Database (SAD)</vt:lpstr>
      <vt:lpstr>Security Policy Database (SPD)</vt:lpstr>
      <vt:lpstr>SPD Entries</vt:lpstr>
      <vt:lpstr>PowerPoint Presentation</vt:lpstr>
      <vt:lpstr>PowerPoint Presentation</vt:lpstr>
      <vt:lpstr>PowerPoint Presentation</vt:lpstr>
      <vt:lpstr>PowerPoint Presentation</vt:lpstr>
      <vt:lpstr>Encapsulating Security Payload (ESP)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ESP with Authentication Option</vt:lpstr>
      <vt:lpstr>Combining Security Associations</vt:lpstr>
      <vt:lpstr>Transport Adjacency</vt:lpstr>
      <vt:lpstr>Transport-Tunnel Bundle</vt:lpstr>
      <vt:lpstr>PowerPoint Presentation</vt:lpstr>
      <vt:lpstr>Internet Key Exchange  (IKE)</vt:lpstr>
      <vt:lpstr>ISAKMP/Oakley</vt:lpstr>
      <vt:lpstr>Features of IKE Key Determination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Manager/>
  <Company>School of Eng &amp; IT,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19</dc:subject>
  <dc:creator>Dr Lawrie Brown</dc:creator>
  <cp:keywords/>
  <dc:description/>
  <cp:lastModifiedBy>Yang, T. Andrew</cp:lastModifiedBy>
  <cp:revision>60</cp:revision>
  <cp:lastPrinted>2005-11-18T05:37:01Z</cp:lastPrinted>
  <dcterms:created xsi:type="dcterms:W3CDTF">2016-07-12T18:46:03Z</dcterms:created>
  <dcterms:modified xsi:type="dcterms:W3CDTF">2022-10-19T18:57:31Z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0x010100D06EE9DD5FDEE04480CD22CB61371FAD</vt:lpwstr>
  </property>
</Properties>
</file>