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59" r:id="rId4"/>
    <p:sldId id="279" r:id="rId5"/>
    <p:sldId id="260" r:id="rId6"/>
    <p:sldId id="261" r:id="rId7"/>
    <p:sldId id="262" r:id="rId8"/>
    <p:sldId id="263" r:id="rId9"/>
    <p:sldId id="264" r:id="rId10"/>
    <p:sldId id="282" r:id="rId11"/>
    <p:sldId id="265" r:id="rId12"/>
    <p:sldId id="267" r:id="rId13"/>
    <p:sldId id="266" r:id="rId14"/>
    <p:sldId id="268" r:id="rId15"/>
    <p:sldId id="277" r:id="rId16"/>
    <p:sldId id="270" r:id="rId17"/>
    <p:sldId id="271" r:id="rId18"/>
    <p:sldId id="272" r:id="rId19"/>
    <p:sldId id="273" r:id="rId20"/>
    <p:sldId id="274" r:id="rId21"/>
    <p:sldId id="275" r:id="rId22"/>
    <p:sldId id="278" r:id="rId23"/>
    <p:sldId id="281" r:id="rId24"/>
    <p:sldId id="276" r:id="rId25"/>
    <p:sldId id="280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B3F3A7-45FF-4201-81E7-B245B5C7B4F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6A9641-F778-4F6A-9E19-709B3855EAAA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dirty="0" smtClean="0"/>
            <a:t>HONEYPOT</a:t>
          </a:r>
          <a:endParaRPr lang="en-US" dirty="0"/>
        </a:p>
      </dgm:t>
    </dgm:pt>
    <dgm:pt modelId="{3F5CA19F-1E44-460F-8850-8A4A3FE275EB}" type="parTrans" cxnId="{0B74F493-7AB1-4357-9C60-1F80DE777D70}">
      <dgm:prSet/>
      <dgm:spPr/>
      <dgm:t>
        <a:bodyPr/>
        <a:lstStyle/>
        <a:p>
          <a:endParaRPr lang="en-US"/>
        </a:p>
      </dgm:t>
    </dgm:pt>
    <dgm:pt modelId="{8A47E32C-36BD-40E9-8095-F9AC021222BF}" type="sibTrans" cxnId="{0B74F493-7AB1-4357-9C60-1F80DE777D70}">
      <dgm:prSet/>
      <dgm:spPr/>
      <dgm:t>
        <a:bodyPr/>
        <a:lstStyle/>
        <a:p>
          <a:endParaRPr lang="en-US"/>
        </a:p>
      </dgm:t>
    </dgm:pt>
    <dgm:pt modelId="{574C4BD2-383F-4CA2-80D5-D50920EC753C}">
      <dgm:prSet phldrT="[Text]"/>
      <dgm:spPr/>
      <dgm:t>
        <a:bodyPr/>
        <a:lstStyle/>
        <a:p>
          <a:r>
            <a:rPr lang="en-US" dirty="0" smtClean="0"/>
            <a:t>Interaction</a:t>
          </a:r>
          <a:endParaRPr lang="en-US" dirty="0"/>
        </a:p>
      </dgm:t>
    </dgm:pt>
    <dgm:pt modelId="{1CC71E12-C20B-47B8-A038-D0FEB88442E2}" type="parTrans" cxnId="{D674DFAC-03B0-4DE9-A30A-7188979D293A}">
      <dgm:prSet/>
      <dgm:spPr/>
      <dgm:t>
        <a:bodyPr/>
        <a:lstStyle/>
        <a:p>
          <a:endParaRPr lang="en-US"/>
        </a:p>
      </dgm:t>
    </dgm:pt>
    <dgm:pt modelId="{4015F8BB-5517-49C0-9A79-D765920D91C4}" type="sibTrans" cxnId="{D674DFAC-03B0-4DE9-A30A-7188979D293A}">
      <dgm:prSet/>
      <dgm:spPr/>
      <dgm:t>
        <a:bodyPr/>
        <a:lstStyle/>
        <a:p>
          <a:endParaRPr lang="en-US"/>
        </a:p>
      </dgm:t>
    </dgm:pt>
    <dgm:pt modelId="{D4D43BD6-7659-4F73-BE0A-C1A02F5D7747}">
      <dgm:prSet phldrT="[Text]"/>
      <dgm:spPr/>
      <dgm:t>
        <a:bodyPr/>
        <a:lstStyle/>
        <a:p>
          <a:r>
            <a:rPr lang="en-US" dirty="0" smtClean="0"/>
            <a:t>Low </a:t>
          </a:r>
          <a:endParaRPr lang="en-US" dirty="0"/>
        </a:p>
      </dgm:t>
    </dgm:pt>
    <dgm:pt modelId="{EA8BC8D6-D78E-43D9-9310-2C12374C042C}" type="parTrans" cxnId="{86F6EE0B-3739-4258-80BB-343DBB6AD99F}">
      <dgm:prSet/>
      <dgm:spPr/>
      <dgm:t>
        <a:bodyPr/>
        <a:lstStyle/>
        <a:p>
          <a:endParaRPr lang="en-US"/>
        </a:p>
      </dgm:t>
    </dgm:pt>
    <dgm:pt modelId="{E187D641-D53D-4613-AB84-3F16DA728460}" type="sibTrans" cxnId="{86F6EE0B-3739-4258-80BB-343DBB6AD99F}">
      <dgm:prSet/>
      <dgm:spPr/>
      <dgm:t>
        <a:bodyPr/>
        <a:lstStyle/>
        <a:p>
          <a:endParaRPr lang="en-US"/>
        </a:p>
      </dgm:t>
    </dgm:pt>
    <dgm:pt modelId="{309579BA-0828-4F47-AC86-D9CB0FB7E4F8}">
      <dgm:prSet phldrT="[Text]"/>
      <dgm:spPr/>
      <dgm:t>
        <a:bodyPr/>
        <a:lstStyle/>
        <a:p>
          <a:r>
            <a:rPr lang="en-US" dirty="0" smtClean="0"/>
            <a:t>Medium</a:t>
          </a:r>
          <a:endParaRPr lang="en-US" dirty="0"/>
        </a:p>
      </dgm:t>
    </dgm:pt>
    <dgm:pt modelId="{78565FA9-2735-4040-991E-031CECC00925}" type="parTrans" cxnId="{7B55CE47-AB7A-449D-81BE-FA9F9269CE51}">
      <dgm:prSet/>
      <dgm:spPr/>
      <dgm:t>
        <a:bodyPr/>
        <a:lstStyle/>
        <a:p>
          <a:endParaRPr lang="en-US"/>
        </a:p>
      </dgm:t>
    </dgm:pt>
    <dgm:pt modelId="{82A03D17-3D49-4B1E-A91E-DD92C6BFBFA3}" type="sibTrans" cxnId="{7B55CE47-AB7A-449D-81BE-FA9F9269CE51}">
      <dgm:prSet/>
      <dgm:spPr/>
      <dgm:t>
        <a:bodyPr/>
        <a:lstStyle/>
        <a:p>
          <a:endParaRPr lang="en-US"/>
        </a:p>
      </dgm:t>
    </dgm:pt>
    <dgm:pt modelId="{3F2C22A1-A6B8-492D-9B19-293DBF6D7172}">
      <dgm:prSet phldrT="[Text]"/>
      <dgm:spPr/>
      <dgm:t>
        <a:bodyPr/>
        <a:lstStyle/>
        <a:p>
          <a:r>
            <a:rPr lang="en-US" dirty="0" smtClean="0"/>
            <a:t>High</a:t>
          </a:r>
          <a:endParaRPr lang="en-US" dirty="0"/>
        </a:p>
      </dgm:t>
    </dgm:pt>
    <dgm:pt modelId="{4AB4DB72-5DB0-4957-AF3F-B769575E3E6C}" type="parTrans" cxnId="{82BF71FA-82D3-4FCD-A90F-E6703E0124A9}">
      <dgm:prSet/>
      <dgm:spPr/>
      <dgm:t>
        <a:bodyPr/>
        <a:lstStyle/>
        <a:p>
          <a:endParaRPr lang="en-US"/>
        </a:p>
      </dgm:t>
    </dgm:pt>
    <dgm:pt modelId="{9A0257A0-BDD6-45D2-B25A-D5D9C47F7BAF}" type="sibTrans" cxnId="{82BF71FA-82D3-4FCD-A90F-E6703E0124A9}">
      <dgm:prSet/>
      <dgm:spPr/>
      <dgm:t>
        <a:bodyPr/>
        <a:lstStyle/>
        <a:p>
          <a:endParaRPr lang="en-US"/>
        </a:p>
      </dgm:t>
    </dgm:pt>
    <dgm:pt modelId="{D3F2433F-932C-434C-86D3-868A0C5CACE8}">
      <dgm:prSet phldrT="[Text]"/>
      <dgm:spPr/>
      <dgm:t>
        <a:bodyPr/>
        <a:lstStyle/>
        <a:p>
          <a:r>
            <a:rPr lang="en-US" dirty="0" smtClean="0"/>
            <a:t>Purpose</a:t>
          </a:r>
          <a:endParaRPr lang="en-US" dirty="0"/>
        </a:p>
      </dgm:t>
    </dgm:pt>
    <dgm:pt modelId="{D677BDC8-1B0D-46C3-92C1-FD6C0A4C6C86}" type="parTrans" cxnId="{11F6EF8B-0B09-48DF-BDD1-70ABFEC9AD3C}">
      <dgm:prSet/>
      <dgm:spPr/>
      <dgm:t>
        <a:bodyPr/>
        <a:lstStyle/>
        <a:p>
          <a:endParaRPr lang="en-US"/>
        </a:p>
      </dgm:t>
    </dgm:pt>
    <dgm:pt modelId="{2389789E-7A68-4D77-AF3B-CE152F04B2A7}" type="sibTrans" cxnId="{11F6EF8B-0B09-48DF-BDD1-70ABFEC9AD3C}">
      <dgm:prSet/>
      <dgm:spPr/>
      <dgm:t>
        <a:bodyPr/>
        <a:lstStyle/>
        <a:p>
          <a:endParaRPr lang="en-US"/>
        </a:p>
      </dgm:t>
    </dgm:pt>
    <dgm:pt modelId="{7485E08A-DE7C-4AE0-8EE6-6150236812E4}">
      <dgm:prSet phldrT="[Text]"/>
      <dgm:spPr/>
      <dgm:t>
        <a:bodyPr/>
        <a:lstStyle/>
        <a:p>
          <a:r>
            <a:rPr lang="en-US" dirty="0" smtClean="0"/>
            <a:t>Research</a:t>
          </a:r>
          <a:endParaRPr lang="en-US" dirty="0"/>
        </a:p>
      </dgm:t>
    </dgm:pt>
    <dgm:pt modelId="{C44E91F4-B3BC-43D0-AC10-A4500C865C71}" type="parTrans" cxnId="{5B47C10C-B008-4421-8C97-44D9E0D6E2F9}">
      <dgm:prSet/>
      <dgm:spPr/>
      <dgm:t>
        <a:bodyPr/>
        <a:lstStyle/>
        <a:p>
          <a:endParaRPr lang="en-US"/>
        </a:p>
      </dgm:t>
    </dgm:pt>
    <dgm:pt modelId="{3F17581D-4AFB-47AD-9EDA-E8A563A5890E}" type="sibTrans" cxnId="{5B47C10C-B008-4421-8C97-44D9E0D6E2F9}">
      <dgm:prSet/>
      <dgm:spPr/>
      <dgm:t>
        <a:bodyPr/>
        <a:lstStyle/>
        <a:p>
          <a:endParaRPr lang="en-US"/>
        </a:p>
      </dgm:t>
    </dgm:pt>
    <dgm:pt modelId="{501BC9AD-65B1-42AC-A0FC-CC851D996A3C}">
      <dgm:prSet phldrT="[Text]"/>
      <dgm:spPr/>
      <dgm:t>
        <a:bodyPr/>
        <a:lstStyle/>
        <a:p>
          <a:r>
            <a:rPr lang="en-US" dirty="0" smtClean="0"/>
            <a:t>Production</a:t>
          </a:r>
          <a:endParaRPr lang="en-US" dirty="0"/>
        </a:p>
      </dgm:t>
    </dgm:pt>
    <dgm:pt modelId="{BAA2B1E4-EC0D-4AAA-BD1C-995B6768BF84}" type="parTrans" cxnId="{9A312636-F8EA-46E9-9C3A-95F2ED37BA52}">
      <dgm:prSet/>
      <dgm:spPr/>
      <dgm:t>
        <a:bodyPr/>
        <a:lstStyle/>
        <a:p>
          <a:endParaRPr lang="en-US"/>
        </a:p>
      </dgm:t>
    </dgm:pt>
    <dgm:pt modelId="{E4AD8BBC-4256-4EB4-9644-4CA1C28DF68B}" type="sibTrans" cxnId="{9A312636-F8EA-46E9-9C3A-95F2ED37BA52}">
      <dgm:prSet/>
      <dgm:spPr/>
      <dgm:t>
        <a:bodyPr/>
        <a:lstStyle/>
        <a:p>
          <a:endParaRPr lang="en-US"/>
        </a:p>
      </dgm:t>
    </dgm:pt>
    <dgm:pt modelId="{A34F6F3D-4592-4087-BF56-705DF7EF2199}" type="pres">
      <dgm:prSet presAssocID="{E9B3F3A7-45FF-4201-81E7-B245B5C7B4F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65CDA5D-886B-4FF3-BC0F-5F40F4520FD0}" type="pres">
      <dgm:prSet presAssocID="{2E6A9641-F778-4F6A-9E19-709B3855EAAA}" presName="hierRoot1" presStyleCnt="0"/>
      <dgm:spPr/>
    </dgm:pt>
    <dgm:pt modelId="{DEAC5368-A711-412B-A8E6-480019C61251}" type="pres">
      <dgm:prSet presAssocID="{2E6A9641-F778-4F6A-9E19-709B3855EAAA}" presName="composite" presStyleCnt="0"/>
      <dgm:spPr/>
    </dgm:pt>
    <dgm:pt modelId="{D78339B8-932C-4C64-8F92-79401280B2A0}" type="pres">
      <dgm:prSet presAssocID="{2E6A9641-F778-4F6A-9E19-709B3855EAAA}" presName="background" presStyleLbl="node0" presStyleIdx="0" presStyleCnt="1"/>
      <dgm:spPr/>
    </dgm:pt>
    <dgm:pt modelId="{BC60A2DC-1333-487F-80F5-5BEFC08263B6}" type="pres">
      <dgm:prSet presAssocID="{2E6A9641-F778-4F6A-9E19-709B3855EAAA}" presName="text" presStyleLbl="fgAcc0" presStyleIdx="0" presStyleCnt="1" custLinFactNeighborX="10670" custLinFactNeighborY="-995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2D1DCF-FC45-40F8-99EC-7347777E1AC3}" type="pres">
      <dgm:prSet presAssocID="{2E6A9641-F778-4F6A-9E19-709B3855EAAA}" presName="hierChild2" presStyleCnt="0"/>
      <dgm:spPr/>
    </dgm:pt>
    <dgm:pt modelId="{D9538019-E401-4CFC-BC19-0957970FB1F4}" type="pres">
      <dgm:prSet presAssocID="{D677BDC8-1B0D-46C3-92C1-FD6C0A4C6C86}" presName="Name10" presStyleLbl="parChTrans1D2" presStyleIdx="0" presStyleCnt="2"/>
      <dgm:spPr/>
      <dgm:t>
        <a:bodyPr/>
        <a:lstStyle/>
        <a:p>
          <a:endParaRPr lang="en-US"/>
        </a:p>
      </dgm:t>
    </dgm:pt>
    <dgm:pt modelId="{40A8D8B4-9F83-4B6D-8F4E-6FFFB91410F8}" type="pres">
      <dgm:prSet presAssocID="{D3F2433F-932C-434C-86D3-868A0C5CACE8}" presName="hierRoot2" presStyleCnt="0"/>
      <dgm:spPr/>
    </dgm:pt>
    <dgm:pt modelId="{B9DA4ACF-E88F-4BC6-B9E6-3F421F12B04F}" type="pres">
      <dgm:prSet presAssocID="{D3F2433F-932C-434C-86D3-868A0C5CACE8}" presName="composite2" presStyleCnt="0"/>
      <dgm:spPr/>
    </dgm:pt>
    <dgm:pt modelId="{FC5E7F72-0219-460A-82EE-259846081E0A}" type="pres">
      <dgm:prSet presAssocID="{D3F2433F-932C-434C-86D3-868A0C5CACE8}" presName="background2" presStyleLbl="node2" presStyleIdx="0" presStyleCnt="2"/>
      <dgm:spPr/>
    </dgm:pt>
    <dgm:pt modelId="{312D5B8B-F78B-48D4-9CB7-A9D72C8B59E0}" type="pres">
      <dgm:prSet presAssocID="{D3F2433F-932C-434C-86D3-868A0C5CACE8}" presName="text2" presStyleLbl="fgAcc2" presStyleIdx="0" presStyleCnt="2" custLinFactNeighborX="-8098" custLinFactNeighborY="-849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938BCB-4AEC-4A15-9DEC-B24C6DEA231A}" type="pres">
      <dgm:prSet presAssocID="{D3F2433F-932C-434C-86D3-868A0C5CACE8}" presName="hierChild3" presStyleCnt="0"/>
      <dgm:spPr/>
    </dgm:pt>
    <dgm:pt modelId="{B006C7B6-E2DD-485C-83FE-4211AEAD6C44}" type="pres">
      <dgm:prSet presAssocID="{C44E91F4-B3BC-43D0-AC10-A4500C865C71}" presName="Name17" presStyleLbl="parChTrans1D3" presStyleIdx="0" presStyleCnt="5"/>
      <dgm:spPr/>
      <dgm:t>
        <a:bodyPr/>
        <a:lstStyle/>
        <a:p>
          <a:endParaRPr lang="en-US"/>
        </a:p>
      </dgm:t>
    </dgm:pt>
    <dgm:pt modelId="{8A9A7355-B881-463B-A8F0-9E4DF8174BC5}" type="pres">
      <dgm:prSet presAssocID="{7485E08A-DE7C-4AE0-8EE6-6150236812E4}" presName="hierRoot3" presStyleCnt="0"/>
      <dgm:spPr/>
    </dgm:pt>
    <dgm:pt modelId="{36A9F9CB-23F9-4FE8-A9F4-D130584BBED8}" type="pres">
      <dgm:prSet presAssocID="{7485E08A-DE7C-4AE0-8EE6-6150236812E4}" presName="composite3" presStyleCnt="0"/>
      <dgm:spPr/>
    </dgm:pt>
    <dgm:pt modelId="{5ABA4B93-A1C3-47D7-8E64-C8520B1027F3}" type="pres">
      <dgm:prSet presAssocID="{7485E08A-DE7C-4AE0-8EE6-6150236812E4}" presName="background3" presStyleLbl="node3" presStyleIdx="0" presStyleCnt="5"/>
      <dgm:spPr/>
    </dgm:pt>
    <dgm:pt modelId="{11601B8E-8763-4369-A205-05CE8E1A0FD8}" type="pres">
      <dgm:prSet presAssocID="{7485E08A-DE7C-4AE0-8EE6-6150236812E4}" presName="text3" presStyleLbl="fgAcc3" presStyleIdx="0" presStyleCnt="5" custLinFactNeighborX="-595" custLinFactNeighborY="225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E06248-011C-4111-BF15-06CF615E4B2B}" type="pres">
      <dgm:prSet presAssocID="{7485E08A-DE7C-4AE0-8EE6-6150236812E4}" presName="hierChild4" presStyleCnt="0"/>
      <dgm:spPr/>
    </dgm:pt>
    <dgm:pt modelId="{48D646C5-74E0-459F-B5B3-7DE47DF48B4B}" type="pres">
      <dgm:prSet presAssocID="{BAA2B1E4-EC0D-4AAA-BD1C-995B6768BF84}" presName="Name17" presStyleLbl="parChTrans1D3" presStyleIdx="1" presStyleCnt="5"/>
      <dgm:spPr/>
      <dgm:t>
        <a:bodyPr/>
        <a:lstStyle/>
        <a:p>
          <a:endParaRPr lang="en-US"/>
        </a:p>
      </dgm:t>
    </dgm:pt>
    <dgm:pt modelId="{B7F0D991-A8DA-440C-B8C3-15BE30DF0A11}" type="pres">
      <dgm:prSet presAssocID="{501BC9AD-65B1-42AC-A0FC-CC851D996A3C}" presName="hierRoot3" presStyleCnt="0"/>
      <dgm:spPr/>
    </dgm:pt>
    <dgm:pt modelId="{80F062DA-4963-4C40-81DC-B73142F9B318}" type="pres">
      <dgm:prSet presAssocID="{501BC9AD-65B1-42AC-A0FC-CC851D996A3C}" presName="composite3" presStyleCnt="0"/>
      <dgm:spPr/>
    </dgm:pt>
    <dgm:pt modelId="{6B98B586-C1E9-455D-B2DF-CA33096673EE}" type="pres">
      <dgm:prSet presAssocID="{501BC9AD-65B1-42AC-A0FC-CC851D996A3C}" presName="background3" presStyleLbl="node3" presStyleIdx="1" presStyleCnt="5"/>
      <dgm:spPr/>
    </dgm:pt>
    <dgm:pt modelId="{B5188F63-38AC-453A-8797-AB675ACC3CD3}" type="pres">
      <dgm:prSet presAssocID="{501BC9AD-65B1-42AC-A0FC-CC851D996A3C}" presName="text3" presStyleLbl="fgAcc3" presStyleIdx="1" presStyleCnt="5" custLinFactNeighborX="16564" custLinFactNeighborY="-534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8F8535-114F-4D2C-8E3A-D39276026BA4}" type="pres">
      <dgm:prSet presAssocID="{501BC9AD-65B1-42AC-A0FC-CC851D996A3C}" presName="hierChild4" presStyleCnt="0"/>
      <dgm:spPr/>
    </dgm:pt>
    <dgm:pt modelId="{E101E23E-27E2-4AD0-B49C-A4AD4B7A1D01}" type="pres">
      <dgm:prSet presAssocID="{1CC71E12-C20B-47B8-A038-D0FEB88442E2}" presName="Name10" presStyleLbl="parChTrans1D2" presStyleIdx="1" presStyleCnt="2"/>
      <dgm:spPr/>
      <dgm:t>
        <a:bodyPr/>
        <a:lstStyle/>
        <a:p>
          <a:endParaRPr lang="en-US"/>
        </a:p>
      </dgm:t>
    </dgm:pt>
    <dgm:pt modelId="{FA7A42C4-F9FF-46FE-A41F-F2250BB4A8BE}" type="pres">
      <dgm:prSet presAssocID="{574C4BD2-383F-4CA2-80D5-D50920EC753C}" presName="hierRoot2" presStyleCnt="0"/>
      <dgm:spPr/>
    </dgm:pt>
    <dgm:pt modelId="{DA2CCDA0-0977-48DE-A959-4484431C1C9A}" type="pres">
      <dgm:prSet presAssocID="{574C4BD2-383F-4CA2-80D5-D50920EC753C}" presName="composite2" presStyleCnt="0"/>
      <dgm:spPr/>
    </dgm:pt>
    <dgm:pt modelId="{CFBFE97D-D597-458C-BD6E-DBDA4AA7F852}" type="pres">
      <dgm:prSet presAssocID="{574C4BD2-383F-4CA2-80D5-D50920EC753C}" presName="background2" presStyleLbl="node2" presStyleIdx="1" presStyleCnt="2"/>
      <dgm:spPr/>
    </dgm:pt>
    <dgm:pt modelId="{1D94F8EA-64B2-44E0-91F1-7B8B26B3B114}" type="pres">
      <dgm:prSet presAssocID="{574C4BD2-383F-4CA2-80D5-D50920EC753C}" presName="text2" presStyleLbl="fgAcc2" presStyleIdx="1" presStyleCnt="2" custLinFactNeighborX="34799" custLinFactNeighborY="-849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B7B574-5FD7-41F2-A8C3-B34A0E11CF55}" type="pres">
      <dgm:prSet presAssocID="{574C4BD2-383F-4CA2-80D5-D50920EC753C}" presName="hierChild3" presStyleCnt="0"/>
      <dgm:spPr/>
    </dgm:pt>
    <dgm:pt modelId="{720D31D5-342A-4B57-9A97-DFD3CAA11199}" type="pres">
      <dgm:prSet presAssocID="{EA8BC8D6-D78E-43D9-9310-2C12374C042C}" presName="Name17" presStyleLbl="parChTrans1D3" presStyleIdx="2" presStyleCnt="5"/>
      <dgm:spPr/>
      <dgm:t>
        <a:bodyPr/>
        <a:lstStyle/>
        <a:p>
          <a:endParaRPr lang="en-US"/>
        </a:p>
      </dgm:t>
    </dgm:pt>
    <dgm:pt modelId="{AA1F520C-89D7-45C8-8EBC-032EF6920396}" type="pres">
      <dgm:prSet presAssocID="{D4D43BD6-7659-4F73-BE0A-C1A02F5D7747}" presName="hierRoot3" presStyleCnt="0"/>
      <dgm:spPr/>
    </dgm:pt>
    <dgm:pt modelId="{F2F39DCD-E21D-45C5-9FE0-F25159833F6A}" type="pres">
      <dgm:prSet presAssocID="{D4D43BD6-7659-4F73-BE0A-C1A02F5D7747}" presName="composite3" presStyleCnt="0"/>
      <dgm:spPr/>
    </dgm:pt>
    <dgm:pt modelId="{64EEAD18-C7E0-4821-AA95-2AF318FE4EBF}" type="pres">
      <dgm:prSet presAssocID="{D4D43BD6-7659-4F73-BE0A-C1A02F5D7747}" presName="background3" presStyleLbl="node3" presStyleIdx="2" presStyleCnt="5"/>
      <dgm:spPr/>
    </dgm:pt>
    <dgm:pt modelId="{C108AA5F-0529-4630-87DC-C7D734CBF73C}" type="pres">
      <dgm:prSet presAssocID="{D4D43BD6-7659-4F73-BE0A-C1A02F5D7747}" presName="text3" presStyleLbl="fgAcc3" presStyleIdx="2" presStyleCnt="5" custLinFactX="100000" custLinFactNeighborX="121351" custLinFactNeighborY="-703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87F717-FC04-4546-848F-BDFF752888F0}" type="pres">
      <dgm:prSet presAssocID="{D4D43BD6-7659-4F73-BE0A-C1A02F5D7747}" presName="hierChild4" presStyleCnt="0"/>
      <dgm:spPr/>
    </dgm:pt>
    <dgm:pt modelId="{32A8278A-ADEB-447B-9CD1-2039C4E948CA}" type="pres">
      <dgm:prSet presAssocID="{78565FA9-2735-4040-991E-031CECC00925}" presName="Name17" presStyleLbl="parChTrans1D3" presStyleIdx="3" presStyleCnt="5"/>
      <dgm:spPr/>
      <dgm:t>
        <a:bodyPr/>
        <a:lstStyle/>
        <a:p>
          <a:endParaRPr lang="en-US"/>
        </a:p>
      </dgm:t>
    </dgm:pt>
    <dgm:pt modelId="{D30FAFCB-55E8-47CF-B288-CEAE051BFAE1}" type="pres">
      <dgm:prSet presAssocID="{309579BA-0828-4F47-AC86-D9CB0FB7E4F8}" presName="hierRoot3" presStyleCnt="0"/>
      <dgm:spPr/>
    </dgm:pt>
    <dgm:pt modelId="{024AF76B-6770-425D-9538-022C4566390A}" type="pres">
      <dgm:prSet presAssocID="{309579BA-0828-4F47-AC86-D9CB0FB7E4F8}" presName="composite3" presStyleCnt="0"/>
      <dgm:spPr/>
    </dgm:pt>
    <dgm:pt modelId="{57384A75-2B07-4602-B529-46C5CA28BE8F}" type="pres">
      <dgm:prSet presAssocID="{309579BA-0828-4F47-AC86-D9CB0FB7E4F8}" presName="background3" presStyleLbl="node3" presStyleIdx="3" presStyleCnt="5"/>
      <dgm:spPr/>
    </dgm:pt>
    <dgm:pt modelId="{E0249E39-B882-4E67-A0A7-6127155C2CA1}" type="pres">
      <dgm:prSet presAssocID="{309579BA-0828-4F47-AC86-D9CB0FB7E4F8}" presName="text3" presStyleLbl="fgAcc3" presStyleIdx="3" presStyleCnt="5" custLinFactNeighborX="-45613" custLinFactNeighborY="-112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C3B7AE-DEB1-4F61-99ED-0F2D20B6A578}" type="pres">
      <dgm:prSet presAssocID="{309579BA-0828-4F47-AC86-D9CB0FB7E4F8}" presName="hierChild4" presStyleCnt="0"/>
      <dgm:spPr/>
    </dgm:pt>
    <dgm:pt modelId="{213795CE-944F-40B4-B23C-8A1104C57C14}" type="pres">
      <dgm:prSet presAssocID="{4AB4DB72-5DB0-4957-AF3F-B769575E3E6C}" presName="Name17" presStyleLbl="parChTrans1D3" presStyleIdx="4" presStyleCnt="5"/>
      <dgm:spPr/>
      <dgm:t>
        <a:bodyPr/>
        <a:lstStyle/>
        <a:p>
          <a:endParaRPr lang="en-US"/>
        </a:p>
      </dgm:t>
    </dgm:pt>
    <dgm:pt modelId="{2A1C15AB-1DCD-4FF0-96F7-B1E593F3E1C2}" type="pres">
      <dgm:prSet presAssocID="{3F2C22A1-A6B8-492D-9B19-293DBF6D7172}" presName="hierRoot3" presStyleCnt="0"/>
      <dgm:spPr/>
    </dgm:pt>
    <dgm:pt modelId="{F6F85F5B-5FAC-466F-A943-80708F464BD0}" type="pres">
      <dgm:prSet presAssocID="{3F2C22A1-A6B8-492D-9B19-293DBF6D7172}" presName="composite3" presStyleCnt="0"/>
      <dgm:spPr/>
    </dgm:pt>
    <dgm:pt modelId="{907878A3-38B7-44BA-8E71-1A58684C175D}" type="pres">
      <dgm:prSet presAssocID="{3F2C22A1-A6B8-492D-9B19-293DBF6D7172}" presName="background3" presStyleLbl="node3" presStyleIdx="4" presStyleCnt="5"/>
      <dgm:spPr/>
    </dgm:pt>
    <dgm:pt modelId="{E97B7B61-9946-404B-BA2C-8BBD9C9615AD}" type="pres">
      <dgm:prSet presAssocID="{3F2C22A1-A6B8-492D-9B19-293DBF6D7172}" presName="text3" presStyleLbl="fgAcc3" presStyleIdx="4" presStyleCnt="5" custLinFactNeighborX="-44537" custLinFactNeighborY="900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20C80D-F2BD-422D-AC6B-FE8EE1C38EA6}" type="pres">
      <dgm:prSet presAssocID="{3F2C22A1-A6B8-492D-9B19-293DBF6D7172}" presName="hierChild4" presStyleCnt="0"/>
      <dgm:spPr/>
    </dgm:pt>
  </dgm:ptLst>
  <dgm:cxnLst>
    <dgm:cxn modelId="{4444E69F-5D52-459A-BF37-62C46BE38518}" type="presOf" srcId="{78565FA9-2735-4040-991E-031CECC00925}" destId="{32A8278A-ADEB-447B-9CD1-2039C4E948CA}" srcOrd="0" destOrd="0" presId="urn:microsoft.com/office/officeart/2005/8/layout/hierarchy1"/>
    <dgm:cxn modelId="{6A36CAC3-A69D-4AD7-8580-E20EA942D515}" type="presOf" srcId="{4AB4DB72-5DB0-4957-AF3F-B769575E3E6C}" destId="{213795CE-944F-40B4-B23C-8A1104C57C14}" srcOrd="0" destOrd="0" presId="urn:microsoft.com/office/officeart/2005/8/layout/hierarchy1"/>
    <dgm:cxn modelId="{7B55CE47-AB7A-449D-81BE-FA9F9269CE51}" srcId="{574C4BD2-383F-4CA2-80D5-D50920EC753C}" destId="{309579BA-0828-4F47-AC86-D9CB0FB7E4F8}" srcOrd="1" destOrd="0" parTransId="{78565FA9-2735-4040-991E-031CECC00925}" sibTransId="{82A03D17-3D49-4B1E-A91E-DD92C6BFBFA3}"/>
    <dgm:cxn modelId="{0D889D0C-09B7-440B-AB97-8A64825EE3D9}" type="presOf" srcId="{2E6A9641-F778-4F6A-9E19-709B3855EAAA}" destId="{BC60A2DC-1333-487F-80F5-5BEFC08263B6}" srcOrd="0" destOrd="0" presId="urn:microsoft.com/office/officeart/2005/8/layout/hierarchy1"/>
    <dgm:cxn modelId="{82BF71FA-82D3-4FCD-A90F-E6703E0124A9}" srcId="{574C4BD2-383F-4CA2-80D5-D50920EC753C}" destId="{3F2C22A1-A6B8-492D-9B19-293DBF6D7172}" srcOrd="2" destOrd="0" parTransId="{4AB4DB72-5DB0-4957-AF3F-B769575E3E6C}" sibTransId="{9A0257A0-BDD6-45D2-B25A-D5D9C47F7BAF}"/>
    <dgm:cxn modelId="{E3DA325A-CC22-4699-9D79-7978C9510AEB}" type="presOf" srcId="{7485E08A-DE7C-4AE0-8EE6-6150236812E4}" destId="{11601B8E-8763-4369-A205-05CE8E1A0FD8}" srcOrd="0" destOrd="0" presId="urn:microsoft.com/office/officeart/2005/8/layout/hierarchy1"/>
    <dgm:cxn modelId="{6AF7600A-3362-4758-B65F-241BA61DA02B}" type="presOf" srcId="{BAA2B1E4-EC0D-4AAA-BD1C-995B6768BF84}" destId="{48D646C5-74E0-459F-B5B3-7DE47DF48B4B}" srcOrd="0" destOrd="0" presId="urn:microsoft.com/office/officeart/2005/8/layout/hierarchy1"/>
    <dgm:cxn modelId="{F82DA76A-3C2B-4C87-B32A-E7E5ED7BCFA1}" type="presOf" srcId="{1CC71E12-C20B-47B8-A038-D0FEB88442E2}" destId="{E101E23E-27E2-4AD0-B49C-A4AD4B7A1D01}" srcOrd="0" destOrd="0" presId="urn:microsoft.com/office/officeart/2005/8/layout/hierarchy1"/>
    <dgm:cxn modelId="{33709E73-3319-44B2-8ECC-90B6F56DCE2E}" type="presOf" srcId="{574C4BD2-383F-4CA2-80D5-D50920EC753C}" destId="{1D94F8EA-64B2-44E0-91F1-7B8B26B3B114}" srcOrd="0" destOrd="0" presId="urn:microsoft.com/office/officeart/2005/8/layout/hierarchy1"/>
    <dgm:cxn modelId="{11F6EF8B-0B09-48DF-BDD1-70ABFEC9AD3C}" srcId="{2E6A9641-F778-4F6A-9E19-709B3855EAAA}" destId="{D3F2433F-932C-434C-86D3-868A0C5CACE8}" srcOrd="0" destOrd="0" parTransId="{D677BDC8-1B0D-46C3-92C1-FD6C0A4C6C86}" sibTransId="{2389789E-7A68-4D77-AF3B-CE152F04B2A7}"/>
    <dgm:cxn modelId="{AB9185A4-5F91-4C8A-ABE7-FC2C8F598732}" type="presOf" srcId="{501BC9AD-65B1-42AC-A0FC-CC851D996A3C}" destId="{B5188F63-38AC-453A-8797-AB675ACC3CD3}" srcOrd="0" destOrd="0" presId="urn:microsoft.com/office/officeart/2005/8/layout/hierarchy1"/>
    <dgm:cxn modelId="{42D69745-BA45-4F01-87CC-45C9728F31B2}" type="presOf" srcId="{E9B3F3A7-45FF-4201-81E7-B245B5C7B4FB}" destId="{A34F6F3D-4592-4087-BF56-705DF7EF2199}" srcOrd="0" destOrd="0" presId="urn:microsoft.com/office/officeart/2005/8/layout/hierarchy1"/>
    <dgm:cxn modelId="{9A312636-F8EA-46E9-9C3A-95F2ED37BA52}" srcId="{D3F2433F-932C-434C-86D3-868A0C5CACE8}" destId="{501BC9AD-65B1-42AC-A0FC-CC851D996A3C}" srcOrd="1" destOrd="0" parTransId="{BAA2B1E4-EC0D-4AAA-BD1C-995B6768BF84}" sibTransId="{E4AD8BBC-4256-4EB4-9644-4CA1C28DF68B}"/>
    <dgm:cxn modelId="{11A0782A-4E15-4A8D-9D95-24D8A671D454}" type="presOf" srcId="{C44E91F4-B3BC-43D0-AC10-A4500C865C71}" destId="{B006C7B6-E2DD-485C-83FE-4211AEAD6C44}" srcOrd="0" destOrd="0" presId="urn:microsoft.com/office/officeart/2005/8/layout/hierarchy1"/>
    <dgm:cxn modelId="{337C508E-43D9-45DA-9FF7-BC9DA10FBA3A}" type="presOf" srcId="{D3F2433F-932C-434C-86D3-868A0C5CACE8}" destId="{312D5B8B-F78B-48D4-9CB7-A9D72C8B59E0}" srcOrd="0" destOrd="0" presId="urn:microsoft.com/office/officeart/2005/8/layout/hierarchy1"/>
    <dgm:cxn modelId="{0B74F493-7AB1-4357-9C60-1F80DE777D70}" srcId="{E9B3F3A7-45FF-4201-81E7-B245B5C7B4FB}" destId="{2E6A9641-F778-4F6A-9E19-709B3855EAAA}" srcOrd="0" destOrd="0" parTransId="{3F5CA19F-1E44-460F-8850-8A4A3FE275EB}" sibTransId="{8A47E32C-36BD-40E9-8095-F9AC021222BF}"/>
    <dgm:cxn modelId="{2763EB39-8B99-4756-BB54-6592BAA36FFF}" type="presOf" srcId="{D4D43BD6-7659-4F73-BE0A-C1A02F5D7747}" destId="{C108AA5F-0529-4630-87DC-C7D734CBF73C}" srcOrd="0" destOrd="0" presId="urn:microsoft.com/office/officeart/2005/8/layout/hierarchy1"/>
    <dgm:cxn modelId="{86F6EE0B-3739-4258-80BB-343DBB6AD99F}" srcId="{574C4BD2-383F-4CA2-80D5-D50920EC753C}" destId="{D4D43BD6-7659-4F73-BE0A-C1A02F5D7747}" srcOrd="0" destOrd="0" parTransId="{EA8BC8D6-D78E-43D9-9310-2C12374C042C}" sibTransId="{E187D641-D53D-4613-AB84-3F16DA728460}"/>
    <dgm:cxn modelId="{7A2EED5E-53E1-468A-8597-D5086A657B41}" type="presOf" srcId="{EA8BC8D6-D78E-43D9-9310-2C12374C042C}" destId="{720D31D5-342A-4B57-9A97-DFD3CAA11199}" srcOrd="0" destOrd="0" presId="urn:microsoft.com/office/officeart/2005/8/layout/hierarchy1"/>
    <dgm:cxn modelId="{722F772F-1652-4437-AED8-2B2C5A4F01F9}" type="presOf" srcId="{D677BDC8-1B0D-46C3-92C1-FD6C0A4C6C86}" destId="{D9538019-E401-4CFC-BC19-0957970FB1F4}" srcOrd="0" destOrd="0" presId="urn:microsoft.com/office/officeart/2005/8/layout/hierarchy1"/>
    <dgm:cxn modelId="{5B47C10C-B008-4421-8C97-44D9E0D6E2F9}" srcId="{D3F2433F-932C-434C-86D3-868A0C5CACE8}" destId="{7485E08A-DE7C-4AE0-8EE6-6150236812E4}" srcOrd="0" destOrd="0" parTransId="{C44E91F4-B3BC-43D0-AC10-A4500C865C71}" sibTransId="{3F17581D-4AFB-47AD-9EDA-E8A563A5890E}"/>
    <dgm:cxn modelId="{D674DFAC-03B0-4DE9-A30A-7188979D293A}" srcId="{2E6A9641-F778-4F6A-9E19-709B3855EAAA}" destId="{574C4BD2-383F-4CA2-80D5-D50920EC753C}" srcOrd="1" destOrd="0" parTransId="{1CC71E12-C20B-47B8-A038-D0FEB88442E2}" sibTransId="{4015F8BB-5517-49C0-9A79-D765920D91C4}"/>
    <dgm:cxn modelId="{9AD1B30C-30D2-4EAC-94BA-62AA4F07AF54}" type="presOf" srcId="{309579BA-0828-4F47-AC86-D9CB0FB7E4F8}" destId="{E0249E39-B882-4E67-A0A7-6127155C2CA1}" srcOrd="0" destOrd="0" presId="urn:microsoft.com/office/officeart/2005/8/layout/hierarchy1"/>
    <dgm:cxn modelId="{900794E7-4EC8-4F47-91E7-E19F5CE89DA2}" type="presOf" srcId="{3F2C22A1-A6B8-492D-9B19-293DBF6D7172}" destId="{E97B7B61-9946-404B-BA2C-8BBD9C9615AD}" srcOrd="0" destOrd="0" presId="urn:microsoft.com/office/officeart/2005/8/layout/hierarchy1"/>
    <dgm:cxn modelId="{C7E40739-0A0A-449C-9E68-0E7D81D1DB73}" type="presParOf" srcId="{A34F6F3D-4592-4087-BF56-705DF7EF2199}" destId="{F65CDA5D-886B-4FF3-BC0F-5F40F4520FD0}" srcOrd="0" destOrd="0" presId="urn:microsoft.com/office/officeart/2005/8/layout/hierarchy1"/>
    <dgm:cxn modelId="{8E999646-BFCC-49CE-ACFE-A2E91C98704C}" type="presParOf" srcId="{F65CDA5D-886B-4FF3-BC0F-5F40F4520FD0}" destId="{DEAC5368-A711-412B-A8E6-480019C61251}" srcOrd="0" destOrd="0" presId="urn:microsoft.com/office/officeart/2005/8/layout/hierarchy1"/>
    <dgm:cxn modelId="{6D4FA465-B2F7-4B84-8FCF-BCF6E659DC87}" type="presParOf" srcId="{DEAC5368-A711-412B-A8E6-480019C61251}" destId="{D78339B8-932C-4C64-8F92-79401280B2A0}" srcOrd="0" destOrd="0" presId="urn:microsoft.com/office/officeart/2005/8/layout/hierarchy1"/>
    <dgm:cxn modelId="{DA127779-426E-42CD-B8B1-4DBC0D0FD413}" type="presParOf" srcId="{DEAC5368-A711-412B-A8E6-480019C61251}" destId="{BC60A2DC-1333-487F-80F5-5BEFC08263B6}" srcOrd="1" destOrd="0" presId="urn:microsoft.com/office/officeart/2005/8/layout/hierarchy1"/>
    <dgm:cxn modelId="{BE2CA4EF-E7D5-4271-9B32-8757415D5ACE}" type="presParOf" srcId="{F65CDA5D-886B-4FF3-BC0F-5F40F4520FD0}" destId="{7D2D1DCF-FC45-40F8-99EC-7347777E1AC3}" srcOrd="1" destOrd="0" presId="urn:microsoft.com/office/officeart/2005/8/layout/hierarchy1"/>
    <dgm:cxn modelId="{90C17E8D-5AE7-477F-8D3F-09358015A42D}" type="presParOf" srcId="{7D2D1DCF-FC45-40F8-99EC-7347777E1AC3}" destId="{D9538019-E401-4CFC-BC19-0957970FB1F4}" srcOrd="0" destOrd="0" presId="urn:microsoft.com/office/officeart/2005/8/layout/hierarchy1"/>
    <dgm:cxn modelId="{26F19745-0C7D-48B3-9524-D9327A4233A4}" type="presParOf" srcId="{7D2D1DCF-FC45-40F8-99EC-7347777E1AC3}" destId="{40A8D8B4-9F83-4B6D-8F4E-6FFFB91410F8}" srcOrd="1" destOrd="0" presId="urn:microsoft.com/office/officeart/2005/8/layout/hierarchy1"/>
    <dgm:cxn modelId="{26A276EE-C1FA-4BEC-9056-127FC05C5378}" type="presParOf" srcId="{40A8D8B4-9F83-4B6D-8F4E-6FFFB91410F8}" destId="{B9DA4ACF-E88F-4BC6-B9E6-3F421F12B04F}" srcOrd="0" destOrd="0" presId="urn:microsoft.com/office/officeart/2005/8/layout/hierarchy1"/>
    <dgm:cxn modelId="{3EE756B5-E568-42E0-A849-9C1A927CF1F9}" type="presParOf" srcId="{B9DA4ACF-E88F-4BC6-B9E6-3F421F12B04F}" destId="{FC5E7F72-0219-460A-82EE-259846081E0A}" srcOrd="0" destOrd="0" presId="urn:microsoft.com/office/officeart/2005/8/layout/hierarchy1"/>
    <dgm:cxn modelId="{3962B33F-A032-4CA5-BF91-B6FBDF8A32EC}" type="presParOf" srcId="{B9DA4ACF-E88F-4BC6-B9E6-3F421F12B04F}" destId="{312D5B8B-F78B-48D4-9CB7-A9D72C8B59E0}" srcOrd="1" destOrd="0" presId="urn:microsoft.com/office/officeart/2005/8/layout/hierarchy1"/>
    <dgm:cxn modelId="{C339C85F-24EB-4CA7-9F33-E6C3015A6571}" type="presParOf" srcId="{40A8D8B4-9F83-4B6D-8F4E-6FFFB91410F8}" destId="{A5938BCB-4AEC-4A15-9DEC-B24C6DEA231A}" srcOrd="1" destOrd="0" presId="urn:microsoft.com/office/officeart/2005/8/layout/hierarchy1"/>
    <dgm:cxn modelId="{A92D84FA-C662-474C-8A4C-C63D8CC82053}" type="presParOf" srcId="{A5938BCB-4AEC-4A15-9DEC-B24C6DEA231A}" destId="{B006C7B6-E2DD-485C-83FE-4211AEAD6C44}" srcOrd="0" destOrd="0" presId="urn:microsoft.com/office/officeart/2005/8/layout/hierarchy1"/>
    <dgm:cxn modelId="{D3545213-7206-4CAE-87A6-B57C03DB8724}" type="presParOf" srcId="{A5938BCB-4AEC-4A15-9DEC-B24C6DEA231A}" destId="{8A9A7355-B881-463B-A8F0-9E4DF8174BC5}" srcOrd="1" destOrd="0" presId="urn:microsoft.com/office/officeart/2005/8/layout/hierarchy1"/>
    <dgm:cxn modelId="{3EA983F9-8C6C-45F4-BFC8-57179CF23460}" type="presParOf" srcId="{8A9A7355-B881-463B-A8F0-9E4DF8174BC5}" destId="{36A9F9CB-23F9-4FE8-A9F4-D130584BBED8}" srcOrd="0" destOrd="0" presId="urn:microsoft.com/office/officeart/2005/8/layout/hierarchy1"/>
    <dgm:cxn modelId="{3C86C530-BD45-41D8-9059-EF54EB0250DF}" type="presParOf" srcId="{36A9F9CB-23F9-4FE8-A9F4-D130584BBED8}" destId="{5ABA4B93-A1C3-47D7-8E64-C8520B1027F3}" srcOrd="0" destOrd="0" presId="urn:microsoft.com/office/officeart/2005/8/layout/hierarchy1"/>
    <dgm:cxn modelId="{E82F46D9-5F87-477E-B3EE-107BEC63483F}" type="presParOf" srcId="{36A9F9CB-23F9-4FE8-A9F4-D130584BBED8}" destId="{11601B8E-8763-4369-A205-05CE8E1A0FD8}" srcOrd="1" destOrd="0" presId="urn:microsoft.com/office/officeart/2005/8/layout/hierarchy1"/>
    <dgm:cxn modelId="{03A9A9B0-89C9-4C0A-A860-7580A4ED53B8}" type="presParOf" srcId="{8A9A7355-B881-463B-A8F0-9E4DF8174BC5}" destId="{F3E06248-011C-4111-BF15-06CF615E4B2B}" srcOrd="1" destOrd="0" presId="urn:microsoft.com/office/officeart/2005/8/layout/hierarchy1"/>
    <dgm:cxn modelId="{CE16DCBC-9AC0-4D27-92CE-82138AA8A197}" type="presParOf" srcId="{A5938BCB-4AEC-4A15-9DEC-B24C6DEA231A}" destId="{48D646C5-74E0-459F-B5B3-7DE47DF48B4B}" srcOrd="2" destOrd="0" presId="urn:microsoft.com/office/officeart/2005/8/layout/hierarchy1"/>
    <dgm:cxn modelId="{EFB08989-0DDD-4395-ADE1-449434FEFBE7}" type="presParOf" srcId="{A5938BCB-4AEC-4A15-9DEC-B24C6DEA231A}" destId="{B7F0D991-A8DA-440C-B8C3-15BE30DF0A11}" srcOrd="3" destOrd="0" presId="urn:microsoft.com/office/officeart/2005/8/layout/hierarchy1"/>
    <dgm:cxn modelId="{B09B966F-4D4D-4247-AD74-E080F070083D}" type="presParOf" srcId="{B7F0D991-A8DA-440C-B8C3-15BE30DF0A11}" destId="{80F062DA-4963-4C40-81DC-B73142F9B318}" srcOrd="0" destOrd="0" presId="urn:microsoft.com/office/officeart/2005/8/layout/hierarchy1"/>
    <dgm:cxn modelId="{BF677426-10EA-4437-B09F-E7A1C212515A}" type="presParOf" srcId="{80F062DA-4963-4C40-81DC-B73142F9B318}" destId="{6B98B586-C1E9-455D-B2DF-CA33096673EE}" srcOrd="0" destOrd="0" presId="urn:microsoft.com/office/officeart/2005/8/layout/hierarchy1"/>
    <dgm:cxn modelId="{68CD9E0E-6C87-43C0-B643-D59B9F1EA6F1}" type="presParOf" srcId="{80F062DA-4963-4C40-81DC-B73142F9B318}" destId="{B5188F63-38AC-453A-8797-AB675ACC3CD3}" srcOrd="1" destOrd="0" presId="urn:microsoft.com/office/officeart/2005/8/layout/hierarchy1"/>
    <dgm:cxn modelId="{738ECE9A-2876-49A4-AE13-D2FB9799A244}" type="presParOf" srcId="{B7F0D991-A8DA-440C-B8C3-15BE30DF0A11}" destId="{FF8F8535-114F-4D2C-8E3A-D39276026BA4}" srcOrd="1" destOrd="0" presId="urn:microsoft.com/office/officeart/2005/8/layout/hierarchy1"/>
    <dgm:cxn modelId="{28663B88-373F-484E-BA24-9B0D9C991B66}" type="presParOf" srcId="{7D2D1DCF-FC45-40F8-99EC-7347777E1AC3}" destId="{E101E23E-27E2-4AD0-B49C-A4AD4B7A1D01}" srcOrd="2" destOrd="0" presId="urn:microsoft.com/office/officeart/2005/8/layout/hierarchy1"/>
    <dgm:cxn modelId="{49E9F68A-65CE-410E-8C73-0858720BC759}" type="presParOf" srcId="{7D2D1DCF-FC45-40F8-99EC-7347777E1AC3}" destId="{FA7A42C4-F9FF-46FE-A41F-F2250BB4A8BE}" srcOrd="3" destOrd="0" presId="urn:microsoft.com/office/officeart/2005/8/layout/hierarchy1"/>
    <dgm:cxn modelId="{2EEFBCED-81DE-47BD-BB19-5B5107AC70F0}" type="presParOf" srcId="{FA7A42C4-F9FF-46FE-A41F-F2250BB4A8BE}" destId="{DA2CCDA0-0977-48DE-A959-4484431C1C9A}" srcOrd="0" destOrd="0" presId="urn:microsoft.com/office/officeart/2005/8/layout/hierarchy1"/>
    <dgm:cxn modelId="{5064A4DF-3A0F-43F2-A394-B35F16A9AB68}" type="presParOf" srcId="{DA2CCDA0-0977-48DE-A959-4484431C1C9A}" destId="{CFBFE97D-D597-458C-BD6E-DBDA4AA7F852}" srcOrd="0" destOrd="0" presId="urn:microsoft.com/office/officeart/2005/8/layout/hierarchy1"/>
    <dgm:cxn modelId="{DC3AD105-89F0-453A-A7A2-3B07AB722A1C}" type="presParOf" srcId="{DA2CCDA0-0977-48DE-A959-4484431C1C9A}" destId="{1D94F8EA-64B2-44E0-91F1-7B8B26B3B114}" srcOrd="1" destOrd="0" presId="urn:microsoft.com/office/officeart/2005/8/layout/hierarchy1"/>
    <dgm:cxn modelId="{4F7254C1-8893-426B-B1A3-FACB01FBFDB7}" type="presParOf" srcId="{FA7A42C4-F9FF-46FE-A41F-F2250BB4A8BE}" destId="{6AB7B574-5FD7-41F2-A8C3-B34A0E11CF55}" srcOrd="1" destOrd="0" presId="urn:microsoft.com/office/officeart/2005/8/layout/hierarchy1"/>
    <dgm:cxn modelId="{EE9F7B4E-287F-4E63-A9EB-D59CFB4CD9C7}" type="presParOf" srcId="{6AB7B574-5FD7-41F2-A8C3-B34A0E11CF55}" destId="{720D31D5-342A-4B57-9A97-DFD3CAA11199}" srcOrd="0" destOrd="0" presId="urn:microsoft.com/office/officeart/2005/8/layout/hierarchy1"/>
    <dgm:cxn modelId="{8ADA688D-ECA4-4F33-B8AB-3804257E5DD9}" type="presParOf" srcId="{6AB7B574-5FD7-41F2-A8C3-B34A0E11CF55}" destId="{AA1F520C-89D7-45C8-8EBC-032EF6920396}" srcOrd="1" destOrd="0" presId="urn:microsoft.com/office/officeart/2005/8/layout/hierarchy1"/>
    <dgm:cxn modelId="{4B0C455B-E675-4840-BCB8-BFBCF7839DB9}" type="presParOf" srcId="{AA1F520C-89D7-45C8-8EBC-032EF6920396}" destId="{F2F39DCD-E21D-45C5-9FE0-F25159833F6A}" srcOrd="0" destOrd="0" presId="urn:microsoft.com/office/officeart/2005/8/layout/hierarchy1"/>
    <dgm:cxn modelId="{C76F5A72-7359-4C3B-B1EE-754F5E343770}" type="presParOf" srcId="{F2F39DCD-E21D-45C5-9FE0-F25159833F6A}" destId="{64EEAD18-C7E0-4821-AA95-2AF318FE4EBF}" srcOrd="0" destOrd="0" presId="urn:microsoft.com/office/officeart/2005/8/layout/hierarchy1"/>
    <dgm:cxn modelId="{ACFF6912-812B-4ED9-AE6C-1CBC7F7BB50C}" type="presParOf" srcId="{F2F39DCD-E21D-45C5-9FE0-F25159833F6A}" destId="{C108AA5F-0529-4630-87DC-C7D734CBF73C}" srcOrd="1" destOrd="0" presId="urn:microsoft.com/office/officeart/2005/8/layout/hierarchy1"/>
    <dgm:cxn modelId="{D5A09344-4238-4AD4-B046-471F4FD38334}" type="presParOf" srcId="{AA1F520C-89D7-45C8-8EBC-032EF6920396}" destId="{3687F717-FC04-4546-848F-BDFF752888F0}" srcOrd="1" destOrd="0" presId="urn:microsoft.com/office/officeart/2005/8/layout/hierarchy1"/>
    <dgm:cxn modelId="{460EEB05-4ED4-4DB2-BA5F-35A6A49EED45}" type="presParOf" srcId="{6AB7B574-5FD7-41F2-A8C3-B34A0E11CF55}" destId="{32A8278A-ADEB-447B-9CD1-2039C4E948CA}" srcOrd="2" destOrd="0" presId="urn:microsoft.com/office/officeart/2005/8/layout/hierarchy1"/>
    <dgm:cxn modelId="{408FA377-3B0F-4D98-B13C-B2C590F83AB3}" type="presParOf" srcId="{6AB7B574-5FD7-41F2-A8C3-B34A0E11CF55}" destId="{D30FAFCB-55E8-47CF-B288-CEAE051BFAE1}" srcOrd="3" destOrd="0" presId="urn:microsoft.com/office/officeart/2005/8/layout/hierarchy1"/>
    <dgm:cxn modelId="{9F49D935-B278-428D-9E6E-EED087B0162A}" type="presParOf" srcId="{D30FAFCB-55E8-47CF-B288-CEAE051BFAE1}" destId="{024AF76B-6770-425D-9538-022C4566390A}" srcOrd="0" destOrd="0" presId="urn:microsoft.com/office/officeart/2005/8/layout/hierarchy1"/>
    <dgm:cxn modelId="{2EE7AA2B-138F-4E12-B331-FCDB253BFB0B}" type="presParOf" srcId="{024AF76B-6770-425D-9538-022C4566390A}" destId="{57384A75-2B07-4602-B529-46C5CA28BE8F}" srcOrd="0" destOrd="0" presId="urn:microsoft.com/office/officeart/2005/8/layout/hierarchy1"/>
    <dgm:cxn modelId="{32F692E7-8A8E-4ACA-A1EE-5C1B45F1C43D}" type="presParOf" srcId="{024AF76B-6770-425D-9538-022C4566390A}" destId="{E0249E39-B882-4E67-A0A7-6127155C2CA1}" srcOrd="1" destOrd="0" presId="urn:microsoft.com/office/officeart/2005/8/layout/hierarchy1"/>
    <dgm:cxn modelId="{AFEBE564-7591-4F4A-BF6C-AF5405E7A3B7}" type="presParOf" srcId="{D30FAFCB-55E8-47CF-B288-CEAE051BFAE1}" destId="{73C3B7AE-DEB1-4F61-99ED-0F2D20B6A578}" srcOrd="1" destOrd="0" presId="urn:microsoft.com/office/officeart/2005/8/layout/hierarchy1"/>
    <dgm:cxn modelId="{4273162F-56A3-41F7-99AD-0FA72DE2231D}" type="presParOf" srcId="{6AB7B574-5FD7-41F2-A8C3-B34A0E11CF55}" destId="{213795CE-944F-40B4-B23C-8A1104C57C14}" srcOrd="4" destOrd="0" presId="urn:microsoft.com/office/officeart/2005/8/layout/hierarchy1"/>
    <dgm:cxn modelId="{F6508C8C-5446-4BC1-80DE-0695E39EF78A}" type="presParOf" srcId="{6AB7B574-5FD7-41F2-A8C3-B34A0E11CF55}" destId="{2A1C15AB-1DCD-4FF0-96F7-B1E593F3E1C2}" srcOrd="5" destOrd="0" presId="urn:microsoft.com/office/officeart/2005/8/layout/hierarchy1"/>
    <dgm:cxn modelId="{F68B5641-9855-44DB-AA03-25974832B888}" type="presParOf" srcId="{2A1C15AB-1DCD-4FF0-96F7-B1E593F3E1C2}" destId="{F6F85F5B-5FAC-466F-A943-80708F464BD0}" srcOrd="0" destOrd="0" presId="urn:microsoft.com/office/officeart/2005/8/layout/hierarchy1"/>
    <dgm:cxn modelId="{357CD703-9664-4706-A3EA-E5309447A613}" type="presParOf" srcId="{F6F85F5B-5FAC-466F-A943-80708F464BD0}" destId="{907878A3-38B7-44BA-8E71-1A58684C175D}" srcOrd="0" destOrd="0" presId="urn:microsoft.com/office/officeart/2005/8/layout/hierarchy1"/>
    <dgm:cxn modelId="{C294E1BD-6110-4B34-A430-DAECE0C424EB}" type="presParOf" srcId="{F6F85F5B-5FAC-466F-A943-80708F464BD0}" destId="{E97B7B61-9946-404B-BA2C-8BBD9C9615AD}" srcOrd="1" destOrd="0" presId="urn:microsoft.com/office/officeart/2005/8/layout/hierarchy1"/>
    <dgm:cxn modelId="{D559F3EF-DE62-44B6-BA7B-70BCAE785B79}" type="presParOf" srcId="{2A1C15AB-1DCD-4FF0-96F7-B1E593F3E1C2}" destId="{9220C80D-F2BD-422D-AC6B-FE8EE1C38EA6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DD9C7-C10A-40F9-B019-89CFFD0714E5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87983-F63A-4DE1-AC24-9BA1425E9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7983-F63A-4DE1-AC24-9BA1425E905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0EF719-7FD4-4372-87FD-B6EBF12DE426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41F855-A9C4-41C7-91EC-4FB5911A5B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EF719-7FD4-4372-87FD-B6EBF12DE426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41F855-A9C4-41C7-91EC-4FB5911A5B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EF719-7FD4-4372-87FD-B6EBF12DE426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41F855-A9C4-41C7-91EC-4FB5911A5B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EF719-7FD4-4372-87FD-B6EBF12DE426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41F855-A9C4-41C7-91EC-4FB5911A5B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EF719-7FD4-4372-87FD-B6EBF12DE426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41F855-A9C4-41C7-91EC-4FB5911A5B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EF719-7FD4-4372-87FD-B6EBF12DE426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41F855-A9C4-41C7-91EC-4FB5911A5B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EF719-7FD4-4372-87FD-B6EBF12DE426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41F855-A9C4-41C7-91EC-4FB5911A5B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EF719-7FD4-4372-87FD-B6EBF12DE426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41F855-A9C4-41C7-91EC-4FB5911A5B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0EF719-7FD4-4372-87FD-B6EBF12DE426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41F855-A9C4-41C7-91EC-4FB5911A5B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0EF719-7FD4-4372-87FD-B6EBF12DE426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41F855-A9C4-41C7-91EC-4FB5911A5B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0EF719-7FD4-4372-87FD-B6EBF12DE426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41F855-A9C4-41C7-91EC-4FB5911A5B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0EF719-7FD4-4372-87FD-B6EBF12DE426}" type="datetimeFigureOut">
              <a:rPr lang="en-US" smtClean="0"/>
              <a:pPr/>
              <a:t>7/11/2010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41F855-A9C4-41C7-91EC-4FB5911A5B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drunkgeisha.noblogs.org/" TargetMode="External"/><Relationship Id="rId2" Type="http://schemas.openxmlformats.org/officeDocument/2006/relationships/hyperlink" Target="http://www.honeyd.org/spam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ymantec.com/connect/articles/problems-and-challenges-honeypots" TargetMode="External"/><Relationship Id="rId4" Type="http://schemas.openxmlformats.org/officeDocument/2006/relationships/hyperlink" Target="http://www.iu.hio.no/teaching/materials/MS004A/index.phtml?show=L90.en&amp;week=12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590800"/>
            <a:ext cx="7772400" cy="708025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Presenter: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Prajakta Sangore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762000"/>
            <a:ext cx="6400800" cy="7620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HONEYPOT</a:t>
            </a:r>
            <a:endParaRPr lang="en-US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76600" y="4191000"/>
            <a:ext cx="5715000" cy="631825"/>
          </a:xfrm>
          <a:prstGeom prst="rect">
            <a:avLst/>
          </a:prstGeom>
        </p:spPr>
        <p:txBody>
          <a:bodyPr vert="horz"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en-US" sz="3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Instructor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lang="en-US" sz="3200" b="1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Dr. T </a:t>
            </a:r>
            <a:r>
              <a:rPr lang="en-US" sz="3200" b="1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Andrew </a:t>
            </a:r>
            <a:r>
              <a:rPr lang="en-US" sz="3200" b="1" noProof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Yang</a:t>
            </a:r>
            <a:endParaRPr lang="en-US" sz="3200" b="1" noProof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6019800"/>
            <a:ext cx="5791200" cy="631825"/>
          </a:xfrm>
          <a:prstGeom prst="rect">
            <a:avLst/>
          </a:prstGeom>
        </p:spPr>
        <p:txBody>
          <a:bodyPr vert="horz"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Network Security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: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CSCI 5235</a:t>
            </a:r>
            <a:endParaRPr lang="en-US" sz="3200" b="1" noProof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am-smal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599" y="609600"/>
            <a:ext cx="7010401" cy="563533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Result of </a:t>
            </a:r>
            <a:r>
              <a:rPr lang="en-US" dirty="0" err="1" smtClean="0"/>
              <a:t>honeyd</a:t>
            </a:r>
            <a:r>
              <a:rPr lang="en-US" dirty="0" smtClean="0"/>
              <a:t> scanning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edium interaction honeypo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1219200"/>
            <a:ext cx="5181600" cy="4800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7912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2800" dirty="0" smtClean="0"/>
              <a:t>No OS in the systems</a:t>
            </a:r>
          </a:p>
          <a:p>
            <a:endParaRPr lang="en-US" sz="2800" dirty="0" smtClean="0"/>
          </a:p>
          <a:p>
            <a:r>
              <a:rPr lang="en-US" sz="2800" dirty="0" smtClean="0"/>
              <a:t>Complicated </a:t>
            </a:r>
          </a:p>
          <a:p>
            <a:pPr>
              <a:buNone/>
            </a:pPr>
            <a:r>
              <a:rPr lang="en-US" sz="2800" dirty="0" smtClean="0"/>
              <a:t>	simulated services</a:t>
            </a:r>
          </a:p>
          <a:p>
            <a:endParaRPr lang="en-US" sz="2800" dirty="0" smtClean="0"/>
          </a:p>
          <a:p>
            <a:r>
              <a:rPr lang="en-US" sz="2800" dirty="0" smtClean="0"/>
              <a:t>Better illusion of</a:t>
            </a:r>
          </a:p>
          <a:p>
            <a:pPr>
              <a:buNone/>
            </a:pPr>
            <a:r>
              <a:rPr lang="en-US" sz="2800" dirty="0" smtClean="0"/>
              <a:t>	 the OS to attacker</a:t>
            </a:r>
          </a:p>
          <a:p>
            <a:endParaRPr lang="en-US" sz="2800" dirty="0" smtClean="0"/>
          </a:p>
          <a:p>
            <a:r>
              <a:rPr lang="en-US" sz="2800" dirty="0" smtClean="0"/>
              <a:t>e.g. </a:t>
            </a:r>
            <a:r>
              <a:rPr lang="en-US" sz="2800" dirty="0" err="1" smtClean="0"/>
              <a:t>Mwcollect</a:t>
            </a:r>
            <a:r>
              <a:rPr lang="en-US" sz="2800" dirty="0" smtClean="0"/>
              <a:t>, </a:t>
            </a:r>
          </a:p>
          <a:p>
            <a:pPr>
              <a:buNone/>
            </a:pPr>
            <a:r>
              <a:rPr lang="en-US" sz="2800" dirty="0" smtClean="0"/>
              <a:t>	nepenthes, </a:t>
            </a:r>
            <a:r>
              <a:rPr lang="en-US" sz="2800" dirty="0" err="1" smtClean="0"/>
              <a:t>honeytrap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More complex attacks can </a:t>
            </a:r>
          </a:p>
          <a:p>
            <a:pPr>
              <a:buNone/>
            </a:pPr>
            <a:r>
              <a:rPr lang="en-US" sz="2800" dirty="0" smtClean="0"/>
              <a:t>	be logged and analyzed			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					</a:t>
            </a:r>
            <a:r>
              <a:rPr lang="en-US" sz="1400" dirty="0" smtClean="0"/>
              <a:t>Figure </a:t>
            </a:r>
            <a:r>
              <a:rPr lang="en-US" sz="1400" dirty="0" smtClean="0"/>
              <a:t>2: Medium interaction  </a:t>
            </a:r>
            <a:r>
              <a:rPr lang="en-US" sz="1400" dirty="0" smtClean="0">
                <a:hlinkClick r:id="" action="ppaction://hlinkfile"/>
              </a:rPr>
              <a:t>[2]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Medium </a:t>
            </a:r>
            <a:r>
              <a:rPr lang="en-US" dirty="0"/>
              <a:t>I</a:t>
            </a:r>
            <a:r>
              <a:rPr lang="en-US" dirty="0" smtClean="0"/>
              <a:t>nteraction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w interaction honeyd 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914400"/>
            <a:ext cx="4495800" cy="52869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Most complex and time consuming</a:t>
            </a:r>
          </a:p>
          <a:p>
            <a:pPr>
              <a:buNone/>
            </a:pPr>
            <a:endParaRPr lang="en-US" sz="3000" dirty="0"/>
          </a:p>
          <a:p>
            <a:r>
              <a:rPr lang="en-US" sz="3000" dirty="0" smtClean="0"/>
              <a:t>Contain actual OS </a:t>
            </a:r>
          </a:p>
          <a:p>
            <a:endParaRPr lang="en-US" sz="3000" dirty="0"/>
          </a:p>
          <a:p>
            <a:r>
              <a:rPr lang="en-US" sz="3000" dirty="0" smtClean="0"/>
              <a:t>Attacker has more </a:t>
            </a:r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smtClean="0"/>
              <a:t>resources to attack</a:t>
            </a:r>
          </a:p>
          <a:p>
            <a:endParaRPr lang="en-US" sz="3000" dirty="0"/>
          </a:p>
          <a:p>
            <a:r>
              <a:rPr lang="en-US" sz="3000" dirty="0" smtClean="0"/>
              <a:t>Closely monitored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dirty="0" smtClean="0"/>
              <a:t>Large amount of </a:t>
            </a:r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smtClean="0"/>
              <a:t>data acquired </a:t>
            </a:r>
          </a:p>
          <a:p>
            <a:pPr lvl="8"/>
            <a:endParaRPr lang="en-US" sz="3000" dirty="0"/>
          </a:p>
          <a:p>
            <a:pPr>
              <a:buNone/>
            </a:pPr>
            <a:r>
              <a:rPr lang="en-US" sz="3000" dirty="0" err="1" smtClean="0"/>
              <a:t>E.g</a:t>
            </a:r>
            <a:r>
              <a:rPr lang="en-US" sz="3000" dirty="0" smtClean="0"/>
              <a:t>  Honeynet	</a:t>
            </a:r>
            <a:r>
              <a:rPr lang="en-US" dirty="0" smtClean="0"/>
              <a:t>		</a:t>
            </a:r>
            <a:r>
              <a:rPr lang="en-US" dirty="0" smtClean="0"/>
              <a:t>										</a:t>
            </a:r>
            <a:r>
              <a:rPr lang="en-US" sz="1500" dirty="0" smtClean="0"/>
              <a:t>Figure 3: </a:t>
            </a:r>
            <a:r>
              <a:rPr lang="en-US" sz="1500" dirty="0" smtClean="0"/>
              <a:t>Honeynet  </a:t>
            </a:r>
            <a:r>
              <a:rPr lang="en-US" sz="1500" dirty="0" smtClean="0">
                <a:hlinkClick r:id="" action="ppaction://hlinkfile"/>
              </a:rPr>
              <a:t>[3]</a:t>
            </a:r>
            <a:endParaRPr lang="en-US" sz="1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High interaction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 to consider 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What kind of data used in honeypot systems?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How to prevent honeypot as source of attack?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Whether to build a honeypot or not to do so?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Location of your honeypot.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Honeypot Implementation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Data Value</a:t>
            </a:r>
          </a:p>
          <a:p>
            <a:pPr lvl="1"/>
            <a:r>
              <a:rPr lang="en-US" dirty="0" smtClean="0"/>
              <a:t>  Provides with less but valuable data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Resource</a:t>
            </a:r>
          </a:p>
          <a:p>
            <a:pPr lvl="1"/>
            <a:r>
              <a:rPr lang="en-US" dirty="0" smtClean="0"/>
              <a:t> No resource exhaustion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Simplicity</a:t>
            </a:r>
          </a:p>
          <a:p>
            <a:pPr lvl="1"/>
            <a:r>
              <a:rPr lang="en-US" dirty="0" smtClean="0"/>
              <a:t>No fancy algorithms, </a:t>
            </a:r>
          </a:p>
          <a:p>
            <a:pPr lvl="1"/>
            <a:r>
              <a:rPr lang="en-US" dirty="0" smtClean="0"/>
              <a:t>No database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Return of investments</a:t>
            </a:r>
          </a:p>
          <a:p>
            <a:pPr lvl="1"/>
            <a:r>
              <a:rPr lang="en-US" dirty="0" smtClean="0"/>
              <a:t>Justifies it’s own value, </a:t>
            </a:r>
          </a:p>
          <a:p>
            <a:pPr lvl="1"/>
            <a:r>
              <a:rPr lang="en-US" dirty="0" smtClean="0"/>
              <a:t>Also investments in other security resources</a:t>
            </a:r>
          </a:p>
          <a:p>
            <a:pPr lvl="8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Advantages of using a honeypot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Narrow vision of honeypot</a:t>
            </a:r>
          </a:p>
          <a:p>
            <a:pPr lvl="1"/>
            <a:r>
              <a:rPr lang="en-US" dirty="0" smtClean="0"/>
              <a:t>  Alarms only when attacked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Fingerprinting</a:t>
            </a:r>
          </a:p>
          <a:p>
            <a:pPr lvl="1"/>
            <a:r>
              <a:rPr lang="en-US" dirty="0" smtClean="0"/>
              <a:t> Can be used when detected by attacker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Risk</a:t>
            </a:r>
          </a:p>
          <a:p>
            <a:pPr lvl="1"/>
            <a:r>
              <a:rPr lang="en-US" dirty="0" smtClean="0"/>
              <a:t>Introduce risks to the environment 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dirty="0" smtClean="0"/>
              <a:t>	Honeypots never used as a replacement, but play a part in providing security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</a:t>
            </a:r>
            <a:r>
              <a:rPr lang="en-US" dirty="0" smtClean="0"/>
              <a:t>isadvantages of using a honeypot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Prevention</a:t>
            </a:r>
            <a:endParaRPr lang="en-US" sz="3200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Honeypots </a:t>
            </a:r>
            <a:r>
              <a:rPr lang="en-US" dirty="0" smtClean="0"/>
              <a:t>add little </a:t>
            </a:r>
            <a:r>
              <a:rPr lang="en-US" dirty="0" smtClean="0"/>
              <a:t>value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May introduce risks 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Deterrence method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Advertising the presence of Honeypot to attackers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Deception method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Waste attackers time 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As long as vulnerable systems present : No honeypot can prevent the attack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Role of Honeypot in Network Security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dirty="0" smtClean="0"/>
              <a:t>Detection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False positives:  The boy who cried the wolf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False negatives:  System failed to detect the attack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Data Aggregation: Value of data in determining an attack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Role of Honeypot in Network Security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Entrapment</a:t>
            </a:r>
          </a:p>
          <a:p>
            <a:pPr lvl="1"/>
            <a:r>
              <a:rPr lang="en-US" dirty="0" smtClean="0"/>
              <a:t>Concern for a honeypot owners.</a:t>
            </a:r>
          </a:p>
          <a:p>
            <a:pPr lvl="1"/>
            <a:r>
              <a:rPr lang="en-US" dirty="0" smtClean="0"/>
              <a:t>Attackers may argue entrapment</a:t>
            </a:r>
          </a:p>
          <a:p>
            <a:endParaRPr lang="en-US" dirty="0"/>
          </a:p>
          <a:p>
            <a:r>
              <a:rPr lang="en-US" dirty="0" smtClean="0"/>
              <a:t>Privacy </a:t>
            </a:r>
          </a:p>
          <a:p>
            <a:pPr lvl="1"/>
            <a:r>
              <a:rPr lang="en-US" dirty="0" smtClean="0"/>
              <a:t>Restrictions on monitoring the network</a:t>
            </a:r>
          </a:p>
          <a:p>
            <a:pPr lvl="1"/>
            <a:r>
              <a:rPr lang="en-US" dirty="0" smtClean="0"/>
              <a:t>Privacy policies , terms of agreement etc..</a:t>
            </a:r>
          </a:p>
          <a:p>
            <a:endParaRPr lang="en-US" dirty="0"/>
          </a:p>
          <a:p>
            <a:r>
              <a:rPr lang="en-US" dirty="0" smtClean="0"/>
              <a:t>Liability</a:t>
            </a:r>
          </a:p>
          <a:p>
            <a:pPr lvl="1"/>
            <a:r>
              <a:rPr lang="en-US" dirty="0" smtClean="0"/>
              <a:t>Potential lawsuits filed against owners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Issues</a:t>
            </a:r>
            <a:endParaRPr lang="en-US" dirty="0"/>
          </a:p>
        </p:txBody>
      </p:sp>
      <p:pic>
        <p:nvPicPr>
          <p:cNvPr id="4" name="Picture 3" descr="Lawsuit.jpg"/>
          <p:cNvPicPr>
            <a:picLocks noChangeAspect="1"/>
          </p:cNvPicPr>
          <p:nvPr/>
        </p:nvPicPr>
        <p:blipFill>
          <a:blip r:embed="rId2">
            <a:lum/>
          </a:blip>
          <a:stretch>
            <a:fillRect/>
          </a:stretch>
        </p:blipFill>
        <p:spPr>
          <a:xfrm>
            <a:off x="6172200" y="457200"/>
            <a:ext cx="2692400" cy="269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1] Identifying a Honeypot</a:t>
            </a:r>
          </a:p>
          <a:p>
            <a:pPr lvl="1"/>
            <a:r>
              <a:rPr lang="en-US" dirty="0" smtClean="0"/>
              <a:t>The value diminishes upon detection</a:t>
            </a:r>
          </a:p>
          <a:p>
            <a:pPr lvl="1"/>
            <a:r>
              <a:rPr lang="en-US" dirty="0" smtClean="0"/>
              <a:t>Many tools to discover the honeypots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 Spamming industries - Honeypot Hunter 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Decide how important detection is to you.</a:t>
            </a:r>
          </a:p>
          <a:p>
            <a:pPr lvl="1"/>
            <a:r>
              <a:rPr lang="en-US" dirty="0" smtClean="0"/>
              <a:t>Customize your honeypot.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Vulnerabilities and 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smtClean="0"/>
              <a:t>Honeypot</a:t>
            </a:r>
          </a:p>
          <a:p>
            <a:r>
              <a:rPr lang="en-US" dirty="0" err="1" smtClean="0"/>
              <a:t>Honeytoken</a:t>
            </a:r>
            <a:endParaRPr lang="en-US" dirty="0" smtClean="0"/>
          </a:p>
          <a:p>
            <a:r>
              <a:rPr lang="en-US" dirty="0" smtClean="0"/>
              <a:t>Types </a:t>
            </a:r>
            <a:r>
              <a:rPr lang="en-US" dirty="0" smtClean="0"/>
              <a:t>of </a:t>
            </a:r>
            <a:r>
              <a:rPr lang="en-US" dirty="0" smtClean="0"/>
              <a:t>Honeypots</a:t>
            </a:r>
          </a:p>
          <a:p>
            <a:r>
              <a:rPr lang="en-US" dirty="0" smtClean="0"/>
              <a:t>Honeypot Implementation</a:t>
            </a:r>
            <a:endParaRPr lang="en-US" dirty="0" smtClean="0"/>
          </a:p>
          <a:p>
            <a:r>
              <a:rPr lang="en-US" dirty="0" smtClean="0"/>
              <a:t>Advantages and </a:t>
            </a:r>
            <a:r>
              <a:rPr lang="en-US" dirty="0" smtClean="0"/>
              <a:t>Disadvantages</a:t>
            </a:r>
          </a:p>
          <a:p>
            <a:r>
              <a:rPr lang="en-US" dirty="0" smtClean="0"/>
              <a:t>Role of Honeypot in Network Security</a:t>
            </a:r>
            <a:endParaRPr lang="en-US" dirty="0" smtClean="0"/>
          </a:p>
          <a:p>
            <a:r>
              <a:rPr lang="en-US" dirty="0" smtClean="0"/>
              <a:t>Legal issues faced by Honeypot</a:t>
            </a:r>
          </a:p>
          <a:p>
            <a:r>
              <a:rPr lang="en-US" dirty="0" smtClean="0"/>
              <a:t>Vulnerabilities and Solutions</a:t>
            </a:r>
          </a:p>
          <a:p>
            <a:r>
              <a:rPr lang="en-US" dirty="0" smtClean="0"/>
              <a:t>Difference between Honeypot and IDS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2</a:t>
            </a:r>
            <a:r>
              <a:rPr lang="en-US" dirty="0" smtClean="0"/>
              <a:t>] Exploiting a Honeypot</a:t>
            </a:r>
          </a:p>
          <a:p>
            <a:pPr lvl="1"/>
            <a:r>
              <a:rPr lang="en-US" dirty="0" smtClean="0"/>
              <a:t>Effect on the environment after the honey pot is detected by attacker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Several layers of control</a:t>
            </a:r>
          </a:p>
          <a:p>
            <a:pPr lvl="1"/>
            <a:r>
              <a:rPr lang="en-US" dirty="0" smtClean="0"/>
              <a:t>Close monitoring of high interaction honeypot</a:t>
            </a:r>
          </a:p>
          <a:p>
            <a:pPr lvl="1"/>
            <a:r>
              <a:rPr lang="en-US" dirty="0" smtClean="0"/>
              <a:t>Terminating connections in case of an outbound attack.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Vulnerabilities and 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3</a:t>
            </a:r>
            <a:r>
              <a:rPr lang="en-US" dirty="0" smtClean="0"/>
              <a:t>] Attacker Clientele</a:t>
            </a:r>
          </a:p>
          <a:p>
            <a:pPr lvl="1"/>
            <a:r>
              <a:rPr lang="en-US" dirty="0" smtClean="0"/>
              <a:t>Effect of deploying incorrect type of honeypot.</a:t>
            </a:r>
          </a:p>
          <a:p>
            <a:pPr lvl="1"/>
            <a:r>
              <a:rPr lang="en-US" dirty="0" smtClean="0"/>
              <a:t>Using RedHat 7.3 for protecting e-commerce website.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Locate Honeypot in proper place, and at proper time</a:t>
            </a:r>
          </a:p>
          <a:p>
            <a:pPr lvl="1"/>
            <a:r>
              <a:rPr lang="en-US" dirty="0" smtClean="0"/>
              <a:t>Honeypot should have correct bait.</a:t>
            </a:r>
          </a:p>
          <a:p>
            <a:pPr lvl="1"/>
            <a:r>
              <a:rPr lang="en-US" dirty="0" smtClean="0"/>
              <a:t>Use of CVS is required for e-commerce website.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Vulnerabilities and 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273630"/>
          <a:ext cx="8839200" cy="4288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400"/>
                <a:gridCol w="2946400"/>
                <a:gridCol w="2946400"/>
              </a:tblGrid>
              <a:tr h="6749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IDS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sz="3200" dirty="0" smtClean="0"/>
                        <a:t>Honeypot</a:t>
                      </a:r>
                      <a:endParaRPr lang="en-US" sz="3200" dirty="0"/>
                    </a:p>
                  </a:txBody>
                  <a:tcPr/>
                </a:tc>
              </a:tr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Alerting</a:t>
                      </a:r>
                      <a:r>
                        <a:rPr lang="en-US" baseline="0" dirty="0" smtClean="0"/>
                        <a:t> about the attack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not issue alert:</a:t>
                      </a:r>
                    </a:p>
                    <a:p>
                      <a:pPr algn="ctr"/>
                      <a:r>
                        <a:rPr lang="en-US" dirty="0" smtClean="0"/>
                        <a:t>Attack</a:t>
                      </a:r>
                      <a:r>
                        <a:rPr lang="en-US" baseline="0" dirty="0" smtClean="0"/>
                        <a:t> is recent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such issue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49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 positives alarm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Yes:</a:t>
                      </a:r>
                    </a:p>
                    <a:p>
                      <a:pPr algn="ctr"/>
                      <a:r>
                        <a:rPr lang="en-US" dirty="0" smtClean="0"/>
                        <a:t>Untuned</a:t>
                      </a:r>
                      <a:r>
                        <a:rPr lang="en-US" baseline="0" dirty="0" smtClean="0"/>
                        <a:t> IDS alerts too many False positives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No</a:t>
                      </a:r>
                      <a:endParaRPr lang="en-US" dirty="0"/>
                    </a:p>
                  </a:txBody>
                  <a:tcPr/>
                </a:tc>
              </a:tr>
              <a:tr h="67491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Volume of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Can’t cope with</a:t>
                      </a:r>
                      <a:r>
                        <a:rPr lang="en-US" baseline="0" dirty="0" smtClean="0"/>
                        <a:t> network traffic on large network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All the data received is </a:t>
                      </a:r>
                      <a:r>
                        <a:rPr lang="en-US" dirty="0" err="1" smtClean="0"/>
                        <a:t>unauthorised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Difference between </a:t>
            </a:r>
            <a:r>
              <a:rPr lang="en-US" sz="3000" dirty="0" smtClean="0"/>
              <a:t>IDS </a:t>
            </a:r>
            <a:r>
              <a:rPr lang="en-US" sz="3000" dirty="0" smtClean="0"/>
              <a:t>and</a:t>
            </a:r>
            <a:r>
              <a:rPr lang="en-US" sz="3000" dirty="0" smtClean="0"/>
              <a:t> </a:t>
            </a:r>
            <a:r>
              <a:rPr lang="en-US" sz="3000" dirty="0" smtClean="0"/>
              <a:t>Honeypot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Honeypots are interesting sociological and technical experiment.</a:t>
            </a:r>
          </a:p>
          <a:p>
            <a:endParaRPr lang="en-US" dirty="0" smtClean="0"/>
          </a:p>
          <a:p>
            <a:r>
              <a:rPr lang="en-US" dirty="0" smtClean="0"/>
              <a:t>In future attacks will use more advanced type of spoofing techniques</a:t>
            </a:r>
          </a:p>
          <a:p>
            <a:endParaRPr lang="en-US" dirty="0" smtClean="0"/>
          </a:p>
          <a:p>
            <a:r>
              <a:rPr lang="en-US" dirty="0" smtClean="0"/>
              <a:t>Role of honeypots will hence become more important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Also in future honeypot or honeynet can be implemented as a part of a computing lab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600" dirty="0" smtClean="0"/>
              <a:t>[</a:t>
            </a:r>
            <a:r>
              <a:rPr lang="en-US" sz="1600" dirty="0" smtClean="0"/>
              <a:t>1] </a:t>
            </a:r>
            <a:r>
              <a:rPr lang="en-US" sz="1600" dirty="0" err="1" smtClean="0"/>
              <a:t>Honeyd</a:t>
            </a:r>
            <a:r>
              <a:rPr lang="en-US" sz="1600" dirty="0" smtClean="0"/>
              <a:t> Research: Honeypots Against </a:t>
            </a:r>
            <a:r>
              <a:rPr lang="en-US" sz="1600" dirty="0" smtClean="0"/>
              <a:t>Spam- </a:t>
            </a:r>
            <a:r>
              <a:rPr lang="en-US" sz="1600" dirty="0" smtClean="0">
                <a:hlinkClick r:id="rId2"/>
              </a:rPr>
              <a:t>http</a:t>
            </a:r>
            <a:r>
              <a:rPr lang="en-US" sz="1600" dirty="0" smtClean="0">
                <a:hlinkClick r:id="rId2"/>
              </a:rPr>
              <a:t>://</a:t>
            </a:r>
            <a:r>
              <a:rPr lang="en-US" sz="1600" dirty="0" smtClean="0">
                <a:hlinkClick r:id="rId2"/>
              </a:rPr>
              <a:t>www.honeyd.org/spam.php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[2] </a:t>
            </a:r>
            <a:r>
              <a:rPr lang="en-US" sz="1600" dirty="0" smtClean="0"/>
              <a:t>Honeypot and Honeynet - </a:t>
            </a:r>
            <a:r>
              <a:rPr lang="en-US" sz="1600" dirty="0" smtClean="0">
                <a:hlinkClick r:id="rId3"/>
              </a:rPr>
              <a:t>http</a:t>
            </a:r>
            <a:r>
              <a:rPr lang="en-US" sz="1600" dirty="0" smtClean="0">
                <a:hlinkClick r:id="rId3"/>
              </a:rPr>
              <a:t>://drunkgeisha.noblogs.org</a:t>
            </a:r>
            <a:r>
              <a:rPr lang="en-US" sz="1600" dirty="0" smtClean="0">
                <a:hlinkClick r:id="rId3"/>
              </a:rPr>
              <a:t>/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[3] </a:t>
            </a:r>
            <a:r>
              <a:rPr lang="en-US" sz="1600" dirty="0" smtClean="0"/>
              <a:t>Intrusion Prevention Systems- </a:t>
            </a:r>
            <a:r>
              <a:rPr lang="en-US" sz="1600" dirty="0" smtClean="0">
                <a:hlinkClick r:id="rId4"/>
              </a:rPr>
              <a:t>http://www.iu.hio.no/teaching/materials/MS004A/index.phtml?show=L90.en</a:t>
            </a:r>
            <a:r>
              <a:rPr lang="en-US" sz="1600" dirty="0" smtClean="0">
                <a:hlinkClick r:id="rId4"/>
              </a:rPr>
              <a:t>&amp;</a:t>
            </a:r>
          </a:p>
          <a:p>
            <a:pPr lvl="1">
              <a:buNone/>
            </a:pPr>
            <a:r>
              <a:rPr lang="en-US" sz="1600" dirty="0" smtClean="0">
                <a:hlinkClick r:id="rId4"/>
              </a:rPr>
              <a:t>week=12</a:t>
            </a:r>
            <a:endParaRPr lang="en-US" sz="1600" dirty="0" smtClean="0">
              <a:hlinkClick r:id="rId3"/>
            </a:endParaRP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[5] </a:t>
            </a:r>
            <a:r>
              <a:rPr lang="en-US" sz="1600" dirty="0" err="1" smtClean="0"/>
              <a:t>Iyatiti</a:t>
            </a:r>
            <a:r>
              <a:rPr lang="en-US" sz="1600" dirty="0" smtClean="0"/>
              <a:t> </a:t>
            </a:r>
            <a:r>
              <a:rPr lang="en-US" sz="1600" dirty="0" err="1" smtClean="0"/>
              <a:t>Mokube</a:t>
            </a:r>
            <a:r>
              <a:rPr lang="en-US" sz="1600" dirty="0" smtClean="0"/>
              <a:t> and Michele Adams,  “Honeypots: Concepts, Approaches, and Challenges”, Armstrong Atlantic State University, Savannah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[6] Problems and Challenges faced by Honeypots by Lance </a:t>
            </a:r>
            <a:r>
              <a:rPr lang="en-US" sz="1600" dirty="0" err="1" smtClean="0"/>
              <a:t>Spitzner</a:t>
            </a:r>
            <a:r>
              <a:rPr lang="en-US" sz="1600" dirty="0" smtClean="0"/>
              <a:t>; </a:t>
            </a:r>
            <a:r>
              <a:rPr lang="en-US" sz="1600" dirty="0" smtClean="0">
                <a:hlinkClick r:id="rId5"/>
              </a:rPr>
              <a:t>http://www.symantec.com/connect/articles/problems-and-challenges-honeypots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[7] </a:t>
            </a:r>
            <a:r>
              <a:rPr lang="en-US" sz="1600" dirty="0" err="1" smtClean="0"/>
              <a:t>Kyumin</a:t>
            </a:r>
            <a:r>
              <a:rPr lang="en-US" sz="1600" dirty="0" smtClean="0"/>
              <a:t> Lee, James </a:t>
            </a:r>
            <a:r>
              <a:rPr lang="en-US" sz="1600" dirty="0" err="1" smtClean="0"/>
              <a:t>Caverleee</a:t>
            </a:r>
            <a:r>
              <a:rPr lang="en-US" sz="1600" dirty="0" smtClean="0"/>
              <a:t>, Steve Webb, “The Social Honeypot Project: Protecting Online Communities from Spammers”  Texas </a:t>
            </a:r>
            <a:r>
              <a:rPr lang="en-US" sz="1600" dirty="0" err="1" smtClean="0"/>
              <a:t>A&amp;M</a:t>
            </a:r>
            <a:r>
              <a:rPr lang="en-US" sz="1600" dirty="0" smtClean="0"/>
              <a:t> University, College Station, Texas, 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and Georgia Institute of Technology Atlanta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[8] The value of honeypots Chapter 4- “Honeypots: Tracking Hackers” by </a:t>
            </a:r>
            <a:r>
              <a:rPr lang="en-US" sz="1600" dirty="0" smtClean="0"/>
              <a:t>Lance </a:t>
            </a:r>
            <a:r>
              <a:rPr lang="en-US" sz="1600" dirty="0" err="1" smtClean="0"/>
              <a:t>Spitzner</a:t>
            </a:r>
            <a:r>
              <a:rPr lang="en-US" sz="1600" dirty="0" smtClean="0"/>
              <a:t>   </a:t>
            </a:r>
            <a:endParaRPr lang="en-US" sz="1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Question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0" y="1524000"/>
            <a:ext cx="3276600" cy="43687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2438400"/>
            <a:ext cx="6200736" cy="132343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en-US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sz="3000" dirty="0" smtClean="0"/>
              <a:t>A honeypot</a:t>
            </a:r>
            <a:r>
              <a:rPr lang="en-US" sz="3000" dirty="0"/>
              <a:t> </a:t>
            </a:r>
            <a:r>
              <a:rPr lang="en-US" sz="3000" dirty="0" smtClean="0"/>
              <a:t>is a security resource whose  value lies in being probed, attacked or compromised.”</a:t>
            </a:r>
          </a:p>
          <a:p>
            <a:pPr lvl="8" algn="r">
              <a:buNone/>
            </a:pPr>
            <a:r>
              <a:rPr lang="en-US" sz="3000" dirty="0"/>
              <a:t>	</a:t>
            </a:r>
            <a:r>
              <a:rPr lang="en-US" dirty="0" smtClean="0"/>
              <a:t>Lance </a:t>
            </a:r>
            <a:r>
              <a:rPr lang="en-US" dirty="0" err="1" smtClean="0"/>
              <a:t>Spitzner</a:t>
            </a:r>
            <a:r>
              <a:rPr lang="en-US" dirty="0" smtClean="0"/>
              <a:t>,</a:t>
            </a:r>
          </a:p>
          <a:p>
            <a:pPr lvl="8" algn="r">
              <a:buNone/>
            </a:pPr>
            <a:r>
              <a:rPr lang="en-US" dirty="0" smtClean="0"/>
              <a:t>Honeypots: Tracking Hackers</a:t>
            </a:r>
          </a:p>
          <a:p>
            <a:r>
              <a:rPr lang="en-US" sz="3000" dirty="0" smtClean="0"/>
              <a:t>A decoy computer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dirty="0" smtClean="0"/>
              <a:t>A computer system – to capture all the traffic directed to it</a:t>
            </a:r>
          </a:p>
          <a:p>
            <a:pPr lvl="7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Honeypot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honeypot:- not a </a:t>
            </a:r>
            <a:r>
              <a:rPr lang="en-US" dirty="0" smtClean="0"/>
              <a:t>computer</a:t>
            </a:r>
          </a:p>
          <a:p>
            <a:endParaRPr lang="en-US" dirty="0" smtClean="0"/>
          </a:p>
          <a:p>
            <a:r>
              <a:rPr lang="en-US" dirty="0" smtClean="0"/>
              <a:t>A digital </a:t>
            </a:r>
            <a:r>
              <a:rPr lang="en-US" dirty="0" smtClean="0"/>
              <a:t>entity</a:t>
            </a:r>
          </a:p>
          <a:p>
            <a:endParaRPr lang="en-US" dirty="0" smtClean="0"/>
          </a:p>
          <a:p>
            <a:r>
              <a:rPr lang="en-US" dirty="0" smtClean="0"/>
              <a:t>Flexible tool to detect malicious attempt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Enter </a:t>
            </a:r>
            <a:r>
              <a:rPr lang="en-US" dirty="0" smtClean="0"/>
              <a:t>a fake credit card number in </a:t>
            </a:r>
            <a:r>
              <a:rPr lang="en-US" dirty="0" smtClean="0"/>
              <a:t>database</a:t>
            </a:r>
          </a:p>
          <a:p>
            <a:endParaRPr lang="en-US" dirty="0" smtClean="0"/>
          </a:p>
          <a:p>
            <a:r>
              <a:rPr lang="en-US" dirty="0" smtClean="0"/>
              <a:t>Configure the IDS to watch access to that </a:t>
            </a:r>
            <a:r>
              <a:rPr lang="en-US" dirty="0" smtClean="0"/>
              <a:t>number</a:t>
            </a:r>
          </a:p>
          <a:p>
            <a:endParaRPr lang="en-US" dirty="0" smtClean="0"/>
          </a:p>
          <a:p>
            <a:r>
              <a:rPr lang="en-US" dirty="0" err="1" smtClean="0"/>
              <a:t>E.g</a:t>
            </a:r>
            <a:r>
              <a:rPr lang="en-US" dirty="0" smtClean="0"/>
              <a:t>  excel file, </a:t>
            </a:r>
            <a:r>
              <a:rPr lang="en-US" dirty="0" err="1" smtClean="0"/>
              <a:t>powerpoint</a:t>
            </a:r>
            <a:r>
              <a:rPr lang="en-US" dirty="0" smtClean="0"/>
              <a:t> presentation, </a:t>
            </a:r>
            <a:r>
              <a:rPr lang="en-US" dirty="0" err="1" smtClean="0"/>
              <a:t>databse</a:t>
            </a:r>
            <a:r>
              <a:rPr lang="en-US" dirty="0" smtClean="0"/>
              <a:t> entry, fake login etc..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Honeytoken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0668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2672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Types of Honeypots</a:t>
            </a:r>
            <a:endParaRPr lang="en-US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78339B8-932C-4C64-8F92-79401280B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D78339B8-932C-4C64-8F92-79401280B2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60A2DC-1333-487F-80F5-5BEFC08263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graphicEl>
                                              <a:dgm id="{BC60A2DC-1333-487F-80F5-5BEFC08263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538019-E401-4CFC-BC19-0957970FB1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D9538019-E401-4CFC-BC19-0957970FB1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5E7F72-0219-460A-82EE-259846081E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graphicEl>
                                              <a:dgm id="{FC5E7F72-0219-460A-82EE-259846081E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12D5B8B-F78B-48D4-9CB7-A9D72C8B59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graphicEl>
                                              <a:dgm id="{312D5B8B-F78B-48D4-9CB7-A9D72C8B59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101E23E-27E2-4AD0-B49C-A4AD4B7A1D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graphicEl>
                                              <a:dgm id="{E101E23E-27E2-4AD0-B49C-A4AD4B7A1D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FBFE97D-D597-458C-BD6E-DBDA4AA7F8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graphicEl>
                                              <a:dgm id="{CFBFE97D-D597-458C-BD6E-DBDA4AA7F8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D94F8EA-64B2-44E0-91F1-7B8B26B3B1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graphicEl>
                                              <a:dgm id="{1D94F8EA-64B2-44E0-91F1-7B8B26B3B1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06C7B6-E2DD-485C-83FE-4211AEAD6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graphicEl>
                                              <a:dgm id="{B006C7B6-E2DD-485C-83FE-4211AEAD6C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ABA4B93-A1C3-47D7-8E64-C8520B1027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>
                                            <p:graphicEl>
                                              <a:dgm id="{5ABA4B93-A1C3-47D7-8E64-C8520B1027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1601B8E-8763-4369-A205-05CE8E1A0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graphicEl>
                                              <a:dgm id="{11601B8E-8763-4369-A205-05CE8E1A0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8D646C5-74E0-459F-B5B3-7DE47DF48B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">
                                            <p:graphicEl>
                                              <a:dgm id="{48D646C5-74E0-459F-B5B3-7DE47DF48B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98B586-C1E9-455D-B2DF-CA33096673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>
                                            <p:graphicEl>
                                              <a:dgm id="{6B98B586-C1E9-455D-B2DF-CA33096673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188F63-38AC-453A-8797-AB675ACC3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>
                                            <p:graphicEl>
                                              <a:dgm id="{B5188F63-38AC-453A-8797-AB675ACC3C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0D31D5-342A-4B57-9A97-DFD3CAA11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">
                                            <p:graphicEl>
                                              <a:dgm id="{720D31D5-342A-4B57-9A97-DFD3CAA111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EEAD18-C7E0-4821-AA95-2AF318FE4E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>
                                            <p:graphicEl>
                                              <a:dgm id="{64EEAD18-C7E0-4821-AA95-2AF318FE4E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08AA5F-0529-4630-87DC-C7D734CBF7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">
                                            <p:graphicEl>
                                              <a:dgm id="{C108AA5F-0529-4630-87DC-C7D734CBF7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A8278A-ADEB-447B-9CD1-2039C4E948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">
                                            <p:graphicEl>
                                              <a:dgm id="{32A8278A-ADEB-447B-9CD1-2039C4E948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7384A75-2B07-4602-B529-46C5CA28B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">
                                            <p:graphicEl>
                                              <a:dgm id="{57384A75-2B07-4602-B529-46C5CA28B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0249E39-B882-4E67-A0A7-6127155C2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">
                                            <p:graphicEl>
                                              <a:dgm id="{E0249E39-B882-4E67-A0A7-6127155C2C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13795CE-944F-40B4-B23C-8A1104C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5">
                                            <p:graphicEl>
                                              <a:dgm id="{213795CE-944F-40B4-B23C-8A1104C57C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7878A3-38B7-44BA-8E71-1A58684C17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5">
                                            <p:graphicEl>
                                              <a:dgm id="{907878A3-38B7-44BA-8E71-1A58684C17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7B7B61-9946-404B-BA2C-8BBD9C9615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5">
                                            <p:graphicEl>
                                              <a:dgm id="{E97B7B61-9946-404B-BA2C-8BBD9C9615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Study of </a:t>
            </a:r>
          </a:p>
          <a:p>
            <a:pPr lvl="1"/>
            <a:r>
              <a:rPr lang="en-US" dirty="0" smtClean="0"/>
              <a:t>Attackers</a:t>
            </a:r>
          </a:p>
          <a:p>
            <a:pPr lvl="1"/>
            <a:r>
              <a:rPr lang="en-US" dirty="0" smtClean="0"/>
              <a:t>Attack pattern</a:t>
            </a:r>
          </a:p>
          <a:p>
            <a:pPr lvl="1"/>
            <a:r>
              <a:rPr lang="en-US" dirty="0" smtClean="0"/>
              <a:t>Attackers motives  and behavior</a:t>
            </a:r>
          </a:p>
          <a:p>
            <a:pPr lvl="1"/>
            <a:endParaRPr lang="en-US" dirty="0"/>
          </a:p>
          <a:p>
            <a:r>
              <a:rPr lang="en-US" dirty="0" smtClean="0"/>
              <a:t>Users: </a:t>
            </a:r>
          </a:p>
          <a:p>
            <a:pPr lvl="1"/>
            <a:r>
              <a:rPr lang="en-US" dirty="0" smtClean="0"/>
              <a:t>Universities</a:t>
            </a:r>
          </a:p>
          <a:p>
            <a:pPr lvl="1"/>
            <a:r>
              <a:rPr lang="en-US" dirty="0" smtClean="0"/>
              <a:t>Governments</a:t>
            </a:r>
          </a:p>
          <a:p>
            <a:pPr lvl="1"/>
            <a:r>
              <a:rPr lang="en-US" dirty="0" smtClean="0"/>
              <a:t>Military or large corporations interested in learning more about threats</a:t>
            </a:r>
          </a:p>
          <a:p>
            <a:pPr lvl="1"/>
            <a:r>
              <a:rPr lang="en-US" dirty="0" smtClean="0"/>
              <a:t>Students or researchers to study </a:t>
            </a:r>
            <a:r>
              <a:rPr lang="en-US" dirty="0" err="1" smtClean="0"/>
              <a:t>cyberthreats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Honeypot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14350"/>
            <a:r>
              <a:rPr lang="en-US" dirty="0" smtClean="0"/>
              <a:t>Security level: Provides </a:t>
            </a:r>
            <a:r>
              <a:rPr lang="en-US" b="1" i="1" dirty="0" smtClean="0"/>
              <a:t>very low </a:t>
            </a:r>
            <a:r>
              <a:rPr lang="en-US" dirty="0" smtClean="0"/>
              <a:t>security to the organization</a:t>
            </a:r>
          </a:p>
          <a:p>
            <a:pPr marL="571500" indent="-514350">
              <a:buNone/>
            </a:pPr>
            <a:endParaRPr lang="en-US" dirty="0" smtClean="0"/>
          </a:p>
          <a:p>
            <a:pPr marL="571500" indent="-514350"/>
            <a:r>
              <a:rPr lang="en-US" dirty="0" smtClean="0"/>
              <a:t>Uses: </a:t>
            </a:r>
          </a:p>
          <a:p>
            <a:pPr lvl="1"/>
            <a:r>
              <a:rPr lang="en-US" dirty="0" smtClean="0"/>
              <a:t>Tremendous value to research field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Instrumental in discovering worms</a:t>
            </a:r>
          </a:p>
          <a:p>
            <a:pPr marL="571500" indent="-514350"/>
            <a:endParaRPr lang="en-US" dirty="0" smtClean="0"/>
          </a:p>
          <a:p>
            <a:pPr marL="971550" lvl="1" indent="-51435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Honeypot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Used within an commercial  organization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Security level: Provides </a:t>
            </a:r>
            <a:r>
              <a:rPr lang="en-US" b="1" i="1" dirty="0" smtClean="0"/>
              <a:t>immediate security </a:t>
            </a:r>
            <a:r>
              <a:rPr lang="en-US" dirty="0" smtClean="0"/>
              <a:t>to the organization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Working</a:t>
            </a:r>
          </a:p>
          <a:p>
            <a:pPr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They mirror the production network of the </a:t>
            </a:r>
            <a:r>
              <a:rPr lang="en-US" dirty="0" smtClean="0"/>
              <a:t>company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Thus invites attackers and expose them to organization vulnerabilities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Gives lesser information about the attackers then research honeypot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Production Honeypot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 descr="honey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0604" y="1676400"/>
            <a:ext cx="4573398" cy="461567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</a:t>
            </a:r>
            <a:r>
              <a:rPr lang="en-US" dirty="0" smtClean="0"/>
              <a:t>evel of interaction between the intruder and the system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Emulates some part of </a:t>
            </a:r>
            <a:r>
              <a:rPr lang="en-US" dirty="0" smtClean="0"/>
              <a:t>the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services of </a:t>
            </a:r>
            <a:r>
              <a:rPr lang="en-US" dirty="0" smtClean="0"/>
              <a:t>the system</a:t>
            </a:r>
          </a:p>
          <a:p>
            <a:endParaRPr lang="en-US" dirty="0"/>
          </a:p>
          <a:p>
            <a:r>
              <a:rPr lang="en-US" dirty="0" smtClean="0"/>
              <a:t>No access to the  OS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Passive IDS : Can’t </a:t>
            </a:r>
            <a:r>
              <a:rPr lang="en-US" dirty="0" smtClean="0"/>
              <a:t>modify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Easy to </a:t>
            </a:r>
            <a:r>
              <a:rPr lang="en-US" dirty="0" err="1" smtClean="0"/>
              <a:t>deploy,maintain</a:t>
            </a:r>
            <a:r>
              <a:rPr lang="en-US" dirty="0" smtClean="0"/>
              <a:t>                              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Used to analyze spammers</a:t>
            </a:r>
          </a:p>
          <a:p>
            <a:pPr lvl="8"/>
            <a:endParaRPr lang="en-US" dirty="0"/>
          </a:p>
          <a:p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Honeyd</a:t>
            </a:r>
            <a:r>
              <a:rPr lang="en-US" dirty="0" smtClean="0"/>
              <a:t>:  				</a:t>
            </a:r>
            <a:r>
              <a:rPr lang="en-US" sz="1500" dirty="0" smtClean="0"/>
              <a:t>Figure 1: </a:t>
            </a:r>
            <a:r>
              <a:rPr lang="en-US" sz="1500" dirty="0" err="1" smtClean="0"/>
              <a:t>honeyd</a:t>
            </a:r>
            <a:r>
              <a:rPr lang="en-US" sz="1500" dirty="0" smtClean="0"/>
              <a:t> </a:t>
            </a:r>
            <a:r>
              <a:rPr lang="en-US" sz="1400" dirty="0">
                <a:hlinkClick r:id="" action="ppaction://hlinkfile"/>
              </a:rPr>
              <a:t>[</a:t>
            </a:r>
            <a:r>
              <a:rPr lang="en-US" sz="1400" dirty="0" smtClean="0">
                <a:hlinkClick r:id="" action="ppaction://hlinkfile"/>
              </a:rPr>
              <a:t>1]</a:t>
            </a:r>
            <a:endParaRPr lang="en-US" sz="1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Low</a:t>
            </a:r>
            <a:r>
              <a:rPr lang="en-US" sz="3200" dirty="0" smtClean="0"/>
              <a:t> </a:t>
            </a:r>
            <a:r>
              <a:rPr lang="en-US" dirty="0" smtClean="0"/>
              <a:t>Interaction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768</TotalTime>
  <Words>803</Words>
  <Application>Microsoft Office PowerPoint</Application>
  <PresentationFormat>On-screen Show (4:3)</PresentationFormat>
  <Paragraphs>257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Presenter: Prajakta Sangore</vt:lpstr>
      <vt:lpstr>Agenda</vt:lpstr>
      <vt:lpstr>Introduction to Honeypot </vt:lpstr>
      <vt:lpstr>Honeytoken</vt:lpstr>
      <vt:lpstr>Types of Honeypots</vt:lpstr>
      <vt:lpstr>Research Honeypot</vt:lpstr>
      <vt:lpstr>Research Honeypot</vt:lpstr>
      <vt:lpstr>Production Honeypot</vt:lpstr>
      <vt:lpstr>Low Interaction</vt:lpstr>
      <vt:lpstr>Result of honeyd scanning</vt:lpstr>
      <vt:lpstr>Medium Interaction</vt:lpstr>
      <vt:lpstr>High interaction</vt:lpstr>
      <vt:lpstr>Honeypot Implementation</vt:lpstr>
      <vt:lpstr>Advantages of using a honeypot</vt:lpstr>
      <vt:lpstr>Disadvantages of using a honeypot</vt:lpstr>
      <vt:lpstr>Role of Honeypot in Network Security</vt:lpstr>
      <vt:lpstr>Role of Honeypot in Network Security</vt:lpstr>
      <vt:lpstr>Legal Issues</vt:lpstr>
      <vt:lpstr>Vulnerabilities and Solutions</vt:lpstr>
      <vt:lpstr>Vulnerabilities and Solutions</vt:lpstr>
      <vt:lpstr>Vulnerabilities and Solutions</vt:lpstr>
      <vt:lpstr>Difference between IDS and Honeypot</vt:lpstr>
      <vt:lpstr>Conclusion</vt:lpstr>
      <vt:lpstr>References</vt:lpstr>
      <vt:lpstr>Any Questions</vt:lpstr>
      <vt:lpstr>Slide 26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prajakta</dc:creator>
  <cp:lastModifiedBy>prajakta</cp:lastModifiedBy>
  <cp:revision>20</cp:revision>
  <dcterms:created xsi:type="dcterms:W3CDTF">2010-07-11T17:34:19Z</dcterms:created>
  <dcterms:modified xsi:type="dcterms:W3CDTF">2010-07-12T06:23:28Z</dcterms:modified>
</cp:coreProperties>
</file>