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3" r:id="rId4"/>
    <p:sldId id="257" r:id="rId5"/>
    <p:sldId id="258" r:id="rId6"/>
    <p:sldId id="265" r:id="rId7"/>
    <p:sldId id="264" r:id="rId8"/>
    <p:sldId id="259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>
        <p:scale>
          <a:sx n="75" d="100"/>
          <a:sy n="75" d="100"/>
        </p:scale>
        <p:origin x="-1014" y="-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4/21/2009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PNT Web Based Knowledge Portal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/>
          <a:lstStyle/>
          <a:p>
            <a:r>
              <a:rPr lang="en-US" dirty="0" smtClean="0"/>
              <a:t>Group Name: PNT</a:t>
            </a:r>
          </a:p>
          <a:p>
            <a:r>
              <a:rPr lang="en-US" dirty="0" smtClean="0"/>
              <a:t>Group Members: </a:t>
            </a:r>
            <a:r>
              <a:rPr lang="en-US" dirty="0" err="1" smtClean="0"/>
              <a:t>Prabin</a:t>
            </a:r>
            <a:r>
              <a:rPr lang="en-US" dirty="0" smtClean="0"/>
              <a:t> Joshi and  Ngoc Vu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Technology Used</a:t>
            </a:r>
          </a:p>
          <a:p>
            <a:r>
              <a:rPr lang="en-US" dirty="0" smtClean="0"/>
              <a:t>Functions</a:t>
            </a:r>
          </a:p>
          <a:p>
            <a:r>
              <a:rPr lang="en-US" dirty="0" smtClean="0"/>
              <a:t>Security </a:t>
            </a:r>
            <a:r>
              <a:rPr lang="en-US" dirty="0" smtClean="0"/>
              <a:t>Issues</a:t>
            </a:r>
          </a:p>
          <a:p>
            <a:r>
              <a:rPr lang="en-US" dirty="0" smtClean="0"/>
              <a:t>System Configuration</a:t>
            </a:r>
          </a:p>
          <a:p>
            <a:r>
              <a:rPr lang="en-US" dirty="0" smtClean="0"/>
              <a:t>SSH Configuration</a:t>
            </a:r>
            <a:endParaRPr lang="en-US" dirty="0" smtClean="0"/>
          </a:p>
          <a:p>
            <a:r>
              <a:rPr lang="en-US" dirty="0" smtClean="0"/>
              <a:t>Database Schema</a:t>
            </a:r>
          </a:p>
          <a:p>
            <a:r>
              <a:rPr lang="en-US" dirty="0" smtClean="0"/>
              <a:t>Demo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tier web application</a:t>
            </a:r>
          </a:p>
          <a:p>
            <a:r>
              <a:rPr lang="en-US" dirty="0" smtClean="0"/>
              <a:t>Web technology: PHP</a:t>
            </a:r>
          </a:p>
          <a:p>
            <a:r>
              <a:rPr lang="en-US" dirty="0" smtClean="0"/>
              <a:t>Web server: Apache</a:t>
            </a:r>
          </a:p>
          <a:p>
            <a:r>
              <a:rPr lang="en-US" dirty="0" smtClean="0"/>
              <a:t>Database: </a:t>
            </a:r>
            <a:r>
              <a:rPr lang="en-US" dirty="0" err="1" smtClean="0"/>
              <a:t>Mysql</a:t>
            </a:r>
            <a:r>
              <a:rPr lang="en-US" dirty="0" smtClean="0"/>
              <a:t> Server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Users</a:t>
            </a:r>
          </a:p>
          <a:p>
            <a:pPr lvl="1"/>
            <a:r>
              <a:rPr lang="en-US" dirty="0" smtClean="0"/>
              <a:t>Post articles, write comment on particular article</a:t>
            </a:r>
          </a:p>
          <a:p>
            <a:pPr lvl="1"/>
            <a:r>
              <a:rPr lang="en-US" dirty="0" smtClean="0"/>
              <a:t>Create group and mange group permission (access control)</a:t>
            </a:r>
          </a:p>
          <a:p>
            <a:pPr lvl="1"/>
            <a:r>
              <a:rPr lang="en-US" dirty="0" smtClean="0"/>
              <a:t>Each user and article can be ranked</a:t>
            </a:r>
          </a:p>
          <a:p>
            <a:r>
              <a:rPr lang="en-US" dirty="0" smtClean="0"/>
              <a:t>Admin</a:t>
            </a:r>
          </a:p>
          <a:p>
            <a:pPr lvl="1"/>
            <a:r>
              <a:rPr lang="en-US" dirty="0" smtClean="0"/>
              <a:t>Manage groups and users on entire system</a:t>
            </a:r>
          </a:p>
          <a:p>
            <a:pPr lvl="1"/>
            <a:r>
              <a:rPr lang="en-US" dirty="0" smtClean="0"/>
              <a:t>Collect statistics about user behaviors (group activity, user activity …)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Password hashing with salt</a:t>
            </a:r>
          </a:p>
          <a:p>
            <a:r>
              <a:rPr lang="en-US" dirty="0" smtClean="0"/>
              <a:t>User account activation code sending to email</a:t>
            </a:r>
          </a:p>
          <a:p>
            <a:r>
              <a:rPr lang="en-US" dirty="0" err="1" smtClean="0"/>
              <a:t>Recaptcha</a:t>
            </a:r>
            <a:endParaRPr lang="en-US" dirty="0" smtClean="0"/>
          </a:p>
          <a:p>
            <a:r>
              <a:rPr lang="en-US" dirty="0" err="1" smtClean="0"/>
              <a:t>Sql</a:t>
            </a:r>
            <a:r>
              <a:rPr lang="en-US" dirty="0" smtClean="0"/>
              <a:t> Injection prevention (using </a:t>
            </a:r>
            <a:r>
              <a:rPr lang="en-US" dirty="0" err="1" smtClean="0"/>
              <a:t>mysql_real_escape_string</a:t>
            </a:r>
            <a:r>
              <a:rPr lang="en-US" dirty="0" smtClean="0"/>
              <a:t> function)</a:t>
            </a:r>
          </a:p>
          <a:p>
            <a:r>
              <a:rPr lang="en-US" dirty="0" smtClean="0"/>
              <a:t>Secure connection between web browser and web server. </a:t>
            </a:r>
          </a:p>
          <a:p>
            <a:r>
              <a:rPr lang="en-US" dirty="0" smtClean="0"/>
              <a:t>Future work: support secure connection between web application and database (</a:t>
            </a:r>
            <a:r>
              <a:rPr lang="en-US" dirty="0" err="1" smtClean="0"/>
              <a:t>mysql</a:t>
            </a:r>
            <a:r>
              <a:rPr lang="en-US" dirty="0" smtClean="0"/>
              <a:t>) using ODBC driver and SSH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Configuration</a:t>
            </a:r>
            <a:endParaRPr lang="en-US" dirty="0"/>
          </a:p>
        </p:txBody>
      </p:sp>
      <p:pic>
        <p:nvPicPr>
          <p:cNvPr id="1026" name="Picture 2" descr="C:\Softs\SystemConfigur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286000"/>
            <a:ext cx="7010400" cy="3724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SSH Configuration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347913"/>
            <a:ext cx="777240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383074" y="4648200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(uhcl1)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553200" y="5562600"/>
            <a:ext cx="984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(uhcl2)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5105400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nstantia" pitchFamily="18" charset="0"/>
              <a:buChar char="–"/>
            </a:pPr>
            <a:r>
              <a:rPr lang="en-US" dirty="0" smtClean="0"/>
              <a:t> Forward port 3306 of uhcl1 to port 3307 of uhcl2</a:t>
            </a:r>
          </a:p>
          <a:p>
            <a:pPr>
              <a:buFont typeface="Constantia" pitchFamily="18" charset="0"/>
              <a:buChar char="–"/>
            </a:pPr>
            <a:r>
              <a:rPr lang="en-US" dirty="0" smtClean="0"/>
              <a:t> Connection string for ODBC driver</a:t>
            </a:r>
            <a:r>
              <a:rPr lang="en-US" i="1" dirty="0" smtClean="0"/>
              <a:t>: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localhost:3307, username, password</a:t>
            </a:r>
          </a:p>
          <a:p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Schema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3319046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57600" y="3319046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09800" y="5300246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Articles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0" y="5300246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86600" y="3319046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Permissions</a:t>
            </a:r>
            <a:endParaRPr lang="en-US" dirty="0"/>
          </a:p>
        </p:txBody>
      </p:sp>
      <p:sp>
        <p:nvSpPr>
          <p:cNvPr id="9" name="Diamond 8"/>
          <p:cNvSpPr/>
          <p:nvPr/>
        </p:nvSpPr>
        <p:spPr>
          <a:xfrm>
            <a:off x="2590800" y="3353681"/>
            <a:ext cx="533400" cy="4572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9" idx="1"/>
            <a:endCxn id="4" idx="3"/>
          </p:cNvCxnSpPr>
          <p:nvPr/>
        </p:nvCxnSpPr>
        <p:spPr>
          <a:xfrm rot="10800000" flipV="1">
            <a:off x="1981200" y="3582280"/>
            <a:ext cx="609600" cy="34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3"/>
            <a:endCxn id="5" idx="1"/>
          </p:cNvCxnSpPr>
          <p:nvPr/>
        </p:nvCxnSpPr>
        <p:spPr>
          <a:xfrm>
            <a:off x="3124200" y="3582281"/>
            <a:ext cx="533400" cy="34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2"/>
            <a:endCxn id="6" idx="0"/>
          </p:cNvCxnSpPr>
          <p:nvPr/>
        </p:nvCxnSpPr>
        <p:spPr>
          <a:xfrm rot="5400000">
            <a:off x="2112818" y="4555563"/>
            <a:ext cx="148936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iamond 17"/>
          <p:cNvSpPr/>
          <p:nvPr/>
        </p:nvSpPr>
        <p:spPr>
          <a:xfrm>
            <a:off x="5791200" y="3357146"/>
            <a:ext cx="533400" cy="4572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18" idx="1"/>
            <a:endCxn id="5" idx="3"/>
          </p:cNvCxnSpPr>
          <p:nvPr/>
        </p:nvCxnSpPr>
        <p:spPr>
          <a:xfrm rot="10800000">
            <a:off x="4953000" y="3585746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3"/>
            <a:endCxn id="8" idx="1"/>
          </p:cNvCxnSpPr>
          <p:nvPr/>
        </p:nvCxnSpPr>
        <p:spPr>
          <a:xfrm>
            <a:off x="6324600" y="3585746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amond 22"/>
          <p:cNvSpPr/>
          <p:nvPr/>
        </p:nvSpPr>
        <p:spPr>
          <a:xfrm>
            <a:off x="4191001" y="5338346"/>
            <a:ext cx="533400" cy="4572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3" idx="1"/>
            <a:endCxn id="6" idx="3"/>
          </p:cNvCxnSpPr>
          <p:nvPr/>
        </p:nvCxnSpPr>
        <p:spPr>
          <a:xfrm rot="10800000">
            <a:off x="3505201" y="5566946"/>
            <a:ext cx="685801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3" idx="3"/>
            <a:endCxn id="7" idx="1"/>
          </p:cNvCxnSpPr>
          <p:nvPr/>
        </p:nvCxnSpPr>
        <p:spPr>
          <a:xfrm>
            <a:off x="4724401" y="5566946"/>
            <a:ext cx="609599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029200" y="560504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3581400" y="560504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5029200" y="362384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6705600" y="362384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</a:t>
            </a:r>
            <a:endParaRPr lang="en-US" sz="1600" dirty="0"/>
          </a:p>
        </p:txBody>
      </p:sp>
      <p:sp>
        <p:nvSpPr>
          <p:cNvPr id="32" name="Diamond 31"/>
          <p:cNvSpPr/>
          <p:nvPr/>
        </p:nvSpPr>
        <p:spPr>
          <a:xfrm>
            <a:off x="2590801" y="2286000"/>
            <a:ext cx="533400" cy="4572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hape 37"/>
          <p:cNvCxnSpPr>
            <a:stCxn id="32" idx="1"/>
            <a:endCxn id="4" idx="0"/>
          </p:cNvCxnSpPr>
          <p:nvPr/>
        </p:nvCxnSpPr>
        <p:spPr>
          <a:xfrm rot="10800000" flipV="1">
            <a:off x="1333501" y="2514600"/>
            <a:ext cx="1257301" cy="80444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hape 39"/>
          <p:cNvCxnSpPr>
            <a:stCxn id="32" idx="3"/>
            <a:endCxn id="5" idx="0"/>
          </p:cNvCxnSpPr>
          <p:nvPr/>
        </p:nvCxnSpPr>
        <p:spPr>
          <a:xfrm>
            <a:off x="3124201" y="2514600"/>
            <a:ext cx="1181099" cy="80444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048000" y="2057400"/>
            <a:ext cx="7172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create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4229100" y="5372100"/>
            <a:ext cx="484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has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2057400" y="3657600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3276600" y="3657600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2895600" y="48768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4343400" y="28956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990600" y="28956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r>
              <a:rPr lang="en-US" sz="5400" dirty="0" smtClean="0"/>
              <a:t>DEMO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245</TotalTime>
  <Words>197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PNT Web Based Knowledge Portal Project</vt:lpstr>
      <vt:lpstr>Content</vt:lpstr>
      <vt:lpstr>Techology</vt:lpstr>
      <vt:lpstr>Functions</vt:lpstr>
      <vt:lpstr>Security Issues</vt:lpstr>
      <vt:lpstr>System Configuration</vt:lpstr>
      <vt:lpstr>SSH Configuration</vt:lpstr>
      <vt:lpstr>Database Schema</vt:lpstr>
      <vt:lpstr>DEMO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PNT Web Based Knowledge Portal Project</dc:title>
  <dc:creator/>
  <cp:lastModifiedBy>G00650304</cp:lastModifiedBy>
  <cp:revision>53</cp:revision>
  <dcterms:created xsi:type="dcterms:W3CDTF">2006-08-16T00:00:00Z</dcterms:created>
  <dcterms:modified xsi:type="dcterms:W3CDTF">2009-04-22T02:05:56Z</dcterms:modified>
</cp:coreProperties>
</file>