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4DDBD3-9F1F-41EE-A723-64580805DB50}" type="datetimeFigureOut">
              <a:rPr lang="en-US" smtClean="0"/>
              <a:pPr/>
              <a:t>4/16/2009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C56BBD-933E-4DFD-8307-98781919DA4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Claus\My%20Documents\School\Web%20Security\Project\Final\Site.vsd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Claus\My%20Documents\School\Web%20Security\Project\Final\SystemDiagram.vsd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Security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Family Blog</a:t>
            </a:r>
          </a:p>
          <a:p>
            <a:r>
              <a:rPr lang="en-US" dirty="0" smtClean="0"/>
              <a:t>By</a:t>
            </a:r>
          </a:p>
          <a:p>
            <a:r>
              <a:rPr lang="en-US" dirty="0" smtClean="0"/>
              <a:t>Claus Nilsson</a:t>
            </a:r>
            <a:endParaRPr lang="en-US" dirty="0"/>
          </a:p>
        </p:txBody>
      </p:sp>
      <p:pic>
        <p:nvPicPr>
          <p:cNvPr id="5" name="Picture 4" descr="Si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657600"/>
            <a:ext cx="3691979" cy="247745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Blog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Users: Family and friends</a:t>
            </a:r>
          </a:p>
          <a:p>
            <a:r>
              <a:rPr lang="en-US" dirty="0" smtClean="0"/>
              <a:t>Purpose: Securely share news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map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312988" y="2271713"/>
          <a:ext cx="4518025" cy="3716337"/>
        </p:xfrm>
        <a:graphic>
          <a:graphicData uri="http://schemas.openxmlformats.org/presentationml/2006/ole">
            <p:oleObj spid="_x0000_s2050" name="Visio" r:id="rId3" imgW="5158463" imgH="4243804" progId="Visio.Drawing.11">
              <p:link updateAutomatic="1"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590800" y="2303463"/>
          <a:ext cx="4248150" cy="3417887"/>
        </p:xfrm>
        <a:graphic>
          <a:graphicData uri="http://schemas.openxmlformats.org/presentationml/2006/ole">
            <p:oleObj spid="_x0000_s1026" name="Visio" r:id="rId3" imgW="3685032" imgH="2964171" progId="Visio.Drawing.11">
              <p:link updateAutomatic="1"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tiered design</a:t>
            </a:r>
          </a:p>
          <a:p>
            <a:pPr lvl="1"/>
            <a:r>
              <a:rPr lang="en-US" dirty="0" smtClean="0"/>
              <a:t>Presentation layer (client)</a:t>
            </a:r>
          </a:p>
          <a:p>
            <a:pPr lvl="1"/>
            <a:r>
              <a:rPr lang="en-US" dirty="0" smtClean="0"/>
              <a:t>Business layer (web server)</a:t>
            </a:r>
          </a:p>
          <a:p>
            <a:pPr lvl="1"/>
            <a:r>
              <a:rPr lang="en-US" dirty="0" smtClean="0"/>
              <a:t>Data layer (database server)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ASP.NET membership controls</a:t>
            </a:r>
          </a:p>
          <a:p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SSL</a:t>
            </a:r>
          </a:p>
          <a:p>
            <a:pPr lvl="1"/>
            <a:r>
              <a:rPr lang="en-US" dirty="0" err="1" smtClean="0"/>
              <a:t>Hamachi</a:t>
            </a:r>
            <a:endParaRPr lang="en-US" dirty="0" smtClean="0"/>
          </a:p>
          <a:p>
            <a:pPr lvl="1"/>
            <a:r>
              <a:rPr lang="en-US" dirty="0" smtClean="0"/>
              <a:t>No caching</a:t>
            </a:r>
          </a:p>
          <a:p>
            <a:r>
              <a:rPr lang="en-US" dirty="0" smtClean="0"/>
              <a:t>Scripting Attacks </a:t>
            </a:r>
          </a:p>
          <a:p>
            <a:pPr lvl="1"/>
            <a:r>
              <a:rPr lang="en-US" dirty="0" smtClean="0"/>
              <a:t>XSS/SQL injection</a:t>
            </a:r>
          </a:p>
          <a:p>
            <a:pPr lvl="1"/>
            <a:r>
              <a:rPr lang="en-US" dirty="0" smtClean="0"/>
              <a:t>HTML rewrite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365</TotalTime>
  <Words>60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Flow</vt:lpstr>
      <vt:lpstr>C:\Documents and Settings\Claus\My Documents\School\Web Security\Project\Final\Site.vsd</vt:lpstr>
      <vt:lpstr>C:\Documents and Settings\Claus\My Documents\School\Web Security\Project\Final\SystemDiagram.vsd</vt:lpstr>
      <vt:lpstr>Web Security Project</vt:lpstr>
      <vt:lpstr>Family Blog</vt:lpstr>
      <vt:lpstr>Site map</vt:lpstr>
      <vt:lpstr>Architecture</vt:lpstr>
      <vt:lpstr>Design</vt:lpstr>
      <vt:lpstr>Security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Security Project</dc:title>
  <dc:creator>Claus</dc:creator>
  <cp:lastModifiedBy>Claus</cp:lastModifiedBy>
  <cp:revision>8</cp:revision>
  <dcterms:created xsi:type="dcterms:W3CDTF">2009-04-15T23:21:43Z</dcterms:created>
  <dcterms:modified xsi:type="dcterms:W3CDTF">2009-04-16T18:49:33Z</dcterms:modified>
</cp:coreProperties>
</file>