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721" r:id="rId2"/>
  </p:sldMasterIdLst>
  <p:notesMasterIdLst>
    <p:notesMasterId r:id="rId40"/>
  </p:notesMasterIdLst>
  <p:sldIdLst>
    <p:sldId id="326" r:id="rId3"/>
    <p:sldId id="327" r:id="rId4"/>
    <p:sldId id="257" r:id="rId5"/>
    <p:sldId id="299" r:id="rId6"/>
    <p:sldId id="300" r:id="rId7"/>
    <p:sldId id="301" r:id="rId8"/>
    <p:sldId id="303" r:id="rId9"/>
    <p:sldId id="330" r:id="rId10"/>
    <p:sldId id="331" r:id="rId11"/>
    <p:sldId id="332" r:id="rId12"/>
    <p:sldId id="333" r:id="rId13"/>
    <p:sldId id="334" r:id="rId14"/>
    <p:sldId id="335" r:id="rId15"/>
    <p:sldId id="306" r:id="rId16"/>
    <p:sldId id="336" r:id="rId17"/>
    <p:sldId id="337" r:id="rId18"/>
    <p:sldId id="338" r:id="rId19"/>
    <p:sldId id="339" r:id="rId20"/>
    <p:sldId id="310" r:id="rId21"/>
    <p:sldId id="311" r:id="rId22"/>
    <p:sldId id="340" r:id="rId23"/>
    <p:sldId id="341" r:id="rId24"/>
    <p:sldId id="342" r:id="rId25"/>
    <p:sldId id="315" r:id="rId26"/>
    <p:sldId id="316" r:id="rId27"/>
    <p:sldId id="317" r:id="rId28"/>
    <p:sldId id="343" r:id="rId29"/>
    <p:sldId id="344" r:id="rId30"/>
    <p:sldId id="345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9" r:id="rId39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86" autoAdjust="0"/>
  </p:normalViewPr>
  <p:slideViewPr>
    <p:cSldViewPr>
      <p:cViewPr varScale="1">
        <p:scale>
          <a:sx n="52" d="100"/>
          <a:sy n="52" d="100"/>
        </p:scale>
        <p:origin x="161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2" d="100"/>
          <a:sy n="122" d="100"/>
        </p:scale>
        <p:origin x="-376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56D553-0DF1-1849-B936-81F089E90AC3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ACBC38-F8F2-C349-93BB-94B2FFFB944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1</a:t>
          </a:r>
          <a:endParaRPr lang="en-US" dirty="0">
            <a:solidFill>
              <a:schemeClr val="tx1"/>
            </a:solidFill>
          </a:endParaRPr>
        </a:p>
      </dgm:t>
    </dgm:pt>
    <dgm:pt modelId="{6AD1772D-AC5C-A540-AB62-6A284726ADAF}" type="parTrans" cxnId="{46BD07E3-7A30-9649-B57D-A69C1457B07C}">
      <dgm:prSet/>
      <dgm:spPr/>
      <dgm:t>
        <a:bodyPr/>
        <a:lstStyle/>
        <a:p>
          <a:endParaRPr lang="en-US"/>
        </a:p>
      </dgm:t>
    </dgm:pt>
    <dgm:pt modelId="{F80E987C-6BBF-C341-9608-93C0E11CFD83}" type="sibTrans" cxnId="{46BD07E3-7A30-9649-B57D-A69C1457B07C}">
      <dgm:prSet/>
      <dgm:spPr/>
      <dgm:t>
        <a:bodyPr/>
        <a:lstStyle/>
        <a:p>
          <a:endParaRPr lang="en-US"/>
        </a:p>
      </dgm:t>
    </dgm:pt>
    <dgm:pt modelId="{085950ED-F2C0-8949-951A-9EEC9660FB5F}">
      <dgm:prSet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2</a:t>
          </a:r>
        </a:p>
      </dgm:t>
    </dgm:pt>
    <dgm:pt modelId="{DB65BF68-75ED-A841-B26D-FB96B3E02B03}" type="parTrans" cxnId="{3E3CDBDF-FDDA-624A-8A5E-F9935597DF9B}">
      <dgm:prSet/>
      <dgm:spPr/>
      <dgm:t>
        <a:bodyPr/>
        <a:lstStyle/>
        <a:p>
          <a:endParaRPr lang="en-US"/>
        </a:p>
      </dgm:t>
    </dgm:pt>
    <dgm:pt modelId="{D9F13C50-9CBC-4340-B5A0-1D787F5EB7BA}" type="sibTrans" cxnId="{3E3CDBDF-FDDA-624A-8A5E-F9935597DF9B}">
      <dgm:prSet/>
      <dgm:spPr/>
      <dgm:t>
        <a:bodyPr/>
        <a:lstStyle/>
        <a:p>
          <a:endParaRPr lang="en-US"/>
        </a:p>
      </dgm:t>
    </dgm:pt>
    <dgm:pt modelId="{9A482FFA-A453-F544-8C32-EF081FFBD9AB}">
      <dgm:prSet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3</a:t>
          </a:r>
        </a:p>
      </dgm:t>
    </dgm:pt>
    <dgm:pt modelId="{78A25DEC-C1B9-EE4E-8FE0-843FADF25C18}" type="parTrans" cxnId="{77C14E65-23ED-F444-BE23-DE66E5D3F1BD}">
      <dgm:prSet/>
      <dgm:spPr/>
      <dgm:t>
        <a:bodyPr/>
        <a:lstStyle/>
        <a:p>
          <a:endParaRPr lang="en-US"/>
        </a:p>
      </dgm:t>
    </dgm:pt>
    <dgm:pt modelId="{839717B1-FD53-2945-82C9-36A8707208AE}" type="sibTrans" cxnId="{77C14E65-23ED-F444-BE23-DE66E5D3F1BD}">
      <dgm:prSet/>
      <dgm:spPr/>
      <dgm:t>
        <a:bodyPr/>
        <a:lstStyle/>
        <a:p>
          <a:endParaRPr lang="en-US"/>
        </a:p>
      </dgm:t>
    </dgm:pt>
    <dgm:pt modelId="{B9E3CBC1-C6AE-6347-840E-60A88DD7E0E7}">
      <dgm:prSet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4</a:t>
          </a:r>
          <a:endParaRPr lang="en-AU" dirty="0">
            <a:solidFill>
              <a:srgbClr val="FFFFFF"/>
            </a:solidFill>
          </a:endParaRPr>
        </a:p>
      </dgm:t>
    </dgm:pt>
    <dgm:pt modelId="{DB987E51-85F8-DD43-B6E0-02D490C177F5}" type="parTrans" cxnId="{CEDD9316-3100-5647-85ED-43CA152D0F89}">
      <dgm:prSet/>
      <dgm:spPr/>
      <dgm:t>
        <a:bodyPr/>
        <a:lstStyle/>
        <a:p>
          <a:endParaRPr lang="en-US"/>
        </a:p>
      </dgm:t>
    </dgm:pt>
    <dgm:pt modelId="{B235BBE1-8810-5243-B06C-AC682E60BFD1}" type="sibTrans" cxnId="{CEDD9316-3100-5647-85ED-43CA152D0F89}">
      <dgm:prSet/>
      <dgm:spPr/>
      <dgm:t>
        <a:bodyPr/>
        <a:lstStyle/>
        <a:p>
          <a:endParaRPr lang="en-US"/>
        </a:p>
      </dgm:t>
    </dgm:pt>
    <dgm:pt modelId="{0BDD9338-788E-F240-89CE-405BCA5D4A4C}">
      <dgm:prSet phldrT="[Text]"/>
      <dgm:spPr/>
      <dgm:t>
        <a:bodyPr/>
        <a:lstStyle/>
        <a:p>
          <a:r>
            <a:rPr lang="en-US" smtClean="0">
              <a:solidFill>
                <a:schemeClr val="tx2">
                  <a:lumMod val="10000"/>
                </a:schemeClr>
              </a:solidFill>
            </a:rPr>
            <a:t>A key can be selected by A and physically delivered to B</a:t>
          </a:r>
          <a:endParaRPr lang="en-US"/>
        </a:p>
      </dgm:t>
    </dgm:pt>
    <dgm:pt modelId="{F4C164E8-984E-5A46-8EBA-D3596FFEEC9B}" type="parTrans" cxnId="{B97855DB-B132-FC41-8BD1-0563C0BB673D}">
      <dgm:prSet/>
      <dgm:spPr/>
      <dgm:t>
        <a:bodyPr/>
        <a:lstStyle/>
        <a:p>
          <a:endParaRPr lang="en-US"/>
        </a:p>
      </dgm:t>
    </dgm:pt>
    <dgm:pt modelId="{070B32B8-1A8F-C64B-B0E4-854E6748DCF1}" type="sibTrans" cxnId="{B97855DB-B132-FC41-8BD1-0563C0BB673D}">
      <dgm:prSet/>
      <dgm:spPr/>
      <dgm:t>
        <a:bodyPr/>
        <a:lstStyle/>
        <a:p>
          <a:endParaRPr lang="en-US"/>
        </a:p>
      </dgm:t>
    </dgm:pt>
    <dgm:pt modelId="{B23B3F66-2A80-B04D-9EF6-F95A62A81E53}">
      <dgm:prSet/>
      <dgm:spPr/>
      <dgm:t>
        <a:bodyPr/>
        <a:lstStyle/>
        <a:p>
          <a:r>
            <a:rPr lang="en-US" smtClean="0">
              <a:solidFill>
                <a:schemeClr val="tx2">
                  <a:lumMod val="10000"/>
                </a:schemeClr>
              </a:solidFill>
            </a:rPr>
            <a:t>A third party can select the key and physically deliver it to A and B</a:t>
          </a:r>
          <a:endParaRPr lang="en-US" dirty="0" smtClean="0">
            <a:solidFill>
              <a:schemeClr val="tx2">
                <a:lumMod val="10000"/>
              </a:schemeClr>
            </a:solidFill>
          </a:endParaRPr>
        </a:p>
      </dgm:t>
    </dgm:pt>
    <dgm:pt modelId="{4EE20763-B29C-8E49-9D6E-D003BC472BBC}" type="parTrans" cxnId="{3687D756-9FF0-1947-A31B-D48E6F2C78C3}">
      <dgm:prSet/>
      <dgm:spPr/>
      <dgm:t>
        <a:bodyPr/>
        <a:lstStyle/>
        <a:p>
          <a:endParaRPr lang="en-US"/>
        </a:p>
      </dgm:t>
    </dgm:pt>
    <dgm:pt modelId="{2AB00AED-1D5A-8141-8ED5-EB434132C45A}" type="sibTrans" cxnId="{3687D756-9FF0-1947-A31B-D48E6F2C78C3}">
      <dgm:prSet/>
      <dgm:spPr/>
      <dgm:t>
        <a:bodyPr/>
        <a:lstStyle/>
        <a:p>
          <a:endParaRPr lang="en-US"/>
        </a:p>
      </dgm:t>
    </dgm:pt>
    <dgm:pt modelId="{A922FB43-F624-894A-9F63-0B925E3695CF}">
      <dgm:prSet/>
      <dgm:spPr/>
      <dgm:t>
        <a:bodyPr/>
        <a:lstStyle/>
        <a:p>
          <a:r>
            <a:rPr lang="en-US" smtClean="0">
              <a:solidFill>
                <a:schemeClr val="tx2">
                  <a:lumMod val="10000"/>
                </a:schemeClr>
              </a:solidFill>
            </a:rPr>
            <a:t>If A and B have previously and recently used a key, one party could transmit the new key to the other, using the old key to encrypt the new key</a:t>
          </a:r>
          <a:endParaRPr lang="en-US" dirty="0" smtClean="0">
            <a:solidFill>
              <a:schemeClr val="tx2">
                <a:lumMod val="10000"/>
              </a:schemeClr>
            </a:solidFill>
          </a:endParaRPr>
        </a:p>
      </dgm:t>
    </dgm:pt>
    <dgm:pt modelId="{92AC4073-37EB-2247-83AD-32ECECEA3508}" type="parTrans" cxnId="{23271096-D40F-694B-95D9-8FA4A342BDCF}">
      <dgm:prSet/>
      <dgm:spPr/>
      <dgm:t>
        <a:bodyPr/>
        <a:lstStyle/>
        <a:p>
          <a:endParaRPr lang="en-US"/>
        </a:p>
      </dgm:t>
    </dgm:pt>
    <dgm:pt modelId="{6BB1CA4F-AA06-1948-B06A-87FDB9DD27AF}" type="sibTrans" cxnId="{23271096-D40F-694B-95D9-8FA4A342BDCF}">
      <dgm:prSet/>
      <dgm:spPr/>
      <dgm:t>
        <a:bodyPr/>
        <a:lstStyle/>
        <a:p>
          <a:endParaRPr lang="en-US"/>
        </a:p>
      </dgm:t>
    </dgm:pt>
    <dgm:pt modelId="{0EB5F934-D2BA-D149-8370-94EC7937CE73}">
      <dgm:prSet/>
      <dgm:spPr/>
      <dgm:t>
        <a:bodyPr/>
        <a:lstStyle/>
        <a:p>
          <a:r>
            <a:rPr lang="en-US" smtClean="0">
              <a:solidFill>
                <a:schemeClr val="tx2">
                  <a:lumMod val="10000"/>
                </a:schemeClr>
              </a:solidFill>
            </a:rPr>
            <a:t>If </a:t>
          </a:r>
          <a:r>
            <a:rPr lang="en-US" dirty="0" smtClean="0">
              <a:solidFill>
                <a:schemeClr val="tx2">
                  <a:lumMod val="10000"/>
                </a:schemeClr>
              </a:solidFill>
            </a:rPr>
            <a:t>A and B each have an encrypted connection to a third party C, C could deliver a key on the encrypted links to A and B</a:t>
          </a:r>
          <a:endParaRPr lang="en-AU" dirty="0">
            <a:solidFill>
              <a:schemeClr val="tx2">
                <a:lumMod val="10000"/>
              </a:schemeClr>
            </a:solidFill>
          </a:endParaRPr>
        </a:p>
      </dgm:t>
    </dgm:pt>
    <dgm:pt modelId="{417BB25F-75AF-DC49-A683-ACD2088B1D1C}" type="parTrans" cxnId="{77C8F6B1-AE04-A84A-98B7-786197D40479}">
      <dgm:prSet/>
      <dgm:spPr/>
      <dgm:t>
        <a:bodyPr/>
        <a:lstStyle/>
        <a:p>
          <a:endParaRPr lang="en-US"/>
        </a:p>
      </dgm:t>
    </dgm:pt>
    <dgm:pt modelId="{F0647B37-0CB4-CD45-87FA-043F8DAFCEE7}" type="sibTrans" cxnId="{77C8F6B1-AE04-A84A-98B7-786197D40479}">
      <dgm:prSet/>
      <dgm:spPr/>
      <dgm:t>
        <a:bodyPr/>
        <a:lstStyle/>
        <a:p>
          <a:endParaRPr lang="en-US"/>
        </a:p>
      </dgm:t>
    </dgm:pt>
    <dgm:pt modelId="{D151F3AD-D1F7-A344-BB7C-B9DDCF014BAA}" type="pres">
      <dgm:prSet presAssocID="{B356D553-0DF1-1849-B936-81F089E90AC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F0079F-F46A-5149-BD1D-85DABBF0F04B}" type="pres">
      <dgm:prSet presAssocID="{9FACBC38-F8F2-C349-93BB-94B2FFFB9448}" presName="composite" presStyleCnt="0"/>
      <dgm:spPr/>
    </dgm:pt>
    <dgm:pt modelId="{020A2BA2-7472-124E-BE72-8990A48475AE}" type="pres">
      <dgm:prSet presAssocID="{9FACBC38-F8F2-C349-93BB-94B2FFFB944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08B60-5E3F-0E49-9791-EF2F83E1A70E}" type="pres">
      <dgm:prSet presAssocID="{9FACBC38-F8F2-C349-93BB-94B2FFFB944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502AA-1C76-EE47-A604-09E21C4D8DA1}" type="pres">
      <dgm:prSet presAssocID="{F80E987C-6BBF-C341-9608-93C0E11CFD83}" presName="sp" presStyleCnt="0"/>
      <dgm:spPr/>
    </dgm:pt>
    <dgm:pt modelId="{74D3427A-1455-594F-A156-4C67B512FB3B}" type="pres">
      <dgm:prSet presAssocID="{085950ED-F2C0-8949-951A-9EEC9660FB5F}" presName="composite" presStyleCnt="0"/>
      <dgm:spPr/>
    </dgm:pt>
    <dgm:pt modelId="{068549D1-A582-6B41-957B-036194975C33}" type="pres">
      <dgm:prSet presAssocID="{085950ED-F2C0-8949-951A-9EEC9660FB5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1FB3C-3361-D042-A6C7-853FE2BFF8DC}" type="pres">
      <dgm:prSet presAssocID="{085950ED-F2C0-8949-951A-9EEC9660FB5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CB664-16D5-AD40-B31A-ECCC0EFA7392}" type="pres">
      <dgm:prSet presAssocID="{D9F13C50-9CBC-4340-B5A0-1D787F5EB7BA}" presName="sp" presStyleCnt="0"/>
      <dgm:spPr/>
    </dgm:pt>
    <dgm:pt modelId="{6028F952-9167-C64F-A2CA-16F0BAF6E393}" type="pres">
      <dgm:prSet presAssocID="{9A482FFA-A453-F544-8C32-EF081FFBD9AB}" presName="composite" presStyleCnt="0"/>
      <dgm:spPr/>
    </dgm:pt>
    <dgm:pt modelId="{4A9A17AF-0C7B-A340-B7D3-0C109B44908D}" type="pres">
      <dgm:prSet presAssocID="{9A482FFA-A453-F544-8C32-EF081FFBD9A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7D1CD-7ACB-4741-94E2-73E9941287B0}" type="pres">
      <dgm:prSet presAssocID="{9A482FFA-A453-F544-8C32-EF081FFBD9A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F8689-66F6-C24C-9150-750556BB0E4C}" type="pres">
      <dgm:prSet presAssocID="{839717B1-FD53-2945-82C9-36A8707208AE}" presName="sp" presStyleCnt="0"/>
      <dgm:spPr/>
    </dgm:pt>
    <dgm:pt modelId="{8AC4B856-2EE2-D546-8A74-D642E353650D}" type="pres">
      <dgm:prSet presAssocID="{B9E3CBC1-C6AE-6347-840E-60A88DD7E0E7}" presName="composite" presStyleCnt="0"/>
      <dgm:spPr/>
    </dgm:pt>
    <dgm:pt modelId="{224B5349-0D08-C243-9BC3-4E3DD9AE0CF6}" type="pres">
      <dgm:prSet presAssocID="{B9E3CBC1-C6AE-6347-840E-60A88DD7E0E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EDF869-0E09-2148-B6D2-F87E9B656F74}" type="pres">
      <dgm:prSet presAssocID="{B9E3CBC1-C6AE-6347-840E-60A88DD7E0E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CA1E4C-0718-D34E-BD9D-A3B664F11149}" type="presOf" srcId="{9A482FFA-A453-F544-8C32-EF081FFBD9AB}" destId="{4A9A17AF-0C7B-A340-B7D3-0C109B44908D}" srcOrd="0" destOrd="0" presId="urn:microsoft.com/office/officeart/2005/8/layout/chevron2"/>
    <dgm:cxn modelId="{3E3CDBDF-FDDA-624A-8A5E-F9935597DF9B}" srcId="{B356D553-0DF1-1849-B936-81F089E90AC3}" destId="{085950ED-F2C0-8949-951A-9EEC9660FB5F}" srcOrd="1" destOrd="0" parTransId="{DB65BF68-75ED-A841-B26D-FB96B3E02B03}" sibTransId="{D9F13C50-9CBC-4340-B5A0-1D787F5EB7BA}"/>
    <dgm:cxn modelId="{45D138DC-3A1D-4B43-9750-1694C406F3B3}" type="presOf" srcId="{0EB5F934-D2BA-D149-8370-94EC7937CE73}" destId="{89EDF869-0E09-2148-B6D2-F87E9B656F74}" srcOrd="0" destOrd="0" presId="urn:microsoft.com/office/officeart/2005/8/layout/chevron2"/>
    <dgm:cxn modelId="{77C8F6B1-AE04-A84A-98B7-786197D40479}" srcId="{B9E3CBC1-C6AE-6347-840E-60A88DD7E0E7}" destId="{0EB5F934-D2BA-D149-8370-94EC7937CE73}" srcOrd="0" destOrd="0" parTransId="{417BB25F-75AF-DC49-A683-ACD2088B1D1C}" sibTransId="{F0647B37-0CB4-CD45-87FA-043F8DAFCEE7}"/>
    <dgm:cxn modelId="{0796151C-1475-BA44-B285-9A44A04A3CEF}" type="presOf" srcId="{0BDD9338-788E-F240-89CE-405BCA5D4A4C}" destId="{9FC08B60-5E3F-0E49-9791-EF2F83E1A70E}" srcOrd="0" destOrd="0" presId="urn:microsoft.com/office/officeart/2005/8/layout/chevron2"/>
    <dgm:cxn modelId="{0815F7E7-FACA-A64B-AF44-C7A5290E3403}" type="presOf" srcId="{B356D553-0DF1-1849-B936-81F089E90AC3}" destId="{D151F3AD-D1F7-A344-BB7C-B9DDCF014BAA}" srcOrd="0" destOrd="0" presId="urn:microsoft.com/office/officeart/2005/8/layout/chevron2"/>
    <dgm:cxn modelId="{AF67173C-9A11-E64C-9B00-101757BF104C}" type="presOf" srcId="{A922FB43-F624-894A-9F63-0B925E3695CF}" destId="{3087D1CD-7ACB-4741-94E2-73E9941287B0}" srcOrd="0" destOrd="0" presId="urn:microsoft.com/office/officeart/2005/8/layout/chevron2"/>
    <dgm:cxn modelId="{D0D5CB76-A2A5-7F4A-B8B9-69EB4A5F3481}" type="presOf" srcId="{B9E3CBC1-C6AE-6347-840E-60A88DD7E0E7}" destId="{224B5349-0D08-C243-9BC3-4E3DD9AE0CF6}" srcOrd="0" destOrd="0" presId="urn:microsoft.com/office/officeart/2005/8/layout/chevron2"/>
    <dgm:cxn modelId="{46BD07E3-7A30-9649-B57D-A69C1457B07C}" srcId="{B356D553-0DF1-1849-B936-81F089E90AC3}" destId="{9FACBC38-F8F2-C349-93BB-94B2FFFB9448}" srcOrd="0" destOrd="0" parTransId="{6AD1772D-AC5C-A540-AB62-6A284726ADAF}" sibTransId="{F80E987C-6BBF-C341-9608-93C0E11CFD83}"/>
    <dgm:cxn modelId="{3687D756-9FF0-1947-A31B-D48E6F2C78C3}" srcId="{085950ED-F2C0-8949-951A-9EEC9660FB5F}" destId="{B23B3F66-2A80-B04D-9EF6-F95A62A81E53}" srcOrd="0" destOrd="0" parTransId="{4EE20763-B29C-8E49-9D6E-D003BC472BBC}" sibTransId="{2AB00AED-1D5A-8141-8ED5-EB434132C45A}"/>
    <dgm:cxn modelId="{77C14E65-23ED-F444-BE23-DE66E5D3F1BD}" srcId="{B356D553-0DF1-1849-B936-81F089E90AC3}" destId="{9A482FFA-A453-F544-8C32-EF081FFBD9AB}" srcOrd="2" destOrd="0" parTransId="{78A25DEC-C1B9-EE4E-8FE0-843FADF25C18}" sibTransId="{839717B1-FD53-2945-82C9-36A8707208AE}"/>
    <dgm:cxn modelId="{333FE42E-86E1-1B46-97D9-0767B4EA5256}" type="presOf" srcId="{B23B3F66-2A80-B04D-9EF6-F95A62A81E53}" destId="{F811FB3C-3361-D042-A6C7-853FE2BFF8DC}" srcOrd="0" destOrd="0" presId="urn:microsoft.com/office/officeart/2005/8/layout/chevron2"/>
    <dgm:cxn modelId="{9583A583-C71A-6544-AEDB-31ABA64ADBA6}" type="presOf" srcId="{9FACBC38-F8F2-C349-93BB-94B2FFFB9448}" destId="{020A2BA2-7472-124E-BE72-8990A48475AE}" srcOrd="0" destOrd="0" presId="urn:microsoft.com/office/officeart/2005/8/layout/chevron2"/>
    <dgm:cxn modelId="{23271096-D40F-694B-95D9-8FA4A342BDCF}" srcId="{9A482FFA-A453-F544-8C32-EF081FFBD9AB}" destId="{A922FB43-F624-894A-9F63-0B925E3695CF}" srcOrd="0" destOrd="0" parTransId="{92AC4073-37EB-2247-83AD-32ECECEA3508}" sibTransId="{6BB1CA4F-AA06-1948-B06A-87FDB9DD27AF}"/>
    <dgm:cxn modelId="{1B16A8C9-EB25-AC4E-B5D5-3D504C2FA270}" type="presOf" srcId="{085950ED-F2C0-8949-951A-9EEC9660FB5F}" destId="{068549D1-A582-6B41-957B-036194975C33}" srcOrd="0" destOrd="0" presId="urn:microsoft.com/office/officeart/2005/8/layout/chevron2"/>
    <dgm:cxn modelId="{B97855DB-B132-FC41-8BD1-0563C0BB673D}" srcId="{9FACBC38-F8F2-C349-93BB-94B2FFFB9448}" destId="{0BDD9338-788E-F240-89CE-405BCA5D4A4C}" srcOrd="0" destOrd="0" parTransId="{F4C164E8-984E-5A46-8EBA-D3596FFEEC9B}" sibTransId="{070B32B8-1A8F-C64B-B0E4-854E6748DCF1}"/>
    <dgm:cxn modelId="{CEDD9316-3100-5647-85ED-43CA152D0F89}" srcId="{B356D553-0DF1-1849-B936-81F089E90AC3}" destId="{B9E3CBC1-C6AE-6347-840E-60A88DD7E0E7}" srcOrd="3" destOrd="0" parTransId="{DB987E51-85F8-DD43-B6E0-02D490C177F5}" sibTransId="{B235BBE1-8810-5243-B06C-AC682E60BFD1}"/>
    <dgm:cxn modelId="{2E872142-3A77-E642-9EE4-4C0E1122B046}" type="presParOf" srcId="{D151F3AD-D1F7-A344-BB7C-B9DDCF014BAA}" destId="{3BF0079F-F46A-5149-BD1D-85DABBF0F04B}" srcOrd="0" destOrd="0" presId="urn:microsoft.com/office/officeart/2005/8/layout/chevron2"/>
    <dgm:cxn modelId="{BDA3C279-E512-5644-956B-08441DD420AA}" type="presParOf" srcId="{3BF0079F-F46A-5149-BD1D-85DABBF0F04B}" destId="{020A2BA2-7472-124E-BE72-8990A48475AE}" srcOrd="0" destOrd="0" presId="urn:microsoft.com/office/officeart/2005/8/layout/chevron2"/>
    <dgm:cxn modelId="{5B3E5D72-1C6B-634F-B3D7-79C061E8E793}" type="presParOf" srcId="{3BF0079F-F46A-5149-BD1D-85DABBF0F04B}" destId="{9FC08B60-5E3F-0E49-9791-EF2F83E1A70E}" srcOrd="1" destOrd="0" presId="urn:microsoft.com/office/officeart/2005/8/layout/chevron2"/>
    <dgm:cxn modelId="{613BE900-7E87-7B4A-9D84-B6D3A0E2DA06}" type="presParOf" srcId="{D151F3AD-D1F7-A344-BB7C-B9DDCF014BAA}" destId="{EDA502AA-1C76-EE47-A604-09E21C4D8DA1}" srcOrd="1" destOrd="0" presId="urn:microsoft.com/office/officeart/2005/8/layout/chevron2"/>
    <dgm:cxn modelId="{C87A80E2-530F-4A4C-A480-EF2061DDCDD1}" type="presParOf" srcId="{D151F3AD-D1F7-A344-BB7C-B9DDCF014BAA}" destId="{74D3427A-1455-594F-A156-4C67B512FB3B}" srcOrd="2" destOrd="0" presId="urn:microsoft.com/office/officeart/2005/8/layout/chevron2"/>
    <dgm:cxn modelId="{02CE0395-5EC1-DB47-8659-A88257E0C58F}" type="presParOf" srcId="{74D3427A-1455-594F-A156-4C67B512FB3B}" destId="{068549D1-A582-6B41-957B-036194975C33}" srcOrd="0" destOrd="0" presId="urn:microsoft.com/office/officeart/2005/8/layout/chevron2"/>
    <dgm:cxn modelId="{A9534437-EBAD-8A41-9745-8D0A4D15D00F}" type="presParOf" srcId="{74D3427A-1455-594F-A156-4C67B512FB3B}" destId="{F811FB3C-3361-D042-A6C7-853FE2BFF8DC}" srcOrd="1" destOrd="0" presId="urn:microsoft.com/office/officeart/2005/8/layout/chevron2"/>
    <dgm:cxn modelId="{478202A1-5409-9E4D-B2E1-4DC700820859}" type="presParOf" srcId="{D151F3AD-D1F7-A344-BB7C-B9DDCF014BAA}" destId="{CA2CB664-16D5-AD40-B31A-ECCC0EFA7392}" srcOrd="3" destOrd="0" presId="urn:microsoft.com/office/officeart/2005/8/layout/chevron2"/>
    <dgm:cxn modelId="{99BA13EB-B91B-DE4C-A963-CA2D5EFC22B8}" type="presParOf" srcId="{D151F3AD-D1F7-A344-BB7C-B9DDCF014BAA}" destId="{6028F952-9167-C64F-A2CA-16F0BAF6E393}" srcOrd="4" destOrd="0" presId="urn:microsoft.com/office/officeart/2005/8/layout/chevron2"/>
    <dgm:cxn modelId="{91DF44D5-6D23-0F46-A324-2C093C57B0CD}" type="presParOf" srcId="{6028F952-9167-C64F-A2CA-16F0BAF6E393}" destId="{4A9A17AF-0C7B-A340-B7D3-0C109B44908D}" srcOrd="0" destOrd="0" presId="urn:microsoft.com/office/officeart/2005/8/layout/chevron2"/>
    <dgm:cxn modelId="{A33987F1-1C2F-D041-9751-02BD5CC1EC2C}" type="presParOf" srcId="{6028F952-9167-C64F-A2CA-16F0BAF6E393}" destId="{3087D1CD-7ACB-4741-94E2-73E9941287B0}" srcOrd="1" destOrd="0" presId="urn:microsoft.com/office/officeart/2005/8/layout/chevron2"/>
    <dgm:cxn modelId="{3756FDE5-4FDC-5B45-8BDE-9285D967D652}" type="presParOf" srcId="{D151F3AD-D1F7-A344-BB7C-B9DDCF014BAA}" destId="{43CF8689-66F6-C24C-9150-750556BB0E4C}" srcOrd="5" destOrd="0" presId="urn:microsoft.com/office/officeart/2005/8/layout/chevron2"/>
    <dgm:cxn modelId="{D5D00093-55F4-F24D-8001-90DD14C1022D}" type="presParOf" srcId="{D151F3AD-D1F7-A344-BB7C-B9DDCF014BAA}" destId="{8AC4B856-2EE2-D546-8A74-D642E353650D}" srcOrd="6" destOrd="0" presId="urn:microsoft.com/office/officeart/2005/8/layout/chevron2"/>
    <dgm:cxn modelId="{F5628BFA-0A78-B54D-B773-4508F3ADB98F}" type="presParOf" srcId="{8AC4B856-2EE2-D546-8A74-D642E353650D}" destId="{224B5349-0D08-C243-9BC3-4E3DD9AE0CF6}" srcOrd="0" destOrd="0" presId="urn:microsoft.com/office/officeart/2005/8/layout/chevron2"/>
    <dgm:cxn modelId="{A4616A40-3746-5F49-B0F3-E1123DEAE964}" type="presParOf" srcId="{8AC4B856-2EE2-D546-8A74-D642E353650D}" destId="{89EDF869-0E09-2148-B6D2-F87E9B656F7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3C736E-1281-D942-9E39-2242B8E0ED47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56ECB9-E5E2-1147-95CE-8B560DA703A7}">
      <dgm:prSet phldrT="[Text]" custT="1"/>
      <dgm:spPr/>
      <dgm:t>
        <a:bodyPr/>
        <a:lstStyle/>
        <a:p>
          <a:r>
            <a:rPr lang="en-AU" sz="2000" b="1" i="0" dirty="0" smtClean="0">
              <a:solidFill>
                <a:schemeClr val="tx1"/>
              </a:solidFill>
            </a:rPr>
            <a:t>Two versions are in use</a:t>
          </a:r>
          <a:endParaRPr lang="en-US" sz="2000" b="1" i="0" dirty="0">
            <a:solidFill>
              <a:schemeClr val="tx1"/>
            </a:solidFill>
          </a:endParaRPr>
        </a:p>
      </dgm:t>
    </dgm:pt>
    <dgm:pt modelId="{18604F5F-FF43-9449-A565-538508A87AD0}" type="parTrans" cxnId="{C79532A2-A21A-EE4D-B239-383BB1D9FDAD}">
      <dgm:prSet/>
      <dgm:spPr/>
      <dgm:t>
        <a:bodyPr/>
        <a:lstStyle/>
        <a:p>
          <a:endParaRPr lang="en-US"/>
        </a:p>
      </dgm:t>
    </dgm:pt>
    <dgm:pt modelId="{6C818F8F-F8C9-5349-AB75-6B4CA4094BDC}" type="sibTrans" cxnId="{C79532A2-A21A-EE4D-B239-383BB1D9FDAD}">
      <dgm:prSet/>
      <dgm:spPr/>
      <dgm:t>
        <a:bodyPr/>
        <a:lstStyle/>
        <a:p>
          <a:endParaRPr lang="en-US"/>
        </a:p>
      </dgm:t>
    </dgm:pt>
    <dgm:pt modelId="{7691FC0B-6FB2-974E-95DE-90B7D6A1671F}">
      <dgm:prSet/>
      <dgm:spPr/>
      <dgm:t>
        <a:bodyPr/>
        <a:lstStyle/>
        <a:p>
          <a:r>
            <a:rPr lang="en-AU" smtClean="0">
              <a:solidFill>
                <a:schemeClr val="tx2">
                  <a:lumMod val="10000"/>
                </a:schemeClr>
              </a:solidFill>
            </a:rPr>
            <a:t>Version 4 implementations still exist, although this version is being phased out</a:t>
          </a:r>
          <a:endParaRPr lang="en-AU" dirty="0" smtClean="0">
            <a:solidFill>
              <a:schemeClr val="tx2">
                <a:lumMod val="10000"/>
              </a:schemeClr>
            </a:solidFill>
          </a:endParaRPr>
        </a:p>
      </dgm:t>
    </dgm:pt>
    <dgm:pt modelId="{847165F1-AA9F-0D47-B49B-C4EF6D61CFA2}" type="parTrans" cxnId="{2133BC5B-89AE-4B42-91DC-EFA85EC09506}">
      <dgm:prSet/>
      <dgm:spPr/>
      <dgm:t>
        <a:bodyPr/>
        <a:lstStyle/>
        <a:p>
          <a:endParaRPr lang="en-US"/>
        </a:p>
      </dgm:t>
    </dgm:pt>
    <dgm:pt modelId="{CACFDFEF-52E0-4F4D-93E3-7CDBAA9AB22E}" type="sibTrans" cxnId="{2133BC5B-89AE-4B42-91DC-EFA85EC09506}">
      <dgm:prSet/>
      <dgm:spPr/>
      <dgm:t>
        <a:bodyPr/>
        <a:lstStyle/>
        <a:p>
          <a:endParaRPr lang="en-US"/>
        </a:p>
      </dgm:t>
    </dgm:pt>
    <dgm:pt modelId="{7FCEE757-A5F5-4044-9D7F-1BB9B2E4059C}">
      <dgm:prSet/>
      <dgm:spPr/>
      <dgm:t>
        <a:bodyPr/>
        <a:lstStyle/>
        <a:p>
          <a:r>
            <a:rPr lang="en-AU" dirty="0" smtClean="0">
              <a:solidFill>
                <a:schemeClr val="tx2">
                  <a:lumMod val="10000"/>
                </a:schemeClr>
              </a:solidFill>
            </a:rPr>
            <a:t>Version 5 corrects some of the security deficiencies of version 4 and has been issued as a proposed Internet Standard (RFC 4120)</a:t>
          </a:r>
          <a:endParaRPr lang="en-AU" dirty="0">
            <a:solidFill>
              <a:schemeClr val="tx2">
                <a:lumMod val="10000"/>
              </a:schemeClr>
            </a:solidFill>
          </a:endParaRPr>
        </a:p>
      </dgm:t>
    </dgm:pt>
    <dgm:pt modelId="{9DCC2C97-BA6E-3D4E-BF03-62DAC7074867}" type="parTrans" cxnId="{DAC69938-6820-504E-91C8-5E21E7EC4F4D}">
      <dgm:prSet/>
      <dgm:spPr/>
      <dgm:t>
        <a:bodyPr/>
        <a:lstStyle/>
        <a:p>
          <a:endParaRPr lang="en-US"/>
        </a:p>
      </dgm:t>
    </dgm:pt>
    <dgm:pt modelId="{FA7D9B4F-D12A-1F4D-9D32-8A1A789FD9D1}" type="sibTrans" cxnId="{DAC69938-6820-504E-91C8-5E21E7EC4F4D}">
      <dgm:prSet/>
      <dgm:spPr/>
      <dgm:t>
        <a:bodyPr/>
        <a:lstStyle/>
        <a:p>
          <a:endParaRPr lang="en-US"/>
        </a:p>
      </dgm:t>
    </dgm:pt>
    <dgm:pt modelId="{D7BBFC63-61C4-204F-9A63-86017DE98136}" type="pres">
      <dgm:prSet presAssocID="{0D3C736E-1281-D942-9E39-2242B8E0ED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84BEDF-A3D5-324C-BDBE-90BAB3F98DDD}" type="pres">
      <dgm:prSet presAssocID="{E256ECB9-E5E2-1147-95CE-8B560DA703A7}" presName="composite" presStyleCnt="0"/>
      <dgm:spPr/>
    </dgm:pt>
    <dgm:pt modelId="{44B46C90-D532-BA42-B436-F931EE84391E}" type="pres">
      <dgm:prSet presAssocID="{E256ECB9-E5E2-1147-95CE-8B560DA703A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8B525-AB9D-C742-8090-CC1993F944AB}" type="pres">
      <dgm:prSet presAssocID="{E256ECB9-E5E2-1147-95CE-8B560DA703A7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B8F55C-602E-4348-BD7D-7887876A86B9}" type="presOf" srcId="{E256ECB9-E5E2-1147-95CE-8B560DA703A7}" destId="{44B46C90-D532-BA42-B436-F931EE84391E}" srcOrd="0" destOrd="0" presId="urn:microsoft.com/office/officeart/2005/8/layout/hList1"/>
    <dgm:cxn modelId="{DAC69938-6820-504E-91C8-5E21E7EC4F4D}" srcId="{E256ECB9-E5E2-1147-95CE-8B560DA703A7}" destId="{7FCEE757-A5F5-4044-9D7F-1BB9B2E4059C}" srcOrd="1" destOrd="0" parTransId="{9DCC2C97-BA6E-3D4E-BF03-62DAC7074867}" sibTransId="{FA7D9B4F-D12A-1F4D-9D32-8A1A789FD9D1}"/>
    <dgm:cxn modelId="{C214D2A7-B543-394B-AFAF-F5FE78257522}" type="presOf" srcId="{0D3C736E-1281-D942-9E39-2242B8E0ED47}" destId="{D7BBFC63-61C4-204F-9A63-86017DE98136}" srcOrd="0" destOrd="0" presId="urn:microsoft.com/office/officeart/2005/8/layout/hList1"/>
    <dgm:cxn modelId="{63CE95C0-3FFB-EC40-AAFF-FD8443CF7E67}" type="presOf" srcId="{7691FC0B-6FB2-974E-95DE-90B7D6A1671F}" destId="{2178B525-AB9D-C742-8090-CC1993F944AB}" srcOrd="0" destOrd="0" presId="urn:microsoft.com/office/officeart/2005/8/layout/hList1"/>
    <dgm:cxn modelId="{2133BC5B-89AE-4B42-91DC-EFA85EC09506}" srcId="{E256ECB9-E5E2-1147-95CE-8B560DA703A7}" destId="{7691FC0B-6FB2-974E-95DE-90B7D6A1671F}" srcOrd="0" destOrd="0" parTransId="{847165F1-AA9F-0D47-B49B-C4EF6D61CFA2}" sibTransId="{CACFDFEF-52E0-4F4D-93E3-7CDBAA9AB22E}"/>
    <dgm:cxn modelId="{C79532A2-A21A-EE4D-B239-383BB1D9FDAD}" srcId="{0D3C736E-1281-D942-9E39-2242B8E0ED47}" destId="{E256ECB9-E5E2-1147-95CE-8B560DA703A7}" srcOrd="0" destOrd="0" parTransId="{18604F5F-FF43-9449-A565-538508A87AD0}" sibTransId="{6C818F8F-F8C9-5349-AB75-6B4CA4094BDC}"/>
    <dgm:cxn modelId="{2698BF36-C81A-094C-9B27-B5ED578AD8E3}" type="presOf" srcId="{7FCEE757-A5F5-4044-9D7F-1BB9B2E4059C}" destId="{2178B525-AB9D-C742-8090-CC1993F944AB}" srcOrd="0" destOrd="1" presId="urn:microsoft.com/office/officeart/2005/8/layout/hList1"/>
    <dgm:cxn modelId="{50D24B0F-3BC5-DC46-BC71-8EC7DA4B2F85}" type="presParOf" srcId="{D7BBFC63-61C4-204F-9A63-86017DE98136}" destId="{0384BEDF-A3D5-324C-BDBE-90BAB3F98DDD}" srcOrd="0" destOrd="0" presId="urn:microsoft.com/office/officeart/2005/8/layout/hList1"/>
    <dgm:cxn modelId="{86B1D0AC-71D7-0247-B204-30B20F4C958E}" type="presParOf" srcId="{0384BEDF-A3D5-324C-BDBE-90BAB3F98DDD}" destId="{44B46C90-D532-BA42-B436-F931EE84391E}" srcOrd="0" destOrd="0" presId="urn:microsoft.com/office/officeart/2005/8/layout/hList1"/>
    <dgm:cxn modelId="{F26F8BD9-7BE7-134A-B952-DCFC2FA40800}" type="presParOf" srcId="{0384BEDF-A3D5-324C-BDBE-90BAB3F98DDD}" destId="{2178B525-AB9D-C742-8090-CC1993F944A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EF471C-F5BF-5E4C-8BF0-C5A3D6CCA1D3}" type="doc">
      <dgm:prSet loTypeId="urn:microsoft.com/office/officeart/2005/8/layout/l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9F244C-C230-4447-B5DF-B2B200028B16}">
      <dgm:prSet phldrT="[Text]" custT="1"/>
      <dgm:spPr/>
      <dgm:t>
        <a:bodyPr/>
        <a:lstStyle/>
        <a:p>
          <a:r>
            <a:rPr lang="en-US" sz="1600" b="1" i="0" dirty="0" smtClean="0">
              <a:solidFill>
                <a:schemeClr val="tx1"/>
              </a:solidFill>
            </a:rPr>
            <a:t>A Kerberos environment consists of:</a:t>
          </a:r>
          <a:endParaRPr lang="en-US" sz="1600" b="1" i="0" dirty="0">
            <a:solidFill>
              <a:schemeClr val="tx1"/>
            </a:solidFill>
          </a:endParaRPr>
        </a:p>
      </dgm:t>
    </dgm:pt>
    <dgm:pt modelId="{AEE92ABB-EDF3-D348-B9E9-99FEDB3272DB}" type="parTrans" cxnId="{37019C00-E411-DD48-BDC8-6CBDF751ED46}">
      <dgm:prSet/>
      <dgm:spPr/>
      <dgm:t>
        <a:bodyPr/>
        <a:lstStyle/>
        <a:p>
          <a:endParaRPr lang="en-US"/>
        </a:p>
      </dgm:t>
    </dgm:pt>
    <dgm:pt modelId="{C968C63B-B1FD-D94F-8839-2F2572429991}" type="sibTrans" cxnId="{37019C00-E411-DD48-BDC8-6CBDF751ED46}">
      <dgm:prSet/>
      <dgm:spPr/>
      <dgm:t>
        <a:bodyPr/>
        <a:lstStyle/>
        <a:p>
          <a:endParaRPr lang="en-US"/>
        </a:p>
      </dgm:t>
    </dgm:pt>
    <dgm:pt modelId="{29432C29-024B-994E-B419-4915BCEE279C}">
      <dgm:prSet custT="1"/>
      <dgm:spPr>
        <a:ln>
          <a:solidFill>
            <a:schemeClr val="bg2"/>
          </a:solidFill>
        </a:ln>
      </dgm:spPr>
      <dgm:t>
        <a:bodyPr/>
        <a:lstStyle/>
        <a:p>
          <a:r>
            <a:rPr lang="en-US" sz="2000" b="1" i="0" dirty="0" smtClean="0">
              <a:solidFill>
                <a:schemeClr val="bg2"/>
              </a:solidFill>
            </a:rPr>
            <a:t>A Kerberos server</a:t>
          </a:r>
        </a:p>
      </dgm:t>
    </dgm:pt>
    <dgm:pt modelId="{85E80410-E016-404D-AD6D-6CA379D416CE}" type="parTrans" cxnId="{A7213006-F775-E744-A7C4-D851289BB99C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5C033D6F-83D1-4D4B-BDA8-68E37E85B43C}" type="sibTrans" cxnId="{A7213006-F775-E744-A7C4-D851289BB99C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C5B14D07-41B3-1F4F-BADD-F881A4AD80CC}">
      <dgm:prSet custT="1"/>
      <dgm:spPr>
        <a:ln>
          <a:solidFill>
            <a:schemeClr val="bg2"/>
          </a:solidFill>
        </a:ln>
      </dgm:spPr>
      <dgm:t>
        <a:bodyPr/>
        <a:lstStyle/>
        <a:p>
          <a:r>
            <a:rPr lang="en-US" sz="2000" b="1" i="0" dirty="0" smtClean="0">
              <a:solidFill>
                <a:schemeClr val="bg2"/>
              </a:solidFill>
            </a:rPr>
            <a:t>A number of clients</a:t>
          </a:r>
        </a:p>
      </dgm:t>
    </dgm:pt>
    <dgm:pt modelId="{093DE694-048F-9E4C-B858-995F20A49F60}" type="parTrans" cxnId="{313074FE-F6AD-2B47-96D7-AF3B94A70CC1}">
      <dgm:prSet/>
      <dgm:spPr/>
      <dgm:t>
        <a:bodyPr/>
        <a:lstStyle/>
        <a:p>
          <a:endParaRPr lang="en-US"/>
        </a:p>
      </dgm:t>
    </dgm:pt>
    <dgm:pt modelId="{4F7A3EA1-19DF-8B49-A66C-7DD84C3BD84F}" type="sibTrans" cxnId="{313074FE-F6AD-2B47-96D7-AF3B94A70CC1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2E3813F4-D21C-4C49-B1DF-331A8B025553}">
      <dgm:prSet custT="1"/>
      <dgm:spPr>
        <a:ln>
          <a:solidFill>
            <a:schemeClr val="bg2"/>
          </a:solidFill>
        </a:ln>
      </dgm:spPr>
      <dgm:t>
        <a:bodyPr/>
        <a:lstStyle/>
        <a:p>
          <a:r>
            <a:rPr lang="en-US" sz="2000" b="1" i="0" dirty="0" smtClean="0">
              <a:solidFill>
                <a:schemeClr val="bg2"/>
              </a:solidFill>
            </a:rPr>
            <a:t>A number of application servers</a:t>
          </a:r>
        </a:p>
      </dgm:t>
    </dgm:pt>
    <dgm:pt modelId="{77B80429-3956-584E-A564-4D55BB3610E6}" type="parTrans" cxnId="{A4B79A2C-00CB-1545-B548-BCF2E6A2ABAD}">
      <dgm:prSet/>
      <dgm:spPr/>
      <dgm:t>
        <a:bodyPr/>
        <a:lstStyle/>
        <a:p>
          <a:endParaRPr lang="en-US"/>
        </a:p>
      </dgm:t>
    </dgm:pt>
    <dgm:pt modelId="{69D3550F-8FA3-8A41-8DC7-FA8C9659101C}" type="sibTrans" cxnId="{A4B79A2C-00CB-1545-B548-BCF2E6A2ABAD}">
      <dgm:prSet/>
      <dgm:spPr/>
      <dgm:t>
        <a:bodyPr/>
        <a:lstStyle/>
        <a:p>
          <a:endParaRPr lang="en-US"/>
        </a:p>
      </dgm:t>
    </dgm:pt>
    <dgm:pt modelId="{529A81CE-013A-3F4E-B161-7EDE752C68CE}" type="pres">
      <dgm:prSet presAssocID="{11EF471C-F5BF-5E4C-8BF0-C5A3D6CCA1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262D08-F77D-A743-931B-9A17A4D07DEC}" type="pres">
      <dgm:prSet presAssocID="{049F244C-C230-4447-B5DF-B2B200028B16}" presName="vertFlow" presStyleCnt="0"/>
      <dgm:spPr/>
    </dgm:pt>
    <dgm:pt modelId="{DBC91D2F-39AB-F849-86F3-8E6726650645}" type="pres">
      <dgm:prSet presAssocID="{049F244C-C230-4447-B5DF-B2B200028B16}" presName="header" presStyleLbl="node1" presStyleIdx="0" presStyleCnt="1"/>
      <dgm:spPr/>
      <dgm:t>
        <a:bodyPr/>
        <a:lstStyle/>
        <a:p>
          <a:endParaRPr lang="en-US"/>
        </a:p>
      </dgm:t>
    </dgm:pt>
    <dgm:pt modelId="{A71F5CCB-286E-4A47-975C-76329DB1211F}" type="pres">
      <dgm:prSet presAssocID="{85E80410-E016-404D-AD6D-6CA379D416CE}" presName="parTrans" presStyleLbl="sibTrans2D1" presStyleIdx="0" presStyleCnt="3"/>
      <dgm:spPr/>
      <dgm:t>
        <a:bodyPr/>
        <a:lstStyle/>
        <a:p>
          <a:endParaRPr lang="en-US"/>
        </a:p>
      </dgm:t>
    </dgm:pt>
    <dgm:pt modelId="{A66CB141-C6BE-F74B-A2EB-6B4EBF0649E8}" type="pres">
      <dgm:prSet presAssocID="{29432C29-024B-994E-B419-4915BCEE279C}" presName="child" presStyleLbl="alignAccFollow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89028-067C-E741-9647-EBBB7CC4D768}" type="pres">
      <dgm:prSet presAssocID="{5C033D6F-83D1-4D4B-BDA8-68E37E85B43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CF4B11A-2F15-E340-8B86-D9F8E20DCBF0}" type="pres">
      <dgm:prSet presAssocID="{C5B14D07-41B3-1F4F-BADD-F881A4AD80CC}" presName="child" presStyleLbl="alignAccFollow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461D8-753C-8D49-9C19-7C48DDA73832}" type="pres">
      <dgm:prSet presAssocID="{4F7A3EA1-19DF-8B49-A66C-7DD84C3BD84F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01C7256-D756-AB4D-A0A4-EF38321FED66}" type="pres">
      <dgm:prSet presAssocID="{2E3813F4-D21C-4C49-B1DF-331A8B025553}" presName="child" presStyleLbl="alignAccFollow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9CD348-D18E-4140-8910-B595DF3CF457}" type="presOf" srcId="{2E3813F4-D21C-4C49-B1DF-331A8B025553}" destId="{801C7256-D756-AB4D-A0A4-EF38321FED66}" srcOrd="0" destOrd="0" presId="urn:microsoft.com/office/officeart/2005/8/layout/lProcess1"/>
    <dgm:cxn modelId="{05016683-F012-4640-95FB-DC6515090C9C}" type="presOf" srcId="{85E80410-E016-404D-AD6D-6CA379D416CE}" destId="{A71F5CCB-286E-4A47-975C-76329DB1211F}" srcOrd="0" destOrd="0" presId="urn:microsoft.com/office/officeart/2005/8/layout/lProcess1"/>
    <dgm:cxn modelId="{612806CA-FA23-8F42-AB11-CF6059F88253}" type="presOf" srcId="{29432C29-024B-994E-B419-4915BCEE279C}" destId="{A66CB141-C6BE-F74B-A2EB-6B4EBF0649E8}" srcOrd="0" destOrd="0" presId="urn:microsoft.com/office/officeart/2005/8/layout/lProcess1"/>
    <dgm:cxn modelId="{442C18DF-834E-EE43-A5D3-B0ECE285045E}" type="presOf" srcId="{5C033D6F-83D1-4D4B-BDA8-68E37E85B43C}" destId="{EBE89028-067C-E741-9647-EBBB7CC4D768}" srcOrd="0" destOrd="0" presId="urn:microsoft.com/office/officeart/2005/8/layout/lProcess1"/>
    <dgm:cxn modelId="{A7213006-F775-E744-A7C4-D851289BB99C}" srcId="{049F244C-C230-4447-B5DF-B2B200028B16}" destId="{29432C29-024B-994E-B419-4915BCEE279C}" srcOrd="0" destOrd="0" parTransId="{85E80410-E016-404D-AD6D-6CA379D416CE}" sibTransId="{5C033D6F-83D1-4D4B-BDA8-68E37E85B43C}"/>
    <dgm:cxn modelId="{BFD5ADB0-953C-BC43-B461-201176C38CFD}" type="presOf" srcId="{049F244C-C230-4447-B5DF-B2B200028B16}" destId="{DBC91D2F-39AB-F849-86F3-8E6726650645}" srcOrd="0" destOrd="0" presId="urn:microsoft.com/office/officeart/2005/8/layout/lProcess1"/>
    <dgm:cxn modelId="{2099F077-6C65-1B42-9213-6D14688051E1}" type="presOf" srcId="{4F7A3EA1-19DF-8B49-A66C-7DD84C3BD84F}" destId="{E8B461D8-753C-8D49-9C19-7C48DDA73832}" srcOrd="0" destOrd="0" presId="urn:microsoft.com/office/officeart/2005/8/layout/lProcess1"/>
    <dgm:cxn modelId="{A4B79A2C-00CB-1545-B548-BCF2E6A2ABAD}" srcId="{049F244C-C230-4447-B5DF-B2B200028B16}" destId="{2E3813F4-D21C-4C49-B1DF-331A8B025553}" srcOrd="2" destOrd="0" parTransId="{77B80429-3956-584E-A564-4D55BB3610E6}" sibTransId="{69D3550F-8FA3-8A41-8DC7-FA8C9659101C}"/>
    <dgm:cxn modelId="{9A1EC4A2-BAE2-4541-B848-F245ABA1D804}" type="presOf" srcId="{11EF471C-F5BF-5E4C-8BF0-C5A3D6CCA1D3}" destId="{529A81CE-013A-3F4E-B161-7EDE752C68CE}" srcOrd="0" destOrd="0" presId="urn:microsoft.com/office/officeart/2005/8/layout/lProcess1"/>
    <dgm:cxn modelId="{37019C00-E411-DD48-BDC8-6CBDF751ED46}" srcId="{11EF471C-F5BF-5E4C-8BF0-C5A3D6CCA1D3}" destId="{049F244C-C230-4447-B5DF-B2B200028B16}" srcOrd="0" destOrd="0" parTransId="{AEE92ABB-EDF3-D348-B9E9-99FEDB3272DB}" sibTransId="{C968C63B-B1FD-D94F-8839-2F2572429991}"/>
    <dgm:cxn modelId="{313074FE-F6AD-2B47-96D7-AF3B94A70CC1}" srcId="{049F244C-C230-4447-B5DF-B2B200028B16}" destId="{C5B14D07-41B3-1F4F-BADD-F881A4AD80CC}" srcOrd="1" destOrd="0" parTransId="{093DE694-048F-9E4C-B858-995F20A49F60}" sibTransId="{4F7A3EA1-19DF-8B49-A66C-7DD84C3BD84F}"/>
    <dgm:cxn modelId="{08C0CB1B-D554-F046-9663-CBA74A06D0E7}" type="presOf" srcId="{C5B14D07-41B3-1F4F-BADD-F881A4AD80CC}" destId="{DCF4B11A-2F15-E340-8B86-D9F8E20DCBF0}" srcOrd="0" destOrd="0" presId="urn:microsoft.com/office/officeart/2005/8/layout/lProcess1"/>
    <dgm:cxn modelId="{3A9E9BC7-AD42-1A48-A331-8ECED97FCF71}" type="presParOf" srcId="{529A81CE-013A-3F4E-B161-7EDE752C68CE}" destId="{20262D08-F77D-A743-931B-9A17A4D07DEC}" srcOrd="0" destOrd="0" presId="urn:microsoft.com/office/officeart/2005/8/layout/lProcess1"/>
    <dgm:cxn modelId="{EDBE6C78-BADA-B048-8D79-085B5FB98989}" type="presParOf" srcId="{20262D08-F77D-A743-931B-9A17A4D07DEC}" destId="{DBC91D2F-39AB-F849-86F3-8E6726650645}" srcOrd="0" destOrd="0" presId="urn:microsoft.com/office/officeart/2005/8/layout/lProcess1"/>
    <dgm:cxn modelId="{815D8EAB-DB67-0B4F-B70F-C3F75ED2CF24}" type="presParOf" srcId="{20262D08-F77D-A743-931B-9A17A4D07DEC}" destId="{A71F5CCB-286E-4A47-975C-76329DB1211F}" srcOrd="1" destOrd="0" presId="urn:microsoft.com/office/officeart/2005/8/layout/lProcess1"/>
    <dgm:cxn modelId="{0F6A80D7-0151-EB43-89BD-8E5FBC939365}" type="presParOf" srcId="{20262D08-F77D-A743-931B-9A17A4D07DEC}" destId="{A66CB141-C6BE-F74B-A2EB-6B4EBF0649E8}" srcOrd="2" destOrd="0" presId="urn:microsoft.com/office/officeart/2005/8/layout/lProcess1"/>
    <dgm:cxn modelId="{83F00960-9A4B-364A-BD3F-EF65823CC65A}" type="presParOf" srcId="{20262D08-F77D-A743-931B-9A17A4D07DEC}" destId="{EBE89028-067C-E741-9647-EBBB7CC4D768}" srcOrd="3" destOrd="0" presId="urn:microsoft.com/office/officeart/2005/8/layout/lProcess1"/>
    <dgm:cxn modelId="{2D5637BA-6E9F-E04A-8C4D-DE5005C68181}" type="presParOf" srcId="{20262D08-F77D-A743-931B-9A17A4D07DEC}" destId="{DCF4B11A-2F15-E340-8B86-D9F8E20DCBF0}" srcOrd="4" destOrd="0" presId="urn:microsoft.com/office/officeart/2005/8/layout/lProcess1"/>
    <dgm:cxn modelId="{D61C4CAA-B38F-3D4A-BB10-5C244C529687}" type="presParOf" srcId="{20262D08-F77D-A743-931B-9A17A4D07DEC}" destId="{E8B461D8-753C-8D49-9C19-7C48DDA73832}" srcOrd="5" destOrd="0" presId="urn:microsoft.com/office/officeart/2005/8/layout/lProcess1"/>
    <dgm:cxn modelId="{C5043A66-5A98-1D44-90BF-E29987656066}" type="presParOf" srcId="{20262D08-F77D-A743-931B-9A17A4D07DEC}" destId="{801C7256-D756-AB4D-A0A4-EF38321FED66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B12A1D-C4A4-F243-8961-C7FB7652A9EF}" type="doc">
      <dgm:prSet loTypeId="urn:microsoft.com/office/officeart/2005/8/layout/equation1" loCatId="relationship" qsTypeId="urn:microsoft.com/office/officeart/2005/8/quickstyle/simple4" qsCatId="simple" csTypeId="urn:microsoft.com/office/officeart/2005/8/colors/accent1_2" csCatId="accent1" phldr="1"/>
      <dgm:spPr/>
    </dgm:pt>
    <dgm:pt modelId="{225CD7D8-57B9-EE49-B393-EA78313773DA}">
      <dgm:prSet/>
      <dgm:spPr>
        <a:ln>
          <a:solidFill>
            <a:schemeClr val="bg2"/>
          </a:solidFill>
        </a:ln>
      </dgm:spPr>
      <dgm:t>
        <a:bodyPr/>
        <a:lstStyle/>
        <a:p>
          <a:r>
            <a:rPr lang="en-US" b="1" i="0" dirty="0" smtClean="0">
              <a:solidFill>
                <a:schemeClr val="tx1"/>
              </a:solidFill>
            </a:rPr>
            <a:t>A service or user name</a:t>
          </a:r>
        </a:p>
      </dgm:t>
    </dgm:pt>
    <dgm:pt modelId="{B77BFB88-50F4-FC4F-9C70-611E72807CB9}" type="parTrans" cxnId="{2BCA176D-8640-7345-896C-FBD2C84C978D}">
      <dgm:prSet/>
      <dgm:spPr/>
      <dgm:t>
        <a:bodyPr/>
        <a:lstStyle/>
        <a:p>
          <a:endParaRPr lang="en-US"/>
        </a:p>
      </dgm:t>
    </dgm:pt>
    <dgm:pt modelId="{B6BBBDEC-3BC0-EC47-AA9D-871D2656B59B}" type="sibTrans" cxnId="{2BCA176D-8640-7345-896C-FBD2C84C978D}">
      <dgm:prSet/>
      <dgm:spPr>
        <a:ln>
          <a:solidFill>
            <a:schemeClr val="bg2"/>
          </a:solidFill>
        </a:ln>
      </dgm:spPr>
      <dgm:t>
        <a:bodyPr/>
        <a:lstStyle/>
        <a:p>
          <a:endParaRPr lang="en-US"/>
        </a:p>
      </dgm:t>
    </dgm:pt>
    <dgm:pt modelId="{CA9EEE00-B0A4-6C49-AFFD-3D87DA9DE64C}">
      <dgm:prSet/>
      <dgm:spPr>
        <a:ln>
          <a:solidFill>
            <a:schemeClr val="bg2"/>
          </a:solidFill>
        </a:ln>
      </dgm:spPr>
      <dgm:t>
        <a:bodyPr/>
        <a:lstStyle/>
        <a:p>
          <a:r>
            <a:rPr lang="en-US" b="1" i="0" dirty="0" smtClean="0">
              <a:solidFill>
                <a:schemeClr val="tx1"/>
              </a:solidFill>
            </a:rPr>
            <a:t>An instance name</a:t>
          </a:r>
        </a:p>
      </dgm:t>
    </dgm:pt>
    <dgm:pt modelId="{3AD34F46-2F97-2343-9578-DE6187E932D8}" type="parTrans" cxnId="{E3CA7A42-A758-6D44-8D46-3CFAF288DF61}">
      <dgm:prSet/>
      <dgm:spPr/>
      <dgm:t>
        <a:bodyPr/>
        <a:lstStyle/>
        <a:p>
          <a:endParaRPr lang="en-US"/>
        </a:p>
      </dgm:t>
    </dgm:pt>
    <dgm:pt modelId="{280A2592-9190-4A41-81DD-493E2C91DCED}" type="sibTrans" cxnId="{E3CA7A42-A758-6D44-8D46-3CFAF288DF61}">
      <dgm:prSet/>
      <dgm:spPr>
        <a:ln>
          <a:solidFill>
            <a:schemeClr val="bg2"/>
          </a:solidFill>
        </a:ln>
      </dgm:spPr>
      <dgm:t>
        <a:bodyPr/>
        <a:lstStyle/>
        <a:p>
          <a:endParaRPr lang="en-US"/>
        </a:p>
      </dgm:t>
    </dgm:pt>
    <dgm:pt modelId="{8B765A27-1F45-514D-B988-F506D6FEE46C}">
      <dgm:prSet/>
      <dgm:spPr>
        <a:ln>
          <a:solidFill>
            <a:schemeClr val="bg2"/>
          </a:solidFill>
        </a:ln>
      </dgm:spPr>
      <dgm:t>
        <a:bodyPr/>
        <a:lstStyle/>
        <a:p>
          <a:r>
            <a:rPr lang="en-US" b="1" i="0" dirty="0" smtClean="0">
              <a:solidFill>
                <a:schemeClr val="tx1"/>
              </a:solidFill>
            </a:rPr>
            <a:t>A realm name</a:t>
          </a:r>
        </a:p>
      </dgm:t>
    </dgm:pt>
    <dgm:pt modelId="{0C9F0CFE-2814-804E-BCA2-0E24267E0B2C}" type="parTrans" cxnId="{2355D4E6-9307-394D-AD2C-A29E387E3B6F}">
      <dgm:prSet/>
      <dgm:spPr/>
      <dgm:t>
        <a:bodyPr/>
        <a:lstStyle/>
        <a:p>
          <a:endParaRPr lang="en-US"/>
        </a:p>
      </dgm:t>
    </dgm:pt>
    <dgm:pt modelId="{59C9BDBB-C6B9-534B-A7AE-183F2AC5DEB4}" type="sibTrans" cxnId="{2355D4E6-9307-394D-AD2C-A29E387E3B6F}">
      <dgm:prSet/>
      <dgm:spPr>
        <a:ln>
          <a:solidFill>
            <a:schemeClr val="bg2"/>
          </a:solidFill>
        </a:ln>
      </dgm:spPr>
      <dgm:t>
        <a:bodyPr/>
        <a:lstStyle/>
        <a:p>
          <a:endParaRPr lang="en-US"/>
        </a:p>
      </dgm:t>
    </dgm:pt>
    <dgm:pt modelId="{F3E5DAE0-3F1D-DC4C-AC1A-A96CCB04AA69}">
      <dgm:prSet/>
      <dgm:spPr>
        <a:ln>
          <a:solidFill>
            <a:schemeClr val="bg2"/>
          </a:solidFill>
        </a:ln>
      </dgm:spPr>
      <dgm:t>
        <a:bodyPr/>
        <a:lstStyle/>
        <a:p>
          <a:r>
            <a:rPr lang="en-US" b="1" i="0" dirty="0" smtClean="0">
              <a:solidFill>
                <a:schemeClr val="tx1"/>
              </a:solidFill>
            </a:rPr>
            <a:t>Principal name</a:t>
          </a:r>
        </a:p>
      </dgm:t>
    </dgm:pt>
    <dgm:pt modelId="{84EA4007-655A-2743-B3CA-EAF9846CA0AC}" type="parTrans" cxnId="{C2C761AC-7772-7849-80B2-7E89C1D29AD8}">
      <dgm:prSet/>
      <dgm:spPr/>
      <dgm:t>
        <a:bodyPr/>
        <a:lstStyle/>
        <a:p>
          <a:endParaRPr lang="en-US"/>
        </a:p>
      </dgm:t>
    </dgm:pt>
    <dgm:pt modelId="{CFF0FF91-65BE-504D-AA13-679ACF30F059}" type="sibTrans" cxnId="{C2C761AC-7772-7849-80B2-7E89C1D29AD8}">
      <dgm:prSet/>
      <dgm:spPr/>
      <dgm:t>
        <a:bodyPr/>
        <a:lstStyle/>
        <a:p>
          <a:endParaRPr lang="en-US"/>
        </a:p>
      </dgm:t>
    </dgm:pt>
    <dgm:pt modelId="{21B2FBDB-F0FF-A542-A783-59BBDE10EB5F}" type="pres">
      <dgm:prSet presAssocID="{6DB12A1D-C4A4-F243-8961-C7FB7652A9EF}" presName="linearFlow" presStyleCnt="0">
        <dgm:presLayoutVars>
          <dgm:dir/>
          <dgm:resizeHandles val="exact"/>
        </dgm:presLayoutVars>
      </dgm:prSet>
      <dgm:spPr/>
    </dgm:pt>
    <dgm:pt modelId="{498E0CAD-50A5-8348-9428-2D2551246C2C}" type="pres">
      <dgm:prSet presAssocID="{225CD7D8-57B9-EE49-B393-EA78313773D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AC0F8-0E58-5D4C-9EF3-E79E8BB98B47}" type="pres">
      <dgm:prSet presAssocID="{B6BBBDEC-3BC0-EC47-AA9D-871D2656B59B}" presName="spacerL" presStyleCnt="0"/>
      <dgm:spPr/>
    </dgm:pt>
    <dgm:pt modelId="{E5CCC60F-E632-FE4E-B4BE-3C439B488E69}" type="pres">
      <dgm:prSet presAssocID="{B6BBBDEC-3BC0-EC47-AA9D-871D2656B59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B978B56-379D-F54A-B9DB-932D93A853AD}" type="pres">
      <dgm:prSet presAssocID="{B6BBBDEC-3BC0-EC47-AA9D-871D2656B59B}" presName="spacerR" presStyleCnt="0"/>
      <dgm:spPr/>
    </dgm:pt>
    <dgm:pt modelId="{44BE51AF-127A-E747-91BE-19632316C82A}" type="pres">
      <dgm:prSet presAssocID="{CA9EEE00-B0A4-6C49-AFFD-3D87DA9DE64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3F19E-547C-064D-B685-F89516DB32ED}" type="pres">
      <dgm:prSet presAssocID="{280A2592-9190-4A41-81DD-493E2C91DCED}" presName="spacerL" presStyleCnt="0"/>
      <dgm:spPr/>
    </dgm:pt>
    <dgm:pt modelId="{EA760A91-88CF-7E43-97DB-E361D25CD882}" type="pres">
      <dgm:prSet presAssocID="{280A2592-9190-4A41-81DD-493E2C91DCE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BCE42DF-F559-DC40-AB08-8C1532BB0B5B}" type="pres">
      <dgm:prSet presAssocID="{280A2592-9190-4A41-81DD-493E2C91DCED}" presName="spacerR" presStyleCnt="0"/>
      <dgm:spPr/>
    </dgm:pt>
    <dgm:pt modelId="{9E764BD8-FBF6-7A45-9C42-EADB0879DB09}" type="pres">
      <dgm:prSet presAssocID="{8B765A27-1F45-514D-B988-F506D6FEE46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C75A0-A75F-934A-A857-D730F2459809}" type="pres">
      <dgm:prSet presAssocID="{59C9BDBB-C6B9-534B-A7AE-183F2AC5DEB4}" presName="spacerL" presStyleCnt="0"/>
      <dgm:spPr/>
    </dgm:pt>
    <dgm:pt modelId="{B20953ED-69CE-A545-B888-88FBC05C681D}" type="pres">
      <dgm:prSet presAssocID="{59C9BDBB-C6B9-534B-A7AE-183F2AC5DEB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2EA220C2-64D4-E248-A216-84662F85DC85}" type="pres">
      <dgm:prSet presAssocID="{59C9BDBB-C6B9-534B-A7AE-183F2AC5DEB4}" presName="spacerR" presStyleCnt="0"/>
      <dgm:spPr/>
    </dgm:pt>
    <dgm:pt modelId="{4BB569A0-18B1-5E4B-AEE4-3FAD50F46CAA}" type="pres">
      <dgm:prSet presAssocID="{F3E5DAE0-3F1D-DC4C-AC1A-A96CCB04AA6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0453C5-857C-754D-B535-CC41FC019B26}" type="presOf" srcId="{6DB12A1D-C4A4-F243-8961-C7FB7652A9EF}" destId="{21B2FBDB-F0FF-A542-A783-59BBDE10EB5F}" srcOrd="0" destOrd="0" presId="urn:microsoft.com/office/officeart/2005/8/layout/equation1"/>
    <dgm:cxn modelId="{D7D0131F-61EA-E443-B835-D2ACEBF4D038}" type="presOf" srcId="{8B765A27-1F45-514D-B988-F506D6FEE46C}" destId="{9E764BD8-FBF6-7A45-9C42-EADB0879DB09}" srcOrd="0" destOrd="0" presId="urn:microsoft.com/office/officeart/2005/8/layout/equation1"/>
    <dgm:cxn modelId="{2BCA176D-8640-7345-896C-FBD2C84C978D}" srcId="{6DB12A1D-C4A4-F243-8961-C7FB7652A9EF}" destId="{225CD7D8-57B9-EE49-B393-EA78313773DA}" srcOrd="0" destOrd="0" parTransId="{B77BFB88-50F4-FC4F-9C70-611E72807CB9}" sibTransId="{B6BBBDEC-3BC0-EC47-AA9D-871D2656B59B}"/>
    <dgm:cxn modelId="{EA8C97A4-5E09-C045-8FD4-3854B4238026}" type="presOf" srcId="{225CD7D8-57B9-EE49-B393-EA78313773DA}" destId="{498E0CAD-50A5-8348-9428-2D2551246C2C}" srcOrd="0" destOrd="0" presId="urn:microsoft.com/office/officeart/2005/8/layout/equation1"/>
    <dgm:cxn modelId="{F2700E1B-F187-484F-BFAC-B9D104555042}" type="presOf" srcId="{280A2592-9190-4A41-81DD-493E2C91DCED}" destId="{EA760A91-88CF-7E43-97DB-E361D25CD882}" srcOrd="0" destOrd="0" presId="urn:microsoft.com/office/officeart/2005/8/layout/equation1"/>
    <dgm:cxn modelId="{3173F9BD-6E85-904B-B062-D2ECBC661397}" type="presOf" srcId="{F3E5DAE0-3F1D-DC4C-AC1A-A96CCB04AA69}" destId="{4BB569A0-18B1-5E4B-AEE4-3FAD50F46CAA}" srcOrd="0" destOrd="0" presId="urn:microsoft.com/office/officeart/2005/8/layout/equation1"/>
    <dgm:cxn modelId="{E3CA7A42-A758-6D44-8D46-3CFAF288DF61}" srcId="{6DB12A1D-C4A4-F243-8961-C7FB7652A9EF}" destId="{CA9EEE00-B0A4-6C49-AFFD-3D87DA9DE64C}" srcOrd="1" destOrd="0" parTransId="{3AD34F46-2F97-2343-9578-DE6187E932D8}" sibTransId="{280A2592-9190-4A41-81DD-493E2C91DCED}"/>
    <dgm:cxn modelId="{289E6B07-C7FB-3040-B9DF-EA386D9AB8FC}" type="presOf" srcId="{B6BBBDEC-3BC0-EC47-AA9D-871D2656B59B}" destId="{E5CCC60F-E632-FE4E-B4BE-3C439B488E69}" srcOrd="0" destOrd="0" presId="urn:microsoft.com/office/officeart/2005/8/layout/equation1"/>
    <dgm:cxn modelId="{6E2D8E95-BDC4-6E49-A44D-DDB40399B6CF}" type="presOf" srcId="{CA9EEE00-B0A4-6C49-AFFD-3D87DA9DE64C}" destId="{44BE51AF-127A-E747-91BE-19632316C82A}" srcOrd="0" destOrd="0" presId="urn:microsoft.com/office/officeart/2005/8/layout/equation1"/>
    <dgm:cxn modelId="{5CB55050-C961-A443-B7A7-1D061DE7FAB4}" type="presOf" srcId="{59C9BDBB-C6B9-534B-A7AE-183F2AC5DEB4}" destId="{B20953ED-69CE-A545-B888-88FBC05C681D}" srcOrd="0" destOrd="0" presId="urn:microsoft.com/office/officeart/2005/8/layout/equation1"/>
    <dgm:cxn modelId="{2355D4E6-9307-394D-AD2C-A29E387E3B6F}" srcId="{6DB12A1D-C4A4-F243-8961-C7FB7652A9EF}" destId="{8B765A27-1F45-514D-B988-F506D6FEE46C}" srcOrd="2" destOrd="0" parTransId="{0C9F0CFE-2814-804E-BCA2-0E24267E0B2C}" sibTransId="{59C9BDBB-C6B9-534B-A7AE-183F2AC5DEB4}"/>
    <dgm:cxn modelId="{C2C761AC-7772-7849-80B2-7E89C1D29AD8}" srcId="{6DB12A1D-C4A4-F243-8961-C7FB7652A9EF}" destId="{F3E5DAE0-3F1D-DC4C-AC1A-A96CCB04AA69}" srcOrd="3" destOrd="0" parTransId="{84EA4007-655A-2743-B3CA-EAF9846CA0AC}" sibTransId="{CFF0FF91-65BE-504D-AA13-679ACF30F059}"/>
    <dgm:cxn modelId="{F12AE42E-BA2C-1249-9AD7-E6AEF9698F2F}" type="presParOf" srcId="{21B2FBDB-F0FF-A542-A783-59BBDE10EB5F}" destId="{498E0CAD-50A5-8348-9428-2D2551246C2C}" srcOrd="0" destOrd="0" presId="urn:microsoft.com/office/officeart/2005/8/layout/equation1"/>
    <dgm:cxn modelId="{DE91608C-A31B-0D4F-8C19-C9FDF660EFA7}" type="presParOf" srcId="{21B2FBDB-F0FF-A542-A783-59BBDE10EB5F}" destId="{0E1AC0F8-0E58-5D4C-9EF3-E79E8BB98B47}" srcOrd="1" destOrd="0" presId="urn:microsoft.com/office/officeart/2005/8/layout/equation1"/>
    <dgm:cxn modelId="{ECE73243-6252-024B-81DC-7079C43C8E6F}" type="presParOf" srcId="{21B2FBDB-F0FF-A542-A783-59BBDE10EB5F}" destId="{E5CCC60F-E632-FE4E-B4BE-3C439B488E69}" srcOrd="2" destOrd="0" presId="urn:microsoft.com/office/officeart/2005/8/layout/equation1"/>
    <dgm:cxn modelId="{082E6E62-832E-B94E-89E9-8FAA1B125C81}" type="presParOf" srcId="{21B2FBDB-F0FF-A542-A783-59BBDE10EB5F}" destId="{FB978B56-379D-F54A-B9DB-932D93A853AD}" srcOrd="3" destOrd="0" presId="urn:microsoft.com/office/officeart/2005/8/layout/equation1"/>
    <dgm:cxn modelId="{792CB50A-0085-E843-A430-E1A8320CA6D2}" type="presParOf" srcId="{21B2FBDB-F0FF-A542-A783-59BBDE10EB5F}" destId="{44BE51AF-127A-E747-91BE-19632316C82A}" srcOrd="4" destOrd="0" presId="urn:microsoft.com/office/officeart/2005/8/layout/equation1"/>
    <dgm:cxn modelId="{E75D9D9F-D370-A341-8338-316067303A8C}" type="presParOf" srcId="{21B2FBDB-F0FF-A542-A783-59BBDE10EB5F}" destId="{2FA3F19E-547C-064D-B685-F89516DB32ED}" srcOrd="5" destOrd="0" presId="urn:microsoft.com/office/officeart/2005/8/layout/equation1"/>
    <dgm:cxn modelId="{C290D882-26B8-6D4C-A20C-94C285FE47BF}" type="presParOf" srcId="{21B2FBDB-F0FF-A542-A783-59BBDE10EB5F}" destId="{EA760A91-88CF-7E43-97DB-E361D25CD882}" srcOrd="6" destOrd="0" presId="urn:microsoft.com/office/officeart/2005/8/layout/equation1"/>
    <dgm:cxn modelId="{B2FF40EA-E31D-364C-BD4F-CCC199C44DCA}" type="presParOf" srcId="{21B2FBDB-F0FF-A542-A783-59BBDE10EB5F}" destId="{2BCE42DF-F559-DC40-AB08-8C1532BB0B5B}" srcOrd="7" destOrd="0" presId="urn:microsoft.com/office/officeart/2005/8/layout/equation1"/>
    <dgm:cxn modelId="{988AE9BA-21D1-0B41-B468-6FFB14D88437}" type="presParOf" srcId="{21B2FBDB-F0FF-A542-A783-59BBDE10EB5F}" destId="{9E764BD8-FBF6-7A45-9C42-EADB0879DB09}" srcOrd="8" destOrd="0" presId="urn:microsoft.com/office/officeart/2005/8/layout/equation1"/>
    <dgm:cxn modelId="{AA7F162A-9E12-ED4A-AA88-88150018B356}" type="presParOf" srcId="{21B2FBDB-F0FF-A542-A783-59BBDE10EB5F}" destId="{1E5C75A0-A75F-934A-A857-D730F2459809}" srcOrd="9" destOrd="0" presId="urn:microsoft.com/office/officeart/2005/8/layout/equation1"/>
    <dgm:cxn modelId="{F7442610-C894-574C-8B73-AFDD28E7126D}" type="presParOf" srcId="{21B2FBDB-F0FF-A542-A783-59BBDE10EB5F}" destId="{B20953ED-69CE-A545-B888-88FBC05C681D}" srcOrd="10" destOrd="0" presId="urn:microsoft.com/office/officeart/2005/8/layout/equation1"/>
    <dgm:cxn modelId="{23448BD1-6F33-744C-BC6C-F2C07056FCA1}" type="presParOf" srcId="{21B2FBDB-F0FF-A542-A783-59BBDE10EB5F}" destId="{2EA220C2-64D4-E248-A216-84662F85DC85}" srcOrd="11" destOrd="0" presId="urn:microsoft.com/office/officeart/2005/8/layout/equation1"/>
    <dgm:cxn modelId="{919FBB12-4EFF-AF4A-B8B9-75798AF8CD1E}" type="presParOf" srcId="{21B2FBDB-F0FF-A542-A783-59BBDE10EB5F}" destId="{4BB569A0-18B1-5E4B-AEE4-3FAD50F46CA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86D983-2AED-5547-AD76-A8E750AC315E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CAEDA2-1ABB-164B-9C16-9B474FD0E400}">
      <dgm:prSet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pPr rtl="0"/>
          <a:r>
            <a:rPr lang="en-US" b="1" i="0" dirty="0" smtClean="0">
              <a:solidFill>
                <a:schemeClr val="bg2"/>
              </a:solidFill>
            </a:rPr>
            <a:t>Includes a number of optional extensions that may be added to the version 2 format</a:t>
          </a:r>
          <a:endParaRPr lang="en-US" b="1" i="0" dirty="0">
            <a:solidFill>
              <a:schemeClr val="bg2"/>
            </a:solidFill>
          </a:endParaRPr>
        </a:p>
      </dgm:t>
    </dgm:pt>
    <dgm:pt modelId="{CF2C5615-A004-3F43-BABC-A45A836B8C36}" type="parTrans" cxnId="{4BDE3FCD-2371-F449-A712-D90E8B4F02B4}">
      <dgm:prSet/>
      <dgm:spPr/>
      <dgm:t>
        <a:bodyPr/>
        <a:lstStyle/>
        <a:p>
          <a:endParaRPr lang="en-US"/>
        </a:p>
      </dgm:t>
    </dgm:pt>
    <dgm:pt modelId="{D84040DC-F499-0543-B13E-DE282794FB2A}" type="sibTrans" cxnId="{4BDE3FCD-2371-F449-A712-D90E8B4F02B4}">
      <dgm:prSet/>
      <dgm:spPr>
        <a:solidFill>
          <a:srgbClr val="800000"/>
        </a:solidFill>
        <a:ln>
          <a:solidFill>
            <a:schemeClr val="bg2"/>
          </a:solidFill>
        </a:ln>
      </dgm:spPr>
      <dgm:t>
        <a:bodyPr/>
        <a:lstStyle/>
        <a:p>
          <a:endParaRPr lang="en-US"/>
        </a:p>
      </dgm:t>
    </dgm:pt>
    <dgm:pt modelId="{8D00CBB6-E996-8542-8828-7FCC39DBCF2E}">
      <dgm:prSet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pPr rtl="0"/>
          <a:r>
            <a:rPr lang="en-US" b="1" i="0" dirty="0" smtClean="0">
              <a:solidFill>
                <a:schemeClr val="bg2"/>
              </a:solidFill>
            </a:rPr>
            <a:t>Each extension consists of:</a:t>
          </a:r>
          <a:endParaRPr lang="en-US" b="1" i="0" dirty="0">
            <a:solidFill>
              <a:schemeClr val="bg2"/>
            </a:solidFill>
          </a:endParaRPr>
        </a:p>
      </dgm:t>
    </dgm:pt>
    <dgm:pt modelId="{74C61D92-8EC7-7F4F-9D9B-D987E10F8CE1}" type="parTrans" cxnId="{8BD0BCF7-43B3-7049-BD00-BF7C46F6C156}">
      <dgm:prSet/>
      <dgm:spPr/>
      <dgm:t>
        <a:bodyPr/>
        <a:lstStyle/>
        <a:p>
          <a:endParaRPr lang="en-US"/>
        </a:p>
      </dgm:t>
    </dgm:pt>
    <dgm:pt modelId="{C487C310-BCEE-9349-8B27-0789BF4B34BF}" type="sibTrans" cxnId="{8BD0BCF7-43B3-7049-BD00-BF7C46F6C156}">
      <dgm:prSet/>
      <dgm:spPr>
        <a:solidFill>
          <a:srgbClr val="800000"/>
        </a:solidFill>
        <a:ln>
          <a:solidFill>
            <a:schemeClr val="bg2"/>
          </a:solidFill>
        </a:ln>
      </dgm:spPr>
      <dgm:t>
        <a:bodyPr/>
        <a:lstStyle/>
        <a:p>
          <a:endParaRPr lang="en-US"/>
        </a:p>
      </dgm:t>
    </dgm:pt>
    <dgm:pt modelId="{6D00F293-52CB-E14C-AED9-917692FA1048}">
      <dgm:prSet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pPr rtl="0"/>
          <a:r>
            <a:rPr lang="en-US" b="1" i="0" dirty="0" smtClean="0">
              <a:solidFill>
                <a:schemeClr val="bg2"/>
              </a:solidFill>
            </a:rPr>
            <a:t>An extension identifier</a:t>
          </a:r>
          <a:endParaRPr lang="en-US" b="1" i="0" dirty="0">
            <a:solidFill>
              <a:schemeClr val="bg2"/>
            </a:solidFill>
          </a:endParaRPr>
        </a:p>
      </dgm:t>
    </dgm:pt>
    <dgm:pt modelId="{2406C4E2-9E31-864D-8728-88EF817D5839}" type="parTrans" cxnId="{7F76BC55-FEC9-0B45-9A63-A96FC8FF1648}">
      <dgm:prSet/>
      <dgm:spPr/>
      <dgm:t>
        <a:bodyPr/>
        <a:lstStyle/>
        <a:p>
          <a:endParaRPr lang="en-US"/>
        </a:p>
      </dgm:t>
    </dgm:pt>
    <dgm:pt modelId="{9FFADCC0-1419-0647-8B0D-CB40F865A624}" type="sibTrans" cxnId="{7F76BC55-FEC9-0B45-9A63-A96FC8FF1648}">
      <dgm:prSet/>
      <dgm:spPr/>
      <dgm:t>
        <a:bodyPr/>
        <a:lstStyle/>
        <a:p>
          <a:endParaRPr lang="en-US"/>
        </a:p>
      </dgm:t>
    </dgm:pt>
    <dgm:pt modelId="{D653C5F5-B8D2-BB4B-A469-1710E055666D}">
      <dgm:prSet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pPr rtl="0"/>
          <a:r>
            <a:rPr lang="en-US" b="1" i="0" dirty="0" smtClean="0">
              <a:solidFill>
                <a:schemeClr val="bg2"/>
              </a:solidFill>
            </a:rPr>
            <a:t>A criticality indicator</a:t>
          </a:r>
          <a:endParaRPr lang="en-US" b="1" i="0" dirty="0">
            <a:solidFill>
              <a:schemeClr val="bg2"/>
            </a:solidFill>
          </a:endParaRPr>
        </a:p>
      </dgm:t>
    </dgm:pt>
    <dgm:pt modelId="{16146A0A-C176-CF45-88A2-FF39267F4F83}" type="parTrans" cxnId="{49C125C7-164D-7E4D-A8FB-4F68AC9BC6C2}">
      <dgm:prSet/>
      <dgm:spPr/>
      <dgm:t>
        <a:bodyPr/>
        <a:lstStyle/>
        <a:p>
          <a:endParaRPr lang="en-US"/>
        </a:p>
      </dgm:t>
    </dgm:pt>
    <dgm:pt modelId="{01072D74-345D-0D44-8B71-39A09C440546}" type="sibTrans" cxnId="{49C125C7-164D-7E4D-A8FB-4F68AC9BC6C2}">
      <dgm:prSet/>
      <dgm:spPr/>
      <dgm:t>
        <a:bodyPr/>
        <a:lstStyle/>
        <a:p>
          <a:endParaRPr lang="en-US"/>
        </a:p>
      </dgm:t>
    </dgm:pt>
    <dgm:pt modelId="{762E4E22-8A2A-C142-A570-4C5D217E21BF}">
      <dgm:prSet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pPr rtl="0"/>
          <a:r>
            <a:rPr lang="en-US" b="1" i="0" dirty="0" smtClean="0">
              <a:solidFill>
                <a:schemeClr val="bg2"/>
              </a:solidFill>
            </a:rPr>
            <a:t>An extension value</a:t>
          </a:r>
          <a:endParaRPr lang="en-US" b="1" i="0" dirty="0">
            <a:solidFill>
              <a:schemeClr val="bg2"/>
            </a:solidFill>
          </a:endParaRPr>
        </a:p>
      </dgm:t>
    </dgm:pt>
    <dgm:pt modelId="{E3B3F41E-6F7D-1045-82A9-06AB528A95B1}" type="parTrans" cxnId="{DA8A8D89-A82B-F749-AF32-DCD35F54008A}">
      <dgm:prSet/>
      <dgm:spPr/>
      <dgm:t>
        <a:bodyPr/>
        <a:lstStyle/>
        <a:p>
          <a:endParaRPr lang="en-US"/>
        </a:p>
      </dgm:t>
    </dgm:pt>
    <dgm:pt modelId="{45C5C41A-4595-7E41-AB85-023B02B389E8}" type="sibTrans" cxnId="{DA8A8D89-A82B-F749-AF32-DCD35F54008A}">
      <dgm:prSet/>
      <dgm:spPr/>
      <dgm:t>
        <a:bodyPr/>
        <a:lstStyle/>
        <a:p>
          <a:endParaRPr lang="en-US"/>
        </a:p>
      </dgm:t>
    </dgm:pt>
    <dgm:pt modelId="{0A57AD38-B0CC-5942-822E-1953789F7159}">
      <dgm:prSet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pPr rtl="0"/>
          <a:r>
            <a:rPr lang="en-US" b="1" i="0" dirty="0" smtClean="0">
              <a:solidFill>
                <a:schemeClr val="bg2"/>
              </a:solidFill>
            </a:rPr>
            <a:t>The certificate extensions fall into three main categories:</a:t>
          </a:r>
          <a:endParaRPr lang="en-US" b="1" i="0" dirty="0">
            <a:solidFill>
              <a:schemeClr val="bg2"/>
            </a:solidFill>
          </a:endParaRPr>
        </a:p>
      </dgm:t>
    </dgm:pt>
    <dgm:pt modelId="{7241E6D7-F693-E94F-8990-E192979A9427}" type="parTrans" cxnId="{F4FDFB0A-8659-6848-BBA0-331FE2CFABB4}">
      <dgm:prSet/>
      <dgm:spPr/>
      <dgm:t>
        <a:bodyPr/>
        <a:lstStyle/>
        <a:p>
          <a:endParaRPr lang="en-US"/>
        </a:p>
      </dgm:t>
    </dgm:pt>
    <dgm:pt modelId="{19AD9D0A-7445-4742-9ED5-C92996B3A695}" type="sibTrans" cxnId="{F4FDFB0A-8659-6848-BBA0-331FE2CFABB4}">
      <dgm:prSet/>
      <dgm:spPr/>
      <dgm:t>
        <a:bodyPr/>
        <a:lstStyle/>
        <a:p>
          <a:endParaRPr lang="en-US"/>
        </a:p>
      </dgm:t>
    </dgm:pt>
    <dgm:pt modelId="{9615FB69-8812-3D44-B34B-EE16B671F0D8}">
      <dgm:prSet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pPr rtl="0"/>
          <a:r>
            <a:rPr lang="en-US" b="1" i="0" dirty="0" smtClean="0">
              <a:solidFill>
                <a:schemeClr val="bg2"/>
              </a:solidFill>
            </a:rPr>
            <a:t>Key and policy information</a:t>
          </a:r>
          <a:endParaRPr lang="en-US" b="1" i="0" dirty="0">
            <a:solidFill>
              <a:schemeClr val="bg2"/>
            </a:solidFill>
          </a:endParaRPr>
        </a:p>
      </dgm:t>
    </dgm:pt>
    <dgm:pt modelId="{DC2D151E-CC1C-E44C-A03C-646F44A37E68}" type="parTrans" cxnId="{92A0FD75-8C66-2D4E-AE54-C049ED848460}">
      <dgm:prSet/>
      <dgm:spPr/>
      <dgm:t>
        <a:bodyPr/>
        <a:lstStyle/>
        <a:p>
          <a:endParaRPr lang="en-US"/>
        </a:p>
      </dgm:t>
    </dgm:pt>
    <dgm:pt modelId="{7CF05720-CEFF-4547-B1FD-DB82C5190FF4}" type="sibTrans" cxnId="{92A0FD75-8C66-2D4E-AE54-C049ED848460}">
      <dgm:prSet/>
      <dgm:spPr/>
      <dgm:t>
        <a:bodyPr/>
        <a:lstStyle/>
        <a:p>
          <a:endParaRPr lang="en-US"/>
        </a:p>
      </dgm:t>
    </dgm:pt>
    <dgm:pt modelId="{80424D46-E841-AE4F-9430-C7EC10842BB3}">
      <dgm:prSet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pPr rtl="0"/>
          <a:r>
            <a:rPr lang="en-US" b="1" i="0" dirty="0" smtClean="0">
              <a:solidFill>
                <a:schemeClr val="bg2"/>
              </a:solidFill>
            </a:rPr>
            <a:t>Subject and issuer attributes</a:t>
          </a:r>
          <a:endParaRPr lang="en-US" b="1" i="0" dirty="0">
            <a:solidFill>
              <a:schemeClr val="bg2"/>
            </a:solidFill>
          </a:endParaRPr>
        </a:p>
      </dgm:t>
    </dgm:pt>
    <dgm:pt modelId="{79A9CFBB-8B33-7648-AFC1-F9BC737E2A4D}" type="parTrans" cxnId="{85D5540D-8420-6A48-BDC2-0882EC34C13F}">
      <dgm:prSet/>
      <dgm:spPr/>
      <dgm:t>
        <a:bodyPr/>
        <a:lstStyle/>
        <a:p>
          <a:endParaRPr lang="en-US"/>
        </a:p>
      </dgm:t>
    </dgm:pt>
    <dgm:pt modelId="{F18C7956-29A7-D041-B37B-B20EC903CC00}" type="sibTrans" cxnId="{85D5540D-8420-6A48-BDC2-0882EC34C13F}">
      <dgm:prSet/>
      <dgm:spPr/>
      <dgm:t>
        <a:bodyPr/>
        <a:lstStyle/>
        <a:p>
          <a:endParaRPr lang="en-US"/>
        </a:p>
      </dgm:t>
    </dgm:pt>
    <dgm:pt modelId="{E81EB1DE-F09B-1342-A982-7CDEDA948B1C}">
      <dgm:prSet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pPr rtl="0"/>
          <a:r>
            <a:rPr lang="en-US" b="1" i="0" dirty="0" smtClean="0">
              <a:solidFill>
                <a:schemeClr val="bg2"/>
              </a:solidFill>
            </a:rPr>
            <a:t>Certification path constraints</a:t>
          </a:r>
          <a:endParaRPr lang="en-US" b="1" i="0" dirty="0">
            <a:solidFill>
              <a:schemeClr val="bg2"/>
            </a:solidFill>
          </a:endParaRPr>
        </a:p>
      </dgm:t>
    </dgm:pt>
    <dgm:pt modelId="{5D7A6D9D-A7FA-B344-820D-E798B475B0CA}" type="parTrans" cxnId="{1EA981F4-CE05-8842-996C-830B6CAD90FC}">
      <dgm:prSet/>
      <dgm:spPr/>
      <dgm:t>
        <a:bodyPr/>
        <a:lstStyle/>
        <a:p>
          <a:endParaRPr lang="en-US"/>
        </a:p>
      </dgm:t>
    </dgm:pt>
    <dgm:pt modelId="{B3DD21DE-69F6-5D47-ACE5-96FC5D9763F9}" type="sibTrans" cxnId="{1EA981F4-CE05-8842-996C-830B6CAD90FC}">
      <dgm:prSet/>
      <dgm:spPr/>
      <dgm:t>
        <a:bodyPr/>
        <a:lstStyle/>
        <a:p>
          <a:endParaRPr lang="en-US"/>
        </a:p>
      </dgm:t>
    </dgm:pt>
    <dgm:pt modelId="{876840B6-753B-A444-9661-2CC8216B3BE6}" type="pres">
      <dgm:prSet presAssocID="{4786D983-2AED-5547-AD76-A8E750AC315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437DED-47BB-5148-85F5-E1B04DCFB962}" type="pres">
      <dgm:prSet presAssocID="{4786D983-2AED-5547-AD76-A8E750AC315E}" presName="dummyMaxCanvas" presStyleCnt="0">
        <dgm:presLayoutVars/>
      </dgm:prSet>
      <dgm:spPr/>
    </dgm:pt>
    <dgm:pt modelId="{53E62CC8-C687-B44D-A1F9-214B82C9B592}" type="pres">
      <dgm:prSet presAssocID="{4786D983-2AED-5547-AD76-A8E750AC315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9C4395-9029-7149-85EE-F197F1323CEB}" type="pres">
      <dgm:prSet presAssocID="{4786D983-2AED-5547-AD76-A8E750AC315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B7151-9BBF-644F-B0E8-42116B23801F}" type="pres">
      <dgm:prSet presAssocID="{4786D983-2AED-5547-AD76-A8E750AC315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AB97F-AA72-3141-ADBE-AFF38E803E36}" type="pres">
      <dgm:prSet presAssocID="{4786D983-2AED-5547-AD76-A8E750AC315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1E715-E713-B84C-9727-F735A68245C9}" type="pres">
      <dgm:prSet presAssocID="{4786D983-2AED-5547-AD76-A8E750AC315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FCBB9-611A-9C4D-BC9A-CFD430FAF1FE}" type="pres">
      <dgm:prSet presAssocID="{4786D983-2AED-5547-AD76-A8E750AC315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117B2-4B10-2344-824A-5C73BC7BFEF1}" type="pres">
      <dgm:prSet presAssocID="{4786D983-2AED-5547-AD76-A8E750AC315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F7BAF-7A9F-3F4C-AF26-CDF3BC393B0B}" type="pres">
      <dgm:prSet presAssocID="{4786D983-2AED-5547-AD76-A8E750AC315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76BC55-FEC9-0B45-9A63-A96FC8FF1648}" srcId="{8D00CBB6-E996-8542-8828-7FCC39DBCF2E}" destId="{6D00F293-52CB-E14C-AED9-917692FA1048}" srcOrd="0" destOrd="0" parTransId="{2406C4E2-9E31-864D-8728-88EF817D5839}" sibTransId="{9FFADCC0-1419-0647-8B0D-CB40F865A624}"/>
    <dgm:cxn modelId="{976ABDE8-2198-FB40-B230-45925380CCDB}" type="presOf" srcId="{6D00F293-52CB-E14C-AED9-917692FA1048}" destId="{219C4395-9029-7149-85EE-F197F1323CEB}" srcOrd="0" destOrd="1" presId="urn:microsoft.com/office/officeart/2005/8/layout/vProcess5"/>
    <dgm:cxn modelId="{1EA981F4-CE05-8842-996C-830B6CAD90FC}" srcId="{0A57AD38-B0CC-5942-822E-1953789F7159}" destId="{E81EB1DE-F09B-1342-A982-7CDEDA948B1C}" srcOrd="2" destOrd="0" parTransId="{5D7A6D9D-A7FA-B344-820D-E798B475B0CA}" sibTransId="{B3DD21DE-69F6-5D47-ACE5-96FC5D9763F9}"/>
    <dgm:cxn modelId="{BDA7FD2F-D023-2C40-891A-824DBB6DA9AD}" type="presOf" srcId="{6D00F293-52CB-E14C-AED9-917692FA1048}" destId="{AAC117B2-4B10-2344-824A-5C73BC7BFEF1}" srcOrd="1" destOrd="1" presId="urn:microsoft.com/office/officeart/2005/8/layout/vProcess5"/>
    <dgm:cxn modelId="{C4060337-3162-A04E-AA89-06C22EA30396}" type="presOf" srcId="{EACAEDA2-1ABB-164B-9C16-9B474FD0E400}" destId="{53E62CC8-C687-B44D-A1F9-214B82C9B592}" srcOrd="0" destOrd="0" presId="urn:microsoft.com/office/officeart/2005/8/layout/vProcess5"/>
    <dgm:cxn modelId="{85D5540D-8420-6A48-BDC2-0882EC34C13F}" srcId="{0A57AD38-B0CC-5942-822E-1953789F7159}" destId="{80424D46-E841-AE4F-9430-C7EC10842BB3}" srcOrd="1" destOrd="0" parTransId="{79A9CFBB-8B33-7648-AFC1-F9BC737E2A4D}" sibTransId="{F18C7956-29A7-D041-B37B-B20EC903CC00}"/>
    <dgm:cxn modelId="{A8A3AA61-1C56-A149-82E2-29E4BB14BCC8}" type="presOf" srcId="{E81EB1DE-F09B-1342-A982-7CDEDA948B1C}" destId="{7E8F7BAF-7A9F-3F4C-AF26-CDF3BC393B0B}" srcOrd="1" destOrd="3" presId="urn:microsoft.com/office/officeart/2005/8/layout/vProcess5"/>
    <dgm:cxn modelId="{8BD0BCF7-43B3-7049-BD00-BF7C46F6C156}" srcId="{4786D983-2AED-5547-AD76-A8E750AC315E}" destId="{8D00CBB6-E996-8542-8828-7FCC39DBCF2E}" srcOrd="1" destOrd="0" parTransId="{74C61D92-8EC7-7F4F-9D9B-D987E10F8CE1}" sibTransId="{C487C310-BCEE-9349-8B27-0789BF4B34BF}"/>
    <dgm:cxn modelId="{3EA574B8-4199-B647-A263-8864547349AF}" type="presOf" srcId="{9615FB69-8812-3D44-B34B-EE16B671F0D8}" destId="{7E8F7BAF-7A9F-3F4C-AF26-CDF3BC393B0B}" srcOrd="1" destOrd="1" presId="urn:microsoft.com/office/officeart/2005/8/layout/vProcess5"/>
    <dgm:cxn modelId="{FEBB7C02-ACCB-F84E-9193-E98C68796B1D}" type="presOf" srcId="{EACAEDA2-1ABB-164B-9C16-9B474FD0E400}" destId="{812FCBB9-611A-9C4D-BC9A-CFD430FAF1FE}" srcOrd="1" destOrd="0" presId="urn:microsoft.com/office/officeart/2005/8/layout/vProcess5"/>
    <dgm:cxn modelId="{F4FDFB0A-8659-6848-BBA0-331FE2CFABB4}" srcId="{4786D983-2AED-5547-AD76-A8E750AC315E}" destId="{0A57AD38-B0CC-5942-822E-1953789F7159}" srcOrd="2" destOrd="0" parTransId="{7241E6D7-F693-E94F-8990-E192979A9427}" sibTransId="{19AD9D0A-7445-4742-9ED5-C92996B3A695}"/>
    <dgm:cxn modelId="{51D28B38-83AC-524C-AB7F-D8AA05141E9D}" type="presOf" srcId="{762E4E22-8A2A-C142-A570-4C5D217E21BF}" destId="{219C4395-9029-7149-85EE-F197F1323CEB}" srcOrd="0" destOrd="3" presId="urn:microsoft.com/office/officeart/2005/8/layout/vProcess5"/>
    <dgm:cxn modelId="{49C125C7-164D-7E4D-A8FB-4F68AC9BC6C2}" srcId="{8D00CBB6-E996-8542-8828-7FCC39DBCF2E}" destId="{D653C5F5-B8D2-BB4B-A469-1710E055666D}" srcOrd="1" destOrd="0" parTransId="{16146A0A-C176-CF45-88A2-FF39267F4F83}" sibTransId="{01072D74-345D-0D44-8B71-39A09C440546}"/>
    <dgm:cxn modelId="{B341CF6A-0DE7-A244-97F0-ECAC953553E2}" type="presOf" srcId="{D653C5F5-B8D2-BB4B-A469-1710E055666D}" destId="{219C4395-9029-7149-85EE-F197F1323CEB}" srcOrd="0" destOrd="2" presId="urn:microsoft.com/office/officeart/2005/8/layout/vProcess5"/>
    <dgm:cxn modelId="{22C0BB59-0A35-954E-A27C-F7FD026C528D}" type="presOf" srcId="{8D00CBB6-E996-8542-8828-7FCC39DBCF2E}" destId="{AAC117B2-4B10-2344-824A-5C73BC7BFEF1}" srcOrd="1" destOrd="0" presId="urn:microsoft.com/office/officeart/2005/8/layout/vProcess5"/>
    <dgm:cxn modelId="{3D92719C-9EEA-AF41-97EC-0E42B2A22B09}" type="presOf" srcId="{762E4E22-8A2A-C142-A570-4C5D217E21BF}" destId="{AAC117B2-4B10-2344-824A-5C73BC7BFEF1}" srcOrd="1" destOrd="3" presId="urn:microsoft.com/office/officeart/2005/8/layout/vProcess5"/>
    <dgm:cxn modelId="{DDE007BF-5410-E949-BDCB-C1E755CC3C97}" type="presOf" srcId="{80424D46-E841-AE4F-9430-C7EC10842BB3}" destId="{1B0B7151-9BBF-644F-B0E8-42116B23801F}" srcOrd="0" destOrd="2" presId="urn:microsoft.com/office/officeart/2005/8/layout/vProcess5"/>
    <dgm:cxn modelId="{27EA0375-4005-6F4B-900F-9F6C26A42B50}" type="presOf" srcId="{D653C5F5-B8D2-BB4B-A469-1710E055666D}" destId="{AAC117B2-4B10-2344-824A-5C73BC7BFEF1}" srcOrd="1" destOrd="2" presId="urn:microsoft.com/office/officeart/2005/8/layout/vProcess5"/>
    <dgm:cxn modelId="{92A0FD75-8C66-2D4E-AE54-C049ED848460}" srcId="{0A57AD38-B0CC-5942-822E-1953789F7159}" destId="{9615FB69-8812-3D44-B34B-EE16B671F0D8}" srcOrd="0" destOrd="0" parTransId="{DC2D151E-CC1C-E44C-A03C-646F44A37E68}" sibTransId="{7CF05720-CEFF-4547-B1FD-DB82C5190FF4}"/>
    <dgm:cxn modelId="{C56A53FB-5A84-DD4A-B290-E8C26BD5156A}" type="presOf" srcId="{C487C310-BCEE-9349-8B27-0789BF4B34BF}" destId="{A3B1E715-E713-B84C-9727-F735A68245C9}" srcOrd="0" destOrd="0" presId="urn:microsoft.com/office/officeart/2005/8/layout/vProcess5"/>
    <dgm:cxn modelId="{DA8A8D89-A82B-F749-AF32-DCD35F54008A}" srcId="{8D00CBB6-E996-8542-8828-7FCC39DBCF2E}" destId="{762E4E22-8A2A-C142-A570-4C5D217E21BF}" srcOrd="2" destOrd="0" parTransId="{E3B3F41E-6F7D-1045-82A9-06AB528A95B1}" sibTransId="{45C5C41A-4595-7E41-AB85-023B02B389E8}"/>
    <dgm:cxn modelId="{133046E5-C434-1B4E-BE51-E780E691C195}" type="presOf" srcId="{9615FB69-8812-3D44-B34B-EE16B671F0D8}" destId="{1B0B7151-9BBF-644F-B0E8-42116B23801F}" srcOrd="0" destOrd="1" presId="urn:microsoft.com/office/officeart/2005/8/layout/vProcess5"/>
    <dgm:cxn modelId="{EFDE4FCF-47D6-E542-96F9-EFE92E34F00F}" type="presOf" srcId="{E81EB1DE-F09B-1342-A982-7CDEDA948B1C}" destId="{1B0B7151-9BBF-644F-B0E8-42116B23801F}" srcOrd="0" destOrd="3" presId="urn:microsoft.com/office/officeart/2005/8/layout/vProcess5"/>
    <dgm:cxn modelId="{24486A7F-9767-6949-8437-D8B03C047C17}" type="presOf" srcId="{80424D46-E841-AE4F-9430-C7EC10842BB3}" destId="{7E8F7BAF-7A9F-3F4C-AF26-CDF3BC393B0B}" srcOrd="1" destOrd="2" presId="urn:microsoft.com/office/officeart/2005/8/layout/vProcess5"/>
    <dgm:cxn modelId="{D2B1BDD6-13BF-A64F-9998-DD78C3006FA1}" type="presOf" srcId="{D84040DC-F499-0543-B13E-DE282794FB2A}" destId="{C5EAB97F-AA72-3141-ADBE-AFF38E803E36}" srcOrd="0" destOrd="0" presId="urn:microsoft.com/office/officeart/2005/8/layout/vProcess5"/>
    <dgm:cxn modelId="{0BEC45D6-24CD-B04F-A63F-B33882B52744}" type="presOf" srcId="{0A57AD38-B0CC-5942-822E-1953789F7159}" destId="{1B0B7151-9BBF-644F-B0E8-42116B23801F}" srcOrd="0" destOrd="0" presId="urn:microsoft.com/office/officeart/2005/8/layout/vProcess5"/>
    <dgm:cxn modelId="{64C72AF5-D72E-E048-A6B9-322128745E1D}" type="presOf" srcId="{8D00CBB6-E996-8542-8828-7FCC39DBCF2E}" destId="{219C4395-9029-7149-85EE-F197F1323CEB}" srcOrd="0" destOrd="0" presId="urn:microsoft.com/office/officeart/2005/8/layout/vProcess5"/>
    <dgm:cxn modelId="{FC056255-1C02-BB48-B94A-202AA19F45E9}" type="presOf" srcId="{4786D983-2AED-5547-AD76-A8E750AC315E}" destId="{876840B6-753B-A444-9661-2CC8216B3BE6}" srcOrd="0" destOrd="0" presId="urn:microsoft.com/office/officeart/2005/8/layout/vProcess5"/>
    <dgm:cxn modelId="{4BDE3FCD-2371-F449-A712-D90E8B4F02B4}" srcId="{4786D983-2AED-5547-AD76-A8E750AC315E}" destId="{EACAEDA2-1ABB-164B-9C16-9B474FD0E400}" srcOrd="0" destOrd="0" parTransId="{CF2C5615-A004-3F43-BABC-A45A836B8C36}" sibTransId="{D84040DC-F499-0543-B13E-DE282794FB2A}"/>
    <dgm:cxn modelId="{A45C7DC8-8877-3D4D-AC45-A21CAB2C7DAF}" type="presOf" srcId="{0A57AD38-B0CC-5942-822E-1953789F7159}" destId="{7E8F7BAF-7A9F-3F4C-AF26-CDF3BC393B0B}" srcOrd="1" destOrd="0" presId="urn:microsoft.com/office/officeart/2005/8/layout/vProcess5"/>
    <dgm:cxn modelId="{661F004E-D1F3-1844-809B-C0FBA832E8CB}" type="presParOf" srcId="{876840B6-753B-A444-9661-2CC8216B3BE6}" destId="{5C437DED-47BB-5148-85F5-E1B04DCFB962}" srcOrd="0" destOrd="0" presId="urn:microsoft.com/office/officeart/2005/8/layout/vProcess5"/>
    <dgm:cxn modelId="{153DB8DB-BD72-C948-B4E8-7056EEDDC132}" type="presParOf" srcId="{876840B6-753B-A444-9661-2CC8216B3BE6}" destId="{53E62CC8-C687-B44D-A1F9-214B82C9B592}" srcOrd="1" destOrd="0" presId="urn:microsoft.com/office/officeart/2005/8/layout/vProcess5"/>
    <dgm:cxn modelId="{569A70BE-CE03-6C4A-A7C5-2E897356EC76}" type="presParOf" srcId="{876840B6-753B-A444-9661-2CC8216B3BE6}" destId="{219C4395-9029-7149-85EE-F197F1323CEB}" srcOrd="2" destOrd="0" presId="urn:microsoft.com/office/officeart/2005/8/layout/vProcess5"/>
    <dgm:cxn modelId="{2932D24C-623A-DD41-AF6A-F405C6395C1D}" type="presParOf" srcId="{876840B6-753B-A444-9661-2CC8216B3BE6}" destId="{1B0B7151-9BBF-644F-B0E8-42116B23801F}" srcOrd="3" destOrd="0" presId="urn:microsoft.com/office/officeart/2005/8/layout/vProcess5"/>
    <dgm:cxn modelId="{DE38C50A-CA94-6B43-B759-3503D472F23B}" type="presParOf" srcId="{876840B6-753B-A444-9661-2CC8216B3BE6}" destId="{C5EAB97F-AA72-3141-ADBE-AFF38E803E36}" srcOrd="4" destOrd="0" presId="urn:microsoft.com/office/officeart/2005/8/layout/vProcess5"/>
    <dgm:cxn modelId="{A08D27F7-4439-2E48-B546-17FB535BCF92}" type="presParOf" srcId="{876840B6-753B-A444-9661-2CC8216B3BE6}" destId="{A3B1E715-E713-B84C-9727-F735A68245C9}" srcOrd="5" destOrd="0" presId="urn:microsoft.com/office/officeart/2005/8/layout/vProcess5"/>
    <dgm:cxn modelId="{5B47137B-B989-1546-9916-B6B7D8B7BE49}" type="presParOf" srcId="{876840B6-753B-A444-9661-2CC8216B3BE6}" destId="{812FCBB9-611A-9C4D-BC9A-CFD430FAF1FE}" srcOrd="6" destOrd="0" presId="urn:microsoft.com/office/officeart/2005/8/layout/vProcess5"/>
    <dgm:cxn modelId="{8425A9E4-DFE4-4A48-96B4-BBB2C1A1F924}" type="presParOf" srcId="{876840B6-753B-A444-9661-2CC8216B3BE6}" destId="{AAC117B2-4B10-2344-824A-5C73BC7BFEF1}" srcOrd="7" destOrd="0" presId="urn:microsoft.com/office/officeart/2005/8/layout/vProcess5"/>
    <dgm:cxn modelId="{C6F655E7-826F-004D-BB75-CF2000ED2414}" type="presParOf" srcId="{876840B6-753B-A444-9661-2CC8216B3BE6}" destId="{7E8F7BAF-7A9F-3F4C-AF26-CDF3BC393B0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FA0EC5-4C68-ED42-A25D-C8AC873D2357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BFF80E-2CE4-E548-9348-5AC537EFF1C2}">
      <dgm:prSet phldrT="[Text]"/>
      <dgm:spPr>
        <a:effectLst>
          <a:softEdge rad="101600"/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Includes:</a:t>
          </a:r>
          <a:endParaRPr lang="en-US" dirty="0">
            <a:solidFill>
              <a:schemeClr val="tx1"/>
            </a:solidFill>
          </a:endParaRPr>
        </a:p>
      </dgm:t>
    </dgm:pt>
    <dgm:pt modelId="{43842BBA-2E2A-8A4C-848F-6CF24DD0D4CA}" type="parTrans" cxnId="{753AFD44-374F-304B-95D3-2F45B56FCA50}">
      <dgm:prSet/>
      <dgm:spPr/>
      <dgm:t>
        <a:bodyPr/>
        <a:lstStyle/>
        <a:p>
          <a:endParaRPr lang="en-US"/>
        </a:p>
      </dgm:t>
    </dgm:pt>
    <dgm:pt modelId="{0AA94EC2-84DE-9B4B-8168-10CA021FE154}" type="sibTrans" cxnId="{753AFD44-374F-304B-95D3-2F45B56FCA50}">
      <dgm:prSet/>
      <dgm:spPr/>
      <dgm:t>
        <a:bodyPr/>
        <a:lstStyle/>
        <a:p>
          <a:endParaRPr lang="en-US"/>
        </a:p>
      </dgm:t>
    </dgm:pt>
    <dgm:pt modelId="{03A7265B-703D-B14A-938B-7E681AF85734}">
      <dgm:prSet/>
      <dgm:spPr/>
      <dgm:t>
        <a:bodyPr/>
        <a:lstStyle/>
        <a:p>
          <a:r>
            <a:rPr lang="en-US" smtClean="0">
              <a:solidFill>
                <a:schemeClr val="tx2">
                  <a:lumMod val="10000"/>
                </a:schemeClr>
              </a:solidFill>
            </a:rPr>
            <a:t>Authority key identifier</a:t>
          </a:r>
          <a:endParaRPr lang="en-US" dirty="0" smtClean="0">
            <a:solidFill>
              <a:schemeClr val="tx2">
                <a:lumMod val="10000"/>
              </a:schemeClr>
            </a:solidFill>
          </a:endParaRPr>
        </a:p>
      </dgm:t>
    </dgm:pt>
    <dgm:pt modelId="{FC4A74FD-9E1E-4A4F-B64D-C1CD6395FA79}" type="parTrans" cxnId="{F774AC93-2370-C647-9A79-183284701A3E}">
      <dgm:prSet/>
      <dgm:spPr/>
      <dgm:t>
        <a:bodyPr/>
        <a:lstStyle/>
        <a:p>
          <a:endParaRPr lang="en-US"/>
        </a:p>
      </dgm:t>
    </dgm:pt>
    <dgm:pt modelId="{95AE9DBA-1F0C-F24E-9F8C-79B35BA6D1B2}" type="sibTrans" cxnId="{F774AC93-2370-C647-9A79-183284701A3E}">
      <dgm:prSet/>
      <dgm:spPr/>
      <dgm:t>
        <a:bodyPr/>
        <a:lstStyle/>
        <a:p>
          <a:endParaRPr lang="en-US"/>
        </a:p>
      </dgm:t>
    </dgm:pt>
    <dgm:pt modelId="{E1616A9E-E20E-994E-AF2B-BEC33FF150A7}">
      <dgm:prSet/>
      <dgm:spPr/>
      <dgm:t>
        <a:bodyPr/>
        <a:lstStyle/>
        <a:p>
          <a:r>
            <a:rPr lang="en-US" smtClean="0">
              <a:solidFill>
                <a:schemeClr val="tx2">
                  <a:lumMod val="10000"/>
                </a:schemeClr>
              </a:solidFill>
            </a:rPr>
            <a:t>Subject key identifier</a:t>
          </a:r>
          <a:endParaRPr lang="en-US" dirty="0" smtClean="0">
            <a:solidFill>
              <a:schemeClr val="tx2">
                <a:lumMod val="10000"/>
              </a:schemeClr>
            </a:solidFill>
          </a:endParaRPr>
        </a:p>
      </dgm:t>
    </dgm:pt>
    <dgm:pt modelId="{86BFC9ED-01EA-7844-B527-A4C37CED5273}" type="parTrans" cxnId="{CAC09B53-FA0F-1443-8112-2178897EDF92}">
      <dgm:prSet/>
      <dgm:spPr/>
      <dgm:t>
        <a:bodyPr/>
        <a:lstStyle/>
        <a:p>
          <a:endParaRPr lang="en-US"/>
        </a:p>
      </dgm:t>
    </dgm:pt>
    <dgm:pt modelId="{C395D024-A808-FA40-934A-28C0FE7C34D8}" type="sibTrans" cxnId="{CAC09B53-FA0F-1443-8112-2178897EDF92}">
      <dgm:prSet/>
      <dgm:spPr/>
      <dgm:t>
        <a:bodyPr/>
        <a:lstStyle/>
        <a:p>
          <a:endParaRPr lang="en-US"/>
        </a:p>
      </dgm:t>
    </dgm:pt>
    <dgm:pt modelId="{8E863B6F-29B1-1849-A536-D90DC7190C77}">
      <dgm:prSet/>
      <dgm:spPr/>
      <dgm:t>
        <a:bodyPr/>
        <a:lstStyle/>
        <a:p>
          <a:r>
            <a:rPr lang="en-US" smtClean="0">
              <a:solidFill>
                <a:schemeClr val="tx2">
                  <a:lumMod val="10000"/>
                </a:schemeClr>
              </a:solidFill>
            </a:rPr>
            <a:t>Key usage</a:t>
          </a:r>
          <a:endParaRPr lang="en-US" dirty="0" smtClean="0">
            <a:solidFill>
              <a:schemeClr val="tx2">
                <a:lumMod val="10000"/>
              </a:schemeClr>
            </a:solidFill>
          </a:endParaRPr>
        </a:p>
      </dgm:t>
    </dgm:pt>
    <dgm:pt modelId="{52721E1A-EE96-FB44-B529-0216F57CE9B6}" type="parTrans" cxnId="{5B8A80B8-2713-CE4B-A8FB-6957C432E243}">
      <dgm:prSet/>
      <dgm:spPr/>
      <dgm:t>
        <a:bodyPr/>
        <a:lstStyle/>
        <a:p>
          <a:endParaRPr lang="en-US"/>
        </a:p>
      </dgm:t>
    </dgm:pt>
    <dgm:pt modelId="{755E28C0-9580-A34B-B708-87B3D8402816}" type="sibTrans" cxnId="{5B8A80B8-2713-CE4B-A8FB-6957C432E243}">
      <dgm:prSet/>
      <dgm:spPr/>
      <dgm:t>
        <a:bodyPr/>
        <a:lstStyle/>
        <a:p>
          <a:endParaRPr lang="en-US"/>
        </a:p>
      </dgm:t>
    </dgm:pt>
    <dgm:pt modelId="{194DA878-0F37-9248-A122-49AB06130FAB}">
      <dgm:prSet/>
      <dgm:spPr/>
      <dgm:t>
        <a:bodyPr/>
        <a:lstStyle/>
        <a:p>
          <a:r>
            <a:rPr lang="en-US" smtClean="0">
              <a:solidFill>
                <a:schemeClr val="tx2">
                  <a:lumMod val="10000"/>
                </a:schemeClr>
              </a:solidFill>
            </a:rPr>
            <a:t>Private-key usage period</a:t>
          </a:r>
          <a:endParaRPr lang="en-US" dirty="0" smtClean="0">
            <a:solidFill>
              <a:schemeClr val="tx2">
                <a:lumMod val="10000"/>
              </a:schemeClr>
            </a:solidFill>
          </a:endParaRPr>
        </a:p>
      </dgm:t>
    </dgm:pt>
    <dgm:pt modelId="{7F2A5297-B116-EB41-8ACB-44E48F1E93C7}" type="parTrans" cxnId="{94CD998E-0189-E240-ACA7-1F9A8650427E}">
      <dgm:prSet/>
      <dgm:spPr/>
      <dgm:t>
        <a:bodyPr/>
        <a:lstStyle/>
        <a:p>
          <a:endParaRPr lang="en-US"/>
        </a:p>
      </dgm:t>
    </dgm:pt>
    <dgm:pt modelId="{AAB5E900-16CE-1148-86F5-CE4498DE8F69}" type="sibTrans" cxnId="{94CD998E-0189-E240-ACA7-1F9A8650427E}">
      <dgm:prSet/>
      <dgm:spPr/>
      <dgm:t>
        <a:bodyPr/>
        <a:lstStyle/>
        <a:p>
          <a:endParaRPr lang="en-US"/>
        </a:p>
      </dgm:t>
    </dgm:pt>
    <dgm:pt modelId="{730B7798-1A10-6745-A02F-BF8DCFDA1B9E}">
      <dgm:prSet/>
      <dgm:spPr/>
      <dgm:t>
        <a:bodyPr/>
        <a:lstStyle/>
        <a:p>
          <a:r>
            <a:rPr lang="en-US" smtClean="0">
              <a:solidFill>
                <a:schemeClr val="tx2">
                  <a:lumMod val="10000"/>
                </a:schemeClr>
              </a:solidFill>
            </a:rPr>
            <a:t>Certificate policies</a:t>
          </a:r>
          <a:endParaRPr lang="en-US" dirty="0" smtClean="0">
            <a:solidFill>
              <a:schemeClr val="tx2">
                <a:lumMod val="10000"/>
              </a:schemeClr>
            </a:solidFill>
          </a:endParaRPr>
        </a:p>
      </dgm:t>
    </dgm:pt>
    <dgm:pt modelId="{2142499E-DC22-0F41-A4E5-84CEF8B579C6}" type="parTrans" cxnId="{B6E44FCA-55BC-EA4D-8AE6-D887698EB074}">
      <dgm:prSet/>
      <dgm:spPr/>
      <dgm:t>
        <a:bodyPr/>
        <a:lstStyle/>
        <a:p>
          <a:endParaRPr lang="en-US"/>
        </a:p>
      </dgm:t>
    </dgm:pt>
    <dgm:pt modelId="{69DFC460-919B-7146-BEB2-F9F7B18869D8}" type="sibTrans" cxnId="{B6E44FCA-55BC-EA4D-8AE6-D887698EB074}">
      <dgm:prSet/>
      <dgm:spPr/>
      <dgm:t>
        <a:bodyPr/>
        <a:lstStyle/>
        <a:p>
          <a:endParaRPr lang="en-US"/>
        </a:p>
      </dgm:t>
    </dgm:pt>
    <dgm:pt modelId="{5449BB24-5D69-A840-A6DA-38A04EF4C864}">
      <dgm:prSet/>
      <dgm:spPr/>
      <dgm:t>
        <a:bodyPr/>
        <a:lstStyle/>
        <a:p>
          <a:r>
            <a:rPr lang="en-US" smtClean="0">
              <a:solidFill>
                <a:schemeClr val="tx2">
                  <a:lumMod val="10000"/>
                </a:schemeClr>
              </a:solidFill>
            </a:rPr>
            <a:t>Policy mappings</a:t>
          </a:r>
          <a:endParaRPr lang="en-US" dirty="0">
            <a:solidFill>
              <a:schemeClr val="tx2">
                <a:lumMod val="10000"/>
              </a:schemeClr>
            </a:solidFill>
          </a:endParaRPr>
        </a:p>
      </dgm:t>
    </dgm:pt>
    <dgm:pt modelId="{F0F9C41C-8971-724A-A7DD-AE3AD32E6A90}" type="parTrans" cxnId="{6505AC54-47AB-1647-8C07-05E9948DE411}">
      <dgm:prSet/>
      <dgm:spPr/>
      <dgm:t>
        <a:bodyPr/>
        <a:lstStyle/>
        <a:p>
          <a:endParaRPr lang="en-US"/>
        </a:p>
      </dgm:t>
    </dgm:pt>
    <dgm:pt modelId="{EDC7A9D4-AFF5-8247-967A-1E25676C2677}" type="sibTrans" cxnId="{6505AC54-47AB-1647-8C07-05E9948DE411}">
      <dgm:prSet/>
      <dgm:spPr/>
      <dgm:t>
        <a:bodyPr/>
        <a:lstStyle/>
        <a:p>
          <a:endParaRPr lang="en-US"/>
        </a:p>
      </dgm:t>
    </dgm:pt>
    <dgm:pt modelId="{47CE109A-0115-4746-856D-0D7E623663FB}" type="pres">
      <dgm:prSet presAssocID="{15FA0EC5-4C68-ED42-A25D-C8AC873D23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A71742-09C4-1047-8E12-69FE3259A0BB}" type="pres">
      <dgm:prSet presAssocID="{D8BFF80E-2CE4-E548-9348-5AC537EFF1C2}" presName="parentText" presStyleLbl="node1" presStyleIdx="0" presStyleCnt="1" custScaleX="32500" custLinFactNeighborX="-35000" custLinFactNeighborY="28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16C004-FFD6-ED4E-9144-A191893ADDB5}" type="pres">
      <dgm:prSet presAssocID="{D8BFF80E-2CE4-E548-9348-5AC537EFF1C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8A80B8-2713-CE4B-A8FB-6957C432E243}" srcId="{D8BFF80E-2CE4-E548-9348-5AC537EFF1C2}" destId="{8E863B6F-29B1-1849-A536-D90DC7190C77}" srcOrd="2" destOrd="0" parTransId="{52721E1A-EE96-FB44-B529-0216F57CE9B6}" sibTransId="{755E28C0-9580-A34B-B708-87B3D8402816}"/>
    <dgm:cxn modelId="{04285014-06DD-0E4A-8B25-7535FCB46141}" type="presOf" srcId="{8E863B6F-29B1-1849-A536-D90DC7190C77}" destId="{9A16C004-FFD6-ED4E-9144-A191893ADDB5}" srcOrd="0" destOrd="2" presId="urn:microsoft.com/office/officeart/2005/8/layout/vList2"/>
    <dgm:cxn modelId="{6505AC54-47AB-1647-8C07-05E9948DE411}" srcId="{D8BFF80E-2CE4-E548-9348-5AC537EFF1C2}" destId="{5449BB24-5D69-A840-A6DA-38A04EF4C864}" srcOrd="5" destOrd="0" parTransId="{F0F9C41C-8971-724A-A7DD-AE3AD32E6A90}" sibTransId="{EDC7A9D4-AFF5-8247-967A-1E25676C2677}"/>
    <dgm:cxn modelId="{FC8572D7-9ED7-E846-B8AC-2A42645E8324}" type="presOf" srcId="{D8BFF80E-2CE4-E548-9348-5AC537EFF1C2}" destId="{03A71742-09C4-1047-8E12-69FE3259A0BB}" srcOrd="0" destOrd="0" presId="urn:microsoft.com/office/officeart/2005/8/layout/vList2"/>
    <dgm:cxn modelId="{94CD998E-0189-E240-ACA7-1F9A8650427E}" srcId="{D8BFF80E-2CE4-E548-9348-5AC537EFF1C2}" destId="{194DA878-0F37-9248-A122-49AB06130FAB}" srcOrd="3" destOrd="0" parTransId="{7F2A5297-B116-EB41-8ACB-44E48F1E93C7}" sibTransId="{AAB5E900-16CE-1148-86F5-CE4498DE8F69}"/>
    <dgm:cxn modelId="{03DCF694-1CF9-BE4A-864A-5BD285967DE9}" type="presOf" srcId="{194DA878-0F37-9248-A122-49AB06130FAB}" destId="{9A16C004-FFD6-ED4E-9144-A191893ADDB5}" srcOrd="0" destOrd="3" presId="urn:microsoft.com/office/officeart/2005/8/layout/vList2"/>
    <dgm:cxn modelId="{B6E44FCA-55BC-EA4D-8AE6-D887698EB074}" srcId="{D8BFF80E-2CE4-E548-9348-5AC537EFF1C2}" destId="{730B7798-1A10-6745-A02F-BF8DCFDA1B9E}" srcOrd="4" destOrd="0" parTransId="{2142499E-DC22-0F41-A4E5-84CEF8B579C6}" sibTransId="{69DFC460-919B-7146-BEB2-F9F7B18869D8}"/>
    <dgm:cxn modelId="{753AFD44-374F-304B-95D3-2F45B56FCA50}" srcId="{15FA0EC5-4C68-ED42-A25D-C8AC873D2357}" destId="{D8BFF80E-2CE4-E548-9348-5AC537EFF1C2}" srcOrd="0" destOrd="0" parTransId="{43842BBA-2E2A-8A4C-848F-6CF24DD0D4CA}" sibTransId="{0AA94EC2-84DE-9B4B-8168-10CA021FE154}"/>
    <dgm:cxn modelId="{E17C476A-CD00-8648-9FAF-812933582FE3}" type="presOf" srcId="{E1616A9E-E20E-994E-AF2B-BEC33FF150A7}" destId="{9A16C004-FFD6-ED4E-9144-A191893ADDB5}" srcOrd="0" destOrd="1" presId="urn:microsoft.com/office/officeart/2005/8/layout/vList2"/>
    <dgm:cxn modelId="{BC80C652-69D2-BE4E-A228-CAF9AC92730C}" type="presOf" srcId="{03A7265B-703D-B14A-938B-7E681AF85734}" destId="{9A16C004-FFD6-ED4E-9144-A191893ADDB5}" srcOrd="0" destOrd="0" presId="urn:microsoft.com/office/officeart/2005/8/layout/vList2"/>
    <dgm:cxn modelId="{F774AC93-2370-C647-9A79-183284701A3E}" srcId="{D8BFF80E-2CE4-E548-9348-5AC537EFF1C2}" destId="{03A7265B-703D-B14A-938B-7E681AF85734}" srcOrd="0" destOrd="0" parTransId="{FC4A74FD-9E1E-4A4F-B64D-C1CD6395FA79}" sibTransId="{95AE9DBA-1F0C-F24E-9F8C-79B35BA6D1B2}"/>
    <dgm:cxn modelId="{9D765498-B32A-174B-A1D4-E22536028F76}" type="presOf" srcId="{730B7798-1A10-6745-A02F-BF8DCFDA1B9E}" destId="{9A16C004-FFD6-ED4E-9144-A191893ADDB5}" srcOrd="0" destOrd="4" presId="urn:microsoft.com/office/officeart/2005/8/layout/vList2"/>
    <dgm:cxn modelId="{2A05421A-8C4E-3340-A93E-7B2C48C6CEBE}" type="presOf" srcId="{15FA0EC5-4C68-ED42-A25D-C8AC873D2357}" destId="{47CE109A-0115-4746-856D-0D7E623663FB}" srcOrd="0" destOrd="0" presId="urn:microsoft.com/office/officeart/2005/8/layout/vList2"/>
    <dgm:cxn modelId="{2A2D2C30-7025-F940-834D-FFC2665E5597}" type="presOf" srcId="{5449BB24-5D69-A840-A6DA-38A04EF4C864}" destId="{9A16C004-FFD6-ED4E-9144-A191893ADDB5}" srcOrd="0" destOrd="5" presId="urn:microsoft.com/office/officeart/2005/8/layout/vList2"/>
    <dgm:cxn modelId="{CAC09B53-FA0F-1443-8112-2178897EDF92}" srcId="{D8BFF80E-2CE4-E548-9348-5AC537EFF1C2}" destId="{E1616A9E-E20E-994E-AF2B-BEC33FF150A7}" srcOrd="1" destOrd="0" parTransId="{86BFC9ED-01EA-7844-B527-A4C37CED5273}" sibTransId="{C395D024-A808-FA40-934A-28C0FE7C34D8}"/>
    <dgm:cxn modelId="{12D5D05A-3791-ED45-8193-AF8B3B633DFF}" type="presParOf" srcId="{47CE109A-0115-4746-856D-0D7E623663FB}" destId="{03A71742-09C4-1047-8E12-69FE3259A0BB}" srcOrd="0" destOrd="0" presId="urn:microsoft.com/office/officeart/2005/8/layout/vList2"/>
    <dgm:cxn modelId="{DE6FD123-1CE3-A94E-A4C5-BB39B398C2E5}" type="presParOf" srcId="{47CE109A-0115-4746-856D-0D7E623663FB}" destId="{9A16C004-FFD6-ED4E-9144-A191893ADD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EBD446-FA57-4140-89AB-24B7E8D0B331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EAC8B1-2D88-A645-86F2-D17B75B2EAA0}">
      <dgm:prSet phldrT="[Text]"/>
      <dgm:spPr>
        <a:effectLst>
          <a:softEdge rad="101600"/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Includes:</a:t>
          </a:r>
          <a:endParaRPr lang="en-US" dirty="0">
            <a:solidFill>
              <a:schemeClr val="tx1"/>
            </a:solidFill>
          </a:endParaRPr>
        </a:p>
      </dgm:t>
    </dgm:pt>
    <dgm:pt modelId="{98C47D2C-B0E1-AA46-AFAF-57497BBF0120}" type="parTrans" cxnId="{C38462B8-BBE0-0548-BD66-8641A437686D}">
      <dgm:prSet/>
      <dgm:spPr/>
      <dgm:t>
        <a:bodyPr/>
        <a:lstStyle/>
        <a:p>
          <a:endParaRPr lang="en-US"/>
        </a:p>
      </dgm:t>
    </dgm:pt>
    <dgm:pt modelId="{32E267F3-20B1-7C48-82CB-1AFBA7928A45}" type="sibTrans" cxnId="{C38462B8-BBE0-0548-BD66-8641A437686D}">
      <dgm:prSet/>
      <dgm:spPr/>
      <dgm:t>
        <a:bodyPr/>
        <a:lstStyle/>
        <a:p>
          <a:endParaRPr lang="en-US"/>
        </a:p>
      </dgm:t>
    </dgm:pt>
    <dgm:pt modelId="{A7609D62-3E31-564E-A042-0A3C7EE58CCB}">
      <dgm:prSet/>
      <dgm:spPr/>
      <dgm:t>
        <a:bodyPr/>
        <a:lstStyle/>
        <a:p>
          <a:r>
            <a:rPr lang="en-US" smtClean="0">
              <a:solidFill>
                <a:schemeClr val="tx2">
                  <a:lumMod val="10000"/>
                </a:schemeClr>
              </a:solidFill>
            </a:rPr>
            <a:t>Subject alternative name </a:t>
          </a:r>
          <a:endParaRPr lang="en-US" dirty="0" smtClean="0">
            <a:solidFill>
              <a:schemeClr val="tx2">
                <a:lumMod val="10000"/>
              </a:schemeClr>
            </a:solidFill>
          </a:endParaRPr>
        </a:p>
      </dgm:t>
    </dgm:pt>
    <dgm:pt modelId="{388F8B46-AF77-EA4C-88FF-A0A6F102FD68}" type="parTrans" cxnId="{0221BE2A-A01E-B84C-BB35-E7B172FF6CA1}">
      <dgm:prSet/>
      <dgm:spPr/>
      <dgm:t>
        <a:bodyPr/>
        <a:lstStyle/>
        <a:p>
          <a:endParaRPr lang="en-US"/>
        </a:p>
      </dgm:t>
    </dgm:pt>
    <dgm:pt modelId="{04C3065A-5053-004D-857B-FF93B19929F5}" type="sibTrans" cxnId="{0221BE2A-A01E-B84C-BB35-E7B172FF6CA1}">
      <dgm:prSet/>
      <dgm:spPr/>
      <dgm:t>
        <a:bodyPr/>
        <a:lstStyle/>
        <a:p>
          <a:endParaRPr lang="en-US"/>
        </a:p>
      </dgm:t>
    </dgm:pt>
    <dgm:pt modelId="{10961E6E-6635-694E-92F3-A4D7527DFB8D}">
      <dgm:prSet/>
      <dgm:spPr/>
      <dgm:t>
        <a:bodyPr/>
        <a:lstStyle/>
        <a:p>
          <a:r>
            <a:rPr lang="en-US" smtClean="0">
              <a:solidFill>
                <a:schemeClr val="tx2">
                  <a:lumMod val="10000"/>
                </a:schemeClr>
              </a:solidFill>
            </a:rPr>
            <a:t>Issuer alternative name </a:t>
          </a:r>
          <a:endParaRPr lang="en-US" dirty="0" smtClean="0">
            <a:solidFill>
              <a:schemeClr val="tx2">
                <a:lumMod val="10000"/>
              </a:schemeClr>
            </a:solidFill>
          </a:endParaRPr>
        </a:p>
      </dgm:t>
    </dgm:pt>
    <dgm:pt modelId="{518A082B-D0CF-D74A-B63C-5379AD417C8D}" type="parTrans" cxnId="{D878A1DE-57C8-FA4A-B4C5-5820D8FC5FDA}">
      <dgm:prSet/>
      <dgm:spPr/>
      <dgm:t>
        <a:bodyPr/>
        <a:lstStyle/>
        <a:p>
          <a:endParaRPr lang="en-US"/>
        </a:p>
      </dgm:t>
    </dgm:pt>
    <dgm:pt modelId="{B9C95A31-D4BE-414A-B77F-440B0764D9D1}" type="sibTrans" cxnId="{D878A1DE-57C8-FA4A-B4C5-5820D8FC5FDA}">
      <dgm:prSet/>
      <dgm:spPr/>
      <dgm:t>
        <a:bodyPr/>
        <a:lstStyle/>
        <a:p>
          <a:endParaRPr lang="en-US"/>
        </a:p>
      </dgm:t>
    </dgm:pt>
    <dgm:pt modelId="{5FF40787-4B75-AE43-A098-C7640D47E932}">
      <dgm:prSet/>
      <dgm:spPr/>
      <dgm:t>
        <a:bodyPr/>
        <a:lstStyle/>
        <a:p>
          <a:r>
            <a:rPr lang="en-US" smtClean="0">
              <a:solidFill>
                <a:schemeClr val="tx2">
                  <a:lumMod val="10000"/>
                </a:schemeClr>
              </a:solidFill>
            </a:rPr>
            <a:t>Subject directory attributes</a:t>
          </a:r>
          <a:endParaRPr lang="en-US" dirty="0">
            <a:solidFill>
              <a:schemeClr val="tx2">
                <a:lumMod val="10000"/>
              </a:schemeClr>
            </a:solidFill>
          </a:endParaRPr>
        </a:p>
      </dgm:t>
    </dgm:pt>
    <dgm:pt modelId="{FF2B4C7C-A8BC-BC41-A242-5765F4D26477}" type="parTrans" cxnId="{CD32F06C-463B-8440-9A83-116B2395910B}">
      <dgm:prSet/>
      <dgm:spPr/>
      <dgm:t>
        <a:bodyPr/>
        <a:lstStyle/>
        <a:p>
          <a:endParaRPr lang="en-US"/>
        </a:p>
      </dgm:t>
    </dgm:pt>
    <dgm:pt modelId="{7D717EDB-D76A-0D45-B9B2-0FBC33508317}" type="sibTrans" cxnId="{CD32F06C-463B-8440-9A83-116B2395910B}">
      <dgm:prSet/>
      <dgm:spPr/>
      <dgm:t>
        <a:bodyPr/>
        <a:lstStyle/>
        <a:p>
          <a:endParaRPr lang="en-US"/>
        </a:p>
      </dgm:t>
    </dgm:pt>
    <dgm:pt modelId="{C57CFE38-160A-4B4A-B8A0-E55B1607F470}" type="pres">
      <dgm:prSet presAssocID="{A7EBD446-FA57-4140-89AB-24B7E8D0B3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6EA31E-2C2B-974C-9300-D371B52A8611}" type="pres">
      <dgm:prSet presAssocID="{2EEAC8B1-2D88-A645-86F2-D17B75B2EAA0}" presName="parentText" presStyleLbl="node1" presStyleIdx="0" presStyleCnt="1" custScaleX="30000" custLinFactNeighborX="-33750" custLinFactNeighborY="-2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7CFBC-6B12-FE45-A718-879C4BC1F710}" type="pres">
      <dgm:prSet presAssocID="{2EEAC8B1-2D88-A645-86F2-D17B75B2EAA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BD95D1-0FF2-6A4C-ABD0-4EF0BBCD2CA6}" type="presOf" srcId="{2EEAC8B1-2D88-A645-86F2-D17B75B2EAA0}" destId="{D36EA31E-2C2B-974C-9300-D371B52A8611}" srcOrd="0" destOrd="0" presId="urn:microsoft.com/office/officeart/2005/8/layout/vList2"/>
    <dgm:cxn modelId="{CD32F06C-463B-8440-9A83-116B2395910B}" srcId="{2EEAC8B1-2D88-A645-86F2-D17B75B2EAA0}" destId="{5FF40787-4B75-AE43-A098-C7640D47E932}" srcOrd="2" destOrd="0" parTransId="{FF2B4C7C-A8BC-BC41-A242-5765F4D26477}" sibTransId="{7D717EDB-D76A-0D45-B9B2-0FBC33508317}"/>
    <dgm:cxn modelId="{83D1134D-76FB-034B-97D4-068BE7B00E79}" type="presOf" srcId="{A7EBD446-FA57-4140-89AB-24B7E8D0B331}" destId="{C57CFE38-160A-4B4A-B8A0-E55B1607F470}" srcOrd="0" destOrd="0" presId="urn:microsoft.com/office/officeart/2005/8/layout/vList2"/>
    <dgm:cxn modelId="{0221BE2A-A01E-B84C-BB35-E7B172FF6CA1}" srcId="{2EEAC8B1-2D88-A645-86F2-D17B75B2EAA0}" destId="{A7609D62-3E31-564E-A042-0A3C7EE58CCB}" srcOrd="0" destOrd="0" parTransId="{388F8B46-AF77-EA4C-88FF-A0A6F102FD68}" sibTransId="{04C3065A-5053-004D-857B-FF93B19929F5}"/>
    <dgm:cxn modelId="{45CA1583-5DB6-D44A-B241-6365DB86F9AF}" type="presOf" srcId="{5FF40787-4B75-AE43-A098-C7640D47E932}" destId="{CC47CFBC-6B12-FE45-A718-879C4BC1F710}" srcOrd="0" destOrd="2" presId="urn:microsoft.com/office/officeart/2005/8/layout/vList2"/>
    <dgm:cxn modelId="{CB9BC66A-EC8E-114C-86EA-75EC22150222}" type="presOf" srcId="{10961E6E-6635-694E-92F3-A4D7527DFB8D}" destId="{CC47CFBC-6B12-FE45-A718-879C4BC1F710}" srcOrd="0" destOrd="1" presId="urn:microsoft.com/office/officeart/2005/8/layout/vList2"/>
    <dgm:cxn modelId="{F7DDFB22-C7DD-F547-8661-ED32450045E5}" type="presOf" srcId="{A7609D62-3E31-564E-A042-0A3C7EE58CCB}" destId="{CC47CFBC-6B12-FE45-A718-879C4BC1F710}" srcOrd="0" destOrd="0" presId="urn:microsoft.com/office/officeart/2005/8/layout/vList2"/>
    <dgm:cxn modelId="{D878A1DE-57C8-FA4A-B4C5-5820D8FC5FDA}" srcId="{2EEAC8B1-2D88-A645-86F2-D17B75B2EAA0}" destId="{10961E6E-6635-694E-92F3-A4D7527DFB8D}" srcOrd="1" destOrd="0" parTransId="{518A082B-D0CF-D74A-B63C-5379AD417C8D}" sibTransId="{B9C95A31-D4BE-414A-B77F-440B0764D9D1}"/>
    <dgm:cxn modelId="{C38462B8-BBE0-0548-BD66-8641A437686D}" srcId="{A7EBD446-FA57-4140-89AB-24B7E8D0B331}" destId="{2EEAC8B1-2D88-A645-86F2-D17B75B2EAA0}" srcOrd="0" destOrd="0" parTransId="{98C47D2C-B0E1-AA46-AFAF-57497BBF0120}" sibTransId="{32E267F3-20B1-7C48-82CB-1AFBA7928A45}"/>
    <dgm:cxn modelId="{BC1E4C09-EFED-AE45-8D47-D79BD15FDEF5}" type="presParOf" srcId="{C57CFE38-160A-4B4A-B8A0-E55B1607F470}" destId="{D36EA31E-2C2B-974C-9300-D371B52A8611}" srcOrd="0" destOrd="0" presId="urn:microsoft.com/office/officeart/2005/8/layout/vList2"/>
    <dgm:cxn modelId="{1BAC3924-ACC2-2A44-911C-3DBCA6E8A9B3}" type="presParOf" srcId="{C57CFE38-160A-4B4A-B8A0-E55B1607F470}" destId="{CC47CFBC-6B12-FE45-A718-879C4BC1F71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2373A8-EF69-474F-B393-D7154929A6F4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DB18BA-ED06-2548-9A8C-D8166496717C}">
      <dgm:prSet phldrT="[Text]"/>
      <dgm:spPr>
        <a:effectLst>
          <a:softEdge rad="101600"/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Includes:</a:t>
          </a:r>
          <a:endParaRPr lang="en-US" dirty="0">
            <a:solidFill>
              <a:schemeClr val="tx1"/>
            </a:solidFill>
          </a:endParaRPr>
        </a:p>
      </dgm:t>
    </dgm:pt>
    <dgm:pt modelId="{47C9EEBB-F8CC-1343-BE21-A13E283ACDDC}" type="parTrans" cxnId="{411263EC-17ED-DF43-A7FA-F98EC008D5D5}">
      <dgm:prSet/>
      <dgm:spPr/>
      <dgm:t>
        <a:bodyPr/>
        <a:lstStyle/>
        <a:p>
          <a:endParaRPr lang="en-US"/>
        </a:p>
      </dgm:t>
    </dgm:pt>
    <dgm:pt modelId="{1FE60689-39CB-5E48-8227-0E22040FF189}" type="sibTrans" cxnId="{411263EC-17ED-DF43-A7FA-F98EC008D5D5}">
      <dgm:prSet/>
      <dgm:spPr/>
      <dgm:t>
        <a:bodyPr/>
        <a:lstStyle/>
        <a:p>
          <a:endParaRPr lang="en-US"/>
        </a:p>
      </dgm:t>
    </dgm:pt>
    <dgm:pt modelId="{14F8DBE0-39FA-FE4E-A35F-6D188D436F07}">
      <dgm:prSet/>
      <dgm:spPr/>
      <dgm:t>
        <a:bodyPr/>
        <a:lstStyle/>
        <a:p>
          <a:r>
            <a:rPr lang="en-US" smtClean="0">
              <a:solidFill>
                <a:schemeClr val="tx2">
                  <a:lumMod val="10000"/>
                </a:schemeClr>
              </a:solidFill>
            </a:rPr>
            <a:t>Basic constraints</a:t>
          </a:r>
          <a:endParaRPr lang="en-US" dirty="0" smtClean="0">
            <a:solidFill>
              <a:schemeClr val="tx2">
                <a:lumMod val="10000"/>
              </a:schemeClr>
            </a:solidFill>
          </a:endParaRPr>
        </a:p>
      </dgm:t>
    </dgm:pt>
    <dgm:pt modelId="{7C1C0594-9EDC-3443-AF99-828032EB8BEB}" type="parTrans" cxnId="{CE7406A6-F2BE-7546-938E-F93254FF1843}">
      <dgm:prSet/>
      <dgm:spPr/>
      <dgm:t>
        <a:bodyPr/>
        <a:lstStyle/>
        <a:p>
          <a:endParaRPr lang="en-US"/>
        </a:p>
      </dgm:t>
    </dgm:pt>
    <dgm:pt modelId="{57A478AD-9911-3B4C-A2BC-4F561DAC39F9}" type="sibTrans" cxnId="{CE7406A6-F2BE-7546-938E-F93254FF1843}">
      <dgm:prSet/>
      <dgm:spPr/>
      <dgm:t>
        <a:bodyPr/>
        <a:lstStyle/>
        <a:p>
          <a:endParaRPr lang="en-US"/>
        </a:p>
      </dgm:t>
    </dgm:pt>
    <dgm:pt modelId="{47460BAC-CC82-014D-9340-678F8DA5DA54}">
      <dgm:prSet/>
      <dgm:spPr/>
      <dgm:t>
        <a:bodyPr/>
        <a:lstStyle/>
        <a:p>
          <a:r>
            <a:rPr lang="en-US" smtClean="0">
              <a:solidFill>
                <a:schemeClr val="tx2">
                  <a:lumMod val="10000"/>
                </a:schemeClr>
              </a:solidFill>
            </a:rPr>
            <a:t>Name constraints</a:t>
          </a:r>
          <a:endParaRPr lang="en-US" dirty="0" smtClean="0">
            <a:solidFill>
              <a:schemeClr val="tx2">
                <a:lumMod val="10000"/>
              </a:schemeClr>
            </a:solidFill>
          </a:endParaRPr>
        </a:p>
      </dgm:t>
    </dgm:pt>
    <dgm:pt modelId="{B5F31346-9F30-7641-A468-2187ECF3D0AD}" type="parTrans" cxnId="{2C00E5B7-FF16-C24A-BD9A-93832BBDD426}">
      <dgm:prSet/>
      <dgm:spPr/>
      <dgm:t>
        <a:bodyPr/>
        <a:lstStyle/>
        <a:p>
          <a:endParaRPr lang="en-US"/>
        </a:p>
      </dgm:t>
    </dgm:pt>
    <dgm:pt modelId="{D90953BF-37E0-FC4D-9A77-600DF42CE789}" type="sibTrans" cxnId="{2C00E5B7-FF16-C24A-BD9A-93832BBDD426}">
      <dgm:prSet/>
      <dgm:spPr/>
      <dgm:t>
        <a:bodyPr/>
        <a:lstStyle/>
        <a:p>
          <a:endParaRPr lang="en-US"/>
        </a:p>
      </dgm:t>
    </dgm:pt>
    <dgm:pt modelId="{06A61EDB-59C6-E045-9193-7CA8CBCFCBC7}">
      <dgm:prSet/>
      <dgm:spPr/>
      <dgm:t>
        <a:bodyPr/>
        <a:lstStyle/>
        <a:p>
          <a:r>
            <a:rPr lang="en-US" smtClean="0">
              <a:solidFill>
                <a:schemeClr val="tx2">
                  <a:lumMod val="10000"/>
                </a:schemeClr>
              </a:solidFill>
            </a:rPr>
            <a:t>Policy constraints</a:t>
          </a:r>
          <a:endParaRPr lang="en-US" dirty="0" smtClean="0">
            <a:solidFill>
              <a:schemeClr val="tx2">
                <a:lumMod val="10000"/>
              </a:schemeClr>
            </a:solidFill>
          </a:endParaRPr>
        </a:p>
      </dgm:t>
    </dgm:pt>
    <dgm:pt modelId="{60529279-3FD7-7C49-9DDA-406D0BA04568}" type="parTrans" cxnId="{469C8BF0-8404-E245-962B-A2A9A3FF12D2}">
      <dgm:prSet/>
      <dgm:spPr/>
      <dgm:t>
        <a:bodyPr/>
        <a:lstStyle/>
        <a:p>
          <a:endParaRPr lang="en-US"/>
        </a:p>
      </dgm:t>
    </dgm:pt>
    <dgm:pt modelId="{153C66C9-0D2B-3348-AFF2-B007D7DCB055}" type="sibTrans" cxnId="{469C8BF0-8404-E245-962B-A2A9A3FF12D2}">
      <dgm:prSet/>
      <dgm:spPr/>
      <dgm:t>
        <a:bodyPr/>
        <a:lstStyle/>
        <a:p>
          <a:endParaRPr lang="en-US"/>
        </a:p>
      </dgm:t>
    </dgm:pt>
    <dgm:pt modelId="{02689977-47EB-7A43-B1EB-32F8FEB4C629}" type="pres">
      <dgm:prSet presAssocID="{F02373A8-EF69-474F-B393-D7154929A6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3CF717-C7AF-544A-8545-94FAE6C198A7}" type="pres">
      <dgm:prSet presAssocID="{22DB18BA-ED06-2548-9A8C-D8166496717C}" presName="parentText" presStyleLbl="node1" presStyleIdx="0" presStyleCnt="1" custScaleX="25000" custLinFactNeighborX="-37500" custLinFactNeighborY="-15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8A86C7-3E78-A248-A628-BA76547E270E}" type="pres">
      <dgm:prSet presAssocID="{22DB18BA-ED06-2548-9A8C-D8166496717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9C8BF0-8404-E245-962B-A2A9A3FF12D2}" srcId="{22DB18BA-ED06-2548-9A8C-D8166496717C}" destId="{06A61EDB-59C6-E045-9193-7CA8CBCFCBC7}" srcOrd="2" destOrd="0" parTransId="{60529279-3FD7-7C49-9DDA-406D0BA04568}" sibTransId="{153C66C9-0D2B-3348-AFF2-B007D7DCB055}"/>
    <dgm:cxn modelId="{05E9D426-39EA-6742-98A9-5742C912E9DF}" type="presOf" srcId="{F02373A8-EF69-474F-B393-D7154929A6F4}" destId="{02689977-47EB-7A43-B1EB-32F8FEB4C629}" srcOrd="0" destOrd="0" presId="urn:microsoft.com/office/officeart/2005/8/layout/vList2"/>
    <dgm:cxn modelId="{2C00E5B7-FF16-C24A-BD9A-93832BBDD426}" srcId="{22DB18BA-ED06-2548-9A8C-D8166496717C}" destId="{47460BAC-CC82-014D-9340-678F8DA5DA54}" srcOrd="1" destOrd="0" parTransId="{B5F31346-9F30-7641-A468-2187ECF3D0AD}" sibTransId="{D90953BF-37E0-FC4D-9A77-600DF42CE789}"/>
    <dgm:cxn modelId="{E16DECC8-A3A9-E849-8215-E4185A705C61}" type="presOf" srcId="{22DB18BA-ED06-2548-9A8C-D8166496717C}" destId="{9A3CF717-C7AF-544A-8545-94FAE6C198A7}" srcOrd="0" destOrd="0" presId="urn:microsoft.com/office/officeart/2005/8/layout/vList2"/>
    <dgm:cxn modelId="{411263EC-17ED-DF43-A7FA-F98EC008D5D5}" srcId="{F02373A8-EF69-474F-B393-D7154929A6F4}" destId="{22DB18BA-ED06-2548-9A8C-D8166496717C}" srcOrd="0" destOrd="0" parTransId="{47C9EEBB-F8CC-1343-BE21-A13E283ACDDC}" sibTransId="{1FE60689-39CB-5E48-8227-0E22040FF189}"/>
    <dgm:cxn modelId="{91B3D935-00EB-794E-ABD2-A118F21FCFCB}" type="presOf" srcId="{06A61EDB-59C6-E045-9193-7CA8CBCFCBC7}" destId="{EA8A86C7-3E78-A248-A628-BA76547E270E}" srcOrd="0" destOrd="2" presId="urn:microsoft.com/office/officeart/2005/8/layout/vList2"/>
    <dgm:cxn modelId="{CE7406A6-F2BE-7546-938E-F93254FF1843}" srcId="{22DB18BA-ED06-2548-9A8C-D8166496717C}" destId="{14F8DBE0-39FA-FE4E-A35F-6D188D436F07}" srcOrd="0" destOrd="0" parTransId="{7C1C0594-9EDC-3443-AF99-828032EB8BEB}" sibTransId="{57A478AD-9911-3B4C-A2BC-4F561DAC39F9}"/>
    <dgm:cxn modelId="{712C4242-963D-7143-BFFB-2CD6A4C85F3E}" type="presOf" srcId="{14F8DBE0-39FA-FE4E-A35F-6D188D436F07}" destId="{EA8A86C7-3E78-A248-A628-BA76547E270E}" srcOrd="0" destOrd="0" presId="urn:microsoft.com/office/officeart/2005/8/layout/vList2"/>
    <dgm:cxn modelId="{EC46B6EB-D895-0A45-B0FA-03778D50DE11}" type="presOf" srcId="{47460BAC-CC82-014D-9340-678F8DA5DA54}" destId="{EA8A86C7-3E78-A248-A628-BA76547E270E}" srcOrd="0" destOrd="1" presId="urn:microsoft.com/office/officeart/2005/8/layout/vList2"/>
    <dgm:cxn modelId="{3A04DD73-CE77-6C4B-909A-5167142C8FDA}" type="presParOf" srcId="{02689977-47EB-7A43-B1EB-32F8FEB4C629}" destId="{9A3CF717-C7AF-544A-8545-94FAE6C198A7}" srcOrd="0" destOrd="0" presId="urn:microsoft.com/office/officeart/2005/8/layout/vList2"/>
    <dgm:cxn modelId="{88B693FC-DD3F-794B-9557-D140E4A52050}" type="presParOf" srcId="{02689977-47EB-7A43-B1EB-32F8FEB4C629}" destId="{EA8A86C7-3E78-A248-A628-BA76547E270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FC235C9-2D45-B848-B76A-28F9457DD5DC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DB55E5-F5A5-9949-A767-0B08B7C4BA22}">
      <dgm:prSet/>
      <dgm:spPr/>
      <dgm:t>
        <a:bodyPr/>
        <a:lstStyle/>
        <a:p>
          <a:pPr rtl="0"/>
          <a:r>
            <a:rPr lang="en-US" dirty="0" smtClean="0"/>
            <a:t>The Extensible Markup Language (XML)</a:t>
          </a:r>
          <a:endParaRPr lang="en-US" dirty="0"/>
        </a:p>
      </dgm:t>
    </dgm:pt>
    <dgm:pt modelId="{E90A3150-0E05-C449-9D81-62B16E020828}" type="parTrans" cxnId="{5E7FC17C-2670-0B46-84EF-B3B4FB637D95}">
      <dgm:prSet/>
      <dgm:spPr/>
      <dgm:t>
        <a:bodyPr/>
        <a:lstStyle/>
        <a:p>
          <a:endParaRPr lang="en-US"/>
        </a:p>
      </dgm:t>
    </dgm:pt>
    <dgm:pt modelId="{E9647BA1-8007-1242-9958-B358823BC2E0}" type="sibTrans" cxnId="{5E7FC17C-2670-0B46-84EF-B3B4FB637D95}">
      <dgm:prSet/>
      <dgm:spPr/>
      <dgm:t>
        <a:bodyPr/>
        <a:lstStyle/>
        <a:p>
          <a:endParaRPr lang="en-US"/>
        </a:p>
      </dgm:t>
    </dgm:pt>
    <dgm:pt modelId="{C3FB879F-5D61-A748-99C8-E67604BBEE5B}">
      <dgm:prSet/>
      <dgm:spPr/>
      <dgm:t>
        <a:bodyPr/>
        <a:lstStyle/>
        <a:p>
          <a:pPr rtl="0"/>
          <a:r>
            <a:rPr lang="en-US" dirty="0" smtClean="0"/>
            <a:t>Appear similar to HTML documents that are visible as Web pages, but provide greater functionality</a:t>
          </a:r>
          <a:endParaRPr lang="en-US" dirty="0"/>
        </a:p>
      </dgm:t>
    </dgm:pt>
    <dgm:pt modelId="{46525BBB-F99B-EB47-8788-53AFE0AC9D54}" type="parTrans" cxnId="{9968740C-9375-0E48-AD27-F688DE2EC50C}">
      <dgm:prSet/>
      <dgm:spPr/>
      <dgm:t>
        <a:bodyPr/>
        <a:lstStyle/>
        <a:p>
          <a:endParaRPr lang="en-US"/>
        </a:p>
      </dgm:t>
    </dgm:pt>
    <dgm:pt modelId="{6E8DAC88-E3DA-8449-8E53-282B79DE5BDF}" type="sibTrans" cxnId="{9968740C-9375-0E48-AD27-F688DE2EC50C}">
      <dgm:prSet/>
      <dgm:spPr/>
      <dgm:t>
        <a:bodyPr/>
        <a:lstStyle/>
        <a:p>
          <a:endParaRPr lang="en-US"/>
        </a:p>
      </dgm:t>
    </dgm:pt>
    <dgm:pt modelId="{2A3A7A52-5A55-0441-812C-83078E50C340}">
      <dgm:prSet/>
      <dgm:spPr/>
      <dgm:t>
        <a:bodyPr/>
        <a:lstStyle/>
        <a:p>
          <a:pPr rtl="0"/>
          <a:r>
            <a:rPr lang="en-US" dirty="0" smtClean="0"/>
            <a:t>Includes strict definitions of the data type of each field</a:t>
          </a:r>
          <a:endParaRPr lang="en-US" dirty="0"/>
        </a:p>
      </dgm:t>
    </dgm:pt>
    <dgm:pt modelId="{19F8D49A-309E-384C-B5D6-2AB568692C60}" type="parTrans" cxnId="{D5F3E870-9037-7D46-BAFF-67665A567F32}">
      <dgm:prSet/>
      <dgm:spPr/>
      <dgm:t>
        <a:bodyPr/>
        <a:lstStyle/>
        <a:p>
          <a:endParaRPr lang="en-US"/>
        </a:p>
      </dgm:t>
    </dgm:pt>
    <dgm:pt modelId="{35FCB0C9-EBC0-AE4E-B18A-0056EC86829A}" type="sibTrans" cxnId="{D5F3E870-9037-7D46-BAFF-67665A567F32}">
      <dgm:prSet/>
      <dgm:spPr/>
      <dgm:t>
        <a:bodyPr/>
        <a:lstStyle/>
        <a:p>
          <a:endParaRPr lang="en-US"/>
        </a:p>
      </dgm:t>
    </dgm:pt>
    <dgm:pt modelId="{66456DAE-941F-214F-BE9E-4F296D3BE234}">
      <dgm:prSet/>
      <dgm:spPr/>
      <dgm:t>
        <a:bodyPr/>
        <a:lstStyle/>
        <a:p>
          <a:pPr rtl="0"/>
          <a:r>
            <a:rPr lang="en-US" dirty="0" smtClean="0"/>
            <a:t>Provides encoding rules for commands that are used to transfer and update data objects</a:t>
          </a:r>
          <a:endParaRPr lang="en-US" dirty="0"/>
        </a:p>
      </dgm:t>
    </dgm:pt>
    <dgm:pt modelId="{FD21E6D8-187C-6146-A28D-37A80D129817}" type="parTrans" cxnId="{F521D666-7B97-0D4A-8011-C708BBC2253A}">
      <dgm:prSet/>
      <dgm:spPr/>
      <dgm:t>
        <a:bodyPr/>
        <a:lstStyle/>
        <a:p>
          <a:endParaRPr lang="en-US"/>
        </a:p>
      </dgm:t>
    </dgm:pt>
    <dgm:pt modelId="{67C4AE6F-CA74-AD49-8456-ADE9CF78A0FE}" type="sibTrans" cxnId="{F521D666-7B97-0D4A-8011-C708BBC2253A}">
      <dgm:prSet/>
      <dgm:spPr/>
      <dgm:t>
        <a:bodyPr/>
        <a:lstStyle/>
        <a:p>
          <a:endParaRPr lang="en-US"/>
        </a:p>
      </dgm:t>
    </dgm:pt>
    <dgm:pt modelId="{8BE7AE1E-4C5B-994F-B484-6E3D13D654FD}">
      <dgm:prSet/>
      <dgm:spPr/>
      <dgm:t>
        <a:bodyPr/>
        <a:lstStyle/>
        <a:p>
          <a:pPr rtl="0"/>
          <a:r>
            <a:rPr lang="en-US" dirty="0" smtClean="0"/>
            <a:t>The Simple Object Access Protocol (SOAP)</a:t>
          </a:r>
          <a:endParaRPr lang="en-US" dirty="0"/>
        </a:p>
      </dgm:t>
    </dgm:pt>
    <dgm:pt modelId="{CA8AF348-0D58-FF42-A13C-C51CEC4A9E57}" type="parTrans" cxnId="{9D5FB6FE-4D19-E946-9D09-16377C6420DE}">
      <dgm:prSet/>
      <dgm:spPr/>
      <dgm:t>
        <a:bodyPr/>
        <a:lstStyle/>
        <a:p>
          <a:endParaRPr lang="en-US"/>
        </a:p>
      </dgm:t>
    </dgm:pt>
    <dgm:pt modelId="{546BDE9E-2917-5841-833E-4B725AEC6F2D}" type="sibTrans" cxnId="{9D5FB6FE-4D19-E946-9D09-16377C6420DE}">
      <dgm:prSet/>
      <dgm:spPr/>
      <dgm:t>
        <a:bodyPr/>
        <a:lstStyle/>
        <a:p>
          <a:endParaRPr lang="en-US"/>
        </a:p>
      </dgm:t>
    </dgm:pt>
    <dgm:pt modelId="{6288B48A-3DAC-2445-91DD-2469EAB829E7}">
      <dgm:prSet/>
      <dgm:spPr/>
      <dgm:t>
        <a:bodyPr/>
        <a:lstStyle/>
        <a:p>
          <a:pPr rtl="0"/>
          <a:r>
            <a:rPr lang="en-US" dirty="0" smtClean="0"/>
            <a:t>Minimal set of conventions for invoking code using XML over HTTP</a:t>
          </a:r>
          <a:endParaRPr lang="en-US" dirty="0"/>
        </a:p>
      </dgm:t>
    </dgm:pt>
    <dgm:pt modelId="{8EE3249B-6A70-1C4D-92AA-BB426A2245A2}" type="parTrans" cxnId="{99EE5F28-72F2-D446-A10B-D4E415E6789F}">
      <dgm:prSet/>
      <dgm:spPr/>
      <dgm:t>
        <a:bodyPr/>
        <a:lstStyle/>
        <a:p>
          <a:endParaRPr lang="en-US"/>
        </a:p>
      </dgm:t>
    </dgm:pt>
    <dgm:pt modelId="{2ED3F80D-D4F0-534E-B77D-22BBBF4DE2A5}" type="sibTrans" cxnId="{99EE5F28-72F2-D446-A10B-D4E415E6789F}">
      <dgm:prSet/>
      <dgm:spPr/>
      <dgm:t>
        <a:bodyPr/>
        <a:lstStyle/>
        <a:p>
          <a:endParaRPr lang="en-US"/>
        </a:p>
      </dgm:t>
    </dgm:pt>
    <dgm:pt modelId="{B49B485A-A939-CE4F-924F-EE1D60BE94B0}">
      <dgm:prSet/>
      <dgm:spPr/>
      <dgm:t>
        <a:bodyPr/>
        <a:lstStyle/>
        <a:p>
          <a:pPr rtl="0"/>
          <a:r>
            <a:rPr lang="en-US" dirty="0" smtClean="0"/>
            <a:t>Enables applications to request services from one another with XML-based requests and receive responses as data formatted with XML</a:t>
          </a:r>
          <a:endParaRPr lang="en-US" dirty="0"/>
        </a:p>
      </dgm:t>
    </dgm:pt>
    <dgm:pt modelId="{54972DF0-83F7-9045-AE23-E53FA9303B94}" type="parTrans" cxnId="{FFB54AFA-49CD-3340-8430-E0A4CBC21B11}">
      <dgm:prSet/>
      <dgm:spPr/>
      <dgm:t>
        <a:bodyPr/>
        <a:lstStyle/>
        <a:p>
          <a:endParaRPr lang="en-US"/>
        </a:p>
      </dgm:t>
    </dgm:pt>
    <dgm:pt modelId="{C6BE9B51-E665-4F4F-A822-B94518B494C8}" type="sibTrans" cxnId="{FFB54AFA-49CD-3340-8430-E0A4CBC21B11}">
      <dgm:prSet/>
      <dgm:spPr/>
      <dgm:t>
        <a:bodyPr/>
        <a:lstStyle/>
        <a:p>
          <a:endParaRPr lang="en-US"/>
        </a:p>
      </dgm:t>
    </dgm:pt>
    <dgm:pt modelId="{121C3486-6A24-8A44-B967-5B39512982C5}">
      <dgm:prSet/>
      <dgm:spPr/>
      <dgm:t>
        <a:bodyPr/>
        <a:lstStyle/>
        <a:p>
          <a:pPr rtl="0"/>
          <a:r>
            <a:rPr lang="en-US" dirty="0" smtClean="0"/>
            <a:t>WS-Security</a:t>
          </a:r>
          <a:endParaRPr lang="en-US" dirty="0"/>
        </a:p>
      </dgm:t>
    </dgm:pt>
    <dgm:pt modelId="{4DD6F9AF-F473-5A48-853D-F999DF52C401}" type="parTrans" cxnId="{E1097806-28C7-C04D-83CA-5EC4021F3C89}">
      <dgm:prSet/>
      <dgm:spPr/>
      <dgm:t>
        <a:bodyPr/>
        <a:lstStyle/>
        <a:p>
          <a:endParaRPr lang="en-US"/>
        </a:p>
      </dgm:t>
    </dgm:pt>
    <dgm:pt modelId="{E74F82E2-F821-D44D-B7D6-C20DDBBD09F3}" type="sibTrans" cxnId="{E1097806-28C7-C04D-83CA-5EC4021F3C89}">
      <dgm:prSet/>
      <dgm:spPr/>
      <dgm:t>
        <a:bodyPr/>
        <a:lstStyle/>
        <a:p>
          <a:endParaRPr lang="en-US"/>
        </a:p>
      </dgm:t>
    </dgm:pt>
    <dgm:pt modelId="{A9CADA0A-9E95-724A-A677-1A70175CE414}">
      <dgm:prSet/>
      <dgm:spPr/>
      <dgm:t>
        <a:bodyPr/>
        <a:lstStyle/>
        <a:p>
          <a:pPr rtl="0"/>
          <a:r>
            <a:rPr lang="en-US" dirty="0" smtClean="0"/>
            <a:t>A set of SOAP extensions for implementing message integrity and confidentiality in Web services</a:t>
          </a:r>
          <a:endParaRPr lang="en-US" dirty="0"/>
        </a:p>
      </dgm:t>
    </dgm:pt>
    <dgm:pt modelId="{BA0175AF-04A5-7E4D-A0D7-E6F72B699393}" type="parTrans" cxnId="{BA5E0F78-F40E-3B40-B527-C948E6A10F80}">
      <dgm:prSet/>
      <dgm:spPr/>
      <dgm:t>
        <a:bodyPr/>
        <a:lstStyle/>
        <a:p>
          <a:endParaRPr lang="en-US"/>
        </a:p>
      </dgm:t>
    </dgm:pt>
    <dgm:pt modelId="{B5AA3F9E-E57C-7B4C-A09E-E1B154E1A542}" type="sibTrans" cxnId="{BA5E0F78-F40E-3B40-B527-C948E6A10F80}">
      <dgm:prSet/>
      <dgm:spPr/>
      <dgm:t>
        <a:bodyPr/>
        <a:lstStyle/>
        <a:p>
          <a:endParaRPr lang="en-US"/>
        </a:p>
      </dgm:t>
    </dgm:pt>
    <dgm:pt modelId="{ED1CA6AA-3884-754B-9907-A55FFC5FDB39}">
      <dgm:prSet/>
      <dgm:spPr/>
      <dgm:t>
        <a:bodyPr/>
        <a:lstStyle/>
        <a:p>
          <a:pPr rtl="0"/>
          <a:r>
            <a:rPr lang="en-US" dirty="0" smtClean="0"/>
            <a:t>Assigns security tokens to each message for use in authentication</a:t>
          </a:r>
          <a:endParaRPr lang="en-US" dirty="0"/>
        </a:p>
      </dgm:t>
    </dgm:pt>
    <dgm:pt modelId="{AE09B05A-0A89-BD4D-861C-B3FFE829EEDE}" type="parTrans" cxnId="{366B105D-D13C-2846-8604-18142A78E96D}">
      <dgm:prSet/>
      <dgm:spPr/>
      <dgm:t>
        <a:bodyPr/>
        <a:lstStyle/>
        <a:p>
          <a:endParaRPr lang="en-US"/>
        </a:p>
      </dgm:t>
    </dgm:pt>
    <dgm:pt modelId="{82B398BB-1470-CB4F-8464-C852E5CF13E2}" type="sibTrans" cxnId="{366B105D-D13C-2846-8604-18142A78E96D}">
      <dgm:prSet/>
      <dgm:spPr/>
      <dgm:t>
        <a:bodyPr/>
        <a:lstStyle/>
        <a:p>
          <a:endParaRPr lang="en-US"/>
        </a:p>
      </dgm:t>
    </dgm:pt>
    <dgm:pt modelId="{D1C4C67E-10F0-704F-B7A3-D1E5A23980C6}">
      <dgm:prSet/>
      <dgm:spPr/>
      <dgm:t>
        <a:bodyPr/>
        <a:lstStyle/>
        <a:p>
          <a:pPr rtl="0"/>
          <a:r>
            <a:rPr lang="en-US" dirty="0" smtClean="0"/>
            <a:t>Security Assertion Markup Language (SAML)</a:t>
          </a:r>
          <a:endParaRPr lang="en-US" dirty="0"/>
        </a:p>
      </dgm:t>
    </dgm:pt>
    <dgm:pt modelId="{BCCF9702-133D-894E-A45E-966FB36F7E24}" type="parTrans" cxnId="{BB708D4B-B9BD-7540-BA3A-2A8CC851C61F}">
      <dgm:prSet/>
      <dgm:spPr/>
      <dgm:t>
        <a:bodyPr/>
        <a:lstStyle/>
        <a:p>
          <a:endParaRPr lang="en-US"/>
        </a:p>
      </dgm:t>
    </dgm:pt>
    <dgm:pt modelId="{60FC7218-9FDE-424D-94D0-AB0A521FA139}" type="sibTrans" cxnId="{BB708D4B-B9BD-7540-BA3A-2A8CC851C61F}">
      <dgm:prSet/>
      <dgm:spPr/>
      <dgm:t>
        <a:bodyPr/>
        <a:lstStyle/>
        <a:p>
          <a:endParaRPr lang="en-US"/>
        </a:p>
      </dgm:t>
    </dgm:pt>
    <dgm:pt modelId="{391E4BCF-AE16-E647-AB2C-AF7B7CC3B665}">
      <dgm:prSet/>
      <dgm:spPr/>
      <dgm:t>
        <a:bodyPr/>
        <a:lstStyle/>
        <a:p>
          <a:pPr rtl="0"/>
          <a:r>
            <a:rPr lang="en-US" dirty="0" smtClean="0"/>
            <a:t>An XML-based language for the exchange of security information between online business partners</a:t>
          </a:r>
          <a:endParaRPr lang="en-US" dirty="0"/>
        </a:p>
      </dgm:t>
    </dgm:pt>
    <dgm:pt modelId="{F04F13A4-31A5-A74C-AD83-6F3E5E249B4B}" type="parTrans" cxnId="{289C2714-F426-3841-B451-6490C8661DC1}">
      <dgm:prSet/>
      <dgm:spPr/>
      <dgm:t>
        <a:bodyPr/>
        <a:lstStyle/>
        <a:p>
          <a:endParaRPr lang="en-US"/>
        </a:p>
      </dgm:t>
    </dgm:pt>
    <dgm:pt modelId="{CC2917BE-7301-6C4D-883C-F66F0E47F98F}" type="sibTrans" cxnId="{289C2714-F426-3841-B451-6490C8661DC1}">
      <dgm:prSet/>
      <dgm:spPr/>
      <dgm:t>
        <a:bodyPr/>
        <a:lstStyle/>
        <a:p>
          <a:endParaRPr lang="en-US"/>
        </a:p>
      </dgm:t>
    </dgm:pt>
    <dgm:pt modelId="{0ABDC7E4-FAE0-E542-AD89-FCC4F68A3D5D}">
      <dgm:prSet/>
      <dgm:spPr/>
      <dgm:t>
        <a:bodyPr/>
        <a:lstStyle/>
        <a:p>
          <a:pPr rtl="0"/>
          <a:r>
            <a:rPr lang="en-US" dirty="0" smtClean="0"/>
            <a:t>Conveys authentication information in the form of assertions about subjects</a:t>
          </a:r>
          <a:endParaRPr lang="en-US" dirty="0"/>
        </a:p>
      </dgm:t>
    </dgm:pt>
    <dgm:pt modelId="{BE1485BA-9759-1D4B-9165-B47ED782EFA5}" type="parTrans" cxnId="{18A8E670-35B7-774B-92FE-8929B38E34F3}">
      <dgm:prSet/>
      <dgm:spPr/>
      <dgm:t>
        <a:bodyPr/>
        <a:lstStyle/>
        <a:p>
          <a:endParaRPr lang="en-US"/>
        </a:p>
      </dgm:t>
    </dgm:pt>
    <dgm:pt modelId="{4891A905-9559-2841-A114-4E99C4815D19}" type="sibTrans" cxnId="{18A8E670-35B7-774B-92FE-8929B38E34F3}">
      <dgm:prSet/>
      <dgm:spPr/>
      <dgm:t>
        <a:bodyPr/>
        <a:lstStyle/>
        <a:p>
          <a:endParaRPr lang="en-US"/>
        </a:p>
      </dgm:t>
    </dgm:pt>
    <dgm:pt modelId="{3169DABE-4200-9148-90B3-B90F191A2A1D}" type="pres">
      <dgm:prSet presAssocID="{CFC235C9-2D45-B848-B76A-28F9457DD5D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42EB8B-F858-6F41-B392-E54291D58725}" type="pres">
      <dgm:prSet presAssocID="{F9DB55E5-F5A5-9949-A767-0B08B7C4BA22}" presName="parentLin" presStyleCnt="0"/>
      <dgm:spPr/>
    </dgm:pt>
    <dgm:pt modelId="{E3C1098F-1832-6144-ACE4-14856A53D7E9}" type="pres">
      <dgm:prSet presAssocID="{F9DB55E5-F5A5-9949-A767-0B08B7C4BA2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B32BA75-6936-434E-9CD9-88E62580523F}" type="pres">
      <dgm:prSet presAssocID="{F9DB55E5-F5A5-9949-A767-0B08B7C4BA22}" presName="parentText" presStyleLbl="node1" presStyleIdx="0" presStyleCnt="4" custScaleX="728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25B0C-E575-1742-8E9F-F4FE167497C8}" type="pres">
      <dgm:prSet presAssocID="{F9DB55E5-F5A5-9949-A767-0B08B7C4BA22}" presName="negativeSpace" presStyleCnt="0"/>
      <dgm:spPr/>
    </dgm:pt>
    <dgm:pt modelId="{89231BC6-7BB5-5A4D-8367-5F88A7535315}" type="pres">
      <dgm:prSet presAssocID="{F9DB55E5-F5A5-9949-A767-0B08B7C4BA22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2EFB4-40DF-6544-8197-8CC06F0F79A6}" type="pres">
      <dgm:prSet presAssocID="{E9647BA1-8007-1242-9958-B358823BC2E0}" presName="spaceBetweenRectangles" presStyleCnt="0"/>
      <dgm:spPr/>
    </dgm:pt>
    <dgm:pt modelId="{FD6ECB95-F443-C048-83A6-56F81A735DF1}" type="pres">
      <dgm:prSet presAssocID="{8BE7AE1E-4C5B-994F-B484-6E3D13D654FD}" presName="parentLin" presStyleCnt="0"/>
      <dgm:spPr/>
    </dgm:pt>
    <dgm:pt modelId="{94A0A372-FAFD-BB45-A5E8-CA8E151167D1}" type="pres">
      <dgm:prSet presAssocID="{8BE7AE1E-4C5B-994F-B484-6E3D13D654F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DEB36BC-2C35-0C48-93B8-FA98B5A99F55}" type="pres">
      <dgm:prSet presAssocID="{8BE7AE1E-4C5B-994F-B484-6E3D13D654FD}" presName="parentText" presStyleLbl="node1" presStyleIdx="1" presStyleCnt="4" custScaleX="6965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FC419-2D81-0444-8141-C70865AD89EA}" type="pres">
      <dgm:prSet presAssocID="{8BE7AE1E-4C5B-994F-B484-6E3D13D654FD}" presName="negativeSpace" presStyleCnt="0"/>
      <dgm:spPr/>
    </dgm:pt>
    <dgm:pt modelId="{B3FCDE9C-CFAA-434A-B825-B697C8ED832C}" type="pres">
      <dgm:prSet presAssocID="{8BE7AE1E-4C5B-994F-B484-6E3D13D654FD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AD852-D7F2-7640-B054-5F8EE3D8BB95}" type="pres">
      <dgm:prSet presAssocID="{546BDE9E-2917-5841-833E-4B725AEC6F2D}" presName="spaceBetweenRectangles" presStyleCnt="0"/>
      <dgm:spPr/>
    </dgm:pt>
    <dgm:pt modelId="{C7D9DFCD-71C9-F14C-A420-A18241F75023}" type="pres">
      <dgm:prSet presAssocID="{121C3486-6A24-8A44-B967-5B39512982C5}" presName="parentLin" presStyleCnt="0"/>
      <dgm:spPr/>
    </dgm:pt>
    <dgm:pt modelId="{77997E7D-087A-4E43-9A33-C2D26473CC8B}" type="pres">
      <dgm:prSet presAssocID="{121C3486-6A24-8A44-B967-5B39512982C5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55858F26-1262-914D-A4A3-F90723FD3015}" type="pres">
      <dgm:prSet presAssocID="{121C3486-6A24-8A44-B967-5B39512982C5}" presName="parentText" presStyleLbl="node1" presStyleIdx="2" presStyleCnt="4" custScaleX="3489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8A0B7-927C-CF44-A655-BE14058EDBE9}" type="pres">
      <dgm:prSet presAssocID="{121C3486-6A24-8A44-B967-5B39512982C5}" presName="negativeSpace" presStyleCnt="0"/>
      <dgm:spPr/>
    </dgm:pt>
    <dgm:pt modelId="{CDF3016D-0FC4-7247-B42A-2FBD7144B962}" type="pres">
      <dgm:prSet presAssocID="{121C3486-6A24-8A44-B967-5B39512982C5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9ADDC-7965-D14F-9E20-7CCECAF5E44B}" type="pres">
      <dgm:prSet presAssocID="{E74F82E2-F821-D44D-B7D6-C20DDBBD09F3}" presName="spaceBetweenRectangles" presStyleCnt="0"/>
      <dgm:spPr/>
    </dgm:pt>
    <dgm:pt modelId="{688C2A5C-E6DE-1548-AE32-333375025824}" type="pres">
      <dgm:prSet presAssocID="{D1C4C67E-10F0-704F-B7A3-D1E5A23980C6}" presName="parentLin" presStyleCnt="0"/>
      <dgm:spPr/>
    </dgm:pt>
    <dgm:pt modelId="{6B43D50E-40CC-7141-AEAA-0BFCFC9BF609}" type="pres">
      <dgm:prSet presAssocID="{D1C4C67E-10F0-704F-B7A3-D1E5A23980C6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9E038DC7-AA3B-9B4A-91F6-58B134F6C1B3}" type="pres">
      <dgm:prSet presAssocID="{D1C4C67E-10F0-704F-B7A3-D1E5A23980C6}" presName="parentText" presStyleLbl="node1" presStyleIdx="3" presStyleCnt="4" custScaleX="797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28A6D-4B9E-A14C-B520-42E6AC14487A}" type="pres">
      <dgm:prSet presAssocID="{D1C4C67E-10F0-704F-B7A3-D1E5A23980C6}" presName="negativeSpace" presStyleCnt="0"/>
      <dgm:spPr/>
    </dgm:pt>
    <dgm:pt modelId="{1E98EEB7-9766-7443-A696-B46B50DEEBA7}" type="pres">
      <dgm:prSet presAssocID="{D1C4C67E-10F0-704F-B7A3-D1E5A23980C6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5FB6FE-4D19-E946-9D09-16377C6420DE}" srcId="{CFC235C9-2D45-B848-B76A-28F9457DD5DC}" destId="{8BE7AE1E-4C5B-994F-B484-6E3D13D654FD}" srcOrd="1" destOrd="0" parTransId="{CA8AF348-0D58-FF42-A13C-C51CEC4A9E57}" sibTransId="{546BDE9E-2917-5841-833E-4B725AEC6F2D}"/>
    <dgm:cxn modelId="{1A64FFE2-E034-0945-BD1C-AA71D805E8B5}" type="presOf" srcId="{D1C4C67E-10F0-704F-B7A3-D1E5A23980C6}" destId="{9E038DC7-AA3B-9B4A-91F6-58B134F6C1B3}" srcOrd="1" destOrd="0" presId="urn:microsoft.com/office/officeart/2005/8/layout/list1"/>
    <dgm:cxn modelId="{99EE5F28-72F2-D446-A10B-D4E415E6789F}" srcId="{8BE7AE1E-4C5B-994F-B484-6E3D13D654FD}" destId="{6288B48A-3DAC-2445-91DD-2469EAB829E7}" srcOrd="0" destOrd="0" parTransId="{8EE3249B-6A70-1C4D-92AA-BB426A2245A2}" sibTransId="{2ED3F80D-D4F0-534E-B77D-22BBBF4DE2A5}"/>
    <dgm:cxn modelId="{B19AE67D-0E73-584C-A732-E1379AF72959}" type="presOf" srcId="{D1C4C67E-10F0-704F-B7A3-D1E5A23980C6}" destId="{6B43D50E-40CC-7141-AEAA-0BFCFC9BF609}" srcOrd="0" destOrd="0" presId="urn:microsoft.com/office/officeart/2005/8/layout/list1"/>
    <dgm:cxn modelId="{289C2714-F426-3841-B451-6490C8661DC1}" srcId="{D1C4C67E-10F0-704F-B7A3-D1E5A23980C6}" destId="{391E4BCF-AE16-E647-AB2C-AF7B7CC3B665}" srcOrd="0" destOrd="0" parTransId="{F04F13A4-31A5-A74C-AD83-6F3E5E249B4B}" sibTransId="{CC2917BE-7301-6C4D-883C-F66F0E47F98F}"/>
    <dgm:cxn modelId="{3D27EB21-FC4B-324C-A971-A21A9DE75CA3}" type="presOf" srcId="{A9CADA0A-9E95-724A-A677-1A70175CE414}" destId="{CDF3016D-0FC4-7247-B42A-2FBD7144B962}" srcOrd="0" destOrd="0" presId="urn:microsoft.com/office/officeart/2005/8/layout/list1"/>
    <dgm:cxn modelId="{2582CBBA-AB3F-1140-8AF2-EA4B89B6DE86}" type="presOf" srcId="{CFC235C9-2D45-B848-B76A-28F9457DD5DC}" destId="{3169DABE-4200-9148-90B3-B90F191A2A1D}" srcOrd="0" destOrd="0" presId="urn:microsoft.com/office/officeart/2005/8/layout/list1"/>
    <dgm:cxn modelId="{FFB54AFA-49CD-3340-8430-E0A4CBC21B11}" srcId="{8BE7AE1E-4C5B-994F-B484-6E3D13D654FD}" destId="{B49B485A-A939-CE4F-924F-EE1D60BE94B0}" srcOrd="1" destOrd="0" parTransId="{54972DF0-83F7-9045-AE23-E53FA9303B94}" sibTransId="{C6BE9B51-E665-4F4F-A822-B94518B494C8}"/>
    <dgm:cxn modelId="{D5F3E870-9037-7D46-BAFF-67665A567F32}" srcId="{F9DB55E5-F5A5-9949-A767-0B08B7C4BA22}" destId="{2A3A7A52-5A55-0441-812C-83078E50C340}" srcOrd="1" destOrd="0" parTransId="{19F8D49A-309E-384C-B5D6-2AB568692C60}" sibTransId="{35FCB0C9-EBC0-AE4E-B18A-0056EC86829A}"/>
    <dgm:cxn modelId="{83888F94-5EE8-A149-BFE6-58A817F59A76}" type="presOf" srcId="{6288B48A-3DAC-2445-91DD-2469EAB829E7}" destId="{B3FCDE9C-CFAA-434A-B825-B697C8ED832C}" srcOrd="0" destOrd="0" presId="urn:microsoft.com/office/officeart/2005/8/layout/list1"/>
    <dgm:cxn modelId="{988B33FB-9ADE-3F48-BA3B-16A3FB42F51F}" type="presOf" srcId="{391E4BCF-AE16-E647-AB2C-AF7B7CC3B665}" destId="{1E98EEB7-9766-7443-A696-B46B50DEEBA7}" srcOrd="0" destOrd="0" presId="urn:microsoft.com/office/officeart/2005/8/layout/list1"/>
    <dgm:cxn modelId="{16BD329E-7D4B-3F4C-8A3F-46FEABF8A63E}" type="presOf" srcId="{8BE7AE1E-4C5B-994F-B484-6E3D13D654FD}" destId="{FDEB36BC-2C35-0C48-93B8-FA98B5A99F55}" srcOrd="1" destOrd="0" presId="urn:microsoft.com/office/officeart/2005/8/layout/list1"/>
    <dgm:cxn modelId="{DA4B66F6-9197-C14D-B99A-8BBDDCA26B7B}" type="presOf" srcId="{8BE7AE1E-4C5B-994F-B484-6E3D13D654FD}" destId="{94A0A372-FAFD-BB45-A5E8-CA8E151167D1}" srcOrd="0" destOrd="0" presId="urn:microsoft.com/office/officeart/2005/8/layout/list1"/>
    <dgm:cxn modelId="{D1577BB9-6487-044C-888C-4C18DA45AF5C}" type="presOf" srcId="{C3FB879F-5D61-A748-99C8-E67604BBEE5B}" destId="{89231BC6-7BB5-5A4D-8367-5F88A7535315}" srcOrd="0" destOrd="0" presId="urn:microsoft.com/office/officeart/2005/8/layout/list1"/>
    <dgm:cxn modelId="{481CE6A1-286D-114F-B113-D7AC5772EA45}" type="presOf" srcId="{121C3486-6A24-8A44-B967-5B39512982C5}" destId="{55858F26-1262-914D-A4A3-F90723FD3015}" srcOrd="1" destOrd="0" presId="urn:microsoft.com/office/officeart/2005/8/layout/list1"/>
    <dgm:cxn modelId="{18A8E670-35B7-774B-92FE-8929B38E34F3}" srcId="{D1C4C67E-10F0-704F-B7A3-D1E5A23980C6}" destId="{0ABDC7E4-FAE0-E542-AD89-FCC4F68A3D5D}" srcOrd="1" destOrd="0" parTransId="{BE1485BA-9759-1D4B-9165-B47ED782EFA5}" sibTransId="{4891A905-9559-2841-A114-4E99C4815D19}"/>
    <dgm:cxn modelId="{F521D666-7B97-0D4A-8011-C708BBC2253A}" srcId="{F9DB55E5-F5A5-9949-A767-0B08B7C4BA22}" destId="{66456DAE-941F-214F-BE9E-4F296D3BE234}" srcOrd="2" destOrd="0" parTransId="{FD21E6D8-187C-6146-A28D-37A80D129817}" sibTransId="{67C4AE6F-CA74-AD49-8456-ADE9CF78A0FE}"/>
    <dgm:cxn modelId="{9206117E-3F96-0C4E-ADEC-8A5220F40B4E}" type="presOf" srcId="{B49B485A-A939-CE4F-924F-EE1D60BE94B0}" destId="{B3FCDE9C-CFAA-434A-B825-B697C8ED832C}" srcOrd="0" destOrd="1" presId="urn:microsoft.com/office/officeart/2005/8/layout/list1"/>
    <dgm:cxn modelId="{366B105D-D13C-2846-8604-18142A78E96D}" srcId="{121C3486-6A24-8A44-B967-5B39512982C5}" destId="{ED1CA6AA-3884-754B-9907-A55FFC5FDB39}" srcOrd="1" destOrd="0" parTransId="{AE09B05A-0A89-BD4D-861C-B3FFE829EEDE}" sibTransId="{82B398BB-1470-CB4F-8464-C852E5CF13E2}"/>
    <dgm:cxn modelId="{BA5E0F78-F40E-3B40-B527-C948E6A10F80}" srcId="{121C3486-6A24-8A44-B967-5B39512982C5}" destId="{A9CADA0A-9E95-724A-A677-1A70175CE414}" srcOrd="0" destOrd="0" parTransId="{BA0175AF-04A5-7E4D-A0D7-E6F72B699393}" sibTransId="{B5AA3F9E-E57C-7B4C-A09E-E1B154E1A542}"/>
    <dgm:cxn modelId="{F0CA793C-4FC7-304B-8BE9-81F17A382E9E}" type="presOf" srcId="{0ABDC7E4-FAE0-E542-AD89-FCC4F68A3D5D}" destId="{1E98EEB7-9766-7443-A696-B46B50DEEBA7}" srcOrd="0" destOrd="1" presId="urn:microsoft.com/office/officeart/2005/8/layout/list1"/>
    <dgm:cxn modelId="{9EB14F1B-8E83-9446-A63A-F5A89B516411}" type="presOf" srcId="{121C3486-6A24-8A44-B967-5B39512982C5}" destId="{77997E7D-087A-4E43-9A33-C2D26473CC8B}" srcOrd="0" destOrd="0" presId="urn:microsoft.com/office/officeart/2005/8/layout/list1"/>
    <dgm:cxn modelId="{EDBD6EB6-11D3-7440-8FAB-0EF55BDD8BB8}" type="presOf" srcId="{F9DB55E5-F5A5-9949-A767-0B08B7C4BA22}" destId="{6B32BA75-6936-434E-9CD9-88E62580523F}" srcOrd="1" destOrd="0" presId="urn:microsoft.com/office/officeart/2005/8/layout/list1"/>
    <dgm:cxn modelId="{5E7FC17C-2670-0B46-84EF-B3B4FB637D95}" srcId="{CFC235C9-2D45-B848-B76A-28F9457DD5DC}" destId="{F9DB55E5-F5A5-9949-A767-0B08B7C4BA22}" srcOrd="0" destOrd="0" parTransId="{E90A3150-0E05-C449-9D81-62B16E020828}" sibTransId="{E9647BA1-8007-1242-9958-B358823BC2E0}"/>
    <dgm:cxn modelId="{9968740C-9375-0E48-AD27-F688DE2EC50C}" srcId="{F9DB55E5-F5A5-9949-A767-0B08B7C4BA22}" destId="{C3FB879F-5D61-A748-99C8-E67604BBEE5B}" srcOrd="0" destOrd="0" parTransId="{46525BBB-F99B-EB47-8788-53AFE0AC9D54}" sibTransId="{6E8DAC88-E3DA-8449-8E53-282B79DE5BDF}"/>
    <dgm:cxn modelId="{A4E5BAF9-D0EE-494E-AA2F-5F2AFC3D1081}" type="presOf" srcId="{66456DAE-941F-214F-BE9E-4F296D3BE234}" destId="{89231BC6-7BB5-5A4D-8367-5F88A7535315}" srcOrd="0" destOrd="2" presId="urn:microsoft.com/office/officeart/2005/8/layout/list1"/>
    <dgm:cxn modelId="{8773D1E1-E115-F54D-ACE1-F90A290EF0EF}" type="presOf" srcId="{ED1CA6AA-3884-754B-9907-A55FFC5FDB39}" destId="{CDF3016D-0FC4-7247-B42A-2FBD7144B962}" srcOrd="0" destOrd="1" presId="urn:microsoft.com/office/officeart/2005/8/layout/list1"/>
    <dgm:cxn modelId="{DA0D576F-7777-DB42-801B-2B27C69821D8}" type="presOf" srcId="{2A3A7A52-5A55-0441-812C-83078E50C340}" destId="{89231BC6-7BB5-5A4D-8367-5F88A7535315}" srcOrd="0" destOrd="1" presId="urn:microsoft.com/office/officeart/2005/8/layout/list1"/>
    <dgm:cxn modelId="{7D55DF99-45ED-F540-B263-4B73925A376E}" type="presOf" srcId="{F9DB55E5-F5A5-9949-A767-0B08B7C4BA22}" destId="{E3C1098F-1832-6144-ACE4-14856A53D7E9}" srcOrd="0" destOrd="0" presId="urn:microsoft.com/office/officeart/2005/8/layout/list1"/>
    <dgm:cxn modelId="{E1097806-28C7-C04D-83CA-5EC4021F3C89}" srcId="{CFC235C9-2D45-B848-B76A-28F9457DD5DC}" destId="{121C3486-6A24-8A44-B967-5B39512982C5}" srcOrd="2" destOrd="0" parTransId="{4DD6F9AF-F473-5A48-853D-F999DF52C401}" sibTransId="{E74F82E2-F821-D44D-B7D6-C20DDBBD09F3}"/>
    <dgm:cxn modelId="{BB708D4B-B9BD-7540-BA3A-2A8CC851C61F}" srcId="{CFC235C9-2D45-B848-B76A-28F9457DD5DC}" destId="{D1C4C67E-10F0-704F-B7A3-D1E5A23980C6}" srcOrd="3" destOrd="0" parTransId="{BCCF9702-133D-894E-A45E-966FB36F7E24}" sibTransId="{60FC7218-9FDE-424D-94D0-AB0A521FA139}"/>
    <dgm:cxn modelId="{41982749-A7F2-0344-A7C6-978319B198EF}" type="presParOf" srcId="{3169DABE-4200-9148-90B3-B90F191A2A1D}" destId="{8F42EB8B-F858-6F41-B392-E54291D58725}" srcOrd="0" destOrd="0" presId="urn:microsoft.com/office/officeart/2005/8/layout/list1"/>
    <dgm:cxn modelId="{C201F04F-C966-4444-9D5B-211A2C6CF3F8}" type="presParOf" srcId="{8F42EB8B-F858-6F41-B392-E54291D58725}" destId="{E3C1098F-1832-6144-ACE4-14856A53D7E9}" srcOrd="0" destOrd="0" presId="urn:microsoft.com/office/officeart/2005/8/layout/list1"/>
    <dgm:cxn modelId="{B50E9498-DEE0-404C-BFC0-140C21FA95B3}" type="presParOf" srcId="{8F42EB8B-F858-6F41-B392-E54291D58725}" destId="{6B32BA75-6936-434E-9CD9-88E62580523F}" srcOrd="1" destOrd="0" presId="urn:microsoft.com/office/officeart/2005/8/layout/list1"/>
    <dgm:cxn modelId="{3073D43B-4016-B74C-BFBE-57F8861F53FE}" type="presParOf" srcId="{3169DABE-4200-9148-90B3-B90F191A2A1D}" destId="{CC525B0C-E575-1742-8E9F-F4FE167497C8}" srcOrd="1" destOrd="0" presId="urn:microsoft.com/office/officeart/2005/8/layout/list1"/>
    <dgm:cxn modelId="{A4B6F4F6-2576-934A-A7F3-89659D857FA6}" type="presParOf" srcId="{3169DABE-4200-9148-90B3-B90F191A2A1D}" destId="{89231BC6-7BB5-5A4D-8367-5F88A7535315}" srcOrd="2" destOrd="0" presId="urn:microsoft.com/office/officeart/2005/8/layout/list1"/>
    <dgm:cxn modelId="{7112235F-37F4-E145-8B03-3D27906794F8}" type="presParOf" srcId="{3169DABE-4200-9148-90B3-B90F191A2A1D}" destId="{F6E2EFB4-40DF-6544-8197-8CC06F0F79A6}" srcOrd="3" destOrd="0" presId="urn:microsoft.com/office/officeart/2005/8/layout/list1"/>
    <dgm:cxn modelId="{6422B4C7-7CB2-5C4B-B285-EF09C61129EB}" type="presParOf" srcId="{3169DABE-4200-9148-90B3-B90F191A2A1D}" destId="{FD6ECB95-F443-C048-83A6-56F81A735DF1}" srcOrd="4" destOrd="0" presId="urn:microsoft.com/office/officeart/2005/8/layout/list1"/>
    <dgm:cxn modelId="{7C9207A1-1926-6B4D-9FB8-3C305CDDA1AB}" type="presParOf" srcId="{FD6ECB95-F443-C048-83A6-56F81A735DF1}" destId="{94A0A372-FAFD-BB45-A5E8-CA8E151167D1}" srcOrd="0" destOrd="0" presId="urn:microsoft.com/office/officeart/2005/8/layout/list1"/>
    <dgm:cxn modelId="{B016FEA7-9E9C-5047-AA26-1FE6B6A90D55}" type="presParOf" srcId="{FD6ECB95-F443-C048-83A6-56F81A735DF1}" destId="{FDEB36BC-2C35-0C48-93B8-FA98B5A99F55}" srcOrd="1" destOrd="0" presId="urn:microsoft.com/office/officeart/2005/8/layout/list1"/>
    <dgm:cxn modelId="{7A5399A7-905F-844B-9DB6-00725FECA62F}" type="presParOf" srcId="{3169DABE-4200-9148-90B3-B90F191A2A1D}" destId="{E1CFC419-2D81-0444-8141-C70865AD89EA}" srcOrd="5" destOrd="0" presId="urn:microsoft.com/office/officeart/2005/8/layout/list1"/>
    <dgm:cxn modelId="{C2884D36-844A-2E44-9DD7-949B0516EDA3}" type="presParOf" srcId="{3169DABE-4200-9148-90B3-B90F191A2A1D}" destId="{B3FCDE9C-CFAA-434A-B825-B697C8ED832C}" srcOrd="6" destOrd="0" presId="urn:microsoft.com/office/officeart/2005/8/layout/list1"/>
    <dgm:cxn modelId="{DEB7F52B-7224-4343-827F-D580458490F0}" type="presParOf" srcId="{3169DABE-4200-9148-90B3-B90F191A2A1D}" destId="{66FAD852-D7F2-7640-B054-5F8EE3D8BB95}" srcOrd="7" destOrd="0" presId="urn:microsoft.com/office/officeart/2005/8/layout/list1"/>
    <dgm:cxn modelId="{56FAD17B-E983-654E-A862-1519492F41F4}" type="presParOf" srcId="{3169DABE-4200-9148-90B3-B90F191A2A1D}" destId="{C7D9DFCD-71C9-F14C-A420-A18241F75023}" srcOrd="8" destOrd="0" presId="urn:microsoft.com/office/officeart/2005/8/layout/list1"/>
    <dgm:cxn modelId="{0AFFF663-22A7-BF48-98FC-C4B225E6640F}" type="presParOf" srcId="{C7D9DFCD-71C9-F14C-A420-A18241F75023}" destId="{77997E7D-087A-4E43-9A33-C2D26473CC8B}" srcOrd="0" destOrd="0" presId="urn:microsoft.com/office/officeart/2005/8/layout/list1"/>
    <dgm:cxn modelId="{78E4FFB1-2245-734D-AF44-0260AB7ACB9D}" type="presParOf" srcId="{C7D9DFCD-71C9-F14C-A420-A18241F75023}" destId="{55858F26-1262-914D-A4A3-F90723FD3015}" srcOrd="1" destOrd="0" presId="urn:microsoft.com/office/officeart/2005/8/layout/list1"/>
    <dgm:cxn modelId="{2E91EC37-4317-7E4B-86CA-2819480CC401}" type="presParOf" srcId="{3169DABE-4200-9148-90B3-B90F191A2A1D}" destId="{7618A0B7-927C-CF44-A655-BE14058EDBE9}" srcOrd="9" destOrd="0" presId="urn:microsoft.com/office/officeart/2005/8/layout/list1"/>
    <dgm:cxn modelId="{6727112A-C362-4347-B8D6-385AA308BFFA}" type="presParOf" srcId="{3169DABE-4200-9148-90B3-B90F191A2A1D}" destId="{CDF3016D-0FC4-7247-B42A-2FBD7144B962}" srcOrd="10" destOrd="0" presId="urn:microsoft.com/office/officeart/2005/8/layout/list1"/>
    <dgm:cxn modelId="{F634620B-1099-0E42-99FF-AD8982DFA172}" type="presParOf" srcId="{3169DABE-4200-9148-90B3-B90F191A2A1D}" destId="{3BD9ADDC-7965-D14F-9E20-7CCECAF5E44B}" srcOrd="11" destOrd="0" presId="urn:microsoft.com/office/officeart/2005/8/layout/list1"/>
    <dgm:cxn modelId="{3F97614D-9FDF-F04A-B529-776D8BCDA5C7}" type="presParOf" srcId="{3169DABE-4200-9148-90B3-B90F191A2A1D}" destId="{688C2A5C-E6DE-1548-AE32-333375025824}" srcOrd="12" destOrd="0" presId="urn:microsoft.com/office/officeart/2005/8/layout/list1"/>
    <dgm:cxn modelId="{3EA5686B-02D6-764B-9BBA-725C89DE3330}" type="presParOf" srcId="{688C2A5C-E6DE-1548-AE32-333375025824}" destId="{6B43D50E-40CC-7141-AEAA-0BFCFC9BF609}" srcOrd="0" destOrd="0" presId="urn:microsoft.com/office/officeart/2005/8/layout/list1"/>
    <dgm:cxn modelId="{FEF2CCCF-BE59-B54F-B894-C43734480108}" type="presParOf" srcId="{688C2A5C-E6DE-1548-AE32-333375025824}" destId="{9E038DC7-AA3B-9B4A-91F6-58B134F6C1B3}" srcOrd="1" destOrd="0" presId="urn:microsoft.com/office/officeart/2005/8/layout/list1"/>
    <dgm:cxn modelId="{A246DA50-0296-F44D-9EC2-F702C8743E18}" type="presParOf" srcId="{3169DABE-4200-9148-90B3-B90F191A2A1D}" destId="{47328A6D-4B9E-A14C-B520-42E6AC14487A}" srcOrd="13" destOrd="0" presId="urn:microsoft.com/office/officeart/2005/8/layout/list1"/>
    <dgm:cxn modelId="{A26F12E0-025A-E44F-ADFB-343C7EB1D7B8}" type="presParOf" srcId="{3169DABE-4200-9148-90B3-B90F191A2A1D}" destId="{1E98EEB7-9766-7443-A696-B46B50DEEBA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A2BA2-7472-124E-BE72-8990A48475AE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1</a:t>
          </a:r>
          <a:endParaRPr lang="en-US" sz="2300" kern="1200" dirty="0">
            <a:solidFill>
              <a:schemeClr val="tx1"/>
            </a:solidFill>
          </a:endParaRPr>
        </a:p>
      </dsp:txBody>
      <dsp:txXfrm rot="-5400000">
        <a:off x="1" y="395096"/>
        <a:ext cx="788987" cy="338137"/>
      </dsp:txXfrm>
    </dsp:sp>
    <dsp:sp modelId="{9FC08B60-5E3F-0E49-9791-EF2F83E1A70E}">
      <dsp:nvSpPr>
        <dsp:cNvPr id="0" name=""/>
        <dsp:cNvSpPr/>
      </dsp:nvSpPr>
      <dsp:spPr>
        <a:xfrm rot="5400000">
          <a:off x="3419078" y="-2629489"/>
          <a:ext cx="732631" cy="59928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solidFill>
                <a:schemeClr val="tx2">
                  <a:lumMod val="10000"/>
                </a:schemeClr>
              </a:solidFill>
            </a:rPr>
            <a:t>A key can be selected by A and physically delivered to B</a:t>
          </a:r>
          <a:endParaRPr lang="en-US" sz="1600" kern="1200"/>
        </a:p>
      </dsp:txBody>
      <dsp:txXfrm rot="-5400000">
        <a:off x="788988" y="36365"/>
        <a:ext cx="5957048" cy="661103"/>
      </dsp:txXfrm>
    </dsp:sp>
    <dsp:sp modelId="{068549D1-A582-6B41-957B-036194975C33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FFFFFF"/>
              </a:solidFill>
            </a:rPr>
            <a:t>2</a:t>
          </a:r>
        </a:p>
      </dsp:txBody>
      <dsp:txXfrm rot="-5400000">
        <a:off x="1" y="1373653"/>
        <a:ext cx="788987" cy="338137"/>
      </dsp:txXfrm>
    </dsp:sp>
    <dsp:sp modelId="{F811FB3C-3361-D042-A6C7-853FE2BFF8DC}">
      <dsp:nvSpPr>
        <dsp:cNvPr id="0" name=""/>
        <dsp:cNvSpPr/>
      </dsp:nvSpPr>
      <dsp:spPr>
        <a:xfrm rot="5400000">
          <a:off x="3419078" y="-1650931"/>
          <a:ext cx="732631" cy="59928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solidFill>
                <a:schemeClr val="tx2">
                  <a:lumMod val="10000"/>
                </a:schemeClr>
              </a:solidFill>
            </a:rPr>
            <a:t>A third party can select the key and physically deliver it to A and B</a:t>
          </a:r>
          <a:endParaRPr lang="en-US" sz="1600" kern="1200" dirty="0" smtClean="0">
            <a:solidFill>
              <a:schemeClr val="tx2">
                <a:lumMod val="10000"/>
              </a:schemeClr>
            </a:solidFill>
          </a:endParaRPr>
        </a:p>
      </dsp:txBody>
      <dsp:txXfrm rot="-5400000">
        <a:off x="788988" y="1014923"/>
        <a:ext cx="5957048" cy="661103"/>
      </dsp:txXfrm>
    </dsp:sp>
    <dsp:sp modelId="{4A9A17AF-0C7B-A340-B7D3-0C109B44908D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FFFFFF"/>
              </a:solidFill>
            </a:rPr>
            <a:t>3</a:t>
          </a:r>
        </a:p>
      </dsp:txBody>
      <dsp:txXfrm rot="-5400000">
        <a:off x="1" y="2352210"/>
        <a:ext cx="788987" cy="338137"/>
      </dsp:txXfrm>
    </dsp:sp>
    <dsp:sp modelId="{3087D1CD-7ACB-4741-94E2-73E9941287B0}">
      <dsp:nvSpPr>
        <dsp:cNvPr id="0" name=""/>
        <dsp:cNvSpPr/>
      </dsp:nvSpPr>
      <dsp:spPr>
        <a:xfrm rot="5400000">
          <a:off x="3419078" y="-672374"/>
          <a:ext cx="732631" cy="59928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solidFill>
                <a:schemeClr val="tx2">
                  <a:lumMod val="10000"/>
                </a:schemeClr>
              </a:solidFill>
            </a:rPr>
            <a:t>If A and B have previously and recently used a key, one party could transmit the new key to the other, using the old key to encrypt the new key</a:t>
          </a:r>
          <a:endParaRPr lang="en-US" sz="1600" kern="1200" dirty="0" smtClean="0">
            <a:solidFill>
              <a:schemeClr val="tx2">
                <a:lumMod val="10000"/>
              </a:schemeClr>
            </a:solidFill>
          </a:endParaRPr>
        </a:p>
      </dsp:txBody>
      <dsp:txXfrm rot="-5400000">
        <a:off x="788988" y="1993480"/>
        <a:ext cx="5957048" cy="661103"/>
      </dsp:txXfrm>
    </dsp:sp>
    <dsp:sp modelId="{224B5349-0D08-C243-9BC3-4E3DD9AE0CF6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FFFFFF"/>
              </a:solidFill>
            </a:rPr>
            <a:t>4</a:t>
          </a:r>
          <a:endParaRPr lang="en-AU" sz="2300" kern="1200" dirty="0">
            <a:solidFill>
              <a:srgbClr val="FFFFFF"/>
            </a:solidFill>
          </a:endParaRPr>
        </a:p>
      </dsp:txBody>
      <dsp:txXfrm rot="-5400000">
        <a:off x="1" y="3330768"/>
        <a:ext cx="788987" cy="338137"/>
      </dsp:txXfrm>
    </dsp:sp>
    <dsp:sp modelId="{89EDF869-0E09-2148-B6D2-F87E9B656F74}">
      <dsp:nvSpPr>
        <dsp:cNvPr id="0" name=""/>
        <dsp:cNvSpPr/>
      </dsp:nvSpPr>
      <dsp:spPr>
        <a:xfrm rot="5400000">
          <a:off x="3419078" y="306183"/>
          <a:ext cx="732631" cy="59928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solidFill>
                <a:schemeClr val="tx2">
                  <a:lumMod val="10000"/>
                </a:schemeClr>
              </a:solidFill>
            </a:rPr>
            <a:t>If </a:t>
          </a:r>
          <a:r>
            <a:rPr lang="en-US" sz="1600" kern="1200" dirty="0" smtClean="0">
              <a:solidFill>
                <a:schemeClr val="tx2">
                  <a:lumMod val="10000"/>
                </a:schemeClr>
              </a:solidFill>
            </a:rPr>
            <a:t>A and B each have an encrypted connection to a third party C, C could deliver a key on the encrypted links to A and B</a:t>
          </a:r>
          <a:endParaRPr lang="en-AU" sz="1600" kern="1200" dirty="0">
            <a:solidFill>
              <a:schemeClr val="tx2">
                <a:lumMod val="10000"/>
              </a:schemeClr>
            </a:solidFill>
          </a:endParaRPr>
        </a:p>
      </dsp:txBody>
      <dsp:txXfrm rot="-5400000">
        <a:off x="788988" y="2972037"/>
        <a:ext cx="5957048" cy="6611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46C90-D532-BA42-B436-F931EE84391E}">
      <dsp:nvSpPr>
        <dsp:cNvPr id="0" name=""/>
        <dsp:cNvSpPr/>
      </dsp:nvSpPr>
      <dsp:spPr>
        <a:xfrm>
          <a:off x="0" y="162487"/>
          <a:ext cx="6477000" cy="48960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1" i="0" kern="1200" dirty="0" smtClean="0">
              <a:solidFill>
                <a:schemeClr val="tx1"/>
              </a:solidFill>
            </a:rPr>
            <a:t>Two versions are in use</a:t>
          </a:r>
          <a:endParaRPr lang="en-US" sz="2000" b="1" i="0" kern="1200" dirty="0">
            <a:solidFill>
              <a:schemeClr val="tx1"/>
            </a:solidFill>
          </a:endParaRPr>
        </a:p>
      </dsp:txBody>
      <dsp:txXfrm>
        <a:off x="0" y="162487"/>
        <a:ext cx="6477000" cy="489600"/>
      </dsp:txXfrm>
    </dsp:sp>
    <dsp:sp modelId="{2178B525-AB9D-C742-8090-CC1993F944AB}">
      <dsp:nvSpPr>
        <dsp:cNvPr id="0" name=""/>
        <dsp:cNvSpPr/>
      </dsp:nvSpPr>
      <dsp:spPr>
        <a:xfrm>
          <a:off x="0" y="652087"/>
          <a:ext cx="6477000" cy="11666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smtClean="0">
              <a:solidFill>
                <a:schemeClr val="tx2">
                  <a:lumMod val="10000"/>
                </a:schemeClr>
              </a:solidFill>
            </a:rPr>
            <a:t>Version 4 implementations still exist, although this version is being phased out</a:t>
          </a:r>
          <a:endParaRPr lang="en-AU" sz="1700" kern="1200" dirty="0" smtClean="0">
            <a:solidFill>
              <a:schemeClr val="tx2">
                <a:lumMod val="10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>
              <a:solidFill>
                <a:schemeClr val="tx2">
                  <a:lumMod val="10000"/>
                </a:schemeClr>
              </a:solidFill>
            </a:rPr>
            <a:t>Version 5 corrects some of the security deficiencies of version 4 and has been issued as a proposed Internet Standard (RFC 4120)</a:t>
          </a:r>
          <a:endParaRPr lang="en-AU" sz="17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0" y="652087"/>
        <a:ext cx="6477000" cy="11666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91D2F-39AB-F849-86F3-8E6726650645}">
      <dsp:nvSpPr>
        <dsp:cNvPr id="0" name=""/>
        <dsp:cNvSpPr/>
      </dsp:nvSpPr>
      <dsp:spPr>
        <a:xfrm>
          <a:off x="437405" y="251"/>
          <a:ext cx="3620988" cy="90524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schemeClr val="tx1"/>
              </a:solidFill>
            </a:rPr>
            <a:t>A Kerberos environment consists of:</a:t>
          </a:r>
          <a:endParaRPr lang="en-US" sz="1600" b="1" i="0" kern="1200" dirty="0">
            <a:solidFill>
              <a:schemeClr val="tx1"/>
            </a:solidFill>
          </a:endParaRPr>
        </a:p>
      </dsp:txBody>
      <dsp:txXfrm>
        <a:off x="463919" y="26765"/>
        <a:ext cx="3567960" cy="852219"/>
      </dsp:txXfrm>
    </dsp:sp>
    <dsp:sp modelId="{A71F5CCB-286E-4A47-975C-76329DB1211F}">
      <dsp:nvSpPr>
        <dsp:cNvPr id="0" name=""/>
        <dsp:cNvSpPr/>
      </dsp:nvSpPr>
      <dsp:spPr>
        <a:xfrm rot="5400000">
          <a:off x="2168690" y="984707"/>
          <a:ext cx="158418" cy="158418"/>
        </a:xfrm>
        <a:prstGeom prst="rightArrow">
          <a:avLst>
            <a:gd name="adj1" fmla="val 66700"/>
            <a:gd name="adj2" fmla="val 50000"/>
          </a:avLst>
        </a:prstGeom>
        <a:solidFill>
          <a:schemeClr val="bg2"/>
        </a:solid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6CB141-C6BE-F74B-A2EB-6B4EBF0649E8}">
      <dsp:nvSpPr>
        <dsp:cNvPr id="0" name=""/>
        <dsp:cNvSpPr/>
      </dsp:nvSpPr>
      <dsp:spPr>
        <a:xfrm>
          <a:off x="437405" y="1222334"/>
          <a:ext cx="3620988" cy="90524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solidFill>
                <a:schemeClr val="bg2"/>
              </a:solidFill>
            </a:rPr>
            <a:t>A Kerberos server</a:t>
          </a:r>
        </a:p>
      </dsp:txBody>
      <dsp:txXfrm>
        <a:off x="463919" y="1248848"/>
        <a:ext cx="3567960" cy="852219"/>
      </dsp:txXfrm>
    </dsp:sp>
    <dsp:sp modelId="{EBE89028-067C-E741-9647-EBBB7CC4D768}">
      <dsp:nvSpPr>
        <dsp:cNvPr id="0" name=""/>
        <dsp:cNvSpPr/>
      </dsp:nvSpPr>
      <dsp:spPr>
        <a:xfrm rot="5400000">
          <a:off x="2168690" y="2206790"/>
          <a:ext cx="158418" cy="158418"/>
        </a:xfrm>
        <a:prstGeom prst="rightArrow">
          <a:avLst>
            <a:gd name="adj1" fmla="val 66700"/>
            <a:gd name="adj2" fmla="val 50000"/>
          </a:avLst>
        </a:prstGeom>
        <a:solidFill>
          <a:schemeClr val="bg2"/>
        </a:solid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F4B11A-2F15-E340-8B86-D9F8E20DCBF0}">
      <dsp:nvSpPr>
        <dsp:cNvPr id="0" name=""/>
        <dsp:cNvSpPr/>
      </dsp:nvSpPr>
      <dsp:spPr>
        <a:xfrm>
          <a:off x="437405" y="2444418"/>
          <a:ext cx="3620988" cy="90524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solidFill>
                <a:schemeClr val="bg2"/>
              </a:solidFill>
            </a:rPr>
            <a:t>A number of clients</a:t>
          </a:r>
        </a:p>
      </dsp:txBody>
      <dsp:txXfrm>
        <a:off x="463919" y="2470932"/>
        <a:ext cx="3567960" cy="852219"/>
      </dsp:txXfrm>
    </dsp:sp>
    <dsp:sp modelId="{E8B461D8-753C-8D49-9C19-7C48DDA73832}">
      <dsp:nvSpPr>
        <dsp:cNvPr id="0" name=""/>
        <dsp:cNvSpPr/>
      </dsp:nvSpPr>
      <dsp:spPr>
        <a:xfrm rot="5400000">
          <a:off x="2168690" y="3428874"/>
          <a:ext cx="158418" cy="158418"/>
        </a:xfrm>
        <a:prstGeom prst="rightArrow">
          <a:avLst>
            <a:gd name="adj1" fmla="val 66700"/>
            <a:gd name="adj2" fmla="val 50000"/>
          </a:avLst>
        </a:prstGeom>
        <a:solidFill>
          <a:schemeClr val="bg2"/>
        </a:solid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1C7256-D756-AB4D-A0A4-EF38321FED66}">
      <dsp:nvSpPr>
        <dsp:cNvPr id="0" name=""/>
        <dsp:cNvSpPr/>
      </dsp:nvSpPr>
      <dsp:spPr>
        <a:xfrm>
          <a:off x="437405" y="3666501"/>
          <a:ext cx="3620988" cy="90524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solidFill>
                <a:schemeClr val="bg2"/>
              </a:solidFill>
            </a:rPr>
            <a:t>A number of application servers</a:t>
          </a:r>
        </a:p>
      </dsp:txBody>
      <dsp:txXfrm>
        <a:off x="463919" y="3693015"/>
        <a:ext cx="3567960" cy="8522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E0CAD-50A5-8348-9428-2D2551246C2C}">
      <dsp:nvSpPr>
        <dsp:cNvPr id="0" name=""/>
        <dsp:cNvSpPr/>
      </dsp:nvSpPr>
      <dsp:spPr>
        <a:xfrm>
          <a:off x="4707" y="1517795"/>
          <a:ext cx="1307808" cy="130780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2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0" kern="1200" dirty="0" smtClean="0">
              <a:solidFill>
                <a:schemeClr val="tx1"/>
              </a:solidFill>
            </a:rPr>
            <a:t>A service or user name</a:t>
          </a:r>
        </a:p>
      </dsp:txBody>
      <dsp:txXfrm>
        <a:off x="196231" y="1709319"/>
        <a:ext cx="924760" cy="924760"/>
      </dsp:txXfrm>
    </dsp:sp>
    <dsp:sp modelId="{E5CCC60F-E632-FE4E-B4BE-3C439B488E69}">
      <dsp:nvSpPr>
        <dsp:cNvPr id="0" name=""/>
        <dsp:cNvSpPr/>
      </dsp:nvSpPr>
      <dsp:spPr>
        <a:xfrm>
          <a:off x="1418709" y="1792435"/>
          <a:ext cx="758528" cy="758528"/>
        </a:xfrm>
        <a:prstGeom prst="mathPlus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2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519252" y="2082496"/>
        <a:ext cx="557442" cy="178406"/>
      </dsp:txXfrm>
    </dsp:sp>
    <dsp:sp modelId="{44BE51AF-127A-E747-91BE-19632316C82A}">
      <dsp:nvSpPr>
        <dsp:cNvPr id="0" name=""/>
        <dsp:cNvSpPr/>
      </dsp:nvSpPr>
      <dsp:spPr>
        <a:xfrm>
          <a:off x="2283432" y="1517795"/>
          <a:ext cx="1307808" cy="130780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2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0" kern="1200" dirty="0" smtClean="0">
              <a:solidFill>
                <a:schemeClr val="tx1"/>
              </a:solidFill>
            </a:rPr>
            <a:t>An instance name</a:t>
          </a:r>
        </a:p>
      </dsp:txBody>
      <dsp:txXfrm>
        <a:off x="2474956" y="1709319"/>
        <a:ext cx="924760" cy="924760"/>
      </dsp:txXfrm>
    </dsp:sp>
    <dsp:sp modelId="{EA760A91-88CF-7E43-97DB-E361D25CD882}">
      <dsp:nvSpPr>
        <dsp:cNvPr id="0" name=""/>
        <dsp:cNvSpPr/>
      </dsp:nvSpPr>
      <dsp:spPr>
        <a:xfrm>
          <a:off x="3697435" y="1792435"/>
          <a:ext cx="758528" cy="758528"/>
        </a:xfrm>
        <a:prstGeom prst="mathPlus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2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797978" y="2082496"/>
        <a:ext cx="557442" cy="178406"/>
      </dsp:txXfrm>
    </dsp:sp>
    <dsp:sp modelId="{9E764BD8-FBF6-7A45-9C42-EADB0879DB09}">
      <dsp:nvSpPr>
        <dsp:cNvPr id="0" name=""/>
        <dsp:cNvSpPr/>
      </dsp:nvSpPr>
      <dsp:spPr>
        <a:xfrm>
          <a:off x="4562158" y="1517795"/>
          <a:ext cx="1307808" cy="130780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2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0" kern="1200" dirty="0" smtClean="0">
              <a:solidFill>
                <a:schemeClr val="tx1"/>
              </a:solidFill>
            </a:rPr>
            <a:t>A realm name</a:t>
          </a:r>
        </a:p>
      </dsp:txBody>
      <dsp:txXfrm>
        <a:off x="4753682" y="1709319"/>
        <a:ext cx="924760" cy="924760"/>
      </dsp:txXfrm>
    </dsp:sp>
    <dsp:sp modelId="{B20953ED-69CE-A545-B888-88FBC05C681D}">
      <dsp:nvSpPr>
        <dsp:cNvPr id="0" name=""/>
        <dsp:cNvSpPr/>
      </dsp:nvSpPr>
      <dsp:spPr>
        <a:xfrm>
          <a:off x="5976161" y="1792435"/>
          <a:ext cx="758528" cy="758528"/>
        </a:xfrm>
        <a:prstGeom prst="mathEqual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2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6076704" y="1948692"/>
        <a:ext cx="557442" cy="446014"/>
      </dsp:txXfrm>
    </dsp:sp>
    <dsp:sp modelId="{4BB569A0-18B1-5E4B-AEE4-3FAD50F46CAA}">
      <dsp:nvSpPr>
        <dsp:cNvPr id="0" name=""/>
        <dsp:cNvSpPr/>
      </dsp:nvSpPr>
      <dsp:spPr>
        <a:xfrm>
          <a:off x="6840884" y="1517795"/>
          <a:ext cx="1307808" cy="130780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2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0" kern="1200" dirty="0" smtClean="0">
              <a:solidFill>
                <a:schemeClr val="tx1"/>
              </a:solidFill>
            </a:rPr>
            <a:t>Principal name</a:t>
          </a:r>
        </a:p>
      </dsp:txBody>
      <dsp:txXfrm>
        <a:off x="7032408" y="1709319"/>
        <a:ext cx="924760" cy="9247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62CC8-C687-B44D-A1F9-214B82C9B592}">
      <dsp:nvSpPr>
        <dsp:cNvPr id="0" name=""/>
        <dsp:cNvSpPr/>
      </dsp:nvSpPr>
      <dsp:spPr>
        <a:xfrm>
          <a:off x="0" y="0"/>
          <a:ext cx="7124700" cy="1463040"/>
        </a:xfrm>
        <a:prstGeom prst="roundRect">
          <a:avLst>
            <a:gd name="adj" fmla="val 10000"/>
          </a:avLst>
        </a:prstGeom>
        <a:solidFill>
          <a:schemeClr val="tx2"/>
        </a:solidFill>
        <a:ln>
          <a:solidFill>
            <a:schemeClr val="bg2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solidFill>
                <a:schemeClr val="bg2"/>
              </a:solidFill>
            </a:rPr>
            <a:t>Includes a number of optional extensions that may be added to the version 2 format</a:t>
          </a:r>
          <a:endParaRPr lang="en-US" sz="1800" b="1" i="0" kern="1200" dirty="0">
            <a:solidFill>
              <a:schemeClr val="bg2"/>
            </a:solidFill>
          </a:endParaRPr>
        </a:p>
      </dsp:txBody>
      <dsp:txXfrm>
        <a:off x="42851" y="42851"/>
        <a:ext cx="5545965" cy="1377338"/>
      </dsp:txXfrm>
    </dsp:sp>
    <dsp:sp modelId="{219C4395-9029-7149-85EE-F197F1323CEB}">
      <dsp:nvSpPr>
        <dsp:cNvPr id="0" name=""/>
        <dsp:cNvSpPr/>
      </dsp:nvSpPr>
      <dsp:spPr>
        <a:xfrm>
          <a:off x="628649" y="1706879"/>
          <a:ext cx="7124700" cy="1463040"/>
        </a:xfrm>
        <a:prstGeom prst="roundRect">
          <a:avLst>
            <a:gd name="adj" fmla="val 10000"/>
          </a:avLst>
        </a:prstGeom>
        <a:solidFill>
          <a:schemeClr val="tx2"/>
        </a:solidFill>
        <a:ln>
          <a:solidFill>
            <a:schemeClr val="bg2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solidFill>
                <a:schemeClr val="bg2"/>
              </a:solidFill>
            </a:rPr>
            <a:t>Each extension consists of:</a:t>
          </a:r>
          <a:endParaRPr lang="en-US" sz="1800" b="1" i="0" kern="1200" dirty="0">
            <a:solidFill>
              <a:schemeClr val="bg2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solidFill>
                <a:schemeClr val="bg2"/>
              </a:solidFill>
            </a:rPr>
            <a:t>An extension identifier</a:t>
          </a:r>
          <a:endParaRPr lang="en-US" sz="1400" b="1" i="0" kern="1200" dirty="0">
            <a:solidFill>
              <a:schemeClr val="bg2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solidFill>
                <a:schemeClr val="bg2"/>
              </a:solidFill>
            </a:rPr>
            <a:t>A criticality indicator</a:t>
          </a:r>
          <a:endParaRPr lang="en-US" sz="1400" b="1" i="0" kern="1200" dirty="0">
            <a:solidFill>
              <a:schemeClr val="bg2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solidFill>
                <a:schemeClr val="bg2"/>
              </a:solidFill>
            </a:rPr>
            <a:t>An extension value</a:t>
          </a:r>
          <a:endParaRPr lang="en-US" sz="1400" b="1" i="0" kern="1200" dirty="0">
            <a:solidFill>
              <a:schemeClr val="bg2"/>
            </a:solidFill>
          </a:endParaRPr>
        </a:p>
      </dsp:txBody>
      <dsp:txXfrm>
        <a:off x="671500" y="1749730"/>
        <a:ext cx="5459372" cy="1377338"/>
      </dsp:txXfrm>
    </dsp:sp>
    <dsp:sp modelId="{1B0B7151-9BBF-644F-B0E8-42116B23801F}">
      <dsp:nvSpPr>
        <dsp:cNvPr id="0" name=""/>
        <dsp:cNvSpPr/>
      </dsp:nvSpPr>
      <dsp:spPr>
        <a:xfrm>
          <a:off x="1257299" y="3413759"/>
          <a:ext cx="7124700" cy="1463040"/>
        </a:xfrm>
        <a:prstGeom prst="roundRect">
          <a:avLst>
            <a:gd name="adj" fmla="val 10000"/>
          </a:avLst>
        </a:prstGeom>
        <a:solidFill>
          <a:schemeClr val="tx2"/>
        </a:solidFill>
        <a:ln>
          <a:solidFill>
            <a:schemeClr val="bg2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solidFill>
                <a:schemeClr val="bg2"/>
              </a:solidFill>
            </a:rPr>
            <a:t>The certificate extensions fall into three main categories:</a:t>
          </a:r>
          <a:endParaRPr lang="en-US" sz="1800" b="1" i="0" kern="1200" dirty="0">
            <a:solidFill>
              <a:schemeClr val="bg2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solidFill>
                <a:schemeClr val="bg2"/>
              </a:solidFill>
            </a:rPr>
            <a:t>Key and policy information</a:t>
          </a:r>
          <a:endParaRPr lang="en-US" sz="1400" b="1" i="0" kern="1200" dirty="0">
            <a:solidFill>
              <a:schemeClr val="bg2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solidFill>
                <a:schemeClr val="bg2"/>
              </a:solidFill>
            </a:rPr>
            <a:t>Subject and issuer attributes</a:t>
          </a:r>
          <a:endParaRPr lang="en-US" sz="1400" b="1" i="0" kern="1200" dirty="0">
            <a:solidFill>
              <a:schemeClr val="bg2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solidFill>
                <a:schemeClr val="bg2"/>
              </a:solidFill>
            </a:rPr>
            <a:t>Certification path constraints</a:t>
          </a:r>
          <a:endParaRPr lang="en-US" sz="1400" b="1" i="0" kern="1200" dirty="0">
            <a:solidFill>
              <a:schemeClr val="bg2"/>
            </a:solidFill>
          </a:endParaRPr>
        </a:p>
      </dsp:txBody>
      <dsp:txXfrm>
        <a:off x="1300150" y="3456610"/>
        <a:ext cx="5459372" cy="1377338"/>
      </dsp:txXfrm>
    </dsp:sp>
    <dsp:sp modelId="{C5EAB97F-AA72-3141-ADBE-AFF38E803E36}">
      <dsp:nvSpPr>
        <dsp:cNvPr id="0" name=""/>
        <dsp:cNvSpPr/>
      </dsp:nvSpPr>
      <dsp:spPr>
        <a:xfrm>
          <a:off x="6173724" y="1109472"/>
          <a:ext cx="950976" cy="950976"/>
        </a:xfrm>
        <a:prstGeom prst="downArrow">
          <a:avLst>
            <a:gd name="adj1" fmla="val 55000"/>
            <a:gd name="adj2" fmla="val 45000"/>
          </a:avLst>
        </a:prstGeom>
        <a:solidFill>
          <a:srgbClr val="800000"/>
        </a:solidFill>
        <a:ln w="12700" cap="flat" cmpd="sng" algn="ctr">
          <a:solidFill>
            <a:schemeClr val="bg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387694" y="1109472"/>
        <a:ext cx="523036" cy="715609"/>
      </dsp:txXfrm>
    </dsp:sp>
    <dsp:sp modelId="{A3B1E715-E713-B84C-9727-F735A68245C9}">
      <dsp:nvSpPr>
        <dsp:cNvPr id="0" name=""/>
        <dsp:cNvSpPr/>
      </dsp:nvSpPr>
      <dsp:spPr>
        <a:xfrm>
          <a:off x="6802374" y="2806598"/>
          <a:ext cx="950976" cy="950976"/>
        </a:xfrm>
        <a:prstGeom prst="downArrow">
          <a:avLst>
            <a:gd name="adj1" fmla="val 55000"/>
            <a:gd name="adj2" fmla="val 45000"/>
          </a:avLst>
        </a:prstGeom>
        <a:solidFill>
          <a:srgbClr val="800000"/>
        </a:solidFill>
        <a:ln w="12700" cap="flat" cmpd="sng" algn="ctr">
          <a:solidFill>
            <a:schemeClr val="bg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016344" y="2806598"/>
        <a:ext cx="523036" cy="7156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71742-09C4-1047-8E12-69FE3259A0BB}">
      <dsp:nvSpPr>
        <dsp:cNvPr id="0" name=""/>
        <dsp:cNvSpPr/>
      </dsp:nvSpPr>
      <dsp:spPr>
        <a:xfrm>
          <a:off x="0" y="143576"/>
          <a:ext cx="1981200" cy="7020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softEdge rad="101600"/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Includes: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34269" y="177845"/>
        <a:ext cx="1912662" cy="633462"/>
      </dsp:txXfrm>
    </dsp:sp>
    <dsp:sp modelId="{9A16C004-FFD6-ED4E-9144-A191893ADDB5}">
      <dsp:nvSpPr>
        <dsp:cNvPr id="0" name=""/>
        <dsp:cNvSpPr/>
      </dsp:nvSpPr>
      <dsp:spPr>
        <a:xfrm>
          <a:off x="0" y="782599"/>
          <a:ext cx="6096000" cy="223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smtClean="0">
              <a:solidFill>
                <a:schemeClr val="tx2">
                  <a:lumMod val="10000"/>
                </a:schemeClr>
              </a:solidFill>
            </a:rPr>
            <a:t>Authority key identifier</a:t>
          </a:r>
          <a:endParaRPr lang="en-US" sz="2300" kern="1200" dirty="0" smtClean="0">
            <a:solidFill>
              <a:schemeClr val="tx2">
                <a:lumMod val="10000"/>
              </a:schemeClr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smtClean="0">
              <a:solidFill>
                <a:schemeClr val="tx2">
                  <a:lumMod val="10000"/>
                </a:schemeClr>
              </a:solidFill>
            </a:rPr>
            <a:t>Subject key identifier</a:t>
          </a:r>
          <a:endParaRPr lang="en-US" sz="2300" kern="1200" dirty="0" smtClean="0">
            <a:solidFill>
              <a:schemeClr val="tx2">
                <a:lumMod val="10000"/>
              </a:schemeClr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smtClean="0">
              <a:solidFill>
                <a:schemeClr val="tx2">
                  <a:lumMod val="10000"/>
                </a:schemeClr>
              </a:solidFill>
            </a:rPr>
            <a:t>Key usage</a:t>
          </a:r>
          <a:endParaRPr lang="en-US" sz="2300" kern="1200" dirty="0" smtClean="0">
            <a:solidFill>
              <a:schemeClr val="tx2">
                <a:lumMod val="10000"/>
              </a:schemeClr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smtClean="0">
              <a:solidFill>
                <a:schemeClr val="tx2">
                  <a:lumMod val="10000"/>
                </a:schemeClr>
              </a:solidFill>
            </a:rPr>
            <a:t>Private-key usage period</a:t>
          </a:r>
          <a:endParaRPr lang="en-US" sz="2300" kern="1200" dirty="0" smtClean="0">
            <a:solidFill>
              <a:schemeClr val="tx2">
                <a:lumMod val="10000"/>
              </a:schemeClr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smtClean="0">
              <a:solidFill>
                <a:schemeClr val="tx2">
                  <a:lumMod val="10000"/>
                </a:schemeClr>
              </a:solidFill>
            </a:rPr>
            <a:t>Certificate policies</a:t>
          </a:r>
          <a:endParaRPr lang="en-US" sz="2300" kern="1200" dirty="0" smtClean="0">
            <a:solidFill>
              <a:schemeClr val="tx2">
                <a:lumMod val="10000"/>
              </a:schemeClr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smtClean="0">
              <a:solidFill>
                <a:schemeClr val="tx2">
                  <a:lumMod val="10000"/>
                </a:schemeClr>
              </a:solidFill>
            </a:rPr>
            <a:t>Policy mappings</a:t>
          </a:r>
          <a:endParaRPr lang="en-US" sz="23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0" y="782599"/>
        <a:ext cx="6096000" cy="22356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EA31E-2C2B-974C-9300-D371B52A8611}">
      <dsp:nvSpPr>
        <dsp:cNvPr id="0" name=""/>
        <dsp:cNvSpPr/>
      </dsp:nvSpPr>
      <dsp:spPr>
        <a:xfrm>
          <a:off x="76199" y="21125"/>
          <a:ext cx="1828800" cy="6084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softEdge rad="101600"/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Includes: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105899" y="50825"/>
        <a:ext cx="1769400" cy="549000"/>
      </dsp:txXfrm>
    </dsp:sp>
    <dsp:sp modelId="{CC47CFBC-6B12-FE45-A718-879C4BC1F710}">
      <dsp:nvSpPr>
        <dsp:cNvPr id="0" name=""/>
        <dsp:cNvSpPr/>
      </dsp:nvSpPr>
      <dsp:spPr>
        <a:xfrm>
          <a:off x="0" y="631865"/>
          <a:ext cx="6096000" cy="995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>
              <a:solidFill>
                <a:schemeClr val="tx2">
                  <a:lumMod val="10000"/>
                </a:schemeClr>
              </a:solidFill>
            </a:rPr>
            <a:t>Subject alternative name </a:t>
          </a:r>
          <a:endParaRPr lang="en-US" sz="2000" kern="1200" dirty="0" smtClean="0">
            <a:solidFill>
              <a:schemeClr val="tx2">
                <a:lumMod val="1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>
              <a:solidFill>
                <a:schemeClr val="tx2">
                  <a:lumMod val="10000"/>
                </a:schemeClr>
              </a:solidFill>
            </a:rPr>
            <a:t>Issuer alternative name </a:t>
          </a:r>
          <a:endParaRPr lang="en-US" sz="2000" kern="1200" dirty="0" smtClean="0">
            <a:solidFill>
              <a:schemeClr val="tx2">
                <a:lumMod val="1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>
              <a:solidFill>
                <a:schemeClr val="tx2">
                  <a:lumMod val="10000"/>
                </a:schemeClr>
              </a:solidFill>
            </a:rPr>
            <a:t>Subject directory attributes</a:t>
          </a:r>
          <a:endParaRPr lang="en-US" sz="20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0" y="631865"/>
        <a:ext cx="6096000" cy="9956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CF717-C7AF-544A-8545-94FAE6C198A7}">
      <dsp:nvSpPr>
        <dsp:cNvPr id="0" name=""/>
        <dsp:cNvSpPr/>
      </dsp:nvSpPr>
      <dsp:spPr>
        <a:xfrm>
          <a:off x="0" y="0"/>
          <a:ext cx="1524000" cy="5850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softEdge rad="101600"/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</a:rPr>
            <a:t>Includes: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28557" y="28557"/>
        <a:ext cx="1466886" cy="527886"/>
      </dsp:txXfrm>
    </dsp:sp>
    <dsp:sp modelId="{EA8A86C7-3E78-A248-A628-BA76547E270E}">
      <dsp:nvSpPr>
        <dsp:cNvPr id="0" name=""/>
        <dsp:cNvSpPr/>
      </dsp:nvSpPr>
      <dsp:spPr>
        <a:xfrm>
          <a:off x="0" y="588275"/>
          <a:ext cx="6096000" cy="98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>
              <a:solidFill>
                <a:schemeClr val="tx2">
                  <a:lumMod val="10000"/>
                </a:schemeClr>
              </a:solidFill>
            </a:rPr>
            <a:t>Basic constraints</a:t>
          </a:r>
          <a:endParaRPr lang="en-US" sz="2000" kern="1200" dirty="0" smtClean="0">
            <a:solidFill>
              <a:schemeClr val="tx2">
                <a:lumMod val="1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>
              <a:solidFill>
                <a:schemeClr val="tx2">
                  <a:lumMod val="10000"/>
                </a:schemeClr>
              </a:solidFill>
            </a:rPr>
            <a:t>Name constraints</a:t>
          </a:r>
          <a:endParaRPr lang="en-US" sz="2000" kern="1200" dirty="0" smtClean="0">
            <a:solidFill>
              <a:schemeClr val="tx2">
                <a:lumMod val="1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>
              <a:solidFill>
                <a:schemeClr val="tx2">
                  <a:lumMod val="10000"/>
                </a:schemeClr>
              </a:solidFill>
            </a:rPr>
            <a:t>Policy constraints</a:t>
          </a:r>
          <a:endParaRPr lang="en-US" sz="2000" kern="1200" dirty="0" smtClean="0">
            <a:solidFill>
              <a:schemeClr val="tx2">
                <a:lumMod val="10000"/>
              </a:schemeClr>
            </a:solidFill>
          </a:endParaRPr>
        </a:p>
      </dsp:txBody>
      <dsp:txXfrm>
        <a:off x="0" y="588275"/>
        <a:ext cx="6096000" cy="9832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31BC6-7BB5-5A4D-8367-5F88A7535315}">
      <dsp:nvSpPr>
        <dsp:cNvPr id="0" name=""/>
        <dsp:cNvSpPr/>
      </dsp:nvSpPr>
      <dsp:spPr>
        <a:xfrm>
          <a:off x="0" y="208109"/>
          <a:ext cx="8610600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278" tIns="291592" rIns="66827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Appear similar to HTML documents that are visible as Web pages, but provide greater functionality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Includes strict definitions of the data type of each field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Provides encoding rules for commands that are used to transfer and update data objects</a:t>
          </a:r>
          <a:endParaRPr lang="en-US" sz="1400" kern="1200" dirty="0"/>
        </a:p>
      </dsp:txBody>
      <dsp:txXfrm>
        <a:off x="0" y="208109"/>
        <a:ext cx="8610600" cy="1234800"/>
      </dsp:txXfrm>
    </dsp:sp>
    <dsp:sp modelId="{6B32BA75-6936-434E-9CD9-88E62580523F}">
      <dsp:nvSpPr>
        <dsp:cNvPr id="0" name=""/>
        <dsp:cNvSpPr/>
      </dsp:nvSpPr>
      <dsp:spPr>
        <a:xfrm>
          <a:off x="430530" y="1469"/>
          <a:ext cx="4389106" cy="41328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The Extensible Markup Language (XML)</a:t>
          </a:r>
          <a:endParaRPr lang="en-US" sz="1400" kern="1200" dirty="0"/>
        </a:p>
      </dsp:txBody>
      <dsp:txXfrm>
        <a:off x="430530" y="1469"/>
        <a:ext cx="4389106" cy="413280"/>
      </dsp:txXfrm>
    </dsp:sp>
    <dsp:sp modelId="{B3FCDE9C-CFAA-434A-B825-B697C8ED832C}">
      <dsp:nvSpPr>
        <dsp:cNvPr id="0" name=""/>
        <dsp:cNvSpPr/>
      </dsp:nvSpPr>
      <dsp:spPr>
        <a:xfrm>
          <a:off x="0" y="1725149"/>
          <a:ext cx="8610600" cy="101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278" tIns="291592" rIns="66827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Minimal set of conventions for invoking code using XML over HTTP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Enables applications to request services from one another with XML-based requests and receive responses as data formatted with XML</a:t>
          </a:r>
          <a:endParaRPr lang="en-US" sz="1400" kern="1200" dirty="0"/>
        </a:p>
      </dsp:txBody>
      <dsp:txXfrm>
        <a:off x="0" y="1725149"/>
        <a:ext cx="8610600" cy="1014300"/>
      </dsp:txXfrm>
    </dsp:sp>
    <dsp:sp modelId="{FDEB36BC-2C35-0C48-93B8-FA98B5A99F55}">
      <dsp:nvSpPr>
        <dsp:cNvPr id="0" name=""/>
        <dsp:cNvSpPr/>
      </dsp:nvSpPr>
      <dsp:spPr>
        <a:xfrm>
          <a:off x="430530" y="1518510"/>
          <a:ext cx="4198640" cy="41328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The Simple Object Access Protocol (SOAP)</a:t>
          </a:r>
          <a:endParaRPr lang="en-US" sz="1400" kern="1200" dirty="0"/>
        </a:p>
      </dsp:txBody>
      <dsp:txXfrm>
        <a:off x="430530" y="1518510"/>
        <a:ext cx="4198640" cy="413280"/>
      </dsp:txXfrm>
    </dsp:sp>
    <dsp:sp modelId="{CDF3016D-0FC4-7247-B42A-2FBD7144B962}">
      <dsp:nvSpPr>
        <dsp:cNvPr id="0" name=""/>
        <dsp:cNvSpPr/>
      </dsp:nvSpPr>
      <dsp:spPr>
        <a:xfrm>
          <a:off x="0" y="3021690"/>
          <a:ext cx="8610600" cy="101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278" tIns="291592" rIns="66827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 set of SOAP extensions for implementing message integrity and confidentiality in Web services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Assigns security tokens to each message for use in authentication</a:t>
          </a:r>
          <a:endParaRPr lang="en-US" sz="1400" kern="1200" dirty="0"/>
        </a:p>
      </dsp:txBody>
      <dsp:txXfrm>
        <a:off x="0" y="3021690"/>
        <a:ext cx="8610600" cy="1014300"/>
      </dsp:txXfrm>
    </dsp:sp>
    <dsp:sp modelId="{55858F26-1262-914D-A4A3-F90723FD3015}">
      <dsp:nvSpPr>
        <dsp:cNvPr id="0" name=""/>
        <dsp:cNvSpPr/>
      </dsp:nvSpPr>
      <dsp:spPr>
        <a:xfrm>
          <a:off x="430530" y="2815049"/>
          <a:ext cx="2103147" cy="41328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WS-Security</a:t>
          </a:r>
          <a:endParaRPr lang="en-US" sz="1400" kern="1200" dirty="0"/>
        </a:p>
      </dsp:txBody>
      <dsp:txXfrm>
        <a:off x="430530" y="2815049"/>
        <a:ext cx="2103147" cy="413280"/>
      </dsp:txXfrm>
    </dsp:sp>
    <dsp:sp modelId="{1E98EEB7-9766-7443-A696-B46B50DEEBA7}">
      <dsp:nvSpPr>
        <dsp:cNvPr id="0" name=""/>
        <dsp:cNvSpPr/>
      </dsp:nvSpPr>
      <dsp:spPr>
        <a:xfrm>
          <a:off x="0" y="4318230"/>
          <a:ext cx="8610600" cy="101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278" tIns="291592" rIns="66827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An XML-based language for the exchange of security information between online business partners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Conveys authentication information in the form of assertions about subjects</a:t>
          </a:r>
          <a:endParaRPr lang="en-US" sz="1400" kern="1200" dirty="0"/>
        </a:p>
      </dsp:txBody>
      <dsp:txXfrm>
        <a:off x="0" y="4318230"/>
        <a:ext cx="8610600" cy="1014300"/>
      </dsp:txXfrm>
    </dsp:sp>
    <dsp:sp modelId="{9E038DC7-AA3B-9B4A-91F6-58B134F6C1B3}">
      <dsp:nvSpPr>
        <dsp:cNvPr id="0" name=""/>
        <dsp:cNvSpPr/>
      </dsp:nvSpPr>
      <dsp:spPr>
        <a:xfrm>
          <a:off x="430530" y="4111590"/>
          <a:ext cx="4808253" cy="41328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Security Assertion Markup Language (SAML)</a:t>
          </a:r>
          <a:endParaRPr lang="en-US" sz="1400" kern="1200" dirty="0"/>
        </a:p>
      </dsp:txBody>
      <dsp:txXfrm>
        <a:off x="430530" y="4111590"/>
        <a:ext cx="4808253" cy="413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331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253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253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2F7E902A-C91E-D64F-9D0B-7DC0DCC05E3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797CDE-EF53-504B-BFCD-94AE144A17CE}" type="slidenum">
              <a:rPr lang="en-AU">
                <a:latin typeface="Arial" pitchFamily="-1" charset="0"/>
              </a:rPr>
              <a:pPr/>
              <a:t>1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Lecture </a:t>
            </a:r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slides</a:t>
            </a:r>
            <a:r>
              <a:rPr lang="en-US" baseline="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prepared</a:t>
            </a:r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for “Network Security Essentials”,</a:t>
            </a:r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5/</a:t>
            </a:r>
            <a:r>
              <a:rPr lang="en-US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e, by William Stallings,</a:t>
            </a:r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dirty="0" smtClean="0">
                <a:latin typeface="Arial" pitchFamily="-84" charset="0"/>
                <a:ea typeface="Arial" pitchFamily="-84" charset="0"/>
                <a:cs typeface="Arial" pitchFamily="-84" charset="0"/>
              </a:rPr>
              <a:t>Chapter 4 – “Key Distribution and User Authentication”.</a:t>
            </a:r>
            <a:endParaRPr lang="en-AU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endParaRPr lang="en-US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Figure 4.2 illustrates the Kerberos exchanges among the parties.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E902A-C91E-D64F-9D0B-7DC0DCC05E3F}" type="slidenum">
              <a:rPr lang="en-AU" smtClean="0"/>
              <a:pPr>
                <a:defRPr/>
              </a:pPr>
              <a:t>10</a:t>
            </a:fld>
            <a:endParaRPr lang="en-A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Table 4.2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summarizes the justification for each of the elements in the Kerberos protocol.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E902A-C91E-D64F-9D0B-7DC0DCC05E3F}" type="slidenum">
              <a:rPr lang="en-AU" smtClean="0"/>
              <a:pPr>
                <a:defRPr/>
              </a:pPr>
              <a:t>11</a:t>
            </a:fld>
            <a:endParaRPr lang="en-A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Continuation</a:t>
            </a:r>
            <a:r>
              <a:rPr lang="en-US" baseline="0" dirty="0" smtClean="0"/>
              <a:t> of Table 4.2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E902A-C91E-D64F-9D0B-7DC0DCC05E3F}" type="slidenum">
              <a:rPr lang="en-AU" smtClean="0"/>
              <a:pPr>
                <a:defRPr/>
              </a:pPr>
              <a:t>12</a:t>
            </a:fld>
            <a:endParaRPr lang="en-A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Continuation of Table 4.2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E902A-C91E-D64F-9D0B-7DC0DCC05E3F}" type="slidenum">
              <a:rPr lang="en-AU" smtClean="0"/>
              <a:pPr>
                <a:defRPr/>
              </a:pPr>
              <a:t>13</a:t>
            </a:fld>
            <a:endParaRPr lang="en-A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FBCD63-E8CD-AC46-813B-1FD9309CA661}" type="slidenum">
              <a:rPr lang="en-AU">
                <a:latin typeface="Arial" pitchFamily="-84" charset="0"/>
              </a:rPr>
              <a:pPr/>
              <a:t>14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358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full-service Kerberos environment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consisting of a Kerberos server, a number of clients, and a number of application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servers requires the following: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1.  The Kerberos server must have the user ID and hashed passwords of all participating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users in its database. All users are registered with the Kerberos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server.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2.  The Kerberos server must share a secret key with each server. All servers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registered with the Kerberos server.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Such an environment is referred to as a Kerberos realm . The concept of realm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can be explained as follows. A Kerberos realm is a set of managed nodes that share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same Kerberos database. The Kerberos database resides on the Kerberos master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computer system, which should be kept in a physically secure room. A read-only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copy of the Kerberos database might also reside on other Kerberos computer systems.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However, all changes to the database must be made on the master computer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system. Changing or accessing the contents of a Kerberos database requires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Kerberos master password. </a:t>
            </a:r>
            <a:endParaRPr lang="en-US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related concept is that of a Kerberos principal ,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a service or user that is known to the Kerberos system. Each Kerberos principal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identified by its principal name. Principal names consist of three parts: a service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user name, an instance name, and a realm name.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Networks of clients and servers under different administrative organizations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typically constitute different realms. That is, it generally is not practical or does not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conform to administrative policy to have users and servers in one administrative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domain registered with a Kerberos server elsewhere. However, users in one realm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may need access to servers in other realms, and some servers may be willing to provide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service to users from other realms, provided that those users are authenticated.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E902A-C91E-D64F-9D0B-7DC0DCC05E3F}" type="slidenum">
              <a:rPr lang="en-AU" smtClean="0"/>
              <a:pPr>
                <a:defRPr/>
              </a:pPr>
              <a:t>15</a:t>
            </a:fld>
            <a:endParaRPr lang="en-A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Version 5 is intended to address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limitations of version 4 in two areas: environmental shortcomings and technical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deficiencies. We briefly summarize the improvements in each area. Kerberos version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4 did not fully address the need to be of general purpose. This led to the following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environmental shortcomings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Encryption system dependence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Internet protocol dependence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Message byte ordering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Ticket lifetime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Authentication forwarding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Interrealm authentication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Apart from these environmental limitations, there are technical deficiencies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in the version 4 protocol itself. Most of these deficiencies were documented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[BELL90], and version 5 attempts to address these. The deficiencies are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Following: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Double encryption 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PCBC encryption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Session keys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Password attacks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E902A-C91E-D64F-9D0B-7DC0DCC05E3F}" type="slidenum">
              <a:rPr lang="en-AU" smtClean="0"/>
              <a:pPr>
                <a:defRPr/>
              </a:pPr>
              <a:t>16</a:t>
            </a:fld>
            <a:endParaRPr lang="en-A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Table 4.3 summarizes the basic version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5 dialogue. This is best explained by comparison with version 4 (Table 4.1).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E902A-C91E-D64F-9D0B-7DC0DCC05E3F}" type="slidenum">
              <a:rPr lang="en-AU" smtClean="0"/>
              <a:pPr>
                <a:defRPr/>
              </a:pPr>
              <a:t>17</a:t>
            </a:fld>
            <a:endParaRPr lang="en-A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One of the major roles of public-key encryption is to address the problem of key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distribution. There are actually two distinct aspects to the use of public-key encryption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this regard.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The distribution of public keys.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The use of public-key encryption to distribute secret keys.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On the face of it, the point of public-key encryption is that the public key is public.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Thus, if there is some broadly accepted public-key algorithm, such as RSA, any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participant can send his or her public key to any other participant or broadcast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 to the community at large. Although this approach is convenient, it has a major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weakness. Anyone can forge such a public announcement. That is, some user could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pretend to be user A and send a public key to another participant or broadcast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public key. Until such time as user A discovers the forgery and alerts other participants,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forger is able to read all encrypted messages intended for A and can use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forged keys for authentication.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solution to this problem is the public-key certificate . In essence, a certificate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consists of a public key plus a user ID of the key owner, with the whole block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signed by a trusted third party. Typically, the third party is a certificate authority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(CA) that is trusted by the user community, such as a government agency or a financial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institution. A user can present his or her public key to the authority in a secure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manner and obtain a certificate. The user can then publish the certificate. Anyone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needing this user’s public key can obtain the certificate and verify that it is valid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way of the attached trusted signature. Figure 4.3 illustrates the process.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One scheme has become universally accepted for formatting public-key certificates: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X.509 standard. X.509 certificates are used in most network security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applications, including IP security, secure sockets layer (SSL), and S/MIME—all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which are discussed in subsequent chapters. X.509 is examined in detail in the next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E902A-C91E-D64F-9D0B-7DC0DCC05E3F}" type="slidenum">
              <a:rPr lang="en-AU" smtClean="0"/>
              <a:pPr>
                <a:defRPr/>
              </a:pPr>
              <a:t>18</a:t>
            </a:fld>
            <a:endParaRPr lang="en-A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Figure 4.3 illustrates the generation of a public-key certificate.</a:t>
            </a:r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FFE653-950E-5241-AB28-AB586FEFDE09}" type="slidenum">
              <a:rPr lang="en-AU" smtClean="0">
                <a:latin typeface="Arial" pitchFamily="-84" charset="0"/>
              </a:rPr>
              <a:pPr/>
              <a:t>19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chapter covers two important related concepts. First is the complex topic of cryptographic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 distribution, involving cryptographic, protocol, and management considerations.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chapter gives the reader a feel for the issues involved and provides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broad survey of the various aspects of key management and distribution.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chapter also examines some of the authentication functions that have been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developed to support network-based user authentication. The chapter includes a detail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discussion of one of the earliest and also one of the most widely used key distribution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user authentication services: Kerberos. Next, the chapter looks at key distribution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schemes that rely on asymmetric encryption. This is followed by a discussion of X.509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certificates and public-key infrastructure. Finally, the concept of federated identity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management is introduced.</a:t>
            </a:r>
            <a:endParaRPr lang="en-US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A8CB0-B256-FB46-8B41-13A19D2B6A57}" type="slidenum">
              <a:rPr lang="en-AU" smtClean="0">
                <a:latin typeface="Arial" pitchFamily="-1" charset="0"/>
              </a:rPr>
              <a:pPr/>
              <a:t>2</a:t>
            </a:fld>
            <a:endParaRPr lang="en-AU" dirty="0" smtClean="0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4CAF66-C8FA-7747-979D-BE13085F909C}" type="slidenum">
              <a:rPr lang="en-AU">
                <a:latin typeface="Arial" pitchFamily="-84" charset="0"/>
              </a:rPr>
              <a:pPr/>
              <a:t>20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460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ITU-T recommendation X.509 is part of the X.500 series of recommendations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define a directory service. The directory is, in effect, a server or distributed set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servers that maintains a database of information about users. The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includes a mapping from user name to network address, as well as other attributes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information about the users.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X.509 defines a framework for the provision of authentication services by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X.500 directory to its users. The directory may serve as a repository of public-key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certificates. Each certificate contains the public key of a user and is signed with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private key of a trusted certification authority. In addition, X.509 defines alternative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authentication protocols based on the use of public-key certificates.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X.509 is an important standard because the certificate structure and authentication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protocols defined in X.509 are used in a variety of contexts. For example,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X.509 certificate format is used in S/MIME (Chapter 8), IP Security (Chapter 9),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SSL/TLS (Chapter 6).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X.509 was initially issued in 1988. The standard was subsequently revised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address some of the security concerns documented in [IANS90] and [MITC90];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revised recommendation was issued in 1993. A third version was issued in 1995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revised in 2000.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X.509 is based on the use of public-key cryptography and digital signatures.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standard does not dictate the use of a specific algorithm but recommends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RSA. The digital signature scheme is assumed to require the use of a hash function.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Again, the standard does not dictate a specific hash algorithm. The 1988 recommendation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included the description of a recommended hash algorithm; this algorithm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has since been shown to be insecure and was dropped from the 1993 recommendation.</a:t>
            </a:r>
            <a:endParaRPr lang="en-AU" dirty="0" smtClean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Figure 4.4a shows the general format of a certificate.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E902A-C91E-D64F-9D0B-7DC0DCC05E3F}" type="slidenum">
              <a:rPr lang="en-AU" smtClean="0"/>
              <a:pPr>
                <a:defRPr/>
              </a:pPr>
              <a:t>21</a:t>
            </a:fld>
            <a:endParaRPr lang="en-A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CA signs the certificate with its private key. If the corresponding public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 is known to a user, then that user can verify that a certificate signed by the CA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valid. This is the typical digital signature approach, as illustrated in Figure 4.5.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E902A-C91E-D64F-9D0B-7DC0DCC05E3F}" type="slidenum">
              <a:rPr lang="en-AU" smtClean="0"/>
              <a:pPr>
                <a:defRPr/>
              </a:pPr>
              <a:t>22</a:t>
            </a:fld>
            <a:endParaRPr lang="en-A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User certificates generated by a CA have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following characteristics: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Any user with access to the public key of the CA can verify the user public key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that was certified.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No party other than the certification authority can modify the certificate without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being detected.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Because certificates are unforgeable, they can be placed in a directory without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need for the directory to make special efforts to protect them.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If all users subscribe to the same CA, then there is a common trust of that CA.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All user certificates can be placed in the directory for access by all users. In addition,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user can transmit his or her certificate directly to other users. In either case,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once B is in possession of A’s certificate, B has confidence that messages it encrypts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 A’s public key will be secure from eavesdropping and that messages signed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A’s private key are unforgeable.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If there is a large community of users, it may not be practical for all users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subscribe to the same CA. Because it is the CA that signs certificates, each participating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user must have a copy of the CA’s own public key to verify signatures.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public key must be provided to each user in an absolutely secure way (with respect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integrity and authenticity) so that the user has confidence in the associated certificates.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Thus, with many users, it may be more practical for there to be a number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CAs, each of which securely provides its public key to some fraction of the users.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E902A-C91E-D64F-9D0B-7DC0DCC05E3F}" type="slidenum">
              <a:rPr lang="en-AU" smtClean="0"/>
              <a:pPr>
                <a:defRPr/>
              </a:pPr>
              <a:t>23</a:t>
            </a:fld>
            <a:endParaRPr lang="en-A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3AE1A4-CAEC-8A40-8AA2-AFDFA03AFB01}" type="slidenum">
              <a:rPr lang="en-AU">
                <a:latin typeface="Arial" pitchFamily="-84" charset="0"/>
              </a:rPr>
              <a:pPr/>
              <a:t>24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Figure 4.6, taken from X.509, is an example of a hierarchy. The connected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circles indicate the hierarchical relationship among the CAs; the associated boxes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indicate certificates maintained in the directory for each CA entry. The directory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entry for each CA includes two types of certificates: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Forward certificates:  Certificates of X generated by other CAs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Reverse certificates:  Certificates generated by X that are the certificates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other CAs</a:t>
            </a:r>
            <a:endParaRPr lang="en-AU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7F02CF-3066-854F-9117-8D63CE08F05D}" type="slidenum">
              <a:rPr lang="en-AU">
                <a:latin typeface="Arial" pitchFamily="-84" charset="0"/>
              </a:rPr>
              <a:pPr/>
              <a:t>25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Recall from Figure 4.4 that each certificate includes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period of validity, much like a credit card. Typically, a new certificate is issued just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before the expiration of the old one. In addition, it may be desirable on occasion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revoke a certificate before it expires for one of the following reasons.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1. The user’s private key is assumed to be compromised.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2. The user is no longer certified by this CA. Reasons for this include subject’s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name has changed, the certificate is superseded, or the certificate was not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issued in conformance with the CA’s policies.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3. The CA’s certificate is assumed to be compromised.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Each CA must maintain a list consisting of all revoked but not expired certificates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issued by that CA, including both those issued to users and to other CAs.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These lists also should be posted on the directory.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Each certificate revocation list (CRL) posted to the directory is signed by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issuer and includes (Figure 4.4b) the issuer’s name, the date the list was created,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date the next CRL is scheduled to be issued, and an entry for each revoked certificate.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Each entry consists of the serial number of a certificate and revocation date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that certificate. Because serial numbers are unique within a CA, the serial number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sufficient to identify the certificate.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When a user receives a certificate in a message, the user must determine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whether the certificate has been revoked. The user could check the directory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time a certificate is received. To avoid the delays (and possible costs) associated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 directory searches, it is likely that the user would maintain a local cache of certificates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lists of revoked certificates.</a:t>
            </a:r>
            <a:endParaRPr lang="en-US" dirty="0" smtClean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D9C44-9572-554F-8A09-D9A247E638FC}" type="slidenum">
              <a:rPr lang="en-AU">
                <a:latin typeface="Arial" pitchFamily="-84" charset="0"/>
              </a:rPr>
              <a:pPr/>
              <a:t>26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X.509 version 2 format does not convey all of the information that recent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design and implementation experience has shown to be needed. [FORD95] lists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following requirements not satisfied by version 2: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1.  The Subject field is inadequate to convey the identity of a-key owner to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public-key user. X.509 names may be relatively short and lacking in obvious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identification details that may be needed by the user.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2.  The Subject field is also inadequate for many applications, which typically recognize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entities by an Internet e-mail address, a URL, or some other Internet related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identification.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3.  There is a need to indicate security policy information. This enables a security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application or function, such as IPSec, to relate an X.509 certificate to a given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policy.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4.  There is a need to limit the damage that can result from a faulty or malicious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CA by setting constraints on the applicability of a particular certificate.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5.  It is important to be able to identify different keys used by the same owner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different times. This feature supports key life cycle management, in particular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ability to update key pairs for users and CAs on a regular basis or under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exceptional circumstances.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Rather than continue to add fields to a fixed format, standards developers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felt that a more flexible approach was needed. Thus, version 3 includes a number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optional extensions that may be added to the version 2 format. Each extension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consists of an extension identifier, a criticality indicator, and an extension value.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criticality indicator indicates whether an extension can be safely ignored. If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indicator has a value of TRUE and an implementation does not recognize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extension, it must treat the certificate as invalid.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certificate extensions fall into three main categories: key and policy information,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subject and issuer attributes, and certification path constraints.</a:t>
            </a:r>
            <a:endParaRPr lang="en-US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These extensions convey additional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about the subject and issuer keys, plus indicators of certificate policy. A certificate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policy is a named set of rules that indicates the applicability of a certificate to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particular community and/or class of application with common security requirements.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example, a policy might be applicable to the authentication of electronic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data interchange (EDI) transactions for the trading of goods within a given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price range.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area includes the following: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Authority key identifier:  Identifies the public key to be used to verify the signature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 this certificate or CRL. Enables distinct keys of the same CA to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differentiated. One use of this field is to handle CA key pair updating.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Subject key identifier:  Identifies the public key being certified. Useful for subject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 pair updating. Also, a subject may have multiple key pairs and, correspondingly,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different certificates for different purposes (e.g., digital signature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encryption key agreement).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Key usage:  Indicates a restriction imposed as to the purposes for which,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policies under which, the certified public key may be used. May indicate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one or more of the following: digital signature, nonrepudiation, key encryption,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data encryption, key agreement, CA signature verification on certificates,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CA signature verification on CRLs.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Private-key usage period:  Indicates the period of use of the private key corresponding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the public key. Typically, the private key is used over a different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period from the validity of the public key. For example, with digital signature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keys, the usage period for the signing private key is typically shorter than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the verifying public key.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Certificate policies:  Certificates may be used in environments where multiple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policies apply. This extension lists policies that the certificate is recognized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supporting, together with optional qualifier information.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Policy mappings:  Used only in certificates for CAs issued by other CAs. Policy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mappings allow an issuing CA to indicate that one or more of that issuer’s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policies can be considered equivalent to another policy used in the subject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CA’s domain.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E902A-C91E-D64F-9D0B-7DC0DCC05E3F}" type="slidenum">
              <a:rPr lang="en-AU" smtClean="0"/>
              <a:pPr>
                <a:defRPr/>
              </a:pPr>
              <a:t>27</a:t>
            </a:fld>
            <a:endParaRPr lang="en-AU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These extensions support alternative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names, in alternative formats, for a certificate subject or certificate issuer and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convey additional information about the certificate subject to increase a certificate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user’s confidence that the certificate subject is a particular person or entity.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example, information such as postal address, position within a corporation,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picture image may be required.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extension fields in this area include the following: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Subject alternative name:  Contains one or more alternative names, using any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a variety of forms. This field is important for supporting certain applications,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such as electronic mail, EDI, and IPSec, which may employ their own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name forms.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Issuer alternative name:  Contains one or more alternative names, using any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variety of forms.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Subject directory attributes:  Conveys any desired X.500 directory attribute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values for the subject of this certificate.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E902A-C91E-D64F-9D0B-7DC0DCC05E3F}" type="slidenum">
              <a:rPr lang="en-AU" smtClean="0"/>
              <a:pPr>
                <a:defRPr/>
              </a:pPr>
              <a:t>28</a:t>
            </a:fld>
            <a:endParaRPr lang="en-A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These extensions allow constraint specifications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be included in certificates issued for CAs by other CAs. The constraints may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restrict the types of certificates that can be issued by the subject CA or that may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occur subsequently in a certification chain.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extension fields in this area include the following: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Basic constraints:  Indicates if the subject may act as a CA. If so, a certification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path length constraint may be specified.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Name constraints:  Indicates a name space within which all subject names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subsequent certificates in a certification path must be located.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Policy constraints:  Specifies constraints that may require explicit certificate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policy identification or inhibit policy mapping for the remainder of the certification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E902A-C91E-D64F-9D0B-7DC0DCC05E3F}" type="slidenum">
              <a:rPr lang="en-AU" smtClean="0"/>
              <a:pPr>
                <a:defRPr/>
              </a:pPr>
              <a:t>29</a:t>
            </a:fld>
            <a:endParaRPr lang="en-A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885BE4-7F10-5A4A-8D03-3C20D98E142B}" type="slidenum">
              <a:rPr lang="en-AU">
                <a:latin typeface="Arial" pitchFamily="-84" charset="0"/>
              </a:rPr>
              <a:pPr/>
              <a:t>3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174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Opening quote.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83BD42-17AF-3246-92D1-5530454C4E1A}" type="slidenum">
              <a:rPr lang="en-AU">
                <a:latin typeface="Arial" pitchFamily="-84" charset="0"/>
              </a:rPr>
              <a:pPr/>
              <a:t>30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RFC 4949 (Internet Security Glossary ) defines public-key infrastructure (PKI)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set of hardware, software, people, policies, and procedures needed to create,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manage, store, distribute, and revoke digital certificates based on asymmetric cryptography.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principal objective for developing a PKI is to enable secure, convenient,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efficient acquisition of public keys. The Internet Engineering Task Force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(IETF) Public Key Infrastructure X.509 (PKIX) working group has been the driving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force behind setting up a formal (and generic) model based on X.509 that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suitable for deploying a certificate-based architecture on the Internet. This section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describes the PKIX model.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Figure 4.7 shows the interrelationship among the key elements of the PKIX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model. These elements are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End entity:  A generic term used to denote end users, devices (e.g., servers,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routers), or any other entity that can be identified in the subject field of a public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 certificate. End entities typically consume and/or support PKI-related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services.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Certification authority (CA):  The issuer of certificates and (usually) certificate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revocation lists (CRLs). It may also support a variety of administrative functions,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although these are often delegated to one or more registration authorities.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Registration authority (RA): An optional component that can assume a number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administrative functions from the CA. The RA is often associated with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end entity registration process, but can assist in a number of other areas as well.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CRL issuer: An optional component that a CA can delegate to publish CRLs.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Repository: A generic term used to denote any method for storing certificates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CRLs so that they can be retrieved by end entities.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82503-B29D-7545-8F7A-86819E424C20}" type="slidenum">
              <a:rPr lang="en-AU">
                <a:latin typeface="Arial" pitchFamily="-84" charset="0"/>
              </a:rPr>
              <a:pPr/>
              <a:t>31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95800"/>
          </a:xfrm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PKIX identifies a number of management functions that potentially need to be supported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by management protocols. These are indicated in Figure 4.7 and include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following: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Registration:  This is the process whereby a user first makes itself known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CA (directly, or through an RA), prior to that CA issuing a certificate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certificates for that user. Registration begins the process of enrolling in a PKI.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Registration usually involves some off-line or online procedure for mutual authentication.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Typically, the end entity is issued one or more shared secret keys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used for subsequent authentication.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Initialization:  Before a client system can operate securely, it is necessary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install key materials that have the appropriate relationship with keys stored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elsewhere in the infrastructure. For example, the client needs to be securely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initialized with the public key and other assured information of the trusted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CA(s) to be used in validating certificate paths.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Certification:  This is the process in which a CA issues a certificate for a user’s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public key and returns that certificate to the user’s client system and/or posts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that certificate in a repository.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Key pair recovery:  Key pairs can be used to support digital signature creation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verification, encryption and decryption, or both. When a key pair is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encryption/decryption, it is important to provide a mechanism to recover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necessary decryption keys when normal access to the keying material is no longer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possible, otherwise it will not be possible to recover the encrypted data. Loss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access to the decryption key can result from forgotten passwords/PINs, corrupted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disk drives, damage to hardware tokens, and so on. Key pair recovery allows end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entities to restore their encryption/decryption key pair from an authorized key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backup facility (typically, the CA that issued the end entity’s certificate).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Key pair update:  All key pairs need to be updated regularly (i.e., replaced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 a new key pair) and new certificates issued. Update is required when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certificate lifetime expires and as a result of certificate revocation.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Revocation request:  An authorized person advises a CA of an abnormal situation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requiring certificate revocation. Reasons for revocation include private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 compromise, change in affiliation, and name change.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Cross-certification:  Two CAs exchange information used in establishing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cross-certificate. A cross-certificate is a certificate issued by one CA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another CA that contains a CA signature key used for issuing certificates.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PKIX working group has defined two alternative management protocols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between PKIX entities that support the management functions listed in the preceding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subsection. RFC 2510 defines the certificate management protocols (CMP).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Within CMP, each of the management functions is explicitly identified by specific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protocol exchanges. CMP is designed to be a flexible protocol able to accommodate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variety of technical, operational, and business models.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RFC 2797 defines certificate management messages over CMS (CMC), where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CMS refers to RFC 2630, cryptographic message syntax. CMC is built on earlier 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is intended to leverage existing implementations. Although all of the PKIX functions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are supported, the functions do not all map into specific protocol exchanges.</a:t>
            </a:r>
            <a:endParaRPr lang="en-US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41B9F4-A39D-CF4D-9B53-7C72E41404D9}" type="slidenum">
              <a:rPr lang="en-AU">
                <a:latin typeface="Arial" pitchFamily="-84" charset="0"/>
              </a:rPr>
              <a:pPr/>
              <a:t>32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343400"/>
            <a:ext cx="5867400" cy="4267200"/>
          </a:xfrm>
          <a:noFill/>
          <a:ln/>
        </p:spPr>
        <p:txBody>
          <a:bodyPr/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Federated identity management is a relatively new concept dealing with the use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common identity management scheme across multiple enterprises and numerous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applications and supporting many thousands, even millions, of users. We begin our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overview with a discussion of the concept of identity management and then examine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federated identity management.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Identity management is a centralized, automated approach to provide enterprise wide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access to resources by employees and other authorized individuals. The focus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identity management is defining an identity for each user (human or process),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associating attributes with the identity, and enforcing a means by which a user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verify identity. The central concept of an identity management system is the use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single sign-on (SSO). SSO enables a user to access all network resources after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single authentication.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[PELT07] lists the following as the principal elements of an identity management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system.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Authentication:  Confirmation that a user corresponds to the user name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provided.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Authorization:  Granting access to specific services and/or resources based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authentication.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Accounting:  A process for logging access and authorization.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Provisioning:  The enrollment of users in the system.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Workflow automation:  Movement of data in a business process.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Delegated administration:  The use of role-based access control to grant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permissions.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Password synchronization:  Creating a process for single sign-on (SSO)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reduced sign-on (RSO). Single sign-on enables a user to access all network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resources after a single authentication. RSO may involve multiple sign-ons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but requires less user effort than if each resource and service maintained 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own authentication facility.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Self-service password reset:  Enables the user to modify his or her password.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Federation:  A process where authentication and permission will be passed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 from one system to another—usually across multiple enterprises, thereby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reducing the number of authentications needed by the user.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Note that Kerberos contains a number of elements of an identity management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system.</a:t>
            </a:r>
            <a:endParaRPr lang="en-US" b="0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C31F22-D78F-7545-9EB8-0D0E023DE96E}" type="slidenum">
              <a:rPr lang="en-AU">
                <a:latin typeface="Arial" pitchFamily="-84" charset="0"/>
              </a:rPr>
              <a:pPr/>
              <a:t>33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Figure 4.8 [LINN06] illustrates entities and data flows in a generic identity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management architecture. A principal  is an identity holder. Typically, this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human user that seeks access to resources and services on the network. User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devices, agent processes, and server systems may also function as principals.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Principals authenticate themselves to an identity provider . The identity provider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associates authentication information with a principal, as well as attributes and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or more identifiers.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Increasingly, digital identities incorporate attributes other than simply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 identifier and authentication information (such as passwords and biometric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information). An attribute service  manages the creation and maintenance of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attributes. For example, a user needs to provide a shipping address each time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order is placed at a new Web merchant, and this information needs to be revised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when the user moves. Identity management enables the user to provide this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once, so that it is maintained in a single place and released to data consumers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accordance with authorization and privacy policies. Users may create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some of the attributes to be associated with their digital identity, such as address.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Administrators  may also assign attributes to users, such as roles, access permissions,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employee information.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Data consumers  are entities that obtain and employ data maintained and provided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by identity and attribute providers, which are often used to support authorization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decisions and to collect audit information. For example, a database server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file server is a data consumer that needs a client’s credentials so as to know what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access to provide to that client.</a:t>
            </a:r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Figure 4.9 illustrates entities and data flows in a generic federated identity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management architecture.</a:t>
            </a:r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2AF994-E0EA-4049-AA7D-D479C083FDB3}" type="slidenum">
              <a:rPr lang="en-AU" smtClean="0">
                <a:latin typeface="Arial" pitchFamily="-84" charset="0"/>
              </a:rPr>
              <a:pPr/>
              <a:t>34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B8D939-80B8-8541-8C29-5C73F43BF2DF}" type="slidenum">
              <a:rPr lang="en-AU">
                <a:latin typeface="Arial" pitchFamily="-84" charset="0"/>
              </a:rPr>
              <a:pPr/>
              <a:t>35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Federated identity management uses a number of standards as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building blocks for secure identity exchange across different domains or heterogeneous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systems. In essence, organizations issue some form of security tickets for their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users that can be processed by cooperating partners. Identity federation standards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are thus concerned with defining these tickets in terms of content and format, providing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protocols for exchanging tickets, and performing a number of management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tasks. These tasks include configuring systems to perform attribute transfers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identity mapping, and performing logging and auditing functions. The key standards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are as follows: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The Extensible Markup Language (XML):  A markup language uses sets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embedded tags or labels to characterize text elements within a document so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indicate their appearance, function, meaning, or context. XML documents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appear similar to HTML (Hypertext Markup Language) documents that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visible as Web pages, but provide greater functionality. XML includes strict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definitions of the data type of each field, thus supporting database formats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semantics. XML provides encoding rules for commands that are used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transfer and update data objects.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The Simple Object Access Protocol (SOAP):  A minimal set of conventions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invoking code using XML over HTTP. It enables applications to request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services from one another with XML-based requests and receive responses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as data formatted with XML. Thus, XML defines data objects and structures,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SOAP provides a means of exchanging such data objects and performing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remote procedure calls related to these objects. See [ROS06] for an informative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discussion.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WS-Security:  A set of SOAP extensions for implementing message integrity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confidentiality in Web services. To provide for secure exchange of SOAP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messages among applications, WS-Security assigns security tokens to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message for use in authentication.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Security Assertion Markup Language (SAML): An XML-based language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exchange of security information between online business partners. SAML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conveys authentication information in the form of assertions about subjects.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Assertions are statements about the subject issued by an authoritative entity.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challenge with federated identity management is to integrate multiple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technologies, standards, and services to provide a secure, user-friendly utility.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key, as in most areas of security and networking, is the reliance on a few mature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standards widely accepted by industry. Federated identity management seems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have reached this level of maturity.</a:t>
            </a:r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7B5314-B576-D342-9720-E45E7CB47930}" type="slidenum">
              <a:rPr lang="en-AU">
                <a:latin typeface="Arial" pitchFamily="-84" charset="0"/>
              </a:rPr>
              <a:pPr/>
              <a:t>36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get some feel for the functionality of identity federation, we look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at three scenarios, taken from [COMP06]. In the first scenario (Figure 4.10a),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Workplace.com contracts with Health.com to provide employee health benefits.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 employee uses a Web interface to sign on to Workplace.com and goes through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 authentication procedure there. This enables the employee to access authorized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services and resources at Workplace.com. When the employee clicks on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link to access health benefits, her browser is redirected to Health.com. At the same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time, the Workplace.com software passes the user’s identifier to Health.com in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secure manner. The two organizations are part of a federation that cooperatively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exchanges user identifiers. Health.com maintains user identities for every employee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at Workplace.com and associates with each identity health-benefits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access rights. In this example, the linkage between the two companies is based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 account information and user participation is browser based.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Figure 4.10b shows a second type of browser-based scheme. PartsSupplier.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com is a regular supplier of parts to Workplace.com. In this case, a role-based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access control (RBAC) scheme is used for access to information. An engineer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Workplace.com authenticates at the employee portal at Workplace.com and clicks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 a link to access information at PartsSupplier.com. Because the user is authenticated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the role of an engineer, he is taken to the technical documentation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troubleshooting portion of PartSupplier.com’s Web site without having to sign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on. Similarly, an employee in a purchasing role signs on at Workplace.com and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authorized, in that role, to place purchases at PartSupplier.com without having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authenticate to PartSupplier.com. For this scenario, PartSupplier.com does not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have identity information for individual employees at Workplace.com. Rather,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linkage between the two federated partners is in terms of roles.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scenario illustrated in Figure 4.10c can be referred to as document based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rather than browser based. In this third example, Workplace.com has a purchasing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agreement with PinSupplies.com, and PinSupplies.com has a business relationship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 E-Ship.com. An employee of Workplace.com signs on and is authenticated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make purchases. The employee goes to a procurement application that provides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list of Workplace.com’s suppliers and the parts that can be ordered. The user clicks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 the PinSupplies button and is presented with a purchase order Web page (HTML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page). The employee fills out the form and clicks the submit button. The procurement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application generates an XML/SOAP document that it inserts into the envelope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body of an XML-based message. The procurement application then inserts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user’s credentials in the envelope header of the message, together with Workplace.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com’s organizational identity. The procurement application posts the message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PinSupplies.com’s purchasing Web service. This service authenticates the incoming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message and processes the request. The purchasing Web service then sends a SOAP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message its shipping partner to fulfill the order. The message includes a PinSupplies.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com security token in the envelope header and the list of items to be shipped as well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as the end user’s shipping information in the envelope body. The shipping Web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service authenticates the request and processes the shipment order.</a:t>
            </a:r>
            <a:endParaRPr lang="en-US" dirty="0" smtClean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3F3990-6FDE-6B4F-8BD1-A8E22DC5497A}" type="slidenum">
              <a:rPr lang="en-AU">
                <a:latin typeface="Arial" pitchFamily="-1" charset="0"/>
              </a:rPr>
              <a:pPr/>
              <a:t>37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Chapter</a:t>
            </a:r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4 </a:t>
            </a:r>
            <a:r>
              <a:rPr lang="en-US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summary.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B62AB6-88B9-C047-B9A4-A777483402E3}" type="slidenum">
              <a:rPr lang="en-AU">
                <a:latin typeface="Arial" pitchFamily="-84" charset="0"/>
              </a:rPr>
              <a:pPr/>
              <a:t>4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For symmetric encryption to work, the two parties to an exchange must share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same key, and that key must be protected from access by others. Furthermore,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frequent key changes are usually desirable to limit the amount of data compromised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if an attacker learns the key. Therefore, the strength of any cryptographic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system rests with the “key distribution technique,” a term that refers to the means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delivering a key to two parties that wish to exchange data, without allowing others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to see the key.</a:t>
            </a:r>
            <a:endParaRPr lang="en-AU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6DC255-968A-8C46-B900-20C59BE51BD3}" type="slidenum">
              <a:rPr lang="en-AU">
                <a:latin typeface="Arial" pitchFamily="-84" charset="0"/>
              </a:rPr>
              <a:pPr/>
              <a:t>5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 distribution can be achieved in a number of ways. For two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parties A and B, there are the following options: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1.  A key could be selected by A and physically delivered to B.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2.  A third party could select the key and physically deliver it to A and B.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3.  If A and B have previously and recently used a key, one party could transmit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new key to the other, using the old key to encrypt the new key.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4.  If A and B each have an encrypted connection to a third party C, C could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deliver a key on the encrypted links to A and B.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Options 1 and 2  call for manual delivery of a key. For link encryption, this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reasonable requirement, because each link encryption device is only going to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exchanging data with its partner on the other end of the link. However, for end-to-end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encryption over a network, manual delivery is awkward. In a distributed system,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any given host or terminal may need to engage in exchanges with many other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hosts and terminals over time. Thus, each device needs a number of keys supplied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dynamically. The problem is especially difficult in a wide-area distributed system.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Option 3  is a possibility for either link encryption or end-to-end encryption,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but if an attacker ever succeeds in gaining access to one key, then all subsequent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keys are revealed. Even if frequent changes are made to the link encryption keys,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these should be done manually. To provide keys for end-to-end encryption, option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4 is preferable.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option 4 , two kinds of keys are used: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Session key:  When two end systems (hosts,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terminals, etc.) wish to communicate,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they establish a logical connection (e.g., virtual circuit). For the duration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that logical connection, called a session, all user data are encrypted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one-time session key. At the conclusion of the session the session key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destroyed.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Permanent key:  A permanent key is a key used between entities for the purpose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distributing session keys.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necessary element of option 4 is a key distribution center (KDC) . The KDC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determines which systems are allowed to communicate with each other. When permission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granted for two systems to establish a connection, the key distribution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center provides a one-time session key for that connection.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general terms, the operation of a KDC proceeds as follows: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1.  When host A wishes to set up a connection to host B, it transmits a connection request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packet to the KDC. The communication between A and the KDC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encrypted using a master key shared only by A and the KDC.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2.  If the KDC approves the connection request, it generates a unique one-time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session key. It encrypts the session key using the permanent key it shares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and delivers the encrypted session key to A. Similarly, it encrypts the session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 using the permanent key it shares with B and delivers the encrypted session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 to B.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3.  A and B can now set up a logical connection and exchange messages and data,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all encrypted using the temporary session key.</a:t>
            </a:r>
            <a:endParaRPr lang="en-AU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BACFE-6629-8144-B32C-4541D181DDB2}" type="slidenum">
              <a:rPr lang="en-AU">
                <a:latin typeface="Arial" pitchFamily="-84" charset="0"/>
              </a:rPr>
              <a:pPr/>
              <a:t>6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Kerberos is a key distribution and user authentication service developed at MIT.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problem that Kerberos addresses is this: Assume an open distributed environment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which users at workstations wish to access services on servers distributed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throughout the network. We would like for servers to be able to restrict access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authorized users and to be able to authenticate requests for service. In this environment,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workstation cannot be trusted to identify its users correctly to network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services. In particular, the following three threats exist: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1.  A user may gain access to a particular workstation and pretend to be another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user operating from that workstation.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2.  A user may alter the network address of a workstation so that the requests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sent from the altered workstation appear to come from the impersonated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workstation.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3.  A user may eavesdrop on exchanges and use a replay attack to gain entrance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a server or to disrupt operations.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any of these cases, an unauthorized user may be able to gain access to services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data that he or she is not authorized to access. Rather than building elaborate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authentication protocols at each server, Kerberos provides a centralized authentication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server whose function is to authenticate users to servers and servers to users.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Kerberos relies exclusively on symmetric encryption, making no use of public-key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encryption.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Two versions of Kerberos are in use. Version 4 [MILL88, STEI88] implementations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still exist, although this version is being phased out. Version 5 [KOHL94]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corrects some of the security deficiencies of version 4 and has been issued as a proposed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Internet Standard (RFC 4120).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Because of the complexity of Kerberos, it is best to start with a description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version 4. This enables us to see the essence of the Kerberos strategy without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considering some of the details required to handle subtle security threats. Then, we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examine version 5.</a:t>
            </a:r>
            <a:endParaRPr lang="en-AU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2AD643-44DB-CD49-B3EF-BA7130508291}" type="slidenum">
              <a:rPr lang="en-AU">
                <a:latin typeface="Arial" pitchFamily="-84" charset="0"/>
              </a:rPr>
              <a:pPr/>
              <a:t>7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Version 4 of Kerberos makes use of DES, in a rather elaborate protocol, to provide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authentication service. Viewing the protocol as a whole, it is difficult to see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need for the many elements contained therein. Therefore, we adopt a strategy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by Bill Bryant [BRYA88] and build up to the full protocol by looking first at several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hypothetical dialogues. Each successive dialogue adds additional complexity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counter security vulnerabilities revealed in the preceding dialogue.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In an unprotected network environment,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any client can apply to any server for service. The obvious security risk is that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impersonation. An opponent can pretend to be another client and obtain unauthorized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privileges on server machines. To counter this threat, servers must be able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confirm the identities of clients who request service. Each server can be required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undertake this task for each client/server interaction, but in an open environment,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places a substantial burden on each server.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 alternative is to use an authentication server (AS)  that knows the passwords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all users and stores these in a centralized database. In addition, the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shares a unique secret key with each server. These keys have been distributed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physically or in some other secure manner.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Although the foregoing scenario solves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some of the problems of authentication in an open network environment, problems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remain. Two in particular stand out. First, we would like to minimize the number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times that a user has to enter a password. Suppose each ticket can be used only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once. If user C logs on to a workstation in the morning and wishes to check his or 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mail at a mail server, C must supply a password to get a ticket for the mail server.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If C wishes to check the mail several times during the day, each attempt requires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reentering the password. We can improve matters by saying that tickets are reusable.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a single logon session, the workstation can store the mail-server ticket after it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received and use it on behalf of the user for multiple accesses to the mail server.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However, under this scheme, it remains the case that a user would need a new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ticket for every different service. If a user wished to access a print server, a mail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server, a file server, and so on, the first instance of each access would require a new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ticket and hence require the user to enter the password.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second problem is that the earlier scenario involved a plaintext transmission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the password [message (1)]. An eavesdropper could capture the password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use any service accessible to the victim.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solve these additional problems, we introduce a scheme for avoiding plaintext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passwords and a new server, known as the ticket-granting server (TGS) 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new service, TGS, issues tickets  to users who have been authenticated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AS. Each time the user requires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access to a new service, the client applies to the TGS, using the ticket to authenticate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itself. The TGS then grants a ticket for the particular service. The client saves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each service-granting ticket and uses it to authenticate its user to a server each time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particular service is requested.</a:t>
            </a:r>
            <a:endParaRPr lang="en-AU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Table 4.1, shows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actual Kerberos protocol.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E902A-C91E-D64F-9D0B-7DC0DCC05E3F}" type="slidenum">
              <a:rPr lang="en-AU" smtClean="0"/>
              <a:pPr>
                <a:defRPr/>
              </a:pPr>
              <a:t>8</a:t>
            </a:fld>
            <a:endParaRPr lang="en-A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Figure 4.1 provides simplified overview.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E902A-C91E-D64F-9D0B-7DC0DCC05E3F}" type="slidenum">
              <a:rPr lang="en-AU" smtClean="0"/>
              <a:pPr>
                <a:defRPr/>
              </a:pPr>
              <a:t>9</a:t>
            </a:fld>
            <a:endParaRPr lang="en-A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pitchFamily="-107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60" name="Oval 6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1" name="Oval 7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2" name="Oval 8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3" name="Oval 9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4" name="Oval 10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5" name="Oval 11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6" name="Oval 12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7" name="Oval 13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sp>
            <p:nvSpPr>
              <p:cNvPr id="8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9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0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1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2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3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4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5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6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8" name="Freeform 24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9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2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3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4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5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8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9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0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1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2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3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4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5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6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7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8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9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0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1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2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3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4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5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6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grpSp>
            <p:nvGrpSpPr>
              <p:cNvPr id="48" name="Group 54"/>
              <p:cNvGrpSpPr>
                <a:grpSpLocks/>
              </p:cNvGrpSpPr>
              <p:nvPr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54" name="Oval 55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5" name="Oval 56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6" name="Oval 57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7" name="Oval 58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8" name="Oval 59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9" name="Oval 60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grpSp>
            <p:nvGrpSpPr>
              <p:cNvPr id="49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0" name="Oval 62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1" name="Oval 63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2" name="Oval 64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3" name="Oval 65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</p:grpSp>
      </p:grpSp>
      <p:sp>
        <p:nvSpPr>
          <p:cNvPr id="7686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6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07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19C50-5E62-B74B-BF17-092AA4E563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871ED-5DAD-1241-B796-6661AB1338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AEA4E-244D-9249-84A2-CB848FBFB2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89803-1ED4-3A4F-BD32-2433A46CC5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FB95B-9CE7-A047-A167-44F68D48CF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95E63-B2FC-6340-819F-09B1386E07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64691-7625-BB4B-A163-F012898285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1D359-7C78-AA4C-98BC-861E6D6A27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ABF74-43A9-3646-B0C0-E49ECC19E3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A2FEC-FAE7-B44B-A1E6-25A45D2DB6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165ED-656A-D844-921A-9EBBD6C35F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9A86F-E1CE-6E42-AC24-D214425BF0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F667723-249F-5F47-A024-0ED35B4B90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0F111A01-9689-A34E-8D64-3E8DCDB54F8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ct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95E63-B2FC-6340-819F-09B1386E07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B7F95E63-B2FC-6340-819F-09B1386E07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DEC22D-616A-8940-96A4-9F7CC246C2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E098C-F631-B640-A1D5-5E0529F0EEC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95EE8-B1B8-2D47-85E0-60D51FCC77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5D23-3295-2B45-8FB8-D4421D4B21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90F76-3610-3743-928F-58E5EA4A7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965B3-4807-CE48-B953-AF618CE3DF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3B311-9278-A94D-B0CF-2E651C88D0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6A60F-C50A-1348-949D-B4BA7DD05B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BAB4B-51CF-EE4E-AB5D-EB1CBBE2E2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75779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pitchFamily="-107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1034" name="Group 5"/>
              <p:cNvGrpSpPr>
                <a:grpSpLocks/>
              </p:cNvGrpSpPr>
              <p:nvPr userDrawn="1"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75782" name="Oval 6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783" name="Oval 7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784" name="Oval 8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785" name="Oval 9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786" name="Oval 10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787" name="Oval 11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788" name="Oval 12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789" name="Oval 13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sp>
            <p:nvSpPr>
              <p:cNvPr id="75790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1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2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3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4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5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6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7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8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799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0" name="Freeform 24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1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2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3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4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5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6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7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8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09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0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1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2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3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4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5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6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7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8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19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0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1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2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3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4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5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6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7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8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5829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grpSp>
            <p:nvGrpSpPr>
              <p:cNvPr id="1075" name="Group 54"/>
              <p:cNvGrpSpPr>
                <a:grpSpLocks/>
              </p:cNvGrpSpPr>
              <p:nvPr userDrawn="1"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75831" name="Oval 55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32" name="Oval 56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33" name="Oval 57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34" name="Oval 58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35" name="Oval 59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36" name="Oval 60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grpSp>
            <p:nvGrpSpPr>
              <p:cNvPr id="1076" name="Group 61"/>
              <p:cNvGrpSpPr>
                <a:grpSpLocks/>
              </p:cNvGrpSpPr>
              <p:nvPr userDrawn="1"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75838" name="Oval 62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39" name="Oval 63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40" name="Oval 64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5841" name="Oval 65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</p:grpSp>
      </p:grpSp>
      <p:sp>
        <p:nvSpPr>
          <p:cNvPr id="75842" name="Rectangle 66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843" name="Rectangle 67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5844" name="Rectangle 68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5845" name="Rectangle 69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defRPr>
            </a:lvl1pPr>
          </a:lstStyle>
          <a:p>
            <a:pPr>
              <a:defRPr/>
            </a:pPr>
            <a:fld id="{CA8F5501-48AE-E748-8674-03A1A5D3F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5846" name="Rectangle 70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676400"/>
            <a:ext cx="82296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-84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-84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-84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CD2D5B02-4D85-9F4F-AC9E-87D02224100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d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d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d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d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d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d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d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d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2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d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d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d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d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d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3959352" cy="1691640"/>
          </a:xfrm>
        </p:spPr>
        <p:txBody>
          <a:bodyPr/>
          <a:lstStyle/>
          <a:p>
            <a:r>
              <a:rPr lang="en-US" dirty="0" smtClean="0"/>
              <a:t>Network Security Essentials</a:t>
            </a:r>
            <a:endParaRPr lang="en-AU" dirty="0" smtClean="0"/>
          </a:p>
        </p:txBody>
      </p:sp>
      <p:pic>
        <p:nvPicPr>
          <p:cNvPr id="25" name="Picture Placeholder 24" descr="NetSec5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-1333" b="-2444"/>
          <a:stretch>
            <a:fillRect/>
          </a:stretch>
        </p:blipFill>
        <p:spPr>
          <a:xfrm>
            <a:off x="4864608" y="778931"/>
            <a:ext cx="3959352" cy="5357516"/>
          </a:xfrm>
        </p:spPr>
      </p:pic>
      <p:sp>
        <p:nvSpPr>
          <p:cNvPr id="20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2362200"/>
            <a:ext cx="3959352" cy="3200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Fifth Edition</a:t>
            </a:r>
          </a:p>
          <a:p>
            <a:r>
              <a:rPr lang="en-US" dirty="0" smtClean="0"/>
              <a:t>by William Stallings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t="8182" b="21818"/>
              <a:stretch>
                <a:fillRect/>
              </a:stretch>
            </p:blipFill>
          </mc:Choice>
          <mc:Fallback>
            <p:blipFill>
              <a:blip r:embed="rId4"/>
              <a:srcRect t="8182" b="21818"/>
              <a:stretch>
                <a:fillRect/>
              </a:stretch>
            </p:blipFill>
          </mc:Fallback>
        </mc:AlternateContent>
        <p:spPr>
          <a:xfrm>
            <a:off x="914400" y="0"/>
            <a:ext cx="7570623" cy="68580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04800" y="838200"/>
            <a:ext cx="8534400" cy="56007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752600" y="152402"/>
            <a:ext cx="5867400" cy="6603682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524000" y="19050"/>
            <a:ext cx="6096000" cy="68199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Kerberos Realms</a:t>
            </a:r>
            <a:endParaRPr lang="en-AU" dirty="0"/>
          </a:p>
        </p:txBody>
      </p:sp>
      <p:sp>
        <p:nvSpPr>
          <p:cNvPr id="83971" name="Rectangle 1027"/>
          <p:cNvSpPr>
            <a:spLocks noGrp="1" noChangeArrowheads="1"/>
          </p:cNvSpPr>
          <p:nvPr>
            <p:ph sz="half" idx="1"/>
          </p:nvPr>
        </p:nvSpPr>
        <p:spPr>
          <a:xfrm>
            <a:off x="304800" y="1828800"/>
            <a:ext cx="4040823" cy="46482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Kerberos realm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 set of managed nodes that share the same Kerberos database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The Kerberos database resides on the Kerberos master computer system, which should be kept in a physically secure room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 read-only copy of the Kerberos database might also reside on other Kerberos computer systems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All changes to the database must be made on the master computer system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Changing or accessing the contents of a Kerberos database requires the Kerberos master password</a:t>
            </a:r>
            <a:endParaRPr lang="en-AU" dirty="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495801" y="1828800"/>
          <a:ext cx="4495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Kerberos principal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 service or user that is known to the Kerberos system 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Each Kerberos principal is identified by its principal name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685800" y="2514600"/>
          <a:ext cx="8153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5562601"/>
            <a:ext cx="6248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Principal names consist of three parts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between versions 4 and 5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Environmental shortcomings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914400" y="2819400"/>
            <a:ext cx="3413760" cy="373258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Encryption system dependence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Internet protocol dependence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Message byte ordering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Ticket lifetime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Authentication forwarding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Interrealm authentication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Technical   deficiencies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5181600" y="2819400"/>
            <a:ext cx="3185160" cy="373258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Double encryption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PCBC encryption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Session keys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Password attacks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866901" y="4152901"/>
            <a:ext cx="5410198" cy="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85800" y="152400"/>
            <a:ext cx="7973326" cy="67056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62753"/>
            <a:ext cx="9144000" cy="1283167"/>
          </a:xfrm>
        </p:spPr>
        <p:txBody>
          <a:bodyPr/>
          <a:lstStyle/>
          <a:p>
            <a:r>
              <a:rPr lang="en-US" dirty="0" smtClean="0"/>
              <a:t>Key distribution using asymmetric encryption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8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One of the major roles of public-key encryption is to address the problem of key distribution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There are two distinct aspects to the use of public-key encryption in this regard: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The distribution of public keys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The use of public-key encryption to distribute secret keys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Public-key certificate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Consists of a public key plus a user ID of the key owner, with the whole block signed by a trusted third party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Typically, the third party is a certificate authority (CA) that is trusted by the user community, such as a government agency or a financial institution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 user can present his or her public key to the authority in a secure manner and obtain a certificate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The user can then publish the certificate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Anyone needing this user’s public key can obtain the certificate and verify that it is valid by way of the attached trusted signature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3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t="17273" b="26364"/>
              <a:stretch>
                <a:fillRect/>
              </a:stretch>
            </p:blipFill>
          </mc:Choice>
          <mc:Fallback>
            <p:blipFill>
              <a:blip r:embed="rId4"/>
              <a:srcRect t="17273" b="26364"/>
              <a:stretch>
                <a:fillRect/>
              </a:stretch>
            </p:blipFill>
          </mc:Fallback>
        </mc:AlternateContent>
        <p:spPr>
          <a:xfrm>
            <a:off x="228600" y="0"/>
            <a:ext cx="8686800" cy="68580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19459" name="Subtitle 1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ea typeface="Arial" pitchFamily="-84" charset="0"/>
                <a:cs typeface="Arial" pitchFamily="-84" charset="0"/>
              </a:rPr>
              <a:t>Key Distribution and User Authentication</a:t>
            </a:r>
            <a:endParaRPr lang="en-US" sz="3600" dirty="0" smtClean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X.509 Certificates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8" cy="4648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ITU-T recommendation X.509 is part of the X.500 series of recommendations that define a directory service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Defines a framework for the provision of authentication services by the X.500 directory to its users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The directory may serve as a repository of public-key certificates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Defines alternative authentication protocols based on the use of public-key certificates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Was initially issued in 1988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Based on the use of public-key cryptography and digital signatures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The standard does not dictate the use of a specific algorithm but recommends RSA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4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t="16364" b="13636"/>
              <a:stretch>
                <a:fillRect/>
              </a:stretch>
            </p:blipFill>
          </mc:Choice>
          <mc:Fallback>
            <p:blipFill>
              <a:blip r:embed="rId4"/>
              <a:srcRect t="16364" b="13636"/>
              <a:stretch>
                <a:fillRect/>
              </a:stretch>
            </p:blipFill>
          </mc:Fallback>
        </mc:AlternateContent>
        <p:spPr>
          <a:xfrm>
            <a:off x="889933" y="0"/>
            <a:ext cx="7570629" cy="6857999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5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t="3636" b="17273"/>
              <a:stretch>
                <a:fillRect/>
              </a:stretch>
            </p:blipFill>
          </mc:Choice>
          <mc:Fallback>
            <p:blipFill>
              <a:blip r:embed="rId4"/>
              <a:srcRect t="3636" b="17273"/>
              <a:stretch>
                <a:fillRect/>
              </a:stretch>
            </p:blipFill>
          </mc:Fallback>
        </mc:AlternateContent>
        <p:spPr>
          <a:xfrm>
            <a:off x="1295400" y="0"/>
            <a:ext cx="6700400" cy="68580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2753"/>
            <a:ext cx="9144000" cy="1283167"/>
          </a:xfrm>
        </p:spPr>
        <p:txBody>
          <a:bodyPr/>
          <a:lstStyle/>
          <a:p>
            <a:r>
              <a:rPr lang="en-US" dirty="0" smtClean="0"/>
              <a:t>Obtaining a user’s certificate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User certificates generated by a CA have the following characteristics: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Any user with access to the public key of the CA can verify the user public key that was certified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No party other than the certification authority can modify the certificate without this being detected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Because certificates are unforgeable, they can be placed in a directory without the need for the directory to make special efforts to protect them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49254">
            <a:off x="6627673" y="4995373"/>
            <a:ext cx="2425621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6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t="4545" b="6364"/>
              <a:stretch>
                <a:fillRect/>
              </a:stretch>
            </p:blipFill>
          </mc:Choice>
          <mc:Fallback>
            <p:blipFill>
              <a:blip r:embed="rId4"/>
              <a:srcRect t="4545" b="6364"/>
              <a:stretch>
                <a:fillRect/>
              </a:stretch>
            </p:blipFill>
          </mc:Fallback>
        </mc:AlternateContent>
        <p:spPr>
          <a:xfrm>
            <a:off x="1752600" y="0"/>
            <a:ext cx="5948371" cy="68580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753"/>
            <a:ext cx="9144000" cy="1283167"/>
          </a:xfrm>
        </p:spPr>
        <p:txBody>
          <a:bodyPr/>
          <a:lstStyle/>
          <a:p>
            <a:r>
              <a:rPr lang="en-AU" dirty="0" smtClean="0"/>
              <a:t>Revocation of certificates</a:t>
            </a:r>
            <a:endParaRPr lang="en-AU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7924799" cy="4876800"/>
          </a:xfrm>
        </p:spPr>
        <p:txBody>
          <a:bodyPr/>
          <a:lstStyle/>
          <a:p>
            <a:pPr marL="282575" lvl="1" indent="-282575">
              <a:spcBef>
                <a:spcPts val="2000"/>
              </a:spcBef>
              <a:buClrTx/>
            </a:pPr>
            <a:r>
              <a:rPr lang="en-AU" sz="2400" dirty="0" smtClean="0">
                <a:solidFill>
                  <a:schemeClr val="tx2">
                    <a:lumMod val="10000"/>
                  </a:schemeClr>
                </a:solidFill>
              </a:rPr>
              <a:t>Each certificate includes a period of validity</a:t>
            </a:r>
          </a:p>
          <a:p>
            <a:pPr marL="282575" lvl="1" indent="-282575">
              <a:spcBef>
                <a:spcPts val="2000"/>
              </a:spcBef>
              <a:buClrTx/>
            </a:pPr>
            <a:r>
              <a:rPr lang="en-AU" sz="2400" dirty="0" smtClean="0">
                <a:solidFill>
                  <a:schemeClr val="tx2">
                    <a:lumMod val="10000"/>
                  </a:schemeClr>
                </a:solidFill>
              </a:rPr>
              <a:t>Typically a new certificate is issued just before the expiration of the old one</a:t>
            </a:r>
          </a:p>
          <a:p>
            <a:pPr marL="282575" lvl="1" indent="-282575">
              <a:spcBef>
                <a:spcPts val="2000"/>
              </a:spcBef>
              <a:buClrTx/>
            </a:pPr>
            <a:r>
              <a:rPr lang="en-AU" sz="2400" dirty="0" smtClean="0">
                <a:solidFill>
                  <a:schemeClr val="tx2">
                    <a:lumMod val="10000"/>
                  </a:schemeClr>
                </a:solidFill>
              </a:rPr>
              <a:t>It may be desirable on occasion to revoke a certificate before it expires for one of the following reasons:</a:t>
            </a:r>
          </a:p>
          <a:p>
            <a:pPr lvl="2">
              <a:buClr>
                <a:schemeClr val="bg1"/>
              </a:buClr>
            </a:pPr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The user’s private key is assumed to be compromised</a:t>
            </a:r>
          </a:p>
          <a:p>
            <a:pPr lvl="2">
              <a:buClr>
                <a:schemeClr val="bg1"/>
              </a:buClr>
            </a:pPr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The user is no longer certified by this CA; reasons for this include subject’s name has changed, the certificate is superseded, or the certificate was not issued in conformance with the CA’s policies</a:t>
            </a:r>
          </a:p>
          <a:p>
            <a:pPr lvl="2">
              <a:buClr>
                <a:schemeClr val="bg1"/>
              </a:buClr>
            </a:pPr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The CA’s certificate is assumed to be compromised</a:t>
            </a:r>
            <a:endParaRPr lang="en-A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X.509 Version 3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62753"/>
            <a:ext cx="9144000" cy="1283167"/>
          </a:xfrm>
        </p:spPr>
        <p:txBody>
          <a:bodyPr/>
          <a:lstStyle/>
          <a:p>
            <a:r>
              <a:rPr lang="en-US" dirty="0" smtClean="0"/>
              <a:t>Key and policy information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524000"/>
            <a:ext cx="7583488" cy="22098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These extensions convey additional information about the subject and issuer keys, plus indicators of certificate policy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 certificate policy is a named set of rules that indicates the applicability of a certificate to a particular community and/or class of application with common security requirements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066800" y="3581400"/>
          <a:ext cx="6096000" cy="309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7400" y="3962400"/>
            <a:ext cx="2770865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subject and issuer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These extensions support alternative names, in alternative formats, for a certificate subject or certificate issuer and can convey additional information about the certificate subject to increase a certificate user’s confidence that the certificate subject is a particular person or entity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990600" y="4572000"/>
          <a:ext cx="6096000" cy="165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3600" y="3962400"/>
            <a:ext cx="2247900" cy="2550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Certification path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These extensions allow constraint specifications to be included in certificates issued for CAs by other CAs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The constraints may restrict the types of certificates that can be issued by the subject CA or that may occur subsequently in a certification chain</a:t>
            </a:r>
          </a:p>
          <a:p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143000" y="4572000"/>
          <a:ext cx="6096000" cy="157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7400" y="4114800"/>
            <a:ext cx="4343400" cy="4313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1400" y="5715001"/>
            <a:ext cx="617873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79462" y="1828800"/>
            <a:ext cx="7831137" cy="4648200"/>
          </a:xfrm>
        </p:spPr>
        <p:txBody>
          <a:bodyPr/>
          <a:lstStyle/>
          <a:p>
            <a:pPr>
              <a:buNone/>
            </a:pPr>
            <a:r>
              <a:rPr lang="en-US" sz="2800" i="1" dirty="0" smtClean="0">
                <a:solidFill>
                  <a:schemeClr val="tx2">
                    <a:lumMod val="10000"/>
                  </a:schemeClr>
                </a:solidFill>
                <a:ea typeface="ＭＳ Ｐゴシック" pitchFamily="-107" charset="-128"/>
                <a:cs typeface="ＭＳ Ｐゴシック" pitchFamily="-107" charset="-128"/>
              </a:rPr>
              <a:t>	No Singhalese, whether man or woman, would venture out of the house without a bunch of keys in his hand, for without such a talisman he would fear that some devil might take advantage of his weak state to slip into his body. </a:t>
            </a:r>
          </a:p>
          <a:p>
            <a:pPr>
              <a:buNone/>
            </a:pPr>
            <a:endParaRPr lang="en-US" sz="2800" i="1" dirty="0" smtClean="0">
              <a:solidFill>
                <a:schemeClr val="tx2">
                  <a:lumMod val="10000"/>
                </a:schemeClr>
              </a:solidFill>
              <a:ea typeface="ＭＳ Ｐゴシック" pitchFamily="-107" charset="-128"/>
              <a:cs typeface="ＭＳ Ｐゴシック" pitchFamily="-107" charset="-128"/>
            </a:endParaRPr>
          </a:p>
          <a:p>
            <a:pPr algn="r">
              <a:buNone/>
            </a:pPr>
            <a:r>
              <a:rPr lang="en-US" sz="2800" b="1" i="1" dirty="0" smtClean="0">
                <a:solidFill>
                  <a:schemeClr val="tx2">
                    <a:lumMod val="10000"/>
                  </a:schemeClr>
                </a:solidFill>
                <a:ea typeface="ＭＳ Ｐゴシック" pitchFamily="-107" charset="-128"/>
                <a:cs typeface="ＭＳ Ｐゴシック" pitchFamily="-107" charset="-128"/>
              </a:rPr>
              <a:t>—The Golden Bough, 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ea typeface="ＭＳ Ｐゴシック" pitchFamily="-107" charset="-128"/>
                <a:cs typeface="ＭＳ Ｐゴシック" pitchFamily="-107" charset="-128"/>
              </a:rPr>
              <a:t>Sir James George Frazer</a:t>
            </a:r>
            <a:endParaRPr lang="en-AU" sz="2800" b="1" dirty="0">
              <a:solidFill>
                <a:schemeClr val="tx2">
                  <a:lumMod val="10000"/>
                </a:schemeClr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7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t="22727" b="13636"/>
              <a:stretch>
                <a:fillRect/>
              </a:stretch>
            </p:blipFill>
          </mc:Choice>
          <mc:Fallback>
            <p:blipFill>
              <a:blip r:embed="rId4"/>
              <a:srcRect t="22727" b="13636"/>
              <a:stretch>
                <a:fillRect/>
              </a:stretch>
            </p:blipFill>
          </mc:Fallback>
        </mc:AlternateContent>
        <p:spPr>
          <a:xfrm>
            <a:off x="457200" y="0"/>
            <a:ext cx="8327615" cy="68580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753"/>
            <a:ext cx="9143999" cy="1283167"/>
          </a:xfrm>
        </p:spPr>
        <p:txBody>
          <a:bodyPr/>
          <a:lstStyle/>
          <a:p>
            <a:r>
              <a:rPr lang="en-US" dirty="0" smtClean="0"/>
              <a:t>PKIX Management functions</a:t>
            </a:r>
            <a:endParaRPr lang="en-US" dirty="0"/>
          </a:p>
        </p:txBody>
      </p:sp>
      <p:sp>
        <p:nvSpPr>
          <p:cNvPr id="2580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8000999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Functions that potentially need to be supported by management protocols: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Registration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Initialization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Certification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Key pair recovery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Key pair update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Revocation request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Cross certification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Alternative management protocols: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Certificate management protocols (CMP)</a:t>
            </a:r>
          </a:p>
          <a:p>
            <a:pPr lvl="2"/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Designed to be a flexible protocol able to accommodate a variety of technical, operational, and business models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Certificate management messages over CMS (CMC)</a:t>
            </a:r>
          </a:p>
          <a:p>
            <a:pPr lvl="2"/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Is built on earlier work and is intended to leverage existing implementations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753"/>
            <a:ext cx="9144000" cy="1283167"/>
          </a:xfrm>
        </p:spPr>
        <p:txBody>
          <a:bodyPr/>
          <a:lstStyle/>
          <a:p>
            <a:r>
              <a:rPr lang="en-US" dirty="0" smtClean="0"/>
              <a:t>Identity Management</a:t>
            </a:r>
            <a:endParaRPr lang="en-US" dirty="0"/>
          </a:p>
        </p:txBody>
      </p:sp>
      <p:sp>
        <p:nvSpPr>
          <p:cNvPr id="2641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80010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 centralized, automated approach to provide enterprise wide access to resources by employees and other authorized individuals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Focus is defining an identity for each user (human or process), associating attributes with the identity, and enforcing a means by which a user can verify identity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Central concept is the use of single sign-on (SSO) which enables a user to access all network resources after a single authentication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Principal elements of an identity management system: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Authentication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Authorization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Accounting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Provisioning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Workflow automation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Delegated administration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Password synchronization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Self-service password reset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Federation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4419600"/>
            <a:ext cx="2235200" cy="195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8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t="8182" b="28182"/>
              <a:stretch>
                <a:fillRect/>
              </a:stretch>
            </p:blipFill>
          </mc:Choice>
          <mc:Fallback>
            <p:blipFill>
              <a:blip r:embed="rId4"/>
              <a:srcRect t="8182" b="28182"/>
              <a:stretch>
                <a:fillRect/>
              </a:stretch>
            </p:blipFill>
          </mc:Fallback>
        </mc:AlternateContent>
        <p:spPr>
          <a:xfrm>
            <a:off x="457200" y="0"/>
            <a:ext cx="8327582" cy="68580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9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b="11818"/>
              <a:stretch>
                <a:fillRect/>
              </a:stretch>
            </p:blipFill>
          </mc:Choice>
          <mc:Fallback>
            <p:blipFill>
              <a:blip r:embed="rId4"/>
              <a:srcRect b="11818"/>
              <a:stretch>
                <a:fillRect/>
              </a:stretch>
            </p:blipFill>
          </mc:Fallback>
        </mc:AlternateContent>
        <p:spPr>
          <a:xfrm>
            <a:off x="1752600" y="0"/>
            <a:ext cx="5933384" cy="68580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24000"/>
          <a:ext cx="8610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.10 Federated Scenarios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t="2727" b="14545"/>
              <a:stretch>
                <a:fillRect/>
              </a:stretch>
            </p:blipFill>
          </mc:Choice>
          <mc:Fallback>
            <p:blipFill>
              <a:blip r:embed="rId4"/>
              <a:srcRect t="2727" b="14545"/>
              <a:stretch>
                <a:fillRect/>
              </a:stretch>
            </p:blipFill>
          </mc:Fallback>
        </mc:AlternateContent>
        <p:spPr>
          <a:xfrm>
            <a:off x="1447800" y="0"/>
            <a:ext cx="6405896" cy="68580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AU" dirty="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79463" y="1828800"/>
            <a:ext cx="3566160" cy="472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Symmetric key distribution using symmetric encryption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Kerberos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Version 4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Version 5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Key distribution using asymmetric encryption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Public-key certificates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Public-key distribution of secret keys</a:t>
            </a:r>
            <a:endParaRPr lang="en-AU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6804" name="Content Placeholder 11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72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X.509 certificates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Certificates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X.509 Version 3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Public-key infrastructure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PKIX management functions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PKIX management protocols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Federated identity management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Identity management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Identity federation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753"/>
            <a:ext cx="9144000" cy="1283167"/>
          </a:xfrm>
        </p:spPr>
        <p:txBody>
          <a:bodyPr/>
          <a:lstStyle/>
          <a:p>
            <a:r>
              <a:rPr lang="en-US" sz="4400" dirty="0" smtClean="0"/>
              <a:t>Symmetric Key Distribution using symmetric encryption</a:t>
            </a:r>
            <a:endParaRPr lang="en-AU" sz="4400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779463" y="1828800"/>
            <a:ext cx="7583488" cy="4648200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For symmetric encryption to work, the two parties to an exchange must share the same key, and that key must be protected from access by others</a:t>
            </a:r>
          </a:p>
          <a:p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Frequent key changes are usually desirable to limit the amount of data compromised if an attacker learns the key</a:t>
            </a:r>
          </a:p>
          <a:p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Key distribution technique</a:t>
            </a:r>
          </a:p>
          <a:p>
            <a:pPr lvl="1">
              <a:buClr>
                <a:schemeClr val="bg1"/>
              </a:buClr>
            </a:pPr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The means of delivering a key to two parties that wish to exchange data, without allowing others to see the key</a:t>
            </a:r>
            <a:endParaRPr lang="en-A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Distribution</a:t>
            </a:r>
            <a:endParaRPr lang="en-AU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779463" y="1828800"/>
            <a:ext cx="7583488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For two parties A and B, there are the following options: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828800" y="2667000"/>
          <a:ext cx="6781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Kerberos</a:t>
            </a:r>
            <a:endParaRPr lang="en-AU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000999" cy="4648200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Key distribution and user authentication service developed at MIT</a:t>
            </a:r>
          </a:p>
          <a:p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Provides a centralized authentication server whose function is to authenticate users to servers and servers to users</a:t>
            </a:r>
          </a:p>
          <a:p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Relies exclusively on symmetric encryption, making no use of public-key encryption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143000" y="4724400"/>
          <a:ext cx="64770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Kerberos version 4</a:t>
            </a:r>
            <a:endParaRPr lang="en-AU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779463" y="1828800"/>
            <a:ext cx="7583488" cy="4648200"/>
          </a:xfrm>
        </p:spPr>
        <p:txBody>
          <a:bodyPr/>
          <a:lstStyle/>
          <a:p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A basic third-party authentication scheme</a:t>
            </a:r>
          </a:p>
          <a:p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Authentication Server (AS) </a:t>
            </a:r>
          </a:p>
          <a:p>
            <a:pPr lvl="1">
              <a:buClr>
                <a:schemeClr val="bg1"/>
              </a:buClr>
            </a:pPr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Users initially negotiate with AS to identify self </a:t>
            </a:r>
          </a:p>
          <a:p>
            <a:pPr lvl="1">
              <a:buClr>
                <a:schemeClr val="bg1"/>
              </a:buClr>
            </a:pPr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AS provides a non-corruptible authentication credential (ticket granting ticket TGT) 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Ticket Granting Server (TGS)</a:t>
            </a:r>
            <a:endParaRPr lang="en-AU" dirty="0" smtClean="0">
              <a:solidFill>
                <a:schemeClr val="tx2">
                  <a:lumMod val="10000"/>
                </a:schemeClr>
              </a:solidFill>
            </a:endParaRPr>
          </a:p>
          <a:p>
            <a:pPr lvl="1">
              <a:buClr>
                <a:schemeClr val="bg1"/>
              </a:buClr>
            </a:pPr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Users subsequently request access to other services from TGS on basis of users TGT</a:t>
            </a:r>
          </a:p>
          <a:p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Complex protocol using DES</a:t>
            </a:r>
            <a:endParaRPr lang="en-A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838200" y="1176158"/>
            <a:ext cx="7502543" cy="568184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Rectangle 4"/>
          <p:cNvSpPr/>
          <p:nvPr/>
        </p:nvSpPr>
        <p:spPr>
          <a:xfrm>
            <a:off x="0" y="0"/>
            <a:ext cx="94488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Table 4.1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pPr algn="ctr"/>
            <a:r>
              <a:rPr lang="en-US" sz="2400" b="1" dirty="0" smtClean="0">
                <a:latin typeface="+mj-lt"/>
              </a:rPr>
              <a:t>Summary </a:t>
            </a:r>
            <a:r>
              <a:rPr lang="en-US" sz="2400" b="1" dirty="0">
                <a:latin typeface="+mj-lt"/>
              </a:rPr>
              <a:t>of Kerberos Version 4 Message Exchanges</a:t>
            </a:r>
            <a:r>
              <a:rPr lang="en-US" sz="2400" b="1" dirty="0" smtClean="0">
                <a:latin typeface="+mj-lt"/>
              </a:rPr>
              <a:t> 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t="12727" b="11818"/>
              <a:stretch>
                <a:fillRect/>
              </a:stretch>
            </p:blipFill>
          </mc:Choice>
          <mc:Fallback>
            <p:blipFill>
              <a:blip r:embed="rId4"/>
              <a:srcRect t="12727" b="11818"/>
              <a:stretch>
                <a:fillRect/>
              </a:stretch>
            </p:blipFill>
          </mc:Fallback>
        </mc:AlternateContent>
        <p:spPr>
          <a:xfrm>
            <a:off x="1219200" y="0"/>
            <a:ext cx="7023256" cy="68580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01">
  <a:themeElements>
    <a:clrScheme name="ch01 4">
      <a:dk1>
        <a:srgbClr val="9B69FF"/>
      </a:dk1>
      <a:lt1>
        <a:srgbClr val="FFFFFF"/>
      </a:lt1>
      <a:dk2>
        <a:srgbClr val="666699"/>
      </a:dk2>
      <a:lt2>
        <a:srgbClr val="D9D9FF"/>
      </a:lt2>
      <a:accent1>
        <a:srgbClr val="9966FF"/>
      </a:accent1>
      <a:accent2>
        <a:srgbClr val="00FFFF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E7E7"/>
      </a:accent6>
      <a:hlink>
        <a:srgbClr val="5FAFFF"/>
      </a:hlink>
      <a:folHlink>
        <a:srgbClr val="003399"/>
      </a:folHlink>
    </a:clrScheme>
    <a:fontScheme name="ch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h01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2E2E8E"/>
        </a:accent1>
        <a:accent2>
          <a:srgbClr val="0066CC"/>
        </a:accent2>
        <a:accent3>
          <a:srgbClr val="AAACB1"/>
        </a:accent3>
        <a:accent4>
          <a:srgbClr val="DADADA"/>
        </a:accent4>
        <a:accent5>
          <a:srgbClr val="ADADC6"/>
        </a:accent5>
        <a:accent6>
          <a:srgbClr val="005CB9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58718C"/>
        </a:accent1>
        <a:accent2>
          <a:srgbClr val="6D9D97"/>
        </a:accent2>
        <a:accent3>
          <a:srgbClr val="B0B9C3"/>
        </a:accent3>
        <a:accent4>
          <a:srgbClr val="DADADA"/>
        </a:accent4>
        <a:accent5>
          <a:srgbClr val="B4BBC5"/>
        </a:accent5>
        <a:accent6>
          <a:srgbClr val="628E88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88E4"/>
        </a:accent1>
        <a:accent2>
          <a:srgbClr val="009999"/>
        </a:accent2>
        <a:accent3>
          <a:srgbClr val="AAB9D3"/>
        </a:accent3>
        <a:accent4>
          <a:srgbClr val="DADADA"/>
        </a:accent4>
        <a:accent5>
          <a:srgbClr val="AAC3EF"/>
        </a:accent5>
        <a:accent6>
          <a:srgbClr val="008A8A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9966FF"/>
        </a:accent1>
        <a:accent2>
          <a:srgbClr val="00FFFF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E7E7"/>
        </a:accent6>
        <a:hlink>
          <a:srgbClr val="5FAFFF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8080"/>
        </a:accent1>
        <a:accent2>
          <a:srgbClr val="0099FF"/>
        </a:accent2>
        <a:accent3>
          <a:srgbClr val="AAB8B8"/>
        </a:accent3>
        <a:accent4>
          <a:srgbClr val="DADADA"/>
        </a:accent4>
        <a:accent5>
          <a:srgbClr val="AAC0C0"/>
        </a:accent5>
        <a:accent6>
          <a:srgbClr val="008AE7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CBD7CE"/>
        </a:accent1>
        <a:accent2>
          <a:srgbClr val="9CA8A4"/>
        </a:accent2>
        <a:accent3>
          <a:srgbClr val="CEDAD1"/>
        </a:accent3>
        <a:accent4>
          <a:srgbClr val="DADADA"/>
        </a:accent4>
        <a:accent5>
          <a:srgbClr val="E2E8E3"/>
        </a:accent5>
        <a:accent6>
          <a:srgbClr val="8D9894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686B5D"/>
        </a:accent1>
        <a:accent2>
          <a:srgbClr val="5D8770"/>
        </a:accent2>
        <a:accent3>
          <a:srgbClr val="B3B3AF"/>
        </a:accent3>
        <a:accent4>
          <a:srgbClr val="BCBAB1"/>
        </a:accent4>
        <a:accent5>
          <a:srgbClr val="B9BAB6"/>
        </a:accent5>
        <a:accent6>
          <a:srgbClr val="537A65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FFFFFF"/>
        </a:accent1>
        <a:accent2>
          <a:srgbClr val="A4BCC4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94AAB1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01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E6E3D4"/>
        </a:accent1>
        <a:accent2>
          <a:srgbClr val="A2A4AC"/>
        </a:accent2>
        <a:accent3>
          <a:srgbClr val="E8E5D9"/>
        </a:accent3>
        <a:accent4>
          <a:srgbClr val="000000"/>
        </a:accent4>
        <a:accent5>
          <a:srgbClr val="F0EFE6"/>
        </a:accent5>
        <a:accent6>
          <a:srgbClr val="9294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Mnementh:Users:lpb:admin:consult:Prentice-Hall:Slides:ch01.ppt</Template>
  <TotalTime>7667</TotalTime>
  <Words>8921</Words>
  <Application>Microsoft Office PowerPoint</Application>
  <PresentationFormat>On-screen Show (4:3)</PresentationFormat>
  <Paragraphs>949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ＭＳ Ｐゴシック</vt:lpstr>
      <vt:lpstr>Arial</vt:lpstr>
      <vt:lpstr>Calisto MT</vt:lpstr>
      <vt:lpstr>Perpetua Titling MT</vt:lpstr>
      <vt:lpstr>Wingdings</vt:lpstr>
      <vt:lpstr>ch01</vt:lpstr>
      <vt:lpstr>1_Precedent</vt:lpstr>
      <vt:lpstr>Network Security Essentials</vt:lpstr>
      <vt:lpstr>Chapter 4</vt:lpstr>
      <vt:lpstr>PowerPoint Presentation</vt:lpstr>
      <vt:lpstr>Symmetric Key Distribution using symmetric encryption</vt:lpstr>
      <vt:lpstr>Key Distribution</vt:lpstr>
      <vt:lpstr>Kerberos</vt:lpstr>
      <vt:lpstr>Kerberos version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Kerberos Realms</vt:lpstr>
      <vt:lpstr>Kerberos principal</vt:lpstr>
      <vt:lpstr>Differences between versions 4 and 5</vt:lpstr>
      <vt:lpstr>PowerPoint Presentation</vt:lpstr>
      <vt:lpstr>Key distribution using asymmetric encryption</vt:lpstr>
      <vt:lpstr>PowerPoint Presentation</vt:lpstr>
      <vt:lpstr>X.509 Certificates</vt:lpstr>
      <vt:lpstr>PowerPoint Presentation</vt:lpstr>
      <vt:lpstr>PowerPoint Presentation</vt:lpstr>
      <vt:lpstr>Obtaining a user’s certificate</vt:lpstr>
      <vt:lpstr>PowerPoint Presentation</vt:lpstr>
      <vt:lpstr>Revocation of certificates</vt:lpstr>
      <vt:lpstr>X.509 Version 3</vt:lpstr>
      <vt:lpstr>Key and policy information</vt:lpstr>
      <vt:lpstr>Certificate subject and issuer attributes</vt:lpstr>
      <vt:lpstr>Certification path constraints</vt:lpstr>
      <vt:lpstr>PowerPoint Presentation</vt:lpstr>
      <vt:lpstr>PKIX Management functions</vt:lpstr>
      <vt:lpstr>Identity Management</vt:lpstr>
      <vt:lpstr>PowerPoint Presentation</vt:lpstr>
      <vt:lpstr>PowerPoint Presentation</vt:lpstr>
      <vt:lpstr>Standards</vt:lpstr>
      <vt:lpstr>PowerPoint Presentation</vt:lpstr>
      <vt:lpstr>Summary</vt:lpstr>
    </vt:vector>
  </TitlesOfParts>
  <Manager/>
  <Company>School of Eng &amp; IT, UNSW@ADFA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Stallings, Cryptography and Network Security 5/e</dc:title>
  <dc:subject>Lecture Overheads - Ch 14</dc:subject>
  <dc:creator>Dr Lawrie Brown</dc:creator>
  <cp:keywords/>
  <dc:description/>
  <cp:lastModifiedBy>andrew</cp:lastModifiedBy>
  <cp:revision>58</cp:revision>
  <cp:lastPrinted>2009-09-21T05:30:21Z</cp:lastPrinted>
  <dcterms:created xsi:type="dcterms:W3CDTF">2013-04-24T04:03:19Z</dcterms:created>
  <dcterms:modified xsi:type="dcterms:W3CDTF">2021-01-19T00:05:27Z</dcterms:modified>
  <cp:category/>
</cp:coreProperties>
</file>