
<file path=[Content_Types].xml><?xml version="1.0" encoding="utf-8"?>
<Types xmlns="http://schemas.openxmlformats.org/package/2006/content-types">
  <Default Extension="png" ContentType="image/png"/>
  <Default Extension="bin" ContentType="application/vnd.openxmlformats-officedocument.oleObject"/>
  <Default Extension="jpeg" ContentType="image/jpeg"/>
  <Default Extension="emf" ContentType="image/x-emf"/>
  <Default Extension="rels" ContentType="application/vnd.openxmlformats-package.relationships+xml"/>
  <Default Extension="xml" ContentType="application/xml"/>
  <Default Extension="vml" ContentType="application/vnd.openxmlformats-officedocument.vmlDrawing"/>
  <Default Extension="jpg" ContentType="image/jpeg"/>
  <Override PartName="/ppt/presentation.xml" ContentType="application/vnd.openxmlformats-officedocument.presentationml.presentation.main+xml"/>
  <Override PartName="/customXml/itemProps1.xml" ContentType="application/vnd.openxmlformats-officedocument.customXmlProperties+xml"/>
  <Override PartName="/customXml/itemProps2.xml" ContentType="application/vnd.openxmlformats-officedocument.customXmlProperties+xml"/>
  <Override PartName="/customXml/itemProps3.xml" ContentType="application/vnd.openxmlformats-officedocument.customXmlProperties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ppt/notesSlides/notesSlide36.xml" ContentType="application/vnd.openxmlformats-officedocument.presentationml.notesSlide+xml"/>
  <Override PartName="/ppt/notesSlides/notesSlide37.xml" ContentType="application/vnd.openxmlformats-officedocument.presentationml.notesSlide+xml"/>
  <Override PartName="/ppt/notesSlides/notesSlide38.xml" ContentType="application/vnd.openxmlformats-officedocument.presentationml.notesSlide+xml"/>
  <Override PartName="/ppt/notesSlides/notesSlide39.xml" ContentType="application/vnd.openxmlformats-officedocument.presentationml.notesSlide+xml"/>
  <Override PartName="/ppt/notesSlides/notesSlide40.xml" ContentType="application/vnd.openxmlformats-officedocument.presentationml.notesSlide+xml"/>
  <Override PartName="/ppt/notesSlides/notesSlide41.xml" ContentType="application/vnd.openxmlformats-officedocument.presentationml.notesSlide+xml"/>
  <Override PartName="/ppt/notesSlides/notesSlide42.xml" ContentType="application/vnd.openxmlformats-officedocument.presentationml.notesSlide+xml"/>
  <Override PartName="/ppt/notesSlides/notesSlide43.xml" ContentType="application/vnd.openxmlformats-officedocument.presentationml.notesSlide+xml"/>
  <Override PartName="/ppt/notesSlides/notesSlide44.xml" ContentType="application/vnd.openxmlformats-officedocument.presentationml.notesSlide+xml"/>
  <Override PartName="/ppt/notesSlides/notesSlide45.xml" ContentType="application/vnd.openxmlformats-officedocument.presentationml.notesSlide+xml"/>
  <Override PartName="/ppt/notesSlides/notesSlide46.xml" ContentType="application/vnd.openxmlformats-officedocument.presentationml.notesSlide+xml"/>
  <Override PartName="/ppt/notesSlides/notesSlide47.xml" ContentType="application/vnd.openxmlformats-officedocument.presentationml.notesSlide+xml"/>
  <Override PartName="/ppt/notesSlides/notesSlide48.xml" ContentType="application/vnd.openxmlformats-officedocument.presentationml.notesSlide+xml"/>
  <Override PartName="/ppt/notesSlides/notesSlide49.xml" ContentType="application/vnd.openxmlformats-officedocument.presentationml.notesSlide+xml"/>
  <Override PartName="/ppt/notesSlides/notesSlide50.xml" ContentType="application/vnd.openxmlformats-officedocument.presentationml.notesSlide+xml"/>
  <Override PartName="/ppt/notesSlides/notesSlide51.xml" ContentType="application/vnd.openxmlformats-officedocument.presentationml.notesSlide+xml"/>
  <Override PartName="/ppt/notesSlides/notesSlide52.xml" ContentType="application/vnd.openxmlformats-officedocument.presentationml.notesSlide+xml"/>
  <Override PartName="/ppt/notesSlides/notesSlide53.xml" ContentType="application/vnd.openxmlformats-officedocument.presentationml.notesSlide+xml"/>
  <Override PartName="/ppt/notesSlides/notesSlide54.xml" ContentType="application/vnd.openxmlformats-officedocument.presentationml.notesSlide+xml"/>
  <Override PartName="/ppt/notesSlides/notesSlide55.xml" ContentType="application/vnd.openxmlformats-officedocument.presentationml.notesSlide+xml"/>
  <Override PartName="/ppt/notesSlides/notesSlide56.xml" ContentType="application/vnd.openxmlformats-officedocument.presentationml.notesSlide+xml"/>
  <Override PartName="/ppt/notesSlides/notesSlide57.xml" ContentType="application/vnd.openxmlformats-officedocument.presentationml.notesSlide+xml"/>
  <Override PartName="/ppt/notesSlides/notesSlide58.xml" ContentType="application/vnd.openxmlformats-officedocument.presentationml.notesSlide+xml"/>
  <Override PartName="/ppt/notesSlides/notesSlide59.xml" ContentType="application/vnd.openxmlformats-officedocument.presentationml.notesSlide+xml"/>
  <Override PartName="/ppt/notesSlides/notesSlide60.xml" ContentType="application/vnd.openxmlformats-officedocument.presentationml.notesSlide+xml"/>
  <Override PartName="/ppt/notesSlides/notesSlide61.xml" ContentType="application/vnd.openxmlformats-officedocument.presentationml.notesSlide+xml"/>
  <Override PartName="/ppt/notesSlides/notesSlide62.xml" ContentType="application/vnd.openxmlformats-officedocument.presentationml.notesSlide+xml"/>
  <Override PartName="/ppt/notesSlides/notesSlide63.xml" ContentType="application/vnd.openxmlformats-officedocument.presentationml.notesSlide+xml"/>
  <Override PartName="/ppt/notesSlides/notesSlide64.xml" ContentType="application/vnd.openxmlformats-officedocument.presentationml.notesSlide+xml"/>
  <Override PartName="/ppt/notesSlides/notesSlide65.xml" ContentType="application/vnd.openxmlformats-officedocument.presentationml.notesSlide+xml"/>
  <Override PartName="/ppt/notesSlides/notesSlide66.xml" ContentType="application/vnd.openxmlformats-officedocument.presentationml.notesSlide+xml"/>
  <Override PartName="/ppt/notesSlides/notesSlide67.xml" ContentType="application/vnd.openxmlformats-officedocument.presentationml.notesSlide+xml"/>
  <Override PartName="/ppt/notesSlides/notesSlide68.xml" ContentType="application/vnd.openxmlformats-officedocument.presentationml.notesSlide+xml"/>
  <Override PartName="/ppt/notesSlides/notesSlide69.xml" ContentType="application/vnd.openxmlformats-officedocument.presentationml.notesSlide+xml"/>
  <Override PartName="/ppt/notesSlides/notesSlide70.xml" ContentType="application/vnd.openxmlformats-officedocument.presentationml.notesSlide+xml"/>
  <Override PartName="/ppt/notesSlides/notesSlide71.xml" ContentType="application/vnd.openxmlformats-officedocument.presentationml.notesSlide+xml"/>
  <Override PartName="/ppt/notesSlides/notesSlide72.xml" ContentType="application/vnd.openxmlformats-officedocument.presentationml.notesSlide+xml"/>
  <Override PartName="/ppt/notesSlides/notesSlide73.xml" ContentType="application/vnd.openxmlformats-officedocument.presentationml.notesSlide+xml"/>
  <Override PartName="/ppt/changesInfos/changesInfo1.xml" ContentType="application/vnd.ms-powerpoint.changesinfo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5" Type="http://schemas.openxmlformats.org/officeDocument/2006/relationships/custom-properties" Target="docProps/custom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 autoCompressPictures="0">
  <p:sldMasterIdLst>
    <p:sldMasterId id="2147483648" r:id="rId4"/>
  </p:sldMasterIdLst>
  <p:notesMasterIdLst>
    <p:notesMasterId r:id="rId83"/>
  </p:notesMasterIdLst>
  <p:sldIdLst>
    <p:sldId id="960" r:id="rId5"/>
    <p:sldId id="956" r:id="rId6"/>
    <p:sldId id="957" r:id="rId7"/>
    <p:sldId id="958" r:id="rId8"/>
    <p:sldId id="959" r:id="rId9"/>
    <p:sldId id="961" r:id="rId10"/>
    <p:sldId id="962" r:id="rId11"/>
    <p:sldId id="963" r:id="rId12"/>
    <p:sldId id="964" r:id="rId13"/>
    <p:sldId id="965" r:id="rId14"/>
    <p:sldId id="966" r:id="rId15"/>
    <p:sldId id="967" r:id="rId16"/>
    <p:sldId id="969" r:id="rId17"/>
    <p:sldId id="970" r:id="rId18"/>
    <p:sldId id="974" r:id="rId19"/>
    <p:sldId id="973" r:id="rId20"/>
    <p:sldId id="981" r:id="rId21"/>
    <p:sldId id="976" r:id="rId22"/>
    <p:sldId id="975" r:id="rId23"/>
    <p:sldId id="977" r:id="rId24"/>
    <p:sldId id="978" r:id="rId25"/>
    <p:sldId id="979" r:id="rId26"/>
    <p:sldId id="980" r:id="rId27"/>
    <p:sldId id="968" r:id="rId28"/>
    <p:sldId id="982" r:id="rId29"/>
    <p:sldId id="983" r:id="rId30"/>
    <p:sldId id="984" r:id="rId31"/>
    <p:sldId id="985" r:id="rId32"/>
    <p:sldId id="986" r:id="rId33"/>
    <p:sldId id="987" r:id="rId34"/>
    <p:sldId id="988" r:id="rId35"/>
    <p:sldId id="989" r:id="rId36"/>
    <p:sldId id="991" r:id="rId37"/>
    <p:sldId id="992" r:id="rId38"/>
    <p:sldId id="995" r:id="rId39"/>
    <p:sldId id="994" r:id="rId40"/>
    <p:sldId id="996" r:id="rId41"/>
    <p:sldId id="997" r:id="rId42"/>
    <p:sldId id="998" r:id="rId43"/>
    <p:sldId id="999" r:id="rId44"/>
    <p:sldId id="1000" r:id="rId45"/>
    <p:sldId id="1001" r:id="rId46"/>
    <p:sldId id="1002" r:id="rId47"/>
    <p:sldId id="1003" r:id="rId48"/>
    <p:sldId id="1004" r:id="rId49"/>
    <p:sldId id="1005" r:id="rId50"/>
    <p:sldId id="1006" r:id="rId51"/>
    <p:sldId id="1007" r:id="rId52"/>
    <p:sldId id="1008" r:id="rId53"/>
    <p:sldId id="1009" r:id="rId54"/>
    <p:sldId id="1010" r:id="rId55"/>
    <p:sldId id="1011" r:id="rId56"/>
    <p:sldId id="1012" r:id="rId57"/>
    <p:sldId id="1013" r:id="rId58"/>
    <p:sldId id="1014" r:id="rId59"/>
    <p:sldId id="1015" r:id="rId60"/>
    <p:sldId id="1017" r:id="rId61"/>
    <p:sldId id="1018" r:id="rId62"/>
    <p:sldId id="1020" r:id="rId63"/>
    <p:sldId id="1021" r:id="rId64"/>
    <p:sldId id="1022" r:id="rId65"/>
    <p:sldId id="1023" r:id="rId66"/>
    <p:sldId id="1025" r:id="rId67"/>
    <p:sldId id="1026" r:id="rId68"/>
    <p:sldId id="1027" r:id="rId69"/>
    <p:sldId id="1028" r:id="rId70"/>
    <p:sldId id="1029" r:id="rId71"/>
    <p:sldId id="1030" r:id="rId72"/>
    <p:sldId id="1031" r:id="rId73"/>
    <p:sldId id="1032" r:id="rId74"/>
    <p:sldId id="1033" r:id="rId75"/>
    <p:sldId id="1034" r:id="rId76"/>
    <p:sldId id="1036" r:id="rId77"/>
    <p:sldId id="1035" r:id="rId78"/>
    <p:sldId id="1037" r:id="rId79"/>
    <p:sldId id="1038" r:id="rId80"/>
    <p:sldId id="1040" r:id="rId81"/>
    <p:sldId id="1039" r:id="rId82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1056" userDrawn="1">
          <p15:clr>
            <a:srgbClr val="A4A3A4"/>
          </p15:clr>
        </p15:guide>
        <p15:guide id="2" pos="552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0000A8"/>
    <a:srgbClr val="3C6CDF"/>
    <a:srgbClr val="9CDFF9"/>
    <a:srgbClr val="B8C2C9"/>
    <a:srgbClr val="D6DCE0"/>
    <a:srgbClr val="0000A3"/>
    <a:srgbClr val="010086"/>
    <a:srgbClr val="010080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4681" autoAdjust="0"/>
    <p:restoredTop sz="83736" autoAdjust="0"/>
  </p:normalViewPr>
  <p:slideViewPr>
    <p:cSldViewPr snapToGrid="0" snapToObjects="1">
      <p:cViewPr varScale="1">
        <p:scale>
          <a:sx n="93" d="100"/>
          <a:sy n="93" d="100"/>
        </p:scale>
        <p:origin x="1206" y="90"/>
      </p:cViewPr>
      <p:guideLst>
        <p:guide orient="horz" pos="1056"/>
        <p:guide pos="552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22.xml"/><Relationship Id="rId21" Type="http://schemas.openxmlformats.org/officeDocument/2006/relationships/slide" Target="slides/slide17.xml"/><Relationship Id="rId42" Type="http://schemas.openxmlformats.org/officeDocument/2006/relationships/slide" Target="slides/slide38.xml"/><Relationship Id="rId47" Type="http://schemas.openxmlformats.org/officeDocument/2006/relationships/slide" Target="slides/slide43.xml"/><Relationship Id="rId63" Type="http://schemas.openxmlformats.org/officeDocument/2006/relationships/slide" Target="slides/slide59.xml"/><Relationship Id="rId68" Type="http://schemas.openxmlformats.org/officeDocument/2006/relationships/slide" Target="slides/slide64.xml"/><Relationship Id="rId84" Type="http://schemas.openxmlformats.org/officeDocument/2006/relationships/presProps" Target="presProps.xml"/><Relationship Id="rId16" Type="http://schemas.openxmlformats.org/officeDocument/2006/relationships/slide" Target="slides/slide12.xml"/><Relationship Id="rId11" Type="http://schemas.openxmlformats.org/officeDocument/2006/relationships/slide" Target="slides/slide7.xml"/><Relationship Id="rId32" Type="http://schemas.openxmlformats.org/officeDocument/2006/relationships/slide" Target="slides/slide28.xml"/><Relationship Id="rId37" Type="http://schemas.openxmlformats.org/officeDocument/2006/relationships/slide" Target="slides/slide33.xml"/><Relationship Id="rId53" Type="http://schemas.openxmlformats.org/officeDocument/2006/relationships/slide" Target="slides/slide49.xml"/><Relationship Id="rId58" Type="http://schemas.openxmlformats.org/officeDocument/2006/relationships/slide" Target="slides/slide54.xml"/><Relationship Id="rId74" Type="http://schemas.openxmlformats.org/officeDocument/2006/relationships/slide" Target="slides/slide70.xml"/><Relationship Id="rId79" Type="http://schemas.openxmlformats.org/officeDocument/2006/relationships/slide" Target="slides/slide75.xml"/><Relationship Id="rId5" Type="http://schemas.openxmlformats.org/officeDocument/2006/relationships/slide" Target="slides/slide1.xml"/><Relationship Id="rId19" Type="http://schemas.openxmlformats.org/officeDocument/2006/relationships/slide" Target="slides/slide15.xml"/><Relationship Id="rId14" Type="http://schemas.openxmlformats.org/officeDocument/2006/relationships/slide" Target="slides/slide10.xml"/><Relationship Id="rId22" Type="http://schemas.openxmlformats.org/officeDocument/2006/relationships/slide" Target="slides/slide18.xml"/><Relationship Id="rId27" Type="http://schemas.openxmlformats.org/officeDocument/2006/relationships/slide" Target="slides/slide23.xml"/><Relationship Id="rId30" Type="http://schemas.openxmlformats.org/officeDocument/2006/relationships/slide" Target="slides/slide26.xml"/><Relationship Id="rId35" Type="http://schemas.openxmlformats.org/officeDocument/2006/relationships/slide" Target="slides/slide31.xml"/><Relationship Id="rId43" Type="http://schemas.openxmlformats.org/officeDocument/2006/relationships/slide" Target="slides/slide39.xml"/><Relationship Id="rId48" Type="http://schemas.openxmlformats.org/officeDocument/2006/relationships/slide" Target="slides/slide44.xml"/><Relationship Id="rId56" Type="http://schemas.openxmlformats.org/officeDocument/2006/relationships/slide" Target="slides/slide52.xml"/><Relationship Id="rId64" Type="http://schemas.openxmlformats.org/officeDocument/2006/relationships/slide" Target="slides/slide60.xml"/><Relationship Id="rId69" Type="http://schemas.openxmlformats.org/officeDocument/2006/relationships/slide" Target="slides/slide65.xml"/><Relationship Id="rId77" Type="http://schemas.openxmlformats.org/officeDocument/2006/relationships/slide" Target="slides/slide73.xml"/><Relationship Id="rId8" Type="http://schemas.openxmlformats.org/officeDocument/2006/relationships/slide" Target="slides/slide4.xml"/><Relationship Id="rId51" Type="http://schemas.openxmlformats.org/officeDocument/2006/relationships/slide" Target="slides/slide47.xml"/><Relationship Id="rId72" Type="http://schemas.openxmlformats.org/officeDocument/2006/relationships/slide" Target="slides/slide68.xml"/><Relationship Id="rId80" Type="http://schemas.openxmlformats.org/officeDocument/2006/relationships/slide" Target="slides/slide76.xml"/><Relationship Id="rId85" Type="http://schemas.openxmlformats.org/officeDocument/2006/relationships/viewProps" Target="viewProps.xml"/><Relationship Id="rId3" Type="http://schemas.openxmlformats.org/officeDocument/2006/relationships/customXml" Target="../customXml/item3.xml"/><Relationship Id="rId12" Type="http://schemas.openxmlformats.org/officeDocument/2006/relationships/slide" Target="slides/slide8.xml"/><Relationship Id="rId17" Type="http://schemas.openxmlformats.org/officeDocument/2006/relationships/slide" Target="slides/slide13.xml"/><Relationship Id="rId25" Type="http://schemas.openxmlformats.org/officeDocument/2006/relationships/slide" Target="slides/slide21.xml"/><Relationship Id="rId33" Type="http://schemas.openxmlformats.org/officeDocument/2006/relationships/slide" Target="slides/slide29.xml"/><Relationship Id="rId38" Type="http://schemas.openxmlformats.org/officeDocument/2006/relationships/slide" Target="slides/slide34.xml"/><Relationship Id="rId46" Type="http://schemas.openxmlformats.org/officeDocument/2006/relationships/slide" Target="slides/slide42.xml"/><Relationship Id="rId59" Type="http://schemas.openxmlformats.org/officeDocument/2006/relationships/slide" Target="slides/slide55.xml"/><Relationship Id="rId67" Type="http://schemas.openxmlformats.org/officeDocument/2006/relationships/slide" Target="slides/slide63.xml"/><Relationship Id="rId20" Type="http://schemas.openxmlformats.org/officeDocument/2006/relationships/slide" Target="slides/slide16.xml"/><Relationship Id="rId41" Type="http://schemas.openxmlformats.org/officeDocument/2006/relationships/slide" Target="slides/slide37.xml"/><Relationship Id="rId54" Type="http://schemas.openxmlformats.org/officeDocument/2006/relationships/slide" Target="slides/slide50.xml"/><Relationship Id="rId62" Type="http://schemas.openxmlformats.org/officeDocument/2006/relationships/slide" Target="slides/slide58.xml"/><Relationship Id="rId70" Type="http://schemas.openxmlformats.org/officeDocument/2006/relationships/slide" Target="slides/slide66.xml"/><Relationship Id="rId75" Type="http://schemas.openxmlformats.org/officeDocument/2006/relationships/slide" Target="slides/slide71.xml"/><Relationship Id="rId83" Type="http://schemas.openxmlformats.org/officeDocument/2006/relationships/notesMaster" Target="notesMasters/notesMaster1.xml"/><Relationship Id="rId88" Type="http://schemas.microsoft.com/office/2016/11/relationships/changesInfo" Target="changesInfos/changesInfo1.xml"/><Relationship Id="rId1" Type="http://schemas.openxmlformats.org/officeDocument/2006/relationships/customXml" Target="../customXml/item1.xml"/><Relationship Id="rId6" Type="http://schemas.openxmlformats.org/officeDocument/2006/relationships/slide" Target="slides/slide2.xml"/><Relationship Id="rId15" Type="http://schemas.openxmlformats.org/officeDocument/2006/relationships/slide" Target="slides/slide11.xml"/><Relationship Id="rId23" Type="http://schemas.openxmlformats.org/officeDocument/2006/relationships/slide" Target="slides/slide19.xml"/><Relationship Id="rId28" Type="http://schemas.openxmlformats.org/officeDocument/2006/relationships/slide" Target="slides/slide24.xml"/><Relationship Id="rId36" Type="http://schemas.openxmlformats.org/officeDocument/2006/relationships/slide" Target="slides/slide32.xml"/><Relationship Id="rId49" Type="http://schemas.openxmlformats.org/officeDocument/2006/relationships/slide" Target="slides/slide45.xml"/><Relationship Id="rId57" Type="http://schemas.openxmlformats.org/officeDocument/2006/relationships/slide" Target="slides/slide53.xml"/><Relationship Id="rId10" Type="http://schemas.openxmlformats.org/officeDocument/2006/relationships/slide" Target="slides/slide6.xml"/><Relationship Id="rId31" Type="http://schemas.openxmlformats.org/officeDocument/2006/relationships/slide" Target="slides/slide27.xml"/><Relationship Id="rId44" Type="http://schemas.openxmlformats.org/officeDocument/2006/relationships/slide" Target="slides/slide40.xml"/><Relationship Id="rId52" Type="http://schemas.openxmlformats.org/officeDocument/2006/relationships/slide" Target="slides/slide48.xml"/><Relationship Id="rId60" Type="http://schemas.openxmlformats.org/officeDocument/2006/relationships/slide" Target="slides/slide56.xml"/><Relationship Id="rId65" Type="http://schemas.openxmlformats.org/officeDocument/2006/relationships/slide" Target="slides/slide61.xml"/><Relationship Id="rId73" Type="http://schemas.openxmlformats.org/officeDocument/2006/relationships/slide" Target="slides/slide69.xml"/><Relationship Id="rId78" Type="http://schemas.openxmlformats.org/officeDocument/2006/relationships/slide" Target="slides/slide74.xml"/><Relationship Id="rId81" Type="http://schemas.openxmlformats.org/officeDocument/2006/relationships/slide" Target="slides/slide77.xml"/><Relationship Id="rId86" Type="http://schemas.openxmlformats.org/officeDocument/2006/relationships/theme" Target="theme/theme1.xml"/><Relationship Id="rId4" Type="http://schemas.openxmlformats.org/officeDocument/2006/relationships/slideMaster" Target="slideMasters/slideMaster1.xml"/><Relationship Id="rId9" Type="http://schemas.openxmlformats.org/officeDocument/2006/relationships/slide" Target="slides/slide5.xml"/><Relationship Id="rId13" Type="http://schemas.openxmlformats.org/officeDocument/2006/relationships/slide" Target="slides/slide9.xml"/><Relationship Id="rId18" Type="http://schemas.openxmlformats.org/officeDocument/2006/relationships/slide" Target="slides/slide14.xml"/><Relationship Id="rId39" Type="http://schemas.openxmlformats.org/officeDocument/2006/relationships/slide" Target="slides/slide35.xml"/><Relationship Id="rId34" Type="http://schemas.openxmlformats.org/officeDocument/2006/relationships/slide" Target="slides/slide30.xml"/><Relationship Id="rId50" Type="http://schemas.openxmlformats.org/officeDocument/2006/relationships/slide" Target="slides/slide46.xml"/><Relationship Id="rId55" Type="http://schemas.openxmlformats.org/officeDocument/2006/relationships/slide" Target="slides/slide51.xml"/><Relationship Id="rId76" Type="http://schemas.openxmlformats.org/officeDocument/2006/relationships/slide" Target="slides/slide72.xml"/><Relationship Id="rId7" Type="http://schemas.openxmlformats.org/officeDocument/2006/relationships/slide" Target="slides/slide3.xml"/><Relationship Id="rId71" Type="http://schemas.openxmlformats.org/officeDocument/2006/relationships/slide" Target="slides/slide67.xml"/><Relationship Id="rId2" Type="http://schemas.openxmlformats.org/officeDocument/2006/relationships/customXml" Target="../customXml/item2.xml"/><Relationship Id="rId29" Type="http://schemas.openxmlformats.org/officeDocument/2006/relationships/slide" Target="slides/slide25.xml"/><Relationship Id="rId24" Type="http://schemas.openxmlformats.org/officeDocument/2006/relationships/slide" Target="slides/slide20.xml"/><Relationship Id="rId40" Type="http://schemas.openxmlformats.org/officeDocument/2006/relationships/slide" Target="slides/slide36.xml"/><Relationship Id="rId45" Type="http://schemas.openxmlformats.org/officeDocument/2006/relationships/slide" Target="slides/slide41.xml"/><Relationship Id="rId66" Type="http://schemas.openxmlformats.org/officeDocument/2006/relationships/slide" Target="slides/slide62.xml"/><Relationship Id="rId87" Type="http://schemas.openxmlformats.org/officeDocument/2006/relationships/tableStyles" Target="tableStyles.xml"/><Relationship Id="rId61" Type="http://schemas.openxmlformats.org/officeDocument/2006/relationships/slide" Target="slides/slide57.xml"/><Relationship Id="rId82" Type="http://schemas.openxmlformats.org/officeDocument/2006/relationships/slide" Target="slides/slide78.xml"/></Relationships>
</file>

<file path=ppt/changesInfos/changesInfo1.xml><?xml version="1.0" encoding="utf-8"?>
<pc:chgInfo xmlns:a="http://schemas.openxmlformats.org/drawingml/2006/main" xmlns:r="http://schemas.openxmlformats.org/officeDocument/2006/relationships" xmlns:ac="http://schemas.microsoft.com/office/drawing/2013/main/command" xmlns:pc="http://schemas.microsoft.com/office/powerpoint/2013/main/command">
  <pc:docChgLst>
    <pc:chgData name="Yang, T. Andrew" userId="eff186eb-56df-45f2-9ca9-ccec608ed918" providerId="ADAL" clId="{C6CB968F-B28D-475A-9A82-B86D5BB9A51F}"/>
    <pc:docChg chg="custSel modSld">
      <pc:chgData name="Yang, T. Andrew" userId="eff186eb-56df-45f2-9ca9-ccec608ed918" providerId="ADAL" clId="{C6CB968F-B28D-475A-9A82-B86D5BB9A51F}" dt="2024-09-05T15:48:56.318" v="4"/>
      <pc:docMkLst>
        <pc:docMk/>
      </pc:docMkLst>
      <pc:sldChg chg="addSp modSp">
        <pc:chgData name="Yang, T. Andrew" userId="eff186eb-56df-45f2-9ca9-ccec608ed918" providerId="ADAL" clId="{C6CB968F-B28D-475A-9A82-B86D5BB9A51F}" dt="2024-09-05T15:48:42.314" v="2" actId="400"/>
        <pc:sldMkLst>
          <pc:docMk/>
          <pc:sldMk cId="3581487003" sldId="1004"/>
        </pc:sldMkLst>
        <pc:spChg chg="mod">
          <ac:chgData name="Yang, T. Andrew" userId="eff186eb-56df-45f2-9ca9-ccec608ed918" providerId="ADAL" clId="{C6CB968F-B28D-475A-9A82-B86D5BB9A51F}" dt="2024-09-05T15:30:39.909" v="0" actId="400"/>
          <ac:spMkLst>
            <pc:docMk/>
            <pc:sldMk cId="3581487003" sldId="1004"/>
            <ac:spMk id="58" creationId="{AC2D03E9-7C61-0A43-A247-276B596B9942}"/>
          </ac:spMkLst>
        </pc:spChg>
        <pc:spChg chg="mod">
          <ac:chgData name="Yang, T. Andrew" userId="eff186eb-56df-45f2-9ca9-ccec608ed918" providerId="ADAL" clId="{C6CB968F-B28D-475A-9A82-B86D5BB9A51F}" dt="2024-09-05T15:35:22.960" v="1" actId="164"/>
          <ac:spMkLst>
            <pc:docMk/>
            <pc:sldMk cId="3581487003" sldId="1004"/>
            <ac:spMk id="77" creationId="{79DB8C95-768E-854F-9CEA-5533DCECBE17}"/>
          </ac:spMkLst>
        </pc:spChg>
        <pc:spChg chg="mod">
          <ac:chgData name="Yang, T. Andrew" userId="eff186eb-56df-45f2-9ca9-ccec608ed918" providerId="ADAL" clId="{C6CB968F-B28D-475A-9A82-B86D5BB9A51F}" dt="2024-09-05T15:35:22.960" v="1" actId="164"/>
          <ac:spMkLst>
            <pc:docMk/>
            <pc:sldMk cId="3581487003" sldId="1004"/>
            <ac:spMk id="80" creationId="{9803C6B5-AE4A-F54B-86CB-D404B2A716C1}"/>
          </ac:spMkLst>
        </pc:spChg>
        <pc:spChg chg="mod">
          <ac:chgData name="Yang, T. Andrew" userId="eff186eb-56df-45f2-9ca9-ccec608ed918" providerId="ADAL" clId="{C6CB968F-B28D-475A-9A82-B86D5BB9A51F}" dt="2024-09-05T15:35:22.960" v="1" actId="164"/>
          <ac:spMkLst>
            <pc:docMk/>
            <pc:sldMk cId="3581487003" sldId="1004"/>
            <ac:spMk id="81" creationId="{2BFFBBBA-8F3E-7640-8D9F-E3A7047BB5BB}"/>
          </ac:spMkLst>
        </pc:spChg>
        <pc:spChg chg="mod">
          <ac:chgData name="Yang, T. Andrew" userId="eff186eb-56df-45f2-9ca9-ccec608ed918" providerId="ADAL" clId="{C6CB968F-B28D-475A-9A82-B86D5BB9A51F}" dt="2024-09-05T15:35:22.960" v="1" actId="164"/>
          <ac:spMkLst>
            <pc:docMk/>
            <pc:sldMk cId="3581487003" sldId="1004"/>
            <ac:spMk id="82" creationId="{212ACD5F-D6C3-824B-9E9F-FCD292654FC1}"/>
          </ac:spMkLst>
        </pc:spChg>
        <pc:spChg chg="mod">
          <ac:chgData name="Yang, T. Andrew" userId="eff186eb-56df-45f2-9ca9-ccec608ed918" providerId="ADAL" clId="{C6CB968F-B28D-475A-9A82-B86D5BB9A51F}" dt="2024-09-05T15:35:22.960" v="1" actId="164"/>
          <ac:spMkLst>
            <pc:docMk/>
            <pc:sldMk cId="3581487003" sldId="1004"/>
            <ac:spMk id="83" creationId="{988CA620-4CC5-3D4B-81DA-0F82F93E3D34}"/>
          </ac:spMkLst>
        </pc:spChg>
        <pc:spChg chg="mod">
          <ac:chgData name="Yang, T. Andrew" userId="eff186eb-56df-45f2-9ca9-ccec608ed918" providerId="ADAL" clId="{C6CB968F-B28D-475A-9A82-B86D5BB9A51F}" dt="2024-09-05T15:35:22.960" v="1" actId="164"/>
          <ac:spMkLst>
            <pc:docMk/>
            <pc:sldMk cId="3581487003" sldId="1004"/>
            <ac:spMk id="84" creationId="{5F99C41D-D784-474B-94F5-AC46161751AD}"/>
          </ac:spMkLst>
        </pc:spChg>
        <pc:spChg chg="mod">
          <ac:chgData name="Yang, T. Andrew" userId="eff186eb-56df-45f2-9ca9-ccec608ed918" providerId="ADAL" clId="{C6CB968F-B28D-475A-9A82-B86D5BB9A51F}" dt="2024-09-05T15:35:22.960" v="1" actId="164"/>
          <ac:spMkLst>
            <pc:docMk/>
            <pc:sldMk cId="3581487003" sldId="1004"/>
            <ac:spMk id="85" creationId="{4FBD0AA4-42C3-2B49-BDB1-0979DED2C5D6}"/>
          </ac:spMkLst>
        </pc:spChg>
        <pc:spChg chg="mod">
          <ac:chgData name="Yang, T. Andrew" userId="eff186eb-56df-45f2-9ca9-ccec608ed918" providerId="ADAL" clId="{C6CB968F-B28D-475A-9A82-B86D5BB9A51F}" dt="2024-09-05T15:35:22.960" v="1" actId="164"/>
          <ac:spMkLst>
            <pc:docMk/>
            <pc:sldMk cId="3581487003" sldId="1004"/>
            <ac:spMk id="86" creationId="{7B62D1A5-A310-5848-8995-E8F4780C47C7}"/>
          </ac:spMkLst>
        </pc:spChg>
        <pc:spChg chg="mod">
          <ac:chgData name="Yang, T. Andrew" userId="eff186eb-56df-45f2-9ca9-ccec608ed918" providerId="ADAL" clId="{C6CB968F-B28D-475A-9A82-B86D5BB9A51F}" dt="2024-09-05T15:48:42.314" v="2" actId="400"/>
          <ac:spMkLst>
            <pc:docMk/>
            <pc:sldMk cId="3581487003" sldId="1004"/>
            <ac:spMk id="87" creationId="{867387BA-39EC-9E4E-8BB0-480BC4423626}"/>
          </ac:spMkLst>
        </pc:spChg>
        <pc:spChg chg="mod">
          <ac:chgData name="Yang, T. Andrew" userId="eff186eb-56df-45f2-9ca9-ccec608ed918" providerId="ADAL" clId="{C6CB968F-B28D-475A-9A82-B86D5BB9A51F}" dt="2024-09-05T15:35:22.960" v="1" actId="164"/>
          <ac:spMkLst>
            <pc:docMk/>
            <pc:sldMk cId="3581487003" sldId="1004"/>
            <ac:spMk id="88" creationId="{CDB7B374-4A7A-E246-8D88-69216785D71E}"/>
          </ac:spMkLst>
        </pc:spChg>
        <pc:spChg chg="mod">
          <ac:chgData name="Yang, T. Andrew" userId="eff186eb-56df-45f2-9ca9-ccec608ed918" providerId="ADAL" clId="{C6CB968F-B28D-475A-9A82-B86D5BB9A51F}" dt="2024-09-05T15:35:22.960" v="1" actId="164"/>
          <ac:spMkLst>
            <pc:docMk/>
            <pc:sldMk cId="3581487003" sldId="1004"/>
            <ac:spMk id="89" creationId="{EDEDB796-E60B-E245-AAE8-8E7D4AD0954B}"/>
          </ac:spMkLst>
        </pc:spChg>
        <pc:spChg chg="mod">
          <ac:chgData name="Yang, T. Andrew" userId="eff186eb-56df-45f2-9ca9-ccec608ed918" providerId="ADAL" clId="{C6CB968F-B28D-475A-9A82-B86D5BB9A51F}" dt="2024-09-05T15:35:22.960" v="1" actId="164"/>
          <ac:spMkLst>
            <pc:docMk/>
            <pc:sldMk cId="3581487003" sldId="1004"/>
            <ac:spMk id="90" creationId="{EED5545D-BA61-2046-A423-41F4F0BCD65B}"/>
          </ac:spMkLst>
        </pc:spChg>
        <pc:spChg chg="mod">
          <ac:chgData name="Yang, T. Andrew" userId="eff186eb-56df-45f2-9ca9-ccec608ed918" providerId="ADAL" clId="{C6CB968F-B28D-475A-9A82-B86D5BB9A51F}" dt="2024-09-05T15:35:22.960" v="1" actId="164"/>
          <ac:spMkLst>
            <pc:docMk/>
            <pc:sldMk cId="3581487003" sldId="1004"/>
            <ac:spMk id="91" creationId="{ACC9FCD3-B95B-4D4B-87FC-A93C4585FCF2}"/>
          </ac:spMkLst>
        </pc:spChg>
        <pc:spChg chg="mod">
          <ac:chgData name="Yang, T. Andrew" userId="eff186eb-56df-45f2-9ca9-ccec608ed918" providerId="ADAL" clId="{C6CB968F-B28D-475A-9A82-B86D5BB9A51F}" dt="2024-09-05T15:35:22.960" v="1" actId="164"/>
          <ac:spMkLst>
            <pc:docMk/>
            <pc:sldMk cId="3581487003" sldId="1004"/>
            <ac:spMk id="93" creationId="{F5D3A1C5-3798-AA4A-9717-BC9CD2814C06}"/>
          </ac:spMkLst>
        </pc:spChg>
        <pc:spChg chg="mod">
          <ac:chgData name="Yang, T. Andrew" userId="eff186eb-56df-45f2-9ca9-ccec608ed918" providerId="ADAL" clId="{C6CB968F-B28D-475A-9A82-B86D5BB9A51F}" dt="2024-09-05T15:35:22.960" v="1" actId="164"/>
          <ac:spMkLst>
            <pc:docMk/>
            <pc:sldMk cId="3581487003" sldId="1004"/>
            <ac:spMk id="94" creationId="{499B4666-F248-7346-9FEA-7936F1E56AE7}"/>
          </ac:spMkLst>
        </pc:spChg>
        <pc:spChg chg="mod">
          <ac:chgData name="Yang, T. Andrew" userId="eff186eb-56df-45f2-9ca9-ccec608ed918" providerId="ADAL" clId="{C6CB968F-B28D-475A-9A82-B86D5BB9A51F}" dt="2024-09-05T15:35:22.960" v="1" actId="164"/>
          <ac:spMkLst>
            <pc:docMk/>
            <pc:sldMk cId="3581487003" sldId="1004"/>
            <ac:spMk id="95" creationId="{468D7A2B-9164-6E4A-96CE-D29F3704091E}"/>
          </ac:spMkLst>
        </pc:spChg>
        <pc:spChg chg="mod">
          <ac:chgData name="Yang, T. Andrew" userId="eff186eb-56df-45f2-9ca9-ccec608ed918" providerId="ADAL" clId="{C6CB968F-B28D-475A-9A82-B86D5BB9A51F}" dt="2024-09-05T15:35:22.960" v="1" actId="164"/>
          <ac:spMkLst>
            <pc:docMk/>
            <pc:sldMk cId="3581487003" sldId="1004"/>
            <ac:spMk id="96" creationId="{3AB8F241-2337-4244-89DF-4C80D59B3367}"/>
          </ac:spMkLst>
        </pc:spChg>
        <pc:spChg chg="mod">
          <ac:chgData name="Yang, T. Andrew" userId="eff186eb-56df-45f2-9ca9-ccec608ed918" providerId="ADAL" clId="{C6CB968F-B28D-475A-9A82-B86D5BB9A51F}" dt="2024-09-05T15:35:22.960" v="1" actId="164"/>
          <ac:spMkLst>
            <pc:docMk/>
            <pc:sldMk cId="3581487003" sldId="1004"/>
            <ac:spMk id="97" creationId="{68CF5C6F-336B-3C4A-90BF-D34A028745C5}"/>
          </ac:spMkLst>
        </pc:spChg>
        <pc:spChg chg="mod">
          <ac:chgData name="Yang, T. Andrew" userId="eff186eb-56df-45f2-9ca9-ccec608ed918" providerId="ADAL" clId="{C6CB968F-B28D-475A-9A82-B86D5BB9A51F}" dt="2024-09-05T15:35:22.960" v="1" actId="164"/>
          <ac:spMkLst>
            <pc:docMk/>
            <pc:sldMk cId="3581487003" sldId="1004"/>
            <ac:spMk id="100" creationId="{488CD73E-ECC7-E842-9578-1478C5F11784}"/>
          </ac:spMkLst>
        </pc:spChg>
        <pc:spChg chg="mod">
          <ac:chgData name="Yang, T. Andrew" userId="eff186eb-56df-45f2-9ca9-ccec608ed918" providerId="ADAL" clId="{C6CB968F-B28D-475A-9A82-B86D5BB9A51F}" dt="2024-09-05T15:35:22.960" v="1" actId="164"/>
          <ac:spMkLst>
            <pc:docMk/>
            <pc:sldMk cId="3581487003" sldId="1004"/>
            <ac:spMk id="101" creationId="{B22F26F3-A41E-8848-BDA7-FE528ACF22F9}"/>
          </ac:spMkLst>
        </pc:spChg>
        <pc:spChg chg="mod">
          <ac:chgData name="Yang, T. Andrew" userId="eff186eb-56df-45f2-9ca9-ccec608ed918" providerId="ADAL" clId="{C6CB968F-B28D-475A-9A82-B86D5BB9A51F}" dt="2024-09-05T15:35:22.960" v="1" actId="164"/>
          <ac:spMkLst>
            <pc:docMk/>
            <pc:sldMk cId="3581487003" sldId="1004"/>
            <ac:spMk id="103" creationId="{9C43DB7F-CC6C-3D47-AEBE-0F3B6F7415AB}"/>
          </ac:spMkLst>
        </pc:spChg>
        <pc:spChg chg="mod">
          <ac:chgData name="Yang, T. Andrew" userId="eff186eb-56df-45f2-9ca9-ccec608ed918" providerId="ADAL" clId="{C6CB968F-B28D-475A-9A82-B86D5BB9A51F}" dt="2024-09-05T15:35:22.960" v="1" actId="164"/>
          <ac:spMkLst>
            <pc:docMk/>
            <pc:sldMk cId="3581487003" sldId="1004"/>
            <ac:spMk id="104" creationId="{1420A34E-BA5D-D248-8FAC-DCC28151FB9C}"/>
          </ac:spMkLst>
        </pc:spChg>
        <pc:grpChg chg="add mod">
          <ac:chgData name="Yang, T. Andrew" userId="eff186eb-56df-45f2-9ca9-ccec608ed918" providerId="ADAL" clId="{C6CB968F-B28D-475A-9A82-B86D5BB9A51F}" dt="2024-09-05T15:35:22.960" v="1" actId="164"/>
          <ac:grpSpMkLst>
            <pc:docMk/>
            <pc:sldMk cId="3581487003" sldId="1004"/>
            <ac:grpSpMk id="3" creationId="{D08593F8-C623-4DE8-8933-50A4D8AFFD25}"/>
          </ac:grpSpMkLst>
        </pc:grpChg>
        <pc:grpChg chg="mod">
          <ac:chgData name="Yang, T. Andrew" userId="eff186eb-56df-45f2-9ca9-ccec608ed918" providerId="ADAL" clId="{C6CB968F-B28D-475A-9A82-B86D5BB9A51F}" dt="2024-09-05T15:35:22.960" v="1" actId="164"/>
          <ac:grpSpMkLst>
            <pc:docMk/>
            <pc:sldMk cId="3581487003" sldId="1004"/>
            <ac:grpSpMk id="98" creationId="{7A33E76B-0B7D-BD4C-95A3-F5F9B6632736}"/>
          </ac:grpSpMkLst>
        </pc:grpChg>
        <pc:grpChg chg="mod">
          <ac:chgData name="Yang, T. Andrew" userId="eff186eb-56df-45f2-9ca9-ccec608ed918" providerId="ADAL" clId="{C6CB968F-B28D-475A-9A82-B86D5BB9A51F}" dt="2024-09-05T15:35:22.960" v="1" actId="164"/>
          <ac:grpSpMkLst>
            <pc:docMk/>
            <pc:sldMk cId="3581487003" sldId="1004"/>
            <ac:grpSpMk id="99" creationId="{53B22ADC-2C36-5141-AAAC-31B53FC8C1F4}"/>
          </ac:grpSpMkLst>
        </pc:grpChg>
        <pc:grpChg chg="mod">
          <ac:chgData name="Yang, T. Andrew" userId="eff186eb-56df-45f2-9ca9-ccec608ed918" providerId="ADAL" clId="{C6CB968F-B28D-475A-9A82-B86D5BB9A51F}" dt="2024-09-05T15:35:22.960" v="1" actId="164"/>
          <ac:grpSpMkLst>
            <pc:docMk/>
            <pc:sldMk cId="3581487003" sldId="1004"/>
            <ac:grpSpMk id="127" creationId="{E49D3C3B-F6BB-8747-AE74-C4B438FB99F4}"/>
          </ac:grpSpMkLst>
        </pc:grpChg>
        <pc:grpChg chg="mod">
          <ac:chgData name="Yang, T. Andrew" userId="eff186eb-56df-45f2-9ca9-ccec608ed918" providerId="ADAL" clId="{C6CB968F-B28D-475A-9A82-B86D5BB9A51F}" dt="2024-09-05T15:35:22.960" v="1" actId="164"/>
          <ac:grpSpMkLst>
            <pc:docMk/>
            <pc:sldMk cId="3581487003" sldId="1004"/>
            <ac:grpSpMk id="135" creationId="{3AD72523-4228-9C47-B195-4AAF96A160BD}"/>
          </ac:grpSpMkLst>
        </pc:grpChg>
        <pc:cxnChg chg="mod">
          <ac:chgData name="Yang, T. Andrew" userId="eff186eb-56df-45f2-9ca9-ccec608ed918" providerId="ADAL" clId="{C6CB968F-B28D-475A-9A82-B86D5BB9A51F}" dt="2024-09-05T15:35:22.960" v="1" actId="164"/>
          <ac:cxnSpMkLst>
            <pc:docMk/>
            <pc:sldMk cId="3581487003" sldId="1004"/>
            <ac:cxnSpMk id="5" creationId="{E0E58503-FA9B-1542-A0D6-E85B92D1E5BA}"/>
          </ac:cxnSpMkLst>
        </pc:cxnChg>
      </pc:sldChg>
      <pc:sldChg chg="addSp delSp">
        <pc:chgData name="Yang, T. Andrew" userId="eff186eb-56df-45f2-9ca9-ccec608ed918" providerId="ADAL" clId="{C6CB968F-B28D-475A-9A82-B86D5BB9A51F}" dt="2024-09-05T15:48:56.318" v="4"/>
        <pc:sldMkLst>
          <pc:docMk/>
          <pc:sldMk cId="2530155294" sldId="1005"/>
        </pc:sldMkLst>
        <pc:spChg chg="del">
          <ac:chgData name="Yang, T. Andrew" userId="eff186eb-56df-45f2-9ca9-ccec608ed918" providerId="ADAL" clId="{C6CB968F-B28D-475A-9A82-B86D5BB9A51F}" dt="2024-09-05T15:48:54.850" v="3" actId="478"/>
          <ac:spMkLst>
            <pc:docMk/>
            <pc:sldMk cId="2530155294" sldId="1005"/>
            <ac:spMk id="77" creationId="{79DB8C95-768E-854F-9CEA-5533DCECBE17}"/>
          </ac:spMkLst>
        </pc:spChg>
        <pc:spChg chg="del">
          <ac:chgData name="Yang, T. Andrew" userId="eff186eb-56df-45f2-9ca9-ccec608ed918" providerId="ADAL" clId="{C6CB968F-B28D-475A-9A82-B86D5BB9A51F}" dt="2024-09-05T15:48:54.850" v="3" actId="478"/>
          <ac:spMkLst>
            <pc:docMk/>
            <pc:sldMk cId="2530155294" sldId="1005"/>
            <ac:spMk id="80" creationId="{9803C6B5-AE4A-F54B-86CB-D404B2A716C1}"/>
          </ac:spMkLst>
        </pc:spChg>
        <pc:spChg chg="del">
          <ac:chgData name="Yang, T. Andrew" userId="eff186eb-56df-45f2-9ca9-ccec608ed918" providerId="ADAL" clId="{C6CB968F-B28D-475A-9A82-B86D5BB9A51F}" dt="2024-09-05T15:48:54.850" v="3" actId="478"/>
          <ac:spMkLst>
            <pc:docMk/>
            <pc:sldMk cId="2530155294" sldId="1005"/>
            <ac:spMk id="81" creationId="{2BFFBBBA-8F3E-7640-8D9F-E3A7047BB5BB}"/>
          </ac:spMkLst>
        </pc:spChg>
        <pc:spChg chg="del">
          <ac:chgData name="Yang, T. Andrew" userId="eff186eb-56df-45f2-9ca9-ccec608ed918" providerId="ADAL" clId="{C6CB968F-B28D-475A-9A82-B86D5BB9A51F}" dt="2024-09-05T15:48:54.850" v="3" actId="478"/>
          <ac:spMkLst>
            <pc:docMk/>
            <pc:sldMk cId="2530155294" sldId="1005"/>
            <ac:spMk id="82" creationId="{212ACD5F-D6C3-824B-9E9F-FCD292654FC1}"/>
          </ac:spMkLst>
        </pc:spChg>
        <pc:spChg chg="del">
          <ac:chgData name="Yang, T. Andrew" userId="eff186eb-56df-45f2-9ca9-ccec608ed918" providerId="ADAL" clId="{C6CB968F-B28D-475A-9A82-B86D5BB9A51F}" dt="2024-09-05T15:48:54.850" v="3" actId="478"/>
          <ac:spMkLst>
            <pc:docMk/>
            <pc:sldMk cId="2530155294" sldId="1005"/>
            <ac:spMk id="83" creationId="{988CA620-4CC5-3D4B-81DA-0F82F93E3D34}"/>
          </ac:spMkLst>
        </pc:spChg>
        <pc:spChg chg="del">
          <ac:chgData name="Yang, T. Andrew" userId="eff186eb-56df-45f2-9ca9-ccec608ed918" providerId="ADAL" clId="{C6CB968F-B28D-475A-9A82-B86D5BB9A51F}" dt="2024-09-05T15:48:54.850" v="3" actId="478"/>
          <ac:spMkLst>
            <pc:docMk/>
            <pc:sldMk cId="2530155294" sldId="1005"/>
            <ac:spMk id="84" creationId="{5F99C41D-D784-474B-94F5-AC46161751AD}"/>
          </ac:spMkLst>
        </pc:spChg>
        <pc:spChg chg="del">
          <ac:chgData name="Yang, T. Andrew" userId="eff186eb-56df-45f2-9ca9-ccec608ed918" providerId="ADAL" clId="{C6CB968F-B28D-475A-9A82-B86D5BB9A51F}" dt="2024-09-05T15:48:54.850" v="3" actId="478"/>
          <ac:spMkLst>
            <pc:docMk/>
            <pc:sldMk cId="2530155294" sldId="1005"/>
            <ac:spMk id="85" creationId="{4FBD0AA4-42C3-2B49-BDB1-0979DED2C5D6}"/>
          </ac:spMkLst>
        </pc:spChg>
        <pc:spChg chg="del">
          <ac:chgData name="Yang, T. Andrew" userId="eff186eb-56df-45f2-9ca9-ccec608ed918" providerId="ADAL" clId="{C6CB968F-B28D-475A-9A82-B86D5BB9A51F}" dt="2024-09-05T15:48:54.850" v="3" actId="478"/>
          <ac:spMkLst>
            <pc:docMk/>
            <pc:sldMk cId="2530155294" sldId="1005"/>
            <ac:spMk id="86" creationId="{7B62D1A5-A310-5848-8995-E8F4780C47C7}"/>
          </ac:spMkLst>
        </pc:spChg>
        <pc:spChg chg="del">
          <ac:chgData name="Yang, T. Andrew" userId="eff186eb-56df-45f2-9ca9-ccec608ed918" providerId="ADAL" clId="{C6CB968F-B28D-475A-9A82-B86D5BB9A51F}" dt="2024-09-05T15:48:54.850" v="3" actId="478"/>
          <ac:spMkLst>
            <pc:docMk/>
            <pc:sldMk cId="2530155294" sldId="1005"/>
            <ac:spMk id="87" creationId="{867387BA-39EC-9E4E-8BB0-480BC4423626}"/>
          </ac:spMkLst>
        </pc:spChg>
        <pc:spChg chg="del">
          <ac:chgData name="Yang, T. Andrew" userId="eff186eb-56df-45f2-9ca9-ccec608ed918" providerId="ADAL" clId="{C6CB968F-B28D-475A-9A82-B86D5BB9A51F}" dt="2024-09-05T15:48:54.850" v="3" actId="478"/>
          <ac:spMkLst>
            <pc:docMk/>
            <pc:sldMk cId="2530155294" sldId="1005"/>
            <ac:spMk id="88" creationId="{CDB7B374-4A7A-E246-8D88-69216785D71E}"/>
          </ac:spMkLst>
        </pc:spChg>
        <pc:spChg chg="del">
          <ac:chgData name="Yang, T. Andrew" userId="eff186eb-56df-45f2-9ca9-ccec608ed918" providerId="ADAL" clId="{C6CB968F-B28D-475A-9A82-B86D5BB9A51F}" dt="2024-09-05T15:48:54.850" v="3" actId="478"/>
          <ac:spMkLst>
            <pc:docMk/>
            <pc:sldMk cId="2530155294" sldId="1005"/>
            <ac:spMk id="89" creationId="{EDEDB796-E60B-E245-AAE8-8E7D4AD0954B}"/>
          </ac:spMkLst>
        </pc:spChg>
        <pc:spChg chg="del">
          <ac:chgData name="Yang, T. Andrew" userId="eff186eb-56df-45f2-9ca9-ccec608ed918" providerId="ADAL" clId="{C6CB968F-B28D-475A-9A82-B86D5BB9A51F}" dt="2024-09-05T15:48:54.850" v="3" actId="478"/>
          <ac:spMkLst>
            <pc:docMk/>
            <pc:sldMk cId="2530155294" sldId="1005"/>
            <ac:spMk id="90" creationId="{EED5545D-BA61-2046-A423-41F4F0BCD65B}"/>
          </ac:spMkLst>
        </pc:spChg>
        <pc:spChg chg="del">
          <ac:chgData name="Yang, T. Andrew" userId="eff186eb-56df-45f2-9ca9-ccec608ed918" providerId="ADAL" clId="{C6CB968F-B28D-475A-9A82-B86D5BB9A51F}" dt="2024-09-05T15:48:54.850" v="3" actId="478"/>
          <ac:spMkLst>
            <pc:docMk/>
            <pc:sldMk cId="2530155294" sldId="1005"/>
            <ac:spMk id="91" creationId="{ACC9FCD3-B95B-4D4B-87FC-A93C4585FCF2}"/>
          </ac:spMkLst>
        </pc:spChg>
        <pc:spChg chg="del">
          <ac:chgData name="Yang, T. Andrew" userId="eff186eb-56df-45f2-9ca9-ccec608ed918" providerId="ADAL" clId="{C6CB968F-B28D-475A-9A82-B86D5BB9A51F}" dt="2024-09-05T15:48:54.850" v="3" actId="478"/>
          <ac:spMkLst>
            <pc:docMk/>
            <pc:sldMk cId="2530155294" sldId="1005"/>
            <ac:spMk id="93" creationId="{F5D3A1C5-3798-AA4A-9717-BC9CD2814C06}"/>
          </ac:spMkLst>
        </pc:spChg>
        <pc:spChg chg="del">
          <ac:chgData name="Yang, T. Andrew" userId="eff186eb-56df-45f2-9ca9-ccec608ed918" providerId="ADAL" clId="{C6CB968F-B28D-475A-9A82-B86D5BB9A51F}" dt="2024-09-05T15:48:54.850" v="3" actId="478"/>
          <ac:spMkLst>
            <pc:docMk/>
            <pc:sldMk cId="2530155294" sldId="1005"/>
            <ac:spMk id="94" creationId="{499B4666-F248-7346-9FEA-7936F1E56AE7}"/>
          </ac:spMkLst>
        </pc:spChg>
        <pc:spChg chg="del">
          <ac:chgData name="Yang, T. Andrew" userId="eff186eb-56df-45f2-9ca9-ccec608ed918" providerId="ADAL" clId="{C6CB968F-B28D-475A-9A82-B86D5BB9A51F}" dt="2024-09-05T15:48:54.850" v="3" actId="478"/>
          <ac:spMkLst>
            <pc:docMk/>
            <pc:sldMk cId="2530155294" sldId="1005"/>
            <ac:spMk id="95" creationId="{468D7A2B-9164-6E4A-96CE-D29F3704091E}"/>
          </ac:spMkLst>
        </pc:spChg>
        <pc:spChg chg="del">
          <ac:chgData name="Yang, T. Andrew" userId="eff186eb-56df-45f2-9ca9-ccec608ed918" providerId="ADAL" clId="{C6CB968F-B28D-475A-9A82-B86D5BB9A51F}" dt="2024-09-05T15:48:54.850" v="3" actId="478"/>
          <ac:spMkLst>
            <pc:docMk/>
            <pc:sldMk cId="2530155294" sldId="1005"/>
            <ac:spMk id="96" creationId="{3AB8F241-2337-4244-89DF-4C80D59B3367}"/>
          </ac:spMkLst>
        </pc:spChg>
        <pc:spChg chg="del">
          <ac:chgData name="Yang, T. Andrew" userId="eff186eb-56df-45f2-9ca9-ccec608ed918" providerId="ADAL" clId="{C6CB968F-B28D-475A-9A82-B86D5BB9A51F}" dt="2024-09-05T15:48:54.850" v="3" actId="478"/>
          <ac:spMkLst>
            <pc:docMk/>
            <pc:sldMk cId="2530155294" sldId="1005"/>
            <ac:spMk id="97" creationId="{68CF5C6F-336B-3C4A-90BF-D34A028745C5}"/>
          </ac:spMkLst>
        </pc:spChg>
        <pc:spChg chg="del">
          <ac:chgData name="Yang, T. Andrew" userId="eff186eb-56df-45f2-9ca9-ccec608ed918" providerId="ADAL" clId="{C6CB968F-B28D-475A-9A82-B86D5BB9A51F}" dt="2024-09-05T15:48:54.850" v="3" actId="478"/>
          <ac:spMkLst>
            <pc:docMk/>
            <pc:sldMk cId="2530155294" sldId="1005"/>
            <ac:spMk id="100" creationId="{488CD73E-ECC7-E842-9578-1478C5F11784}"/>
          </ac:spMkLst>
        </pc:spChg>
        <pc:spChg chg="del">
          <ac:chgData name="Yang, T. Andrew" userId="eff186eb-56df-45f2-9ca9-ccec608ed918" providerId="ADAL" clId="{C6CB968F-B28D-475A-9A82-B86D5BB9A51F}" dt="2024-09-05T15:48:54.850" v="3" actId="478"/>
          <ac:spMkLst>
            <pc:docMk/>
            <pc:sldMk cId="2530155294" sldId="1005"/>
            <ac:spMk id="101" creationId="{B22F26F3-A41E-8848-BDA7-FE528ACF22F9}"/>
          </ac:spMkLst>
        </pc:spChg>
        <pc:spChg chg="del">
          <ac:chgData name="Yang, T. Andrew" userId="eff186eb-56df-45f2-9ca9-ccec608ed918" providerId="ADAL" clId="{C6CB968F-B28D-475A-9A82-B86D5BB9A51F}" dt="2024-09-05T15:48:54.850" v="3" actId="478"/>
          <ac:spMkLst>
            <pc:docMk/>
            <pc:sldMk cId="2530155294" sldId="1005"/>
            <ac:spMk id="103" creationId="{9C43DB7F-CC6C-3D47-AEBE-0F3B6F7415AB}"/>
          </ac:spMkLst>
        </pc:spChg>
        <pc:spChg chg="del">
          <ac:chgData name="Yang, T. Andrew" userId="eff186eb-56df-45f2-9ca9-ccec608ed918" providerId="ADAL" clId="{C6CB968F-B28D-475A-9A82-B86D5BB9A51F}" dt="2024-09-05T15:48:54.850" v="3" actId="478"/>
          <ac:spMkLst>
            <pc:docMk/>
            <pc:sldMk cId="2530155294" sldId="1005"/>
            <ac:spMk id="104" creationId="{1420A34E-BA5D-D248-8FAC-DCC28151FB9C}"/>
          </ac:spMkLst>
        </pc:spChg>
        <pc:grpChg chg="add">
          <ac:chgData name="Yang, T. Andrew" userId="eff186eb-56df-45f2-9ca9-ccec608ed918" providerId="ADAL" clId="{C6CB968F-B28D-475A-9A82-B86D5BB9A51F}" dt="2024-09-05T15:48:56.318" v="4"/>
          <ac:grpSpMkLst>
            <pc:docMk/>
            <pc:sldMk cId="2530155294" sldId="1005"/>
            <ac:grpSpMk id="59" creationId="{9C292103-A88C-4BE1-B2A7-77823300A919}"/>
          </ac:grpSpMkLst>
        </pc:grpChg>
        <pc:grpChg chg="del">
          <ac:chgData name="Yang, T. Andrew" userId="eff186eb-56df-45f2-9ca9-ccec608ed918" providerId="ADAL" clId="{C6CB968F-B28D-475A-9A82-B86D5BB9A51F}" dt="2024-09-05T15:48:54.850" v="3" actId="478"/>
          <ac:grpSpMkLst>
            <pc:docMk/>
            <pc:sldMk cId="2530155294" sldId="1005"/>
            <ac:grpSpMk id="98" creationId="{7A33E76B-0B7D-BD4C-95A3-F5F9B6632736}"/>
          </ac:grpSpMkLst>
        </pc:grpChg>
        <pc:grpChg chg="del">
          <ac:chgData name="Yang, T. Andrew" userId="eff186eb-56df-45f2-9ca9-ccec608ed918" providerId="ADAL" clId="{C6CB968F-B28D-475A-9A82-B86D5BB9A51F}" dt="2024-09-05T15:48:54.850" v="3" actId="478"/>
          <ac:grpSpMkLst>
            <pc:docMk/>
            <pc:sldMk cId="2530155294" sldId="1005"/>
            <ac:grpSpMk id="99" creationId="{53B22ADC-2C36-5141-AAAC-31B53FC8C1F4}"/>
          </ac:grpSpMkLst>
        </pc:grpChg>
        <pc:grpChg chg="del">
          <ac:chgData name="Yang, T. Andrew" userId="eff186eb-56df-45f2-9ca9-ccec608ed918" providerId="ADAL" clId="{C6CB968F-B28D-475A-9A82-B86D5BB9A51F}" dt="2024-09-05T15:48:54.850" v="3" actId="478"/>
          <ac:grpSpMkLst>
            <pc:docMk/>
            <pc:sldMk cId="2530155294" sldId="1005"/>
            <ac:grpSpMk id="127" creationId="{E49D3C3B-F6BB-8747-AE74-C4B438FB99F4}"/>
          </ac:grpSpMkLst>
        </pc:grpChg>
        <pc:grpChg chg="del">
          <ac:chgData name="Yang, T. Andrew" userId="eff186eb-56df-45f2-9ca9-ccec608ed918" providerId="ADAL" clId="{C6CB968F-B28D-475A-9A82-B86D5BB9A51F}" dt="2024-09-05T15:48:54.850" v="3" actId="478"/>
          <ac:grpSpMkLst>
            <pc:docMk/>
            <pc:sldMk cId="2530155294" sldId="1005"/>
            <ac:grpSpMk id="135" creationId="{3AD72523-4228-9C47-B195-4AAF96A160BD}"/>
          </ac:grpSpMkLst>
        </pc:grpChg>
        <pc:cxnChg chg="del">
          <ac:chgData name="Yang, T. Andrew" userId="eff186eb-56df-45f2-9ca9-ccec608ed918" providerId="ADAL" clId="{C6CB968F-B28D-475A-9A82-B86D5BB9A51F}" dt="2024-09-05T15:48:54.850" v="3" actId="478"/>
          <ac:cxnSpMkLst>
            <pc:docMk/>
            <pc:sldMk cId="2530155294" sldId="1005"/>
            <ac:cxnSpMk id="5" creationId="{E0E58503-FA9B-1542-A0D6-E85B92D1E5BA}"/>
          </ac:cxnSpMkLst>
        </pc:cxnChg>
      </pc:sldChg>
    </pc:docChg>
  </pc:docChgLst>
</pc:chgInfo>
</file>

<file path=ppt/drawings/_rels/vmlDrawing1.vml.rels><?xml version="1.0" encoding="UTF-8" standalone="yes"?>
<Relationships xmlns="http://schemas.openxmlformats.org/package/2006/relationships"><Relationship Id="rId1" Type="http://schemas.openxmlformats.org/officeDocument/2006/relationships/image" Target="../media/image25.png"/></Relationships>
</file>

<file path=ppt/drawings/_rels/vmlDrawing2.vml.rels><?xml version="1.0" encoding="UTF-8" standalone="yes"?>
<Relationships xmlns="http://schemas.openxmlformats.org/package/2006/relationships"><Relationship Id="rId1" Type="http://schemas.openxmlformats.org/officeDocument/2006/relationships/image" Target="../media/image44.emf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D153024D-5FCD-D142-BBE1-7B391F60AD88}" type="datetimeFigureOut">
              <a:rPr lang="en-US" smtClean="0"/>
              <a:t>9/5/2024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3D91EEAC-CFEF-9647-876F-EABC6B8338D7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75561673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3.xml"/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4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5.xml"/><Relationship Id="rId1" Type="http://schemas.openxmlformats.org/officeDocument/2006/relationships/notesMaster" Target="../notesMasters/notesMaster1.xml"/></Relationships>
</file>

<file path=ppt/notesSlides/_rels/notesSlide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6.xml"/><Relationship Id="rId1" Type="http://schemas.openxmlformats.org/officeDocument/2006/relationships/notesMaster" Target="../notesMasters/notesMaster1.xml"/></Relationships>
</file>

<file path=ppt/notesSlides/_rels/notesSlide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7.xml"/><Relationship Id="rId1" Type="http://schemas.openxmlformats.org/officeDocument/2006/relationships/notesMaster" Target="../notesMasters/notesMaster1.xml"/></Relationships>
</file>

<file path=ppt/notesSlides/_rels/notesSlide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8.xml"/><Relationship Id="rId1" Type="http://schemas.openxmlformats.org/officeDocument/2006/relationships/notesMaster" Target="../notesMasters/notesMaster1.xml"/></Relationships>
</file>

<file path=ppt/notesSlides/_rels/notesSlide4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9.xml"/><Relationship Id="rId1" Type="http://schemas.openxmlformats.org/officeDocument/2006/relationships/notesMaster" Target="../notesMasters/notesMaster1.xml"/></Relationships>
</file>

<file path=ppt/notesSlides/_rels/notesSlide4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0.xml"/><Relationship Id="rId1" Type="http://schemas.openxmlformats.org/officeDocument/2006/relationships/notesMaster" Target="../notesMasters/notesMaster1.xml"/></Relationships>
</file>

<file path=ppt/notesSlides/_rels/notesSlide4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1.xml"/><Relationship Id="rId1" Type="http://schemas.openxmlformats.org/officeDocument/2006/relationships/notesMaster" Target="../notesMasters/notesMaster1.xml"/></Relationships>
</file>

<file path=ppt/notesSlides/_rels/notesSlide4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2.xml"/><Relationship Id="rId1" Type="http://schemas.openxmlformats.org/officeDocument/2006/relationships/notesMaster" Target="../notesMasters/notesMaster1.xml"/></Relationships>
</file>

<file path=ppt/notesSlides/_rels/notesSlide4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3.xml"/><Relationship Id="rId1" Type="http://schemas.openxmlformats.org/officeDocument/2006/relationships/notesMaster" Target="../notesMasters/notesMaster1.xml"/></Relationships>
</file>

<file path=ppt/notesSlides/_rels/notesSlide4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5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5.xml"/><Relationship Id="rId1" Type="http://schemas.openxmlformats.org/officeDocument/2006/relationships/notesMaster" Target="../notesMasters/notesMaster1.xml"/></Relationships>
</file>

<file path=ppt/notesSlides/_rels/notesSlide5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6.xml"/><Relationship Id="rId1" Type="http://schemas.openxmlformats.org/officeDocument/2006/relationships/notesMaster" Target="../notesMasters/notesMaster1.xml"/></Relationships>
</file>

<file path=ppt/notesSlides/_rels/notesSlide5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7.xml"/><Relationship Id="rId1" Type="http://schemas.openxmlformats.org/officeDocument/2006/relationships/notesMaster" Target="../notesMasters/notesMaster1.xml"/></Relationships>
</file>

<file path=ppt/notesSlides/_rels/notesSlide5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8.xml"/><Relationship Id="rId1" Type="http://schemas.openxmlformats.org/officeDocument/2006/relationships/notesMaster" Target="../notesMasters/notesMaster1.xml"/></Relationships>
</file>

<file path=ppt/notesSlides/_rels/notesSlide5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9.xml"/><Relationship Id="rId1" Type="http://schemas.openxmlformats.org/officeDocument/2006/relationships/notesMaster" Target="../notesMasters/notesMaster1.xml"/></Relationships>
</file>

<file path=ppt/notesSlides/_rels/notesSlide5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0.xml"/><Relationship Id="rId1" Type="http://schemas.openxmlformats.org/officeDocument/2006/relationships/notesMaster" Target="../notesMasters/notesMaster1.xml"/></Relationships>
</file>

<file path=ppt/notesSlides/_rels/notesSlide5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1.xml"/><Relationship Id="rId1" Type="http://schemas.openxmlformats.org/officeDocument/2006/relationships/notesMaster" Target="../notesMasters/notesMaster1.xml"/></Relationships>
</file>

<file path=ppt/notesSlides/_rels/notesSlide5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2.xml"/><Relationship Id="rId1" Type="http://schemas.openxmlformats.org/officeDocument/2006/relationships/notesMaster" Target="../notesMasters/notesMaster1.xml"/></Relationships>
</file>

<file path=ppt/notesSlides/_rels/notesSlide5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3.xml"/><Relationship Id="rId1" Type="http://schemas.openxmlformats.org/officeDocument/2006/relationships/notesMaster" Target="../notesMasters/notesMaster1.xml"/></Relationships>
</file>

<file path=ppt/notesSlides/_rels/notesSlide5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4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6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5.xml"/><Relationship Id="rId1" Type="http://schemas.openxmlformats.org/officeDocument/2006/relationships/notesMaster" Target="../notesMasters/notesMaster1.xml"/></Relationships>
</file>

<file path=ppt/notesSlides/_rels/notesSlide6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6.xml"/><Relationship Id="rId1" Type="http://schemas.openxmlformats.org/officeDocument/2006/relationships/notesMaster" Target="../notesMasters/notesMaster1.xml"/></Relationships>
</file>

<file path=ppt/notesSlides/_rels/notesSlide6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7.xml"/><Relationship Id="rId1" Type="http://schemas.openxmlformats.org/officeDocument/2006/relationships/notesMaster" Target="../notesMasters/notesMaster1.xml"/></Relationships>
</file>

<file path=ppt/notesSlides/_rels/notesSlide6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8.xml"/><Relationship Id="rId1" Type="http://schemas.openxmlformats.org/officeDocument/2006/relationships/notesMaster" Target="../notesMasters/notesMaster1.xml"/></Relationships>
</file>

<file path=ppt/notesSlides/_rels/notesSlide6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9.xml"/><Relationship Id="rId1" Type="http://schemas.openxmlformats.org/officeDocument/2006/relationships/notesMaster" Target="../notesMasters/notesMaster1.xml"/></Relationships>
</file>

<file path=ppt/notesSlides/_rels/notesSlide6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0.xml"/><Relationship Id="rId1" Type="http://schemas.openxmlformats.org/officeDocument/2006/relationships/notesMaster" Target="../notesMasters/notesMaster1.xml"/></Relationships>
</file>

<file path=ppt/notesSlides/_rels/notesSlide6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1.xml"/><Relationship Id="rId1" Type="http://schemas.openxmlformats.org/officeDocument/2006/relationships/notesMaster" Target="../notesMasters/notesMaster1.xml"/></Relationships>
</file>

<file path=ppt/notesSlides/_rels/notesSlide6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2.xml"/><Relationship Id="rId1" Type="http://schemas.openxmlformats.org/officeDocument/2006/relationships/notesMaster" Target="../notesMasters/notesMaster1.xml"/></Relationships>
</file>

<file path=ppt/notesSlides/_rels/notesSlide6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3.xml"/><Relationship Id="rId1" Type="http://schemas.openxmlformats.org/officeDocument/2006/relationships/notesMaster" Target="../notesMasters/notesMaster1.xml"/></Relationships>
</file>

<file path=ppt/notesSlides/_rels/notesSlide6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4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7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5.xml"/><Relationship Id="rId1" Type="http://schemas.openxmlformats.org/officeDocument/2006/relationships/notesMaster" Target="../notesMasters/notesMaster1.xml"/></Relationships>
</file>

<file path=ppt/notesSlides/_rels/notesSlide7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6.xml"/><Relationship Id="rId1" Type="http://schemas.openxmlformats.org/officeDocument/2006/relationships/notesMaster" Target="../notesMasters/notesMaster1.xml"/></Relationships>
</file>

<file path=ppt/notesSlides/_rels/notesSlide7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7.xml"/><Relationship Id="rId1" Type="http://schemas.openxmlformats.org/officeDocument/2006/relationships/notesMaster" Target="../notesMasters/notesMaster1.xml"/></Relationships>
</file>

<file path=ppt/notesSlides/_rels/notesSlide7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8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Version History</a:t>
            </a:r>
          </a:p>
          <a:p>
            <a:endParaRPr lang="en-US" dirty="0"/>
          </a:p>
          <a:p>
            <a:r>
              <a:rPr lang="en-US" dirty="0"/>
              <a:t>7.2 (January 2020)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en-US" dirty="0"/>
              <a:t>All slides reformatted for 16:9 aspect ratio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en-US" dirty="0"/>
              <a:t>Use of Calibri font, rather that Gill Sans MT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en-US" dirty="0"/>
              <a:t>Updated slide content for 2020 link technologies and applications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en-US" dirty="0"/>
              <a:t>Add more animation throughout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en-US" dirty="0"/>
              <a:t>New Master slide </a:t>
            </a:r>
          </a:p>
          <a:p>
            <a:pPr marL="0" indent="0">
              <a:buFont typeface="Arial" panose="020B0604020202020204" pitchFamily="34" charset="0"/>
              <a:buNone/>
            </a:pPr>
            <a:r>
              <a:rPr lang="en-US" dirty="0"/>
              <a:t>Feb. 2020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en-US" dirty="0"/>
              <a:t>a few updates suggest by Catherine Rosenberg (thanks!)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en-US" dirty="0"/>
              <a:t>titles in a </a:t>
            </a:r>
            <a:r>
              <a:rPr lang="en-US"/>
              <a:t>lighter font</a:t>
            </a:r>
            <a:endParaRPr lang="en-US" dirty="0"/>
          </a:p>
          <a:p>
            <a:pPr marL="171450" indent="-171450">
              <a:buFont typeface="Arial" panose="020B0604020202020204" pitchFamily="34" charset="0"/>
              <a:buChar char="•"/>
            </a:pP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92661257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15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231272399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16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728219317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17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212710720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18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277998051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19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317929804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102889339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21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925787425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440776143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23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045698667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24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71692074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16235962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25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48314685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26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93997781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27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52495896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28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93218575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29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80306269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30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76640278"/>
      </p:ext>
    </p:extLst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Slide #31, Chapter 1:</a:t>
            </a:r>
          </a:p>
          <a:p>
            <a:r>
              <a:rPr lang="en-US" dirty="0" err="1"/>
              <a:t>nCr</a:t>
            </a:r>
            <a:r>
              <a:rPr lang="en-US" dirty="0"/>
              <a:t>: the number of combinations of n things, taken r at a time.</a:t>
            </a:r>
          </a:p>
          <a:p>
            <a:r>
              <a:rPr lang="en-US" dirty="0" err="1"/>
              <a:t>nCr</a:t>
            </a:r>
            <a:r>
              <a:rPr lang="en-US" dirty="0"/>
              <a:t> = (n!) / [x!(n-x)!]</a:t>
            </a:r>
          </a:p>
          <a:p>
            <a:r>
              <a:rPr lang="en-US" dirty="0"/>
              <a:t>35C11 = 35! / [(11!)(24!)] = </a:t>
            </a:r>
            <a:r>
              <a:rPr lang="en-US" sz="1200" b="0" i="0" u="none" strike="noStrike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417,225,900</a:t>
            </a:r>
            <a:r>
              <a:rPr lang="en-US" dirty="0"/>
              <a:t> </a:t>
            </a:r>
          </a:p>
          <a:p>
            <a:r>
              <a:rPr lang="en-US" dirty="0"/>
              <a:t>Binomial probability = p = </a:t>
            </a:r>
            <a:r>
              <a:rPr lang="pt-BR" sz="1200" b="0" i="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b(</a:t>
            </a:r>
            <a:r>
              <a:rPr lang="pt-BR" sz="1200" b="0" i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x</a:t>
            </a:r>
            <a:r>
              <a:rPr lang="pt-BR" sz="1200" b="0" i="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; </a:t>
            </a:r>
            <a:r>
              <a:rPr lang="pt-BR" sz="1200" b="0" i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n, P</a:t>
            </a:r>
            <a:r>
              <a:rPr lang="pt-BR" sz="1200" b="0" i="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) = </a:t>
            </a:r>
            <a:r>
              <a:rPr lang="pt-BR" sz="1200" b="0" i="0" kern="1200" baseline="-250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n</a:t>
            </a:r>
            <a:r>
              <a:rPr lang="pt-BR" sz="1200" b="0" i="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</a:t>
            </a:r>
            <a:r>
              <a:rPr lang="pt-BR" sz="1200" b="0" i="0" kern="1200" baseline="-250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x</a:t>
            </a:r>
            <a:r>
              <a:rPr lang="pt-BR" sz="1200" b="0" i="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 * P</a:t>
            </a:r>
            <a:r>
              <a:rPr lang="pt-BR" sz="1200" b="0" i="0" kern="1200" baseline="300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x</a:t>
            </a:r>
            <a:r>
              <a:rPr lang="pt-BR" sz="1200" b="0" i="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 * (1 - P)</a:t>
            </a:r>
            <a:r>
              <a:rPr lang="pt-BR" sz="1200" b="0" i="0" kern="1200" baseline="300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n – x    </a:t>
            </a:r>
            <a:r>
              <a:rPr lang="pt-BR" sz="1200" b="0" i="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or   b(</a:t>
            </a:r>
            <a:r>
              <a:rPr lang="pt-BR" sz="1200" b="0" i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x</a:t>
            </a:r>
            <a:r>
              <a:rPr lang="pt-BR" sz="1200" b="0" i="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; </a:t>
            </a:r>
            <a:r>
              <a:rPr lang="pt-BR" sz="1200" b="0" i="1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n, P</a:t>
            </a:r>
            <a:r>
              <a:rPr lang="pt-BR" sz="1200" b="0" i="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) = { n! / [ x! (n - x)! ] } * P</a:t>
            </a:r>
            <a:r>
              <a:rPr lang="pt-BR" sz="1200" b="0" i="0" kern="1200" baseline="300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x</a:t>
            </a:r>
            <a:r>
              <a:rPr lang="pt-BR" sz="1200" b="0" i="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 * (1 - P)</a:t>
            </a:r>
            <a:r>
              <a:rPr lang="pt-BR" sz="1200" b="0" i="0" kern="1200" baseline="300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n – x</a:t>
            </a:r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31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11024084"/>
      </p:ext>
    </p:extLst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32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35304459"/>
      </p:ext>
    </p:extLst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33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66009369"/>
      </p:ext>
    </p:extLst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34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48721975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Explain important points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en-US" b="1" dirty="0"/>
              <a:t>distributed</a:t>
            </a:r>
            <a:r>
              <a:rPr lang="en-US" dirty="0"/>
              <a:t> entities, exchanging messages (governed by protocols)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en-US" dirty="0"/>
              <a:t>Time going down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en-US" dirty="0"/>
              <a:t>go over definition of protocol (showing format, order of messages sent and received, and actions taken)</a:t>
            </a:r>
          </a:p>
          <a:p>
            <a:pPr marL="0" indent="0">
              <a:buFont typeface="Arial" panose="020B0604020202020204" pitchFamily="34" charset="0"/>
              <a:buNone/>
            </a:pPr>
            <a:r>
              <a:rPr lang="en-US" dirty="0"/>
              <a:t>We’ll see these kinds of diagrams a lot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17028"/>
      </p:ext>
    </p:extLst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35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32800834"/>
      </p:ext>
    </p:extLst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36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39888310"/>
      </p:ext>
    </p:extLst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37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84652181"/>
      </p:ext>
    </p:extLst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38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69815800"/>
      </p:ext>
    </p:extLst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39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22061085"/>
      </p:ext>
    </p:extLst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40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5552875"/>
      </p:ext>
    </p:extLst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41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27542128"/>
      </p:ext>
    </p:extLst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42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35108905"/>
      </p:ext>
    </p:extLst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43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68059442"/>
      </p:ext>
    </p:extLst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44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27929259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24932170"/>
      </p:ext>
    </p:extLst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45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70815542"/>
      </p:ext>
    </p:extLst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46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37506947"/>
      </p:ext>
    </p:extLst>
  </p:cSld>
  <p:clrMapOvr>
    <a:masterClrMapping/>
  </p:clrMapOvr>
</p:notes>
</file>

<file path=ppt/notesSlides/notesSlide4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47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06205723"/>
      </p:ext>
    </p:extLst>
  </p:cSld>
  <p:clrMapOvr>
    <a:masterClrMapping/>
  </p:clrMapOvr>
</p:notes>
</file>

<file path=ppt/notesSlides/notesSlide4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48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60593412"/>
      </p:ext>
    </p:extLst>
  </p:cSld>
  <p:clrMapOvr>
    <a:masterClrMapping/>
  </p:clrMapOvr>
</p:notes>
</file>

<file path=ppt/notesSlides/notesSlide4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sz="1200" b="0" i="0" u="none" strike="noStrike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Example traffic intensity:</a:t>
            </a:r>
          </a:p>
          <a:p>
            <a:r>
              <a:rPr lang="en-US" sz="1200" b="0" i="0" u="none" strike="noStrike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R</a:t>
            </a:r>
            <a:r>
              <a:rPr lang="en-US" dirty="0"/>
              <a:t> </a:t>
            </a:r>
            <a:r>
              <a:rPr lang="en-US" sz="1200" b="0" i="0" u="none" strike="noStrike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100000</a:t>
            </a:r>
            <a:r>
              <a:rPr lang="en-US" dirty="0"/>
              <a:t> </a:t>
            </a:r>
            <a:r>
              <a:rPr lang="en-US" sz="1200" b="0" i="0" u="none" strike="noStrike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bits/s</a:t>
            </a:r>
            <a:r>
              <a:rPr lang="en-US" dirty="0"/>
              <a:t> </a:t>
            </a:r>
          </a:p>
          <a:p>
            <a:r>
              <a:rPr lang="en-US" sz="1200" b="0" i="0" u="none" strike="noStrike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L</a:t>
            </a:r>
            <a:r>
              <a:rPr lang="en-US" dirty="0"/>
              <a:t> </a:t>
            </a:r>
            <a:r>
              <a:rPr lang="en-US" sz="1200" b="0" i="0" u="none" strike="noStrike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2000</a:t>
            </a:r>
            <a:r>
              <a:rPr lang="en-US" dirty="0"/>
              <a:t> </a:t>
            </a:r>
            <a:r>
              <a:rPr lang="en-US" sz="1200" b="0" i="0" u="none" strike="noStrike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bits per packet</a:t>
            </a:r>
            <a:r>
              <a:rPr lang="en-US" dirty="0"/>
              <a:t> </a:t>
            </a:r>
          </a:p>
          <a:p>
            <a:r>
              <a:rPr lang="en-US" sz="1200" b="0" i="0" u="none" strike="noStrike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a</a:t>
            </a:r>
            <a:r>
              <a:rPr lang="en-US" dirty="0"/>
              <a:t> </a:t>
            </a:r>
            <a:r>
              <a:rPr lang="en-US" sz="1200" b="0" i="0" u="none" strike="noStrike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50</a:t>
            </a:r>
            <a:r>
              <a:rPr lang="en-US" dirty="0"/>
              <a:t> </a:t>
            </a:r>
            <a:r>
              <a:rPr lang="en-US" sz="1200" b="0" i="0" u="none" strike="noStrike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packets per sec</a:t>
            </a:r>
            <a:r>
              <a:rPr lang="en-US" dirty="0"/>
              <a:t> </a:t>
            </a:r>
          </a:p>
          <a:p>
            <a:r>
              <a:rPr lang="en-US" sz="1200" b="0" i="0" u="none" strike="noStrike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La</a:t>
            </a:r>
            <a:r>
              <a:rPr lang="en-US" dirty="0"/>
              <a:t> </a:t>
            </a:r>
            <a:r>
              <a:rPr lang="en-US" sz="1200" b="0" i="0" u="none" strike="noStrike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100000</a:t>
            </a:r>
            <a:r>
              <a:rPr lang="en-US" dirty="0"/>
              <a:t> </a:t>
            </a:r>
            <a:r>
              <a:rPr lang="en-US" sz="1200" b="0" i="0" u="none" strike="noStrike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bits per second</a:t>
            </a:r>
            <a:r>
              <a:rPr lang="en-US" dirty="0"/>
              <a:t> </a:t>
            </a:r>
          </a:p>
          <a:p>
            <a:r>
              <a:rPr lang="en-US" sz="1200" b="0" i="0" u="none" strike="noStrike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La/R</a:t>
            </a:r>
            <a:r>
              <a:rPr lang="en-US" dirty="0"/>
              <a:t> </a:t>
            </a:r>
            <a:r>
              <a:rPr lang="en-US" sz="1200" b="0" i="0" u="none" strike="noStrike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1</a:t>
            </a:r>
            <a:r>
              <a:rPr lang="en-US" dirty="0"/>
              <a:t> </a:t>
            </a:r>
            <a:r>
              <a:rPr lang="en-US" sz="1200" b="1" i="0" u="none" strike="noStrike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Traffic Intensity</a:t>
            </a:r>
            <a:r>
              <a:rPr lang="en-US" dirty="0"/>
              <a:t> 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49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15133566"/>
      </p:ext>
    </p:extLst>
  </p:cSld>
  <p:clrMapOvr>
    <a:masterClrMapping/>
  </p:clrMapOvr>
</p:notes>
</file>

<file path=ppt/notesSlides/notesSlide4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NOTE:  Use ‘</a:t>
            </a:r>
            <a:r>
              <a:rPr lang="en-US" dirty="0" err="1"/>
              <a:t>tracert</a:t>
            </a:r>
            <a:r>
              <a:rPr lang="en-US" dirty="0"/>
              <a:t>’ in Windows.</a:t>
            </a:r>
          </a:p>
          <a:p>
            <a:r>
              <a:rPr lang="en-US" dirty="0"/>
              <a:t>ICMP echo messages may be rejected/disabled by most routers.</a:t>
            </a:r>
          </a:p>
          <a:p>
            <a:endParaRPr lang="en-US" dirty="0"/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50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85851554"/>
      </p:ext>
    </p:extLst>
  </p:cSld>
  <p:clrMapOvr>
    <a:masterClrMapping/>
  </p:clrMapOvr>
</p:notes>
</file>

<file path=ppt/notesSlides/notesSlide4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51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35110767"/>
      </p:ext>
    </p:extLst>
  </p:cSld>
  <p:clrMapOvr>
    <a:masterClrMapping/>
  </p:clrMapOvr>
</p:notes>
</file>

<file path=ppt/notesSlides/notesSlide4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52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92888250"/>
      </p:ext>
    </p:extLst>
  </p:cSld>
  <p:clrMapOvr>
    <a:masterClrMapping/>
  </p:clrMapOvr>
</p:notes>
</file>

<file path=ppt/notesSlides/notesSlide4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53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33548504"/>
      </p:ext>
    </p:extLst>
  </p:cSld>
  <p:clrMapOvr>
    <a:masterClrMapping/>
  </p:clrMapOvr>
</p:notes>
</file>

<file path=ppt/notesSlides/notesSlide4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The server pumps water at a rate of </a:t>
            </a:r>
            <a:r>
              <a:rPr lang="en-US" dirty="0" err="1"/>
              <a:t>Rs</a:t>
            </a:r>
            <a:r>
              <a:rPr lang="en-US" dirty="0"/>
              <a:t> or lower.</a:t>
            </a:r>
          </a:p>
          <a:p>
            <a:r>
              <a:rPr lang="en-US" dirty="0"/>
              <a:t>The</a:t>
            </a:r>
            <a:r>
              <a:rPr lang="en-US" baseline="0" dirty="0"/>
              <a:t> throughput = min(</a:t>
            </a:r>
            <a:r>
              <a:rPr lang="en-US" baseline="0" dirty="0" err="1"/>
              <a:t>Rc</a:t>
            </a:r>
            <a:r>
              <a:rPr lang="en-US" baseline="0" dirty="0"/>
              <a:t>, </a:t>
            </a:r>
            <a:r>
              <a:rPr lang="en-US" baseline="0" dirty="0" err="1"/>
              <a:t>Rs</a:t>
            </a:r>
            <a:r>
              <a:rPr lang="en-US" baseline="0" dirty="0"/>
              <a:t>).  //That is, the rate of the ‘bottleneck link’</a:t>
            </a:r>
          </a:p>
          <a:p>
            <a:endParaRPr lang="en-US" baseline="0" dirty="0"/>
          </a:p>
          <a:p>
            <a:endParaRPr lang="en-US" dirty="0"/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54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15911745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10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70775030"/>
      </p:ext>
    </p:extLst>
  </p:cSld>
  <p:clrMapOvr>
    <a:masterClrMapping/>
  </p:clrMapOvr>
</p:notes>
</file>

<file path=ppt/notesSlides/notesSlide5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55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19126365"/>
      </p:ext>
    </p:extLst>
  </p:cSld>
  <p:clrMapOvr>
    <a:masterClrMapping/>
  </p:clrMapOvr>
</p:notes>
</file>

<file path=ppt/notesSlides/notesSlide5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Segue: from </a:t>
            </a:r>
            <a:r>
              <a:rPr lang="en-US" dirty="0" err="1"/>
              <a:t>performanceto</a:t>
            </a:r>
            <a:r>
              <a:rPr lang="en-US" dirty="0"/>
              <a:t> security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56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52388442"/>
      </p:ext>
    </p:extLst>
  </p:cSld>
  <p:clrMapOvr>
    <a:masterClrMapping/>
  </p:clrMapOvr>
</p:notes>
</file>

<file path=ppt/notesSlides/notesSlide5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57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00189774"/>
      </p:ext>
    </p:extLst>
  </p:cSld>
  <p:clrMapOvr>
    <a:masterClrMapping/>
  </p:clrMapOvr>
</p:notes>
</file>

<file path=ppt/notesSlides/notesSlide5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“</a:t>
            </a:r>
            <a:r>
              <a:rPr lang="en-US" sz="1200" b="0" i="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A worm can replicate and spread itself from one computer to another. On the other hand, a virus cannot self-replicate, and it needs to be sent by a user or software to travel between two different computers.” (https://www.fortinet.com/resources/cyberglossary/malware-vs-virus-vs-worm#:~:text=A%20worm%20can%20replicate%20and,travel%20between%20two%20different%20computers.)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58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01741925"/>
      </p:ext>
    </p:extLst>
  </p:cSld>
  <p:clrMapOvr>
    <a:masterClrMapping/>
  </p:clrMapOvr>
</p:notes>
</file>

<file path=ppt/notesSlides/notesSlide5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59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85214213"/>
      </p:ext>
    </p:extLst>
  </p:cSld>
  <p:clrMapOvr>
    <a:masterClrMapping/>
  </p:clrMapOvr>
</p:notes>
</file>

<file path=ppt/notesSlides/notesSlide5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60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43985070"/>
      </p:ext>
    </p:extLst>
  </p:cSld>
  <p:clrMapOvr>
    <a:masterClrMapping/>
  </p:clrMapOvr>
</p:notes>
</file>

<file path=ppt/notesSlides/notesSlide5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61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06538174"/>
      </p:ext>
    </p:extLst>
  </p:cSld>
  <p:clrMapOvr>
    <a:masterClrMapping/>
  </p:clrMapOvr>
</p:notes>
</file>

<file path=ppt/notesSlides/notesSlide5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62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3163271"/>
      </p:ext>
    </p:extLst>
  </p:cSld>
  <p:clrMapOvr>
    <a:masterClrMapping/>
  </p:clrMapOvr>
</p:notes>
</file>

<file path=ppt/notesSlides/notesSlide5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63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04917503"/>
      </p:ext>
    </p:extLst>
  </p:cSld>
  <p:clrMapOvr>
    <a:masterClrMapping/>
  </p:clrMapOvr>
</p:notes>
</file>

<file path=ppt/notesSlides/notesSlide5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64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21118826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11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53889538"/>
      </p:ext>
    </p:extLst>
  </p:cSld>
  <p:clrMapOvr>
    <a:masterClrMapping/>
  </p:clrMapOvr>
</p:notes>
</file>

<file path=ppt/notesSlides/notesSlide6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65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33738579"/>
      </p:ext>
    </p:extLst>
  </p:cSld>
  <p:clrMapOvr>
    <a:masterClrMapping/>
  </p:clrMapOvr>
</p:notes>
</file>

<file path=ppt/notesSlides/notesSlide6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“ One potential drawback of layering is that one layer may duplicate lower-layer functionality. </a:t>
            </a:r>
          </a:p>
          <a:p>
            <a:pPr marL="171450" indent="-171450">
              <a:buFontTx/>
              <a:buChar char="-"/>
            </a:pPr>
            <a:r>
              <a:rPr lang="en-US" dirty="0"/>
              <a:t>For example, many protocol stacks provide error recovery on both a per-link basis and an end-to-end basis. </a:t>
            </a:r>
          </a:p>
          <a:p>
            <a:pPr marL="0" indent="0">
              <a:buFontTx/>
              <a:buNone/>
            </a:pPr>
            <a:r>
              <a:rPr lang="en-US" dirty="0"/>
              <a:t>* A second potential drawback is that functionality at one layer may need information (for example, a timestamp value) that is present only in another layer; this violates the goal of separation of layers.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66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9243171"/>
      </p:ext>
    </p:extLst>
  </p:cSld>
  <p:clrMapOvr>
    <a:masterClrMapping/>
  </p:clrMapOvr>
</p:notes>
</file>

<file path=ppt/notesSlides/notesSlide6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“</a:t>
            </a:r>
            <a:r>
              <a:rPr lang="en-US" sz="1200" b="0" i="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IMAP, or Internet Message Access Protocol, is </a:t>
            </a:r>
            <a:r>
              <a:rPr lang="en-US" dirty="0"/>
              <a:t>a protocol that allows email clients to retrieve messages from a mail server</a:t>
            </a:r>
            <a:r>
              <a:rPr lang="en-US" sz="1200" b="0" i="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.”</a:t>
            </a:r>
          </a:p>
          <a:p>
            <a:r>
              <a:rPr lang="en-US" sz="1200" b="0" i="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“IMAP, or Internet Message Access Protocol, is </a:t>
            </a:r>
            <a:r>
              <a:rPr lang="en-US" dirty="0"/>
              <a:t>a protocol that allows email clients to retrieve messages from a mail server</a:t>
            </a:r>
            <a:r>
              <a:rPr lang="en-US" sz="1200" b="0" i="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.”</a:t>
            </a:r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67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9767307"/>
      </p:ext>
    </p:extLst>
  </p:cSld>
  <p:clrMapOvr>
    <a:masterClrMapping/>
  </p:clrMapOvr>
</p:notes>
</file>

<file path=ppt/notesSlides/notesSlide6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68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12568363"/>
      </p:ext>
    </p:extLst>
  </p:cSld>
  <p:clrMapOvr>
    <a:masterClrMapping/>
  </p:clrMapOvr>
</p:notes>
</file>

<file path=ppt/notesSlides/notesSlide6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69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09257367"/>
      </p:ext>
    </p:extLst>
  </p:cSld>
  <p:clrMapOvr>
    <a:masterClrMapping/>
  </p:clrMapOvr>
</p:notes>
</file>

<file path=ppt/notesSlides/notesSlide6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70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79170584"/>
      </p:ext>
    </p:extLst>
  </p:cSld>
  <p:clrMapOvr>
    <a:masterClrMapping/>
  </p:clrMapOvr>
</p:notes>
</file>

<file path=ppt/notesSlides/notesSlide6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71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41023468"/>
      </p:ext>
    </p:extLst>
  </p:cSld>
  <p:clrMapOvr>
    <a:masterClrMapping/>
  </p:clrMapOvr>
</p:notes>
</file>

<file path=ppt/notesSlides/notesSlide6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72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2175310"/>
      </p:ext>
    </p:extLst>
  </p:cSld>
  <p:clrMapOvr>
    <a:masterClrMapping/>
  </p:clrMapOvr>
</p:notes>
</file>

<file path=ppt/notesSlides/notesSlide6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73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32979901"/>
      </p:ext>
    </p:extLst>
  </p:cSld>
  <p:clrMapOvr>
    <a:masterClrMapping/>
  </p:clrMapOvr>
</p:notes>
</file>

<file path=ppt/notesSlides/notesSlide6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74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80485808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12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8351083"/>
      </p:ext>
    </p:extLst>
  </p:cSld>
  <p:clrMapOvr>
    <a:masterClrMapping/>
  </p:clrMapOvr>
</p:notes>
</file>

<file path=ppt/notesSlides/notesSlide7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75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22649139"/>
      </p:ext>
    </p:extLst>
  </p:cSld>
  <p:clrMapOvr>
    <a:masterClrMapping/>
  </p:clrMapOvr>
</p:notes>
</file>

<file path=ppt/notesSlides/notesSlide7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76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26398137"/>
      </p:ext>
    </p:extLst>
  </p:cSld>
  <p:clrMapOvr>
    <a:masterClrMapping/>
  </p:clrMapOvr>
</p:notes>
</file>

<file path=ppt/notesSlides/notesSlide7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77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81363196"/>
      </p:ext>
    </p:extLst>
  </p:cSld>
  <p:clrMapOvr>
    <a:masterClrMapping/>
  </p:clrMapOvr>
</p:notes>
</file>

<file path=ppt/notesSlides/notesSlide7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78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43987949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13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16855452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14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56881883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15EC686-8429-2E40-81FA-5EC9C4AB3C55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>
                <a:latin typeface="+mj-lt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8CC2C238-9334-5D47-BE46-7DBB933E487E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10" name="Slide Number Placeholder 5">
            <a:extLst>
              <a:ext uri="{FF2B5EF4-FFF2-40B4-BE49-F238E27FC236}">
                <a16:creationId xmlns:a16="http://schemas.microsoft.com/office/drawing/2014/main" id="{F7F1199A-45E4-9E4D-95C0-396A8A9C6FF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1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3936558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FDA2846C-3DC3-2A4C-84E1-3E3C50231FF2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38200" y="1724027"/>
            <a:ext cx="10515600" cy="4351338"/>
          </a:xfrm>
        </p:spPr>
        <p:txBody>
          <a:bodyPr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8" name="Title 7">
            <a:extLst>
              <a:ext uri="{FF2B5EF4-FFF2-40B4-BE49-F238E27FC236}">
                <a16:creationId xmlns:a16="http://schemas.microsoft.com/office/drawing/2014/main" id="{F32235DD-B99A-7744-92BB-36CB49B43BE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>
            <a:lvl1pPr>
              <a:defRPr sz="4400">
                <a:latin typeface="+mj-lt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10" name="Slide Number Placeholder 5">
            <a:extLst>
              <a:ext uri="{FF2B5EF4-FFF2-40B4-BE49-F238E27FC236}">
                <a16:creationId xmlns:a16="http://schemas.microsoft.com/office/drawing/2014/main" id="{41717D89-2D64-4E49-A8B8-D7B93266073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1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878446113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0E48D4C-6954-CC4D-A491-4B78BF548F3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>
            <a:lvl1pPr>
              <a:defRPr sz="4400">
                <a:latin typeface="+mj-lt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3ABE2032-3F11-1945-8A1D-25EC80CF9166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9ADCF1CB-5DBA-8B49-A839-F079E4BF4377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5">
            <a:extLst>
              <a:ext uri="{FF2B5EF4-FFF2-40B4-BE49-F238E27FC236}">
                <a16:creationId xmlns:a16="http://schemas.microsoft.com/office/drawing/2014/main" id="{2E873D4E-4EDA-1349-AB14-5DC995BFCD39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1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273958200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C2B102D-EC4F-B64D-BB0A-3CBBCEE21B6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>
            <a:lvl1pPr>
              <a:defRPr sz="4400">
                <a:latin typeface="+mj-lt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8" name="Slide Number Placeholder 5">
            <a:extLst>
              <a:ext uri="{FF2B5EF4-FFF2-40B4-BE49-F238E27FC236}">
                <a16:creationId xmlns:a16="http://schemas.microsoft.com/office/drawing/2014/main" id="{80DCD8E0-36D6-2D43-9C3A-92DC921E1D7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1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762131626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5" Type="http://schemas.openxmlformats.org/officeDocument/2006/relationships/theme" Target="../theme/theme1.xml"/><Relationship Id="rId4" Type="http://schemas.openxmlformats.org/officeDocument/2006/relationships/slideLayout" Target="../slideLayouts/slideLayout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186D5FD2-E0BC-9B4A-8B69-BFD8F956C77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451821"/>
            <a:ext cx="10515600" cy="894622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7A987CFD-1EF3-634C-B854-216A26AC2321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B87C6EBB-9D5E-E84A-9BCA-EA7E05FD1C0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1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77516530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2" r:id="rId3"/>
    <p:sldLayoutId id="2147483654" r:id="rId4"/>
  </p:sldLayoutIdLst>
  <p:hf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000" b="1" kern="1200">
          <a:solidFill>
            <a:srgbClr val="0000A3"/>
          </a:solidFill>
          <a:latin typeface="+mn-lt"/>
          <a:ea typeface="+mj-ea"/>
          <a:cs typeface="+mj-cs"/>
        </a:defRPr>
      </a:lvl1pPr>
    </p:titleStyle>
    <p:bodyStyle>
      <a:lvl1pPr marL="352425" indent="-222250" algn="l" defTabSz="914400" rtl="0" eaLnBrk="1" latinLnBrk="0" hangingPunct="1">
        <a:lnSpc>
          <a:spcPct val="90000"/>
        </a:lnSpc>
        <a:spcBef>
          <a:spcPts val="1000"/>
        </a:spcBef>
        <a:buClr>
          <a:srgbClr val="0000A3"/>
        </a:buClr>
        <a:buFont typeface="Wingdings" pitchFamily="2" charset="2"/>
        <a:buChar char="§"/>
        <a:tabLst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95325" indent="-231775" algn="l" defTabSz="914400" rtl="0" eaLnBrk="1" latinLnBrk="0" hangingPunct="1">
        <a:lnSpc>
          <a:spcPct val="90000"/>
        </a:lnSpc>
        <a:spcBef>
          <a:spcPts val="500"/>
        </a:spcBef>
        <a:buClr>
          <a:srgbClr val="0000A8"/>
        </a:buClr>
        <a:buFont typeface="Arial" panose="020B0604020202020204" pitchFamily="34" charset="0"/>
        <a:buChar char="•"/>
        <a:tabLst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4.xml"/></Relationships>
</file>

<file path=ppt/slides/_rels/slide10.xml.rels><?xml version="1.0" encoding="UTF-8" standalone="yes"?>
<Relationships xmlns="http://schemas.openxmlformats.org/package/2006/relationships"><Relationship Id="rId8" Type="http://schemas.openxmlformats.org/officeDocument/2006/relationships/image" Target="../media/image11.png"/><Relationship Id="rId13" Type="http://schemas.openxmlformats.org/officeDocument/2006/relationships/image" Target="../media/image18.png"/><Relationship Id="rId18" Type="http://schemas.openxmlformats.org/officeDocument/2006/relationships/image" Target="../media/image12.png"/><Relationship Id="rId3" Type="http://schemas.openxmlformats.org/officeDocument/2006/relationships/image" Target="../media/image19.png"/><Relationship Id="rId21" Type="http://schemas.openxmlformats.org/officeDocument/2006/relationships/image" Target="../media/image7.png"/><Relationship Id="rId7" Type="http://schemas.openxmlformats.org/officeDocument/2006/relationships/image" Target="../media/image10.png"/><Relationship Id="rId12" Type="http://schemas.openxmlformats.org/officeDocument/2006/relationships/image" Target="../media/image16.png"/><Relationship Id="rId17" Type="http://schemas.openxmlformats.org/officeDocument/2006/relationships/image" Target="../media/image24.png"/><Relationship Id="rId2" Type="http://schemas.openxmlformats.org/officeDocument/2006/relationships/notesSlide" Target="../notesSlides/notesSlide5.xml"/><Relationship Id="rId16" Type="http://schemas.openxmlformats.org/officeDocument/2006/relationships/image" Target="../media/image23.png"/><Relationship Id="rId20" Type="http://schemas.openxmlformats.org/officeDocument/2006/relationships/image" Target="../media/image15.png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4.png"/><Relationship Id="rId11" Type="http://schemas.openxmlformats.org/officeDocument/2006/relationships/image" Target="../media/image21.png"/><Relationship Id="rId5" Type="http://schemas.openxmlformats.org/officeDocument/2006/relationships/image" Target="../media/image3.png"/><Relationship Id="rId15" Type="http://schemas.openxmlformats.org/officeDocument/2006/relationships/image" Target="../media/image22.png"/><Relationship Id="rId23" Type="http://schemas.openxmlformats.org/officeDocument/2006/relationships/image" Target="../media/image9.png"/><Relationship Id="rId10" Type="http://schemas.openxmlformats.org/officeDocument/2006/relationships/image" Target="../media/image20.png"/><Relationship Id="rId19" Type="http://schemas.openxmlformats.org/officeDocument/2006/relationships/image" Target="../media/image14.png"/><Relationship Id="rId4" Type="http://schemas.openxmlformats.org/officeDocument/2006/relationships/image" Target="../media/image5.png"/><Relationship Id="rId9" Type="http://schemas.openxmlformats.org/officeDocument/2006/relationships/image" Target="../media/image17.png"/><Relationship Id="rId14" Type="http://schemas.openxmlformats.org/officeDocument/2006/relationships/image" Target="../media/image13.png"/><Relationship Id="rId22" Type="http://schemas.openxmlformats.org/officeDocument/2006/relationships/image" Target="../media/image8.png"/></Relationships>
</file>

<file path=ppt/slides/_rels/slide11.xml.rels><?xml version="1.0" encoding="UTF-8" standalone="yes"?>
<Relationships xmlns="http://schemas.openxmlformats.org/package/2006/relationships"><Relationship Id="rId8" Type="http://schemas.openxmlformats.org/officeDocument/2006/relationships/image" Target="../media/image22.png"/><Relationship Id="rId13" Type="http://schemas.openxmlformats.org/officeDocument/2006/relationships/image" Target="../media/image8.png"/><Relationship Id="rId18" Type="http://schemas.openxmlformats.org/officeDocument/2006/relationships/image" Target="../media/image4.png"/><Relationship Id="rId3" Type="http://schemas.openxmlformats.org/officeDocument/2006/relationships/image" Target="../media/image10.png"/><Relationship Id="rId21" Type="http://schemas.openxmlformats.org/officeDocument/2006/relationships/image" Target="../media/image14.png"/><Relationship Id="rId7" Type="http://schemas.openxmlformats.org/officeDocument/2006/relationships/image" Target="../media/image18.png"/><Relationship Id="rId12" Type="http://schemas.openxmlformats.org/officeDocument/2006/relationships/image" Target="../media/image15.png"/><Relationship Id="rId17" Type="http://schemas.openxmlformats.org/officeDocument/2006/relationships/image" Target="../media/image17.png"/><Relationship Id="rId2" Type="http://schemas.openxmlformats.org/officeDocument/2006/relationships/notesSlide" Target="../notesSlides/notesSlide6.xml"/><Relationship Id="rId16" Type="http://schemas.openxmlformats.org/officeDocument/2006/relationships/image" Target="../media/image11.png"/><Relationship Id="rId20" Type="http://schemas.openxmlformats.org/officeDocument/2006/relationships/image" Target="../media/image13.png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16.png"/><Relationship Id="rId11" Type="http://schemas.openxmlformats.org/officeDocument/2006/relationships/image" Target="../media/image12.png"/><Relationship Id="rId5" Type="http://schemas.openxmlformats.org/officeDocument/2006/relationships/image" Target="../media/image21.png"/><Relationship Id="rId15" Type="http://schemas.openxmlformats.org/officeDocument/2006/relationships/image" Target="../media/image3.png"/><Relationship Id="rId23" Type="http://schemas.openxmlformats.org/officeDocument/2006/relationships/image" Target="../media/image7.png"/><Relationship Id="rId10" Type="http://schemas.openxmlformats.org/officeDocument/2006/relationships/image" Target="../media/image24.png"/><Relationship Id="rId19" Type="http://schemas.openxmlformats.org/officeDocument/2006/relationships/image" Target="../media/image19.png"/><Relationship Id="rId4" Type="http://schemas.openxmlformats.org/officeDocument/2006/relationships/image" Target="../media/image20.png"/><Relationship Id="rId9" Type="http://schemas.openxmlformats.org/officeDocument/2006/relationships/image" Target="../media/image23.png"/><Relationship Id="rId14" Type="http://schemas.openxmlformats.org/officeDocument/2006/relationships/image" Target="../media/image9.png"/><Relationship Id="rId22" Type="http://schemas.openxmlformats.org/officeDocument/2006/relationships/image" Target="../media/image5.png"/></Relationships>
</file>

<file path=ppt/slides/_rels/slide12.xml.rels><?xml version="1.0" encoding="UTF-8" standalone="yes"?>
<Relationships xmlns="http://schemas.openxmlformats.org/package/2006/relationships"><Relationship Id="rId8" Type="http://schemas.openxmlformats.org/officeDocument/2006/relationships/image" Target="../media/image22.png"/><Relationship Id="rId13" Type="http://schemas.openxmlformats.org/officeDocument/2006/relationships/image" Target="../media/image8.png"/><Relationship Id="rId18" Type="http://schemas.openxmlformats.org/officeDocument/2006/relationships/image" Target="../media/image4.png"/><Relationship Id="rId3" Type="http://schemas.openxmlformats.org/officeDocument/2006/relationships/image" Target="../media/image10.png"/><Relationship Id="rId21" Type="http://schemas.openxmlformats.org/officeDocument/2006/relationships/image" Target="../media/image14.png"/><Relationship Id="rId7" Type="http://schemas.openxmlformats.org/officeDocument/2006/relationships/image" Target="../media/image18.png"/><Relationship Id="rId12" Type="http://schemas.openxmlformats.org/officeDocument/2006/relationships/image" Target="../media/image15.png"/><Relationship Id="rId17" Type="http://schemas.openxmlformats.org/officeDocument/2006/relationships/image" Target="../media/image17.png"/><Relationship Id="rId2" Type="http://schemas.openxmlformats.org/officeDocument/2006/relationships/notesSlide" Target="../notesSlides/notesSlide7.xml"/><Relationship Id="rId16" Type="http://schemas.openxmlformats.org/officeDocument/2006/relationships/image" Target="../media/image11.png"/><Relationship Id="rId20" Type="http://schemas.openxmlformats.org/officeDocument/2006/relationships/image" Target="../media/image13.png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16.png"/><Relationship Id="rId11" Type="http://schemas.openxmlformats.org/officeDocument/2006/relationships/image" Target="../media/image12.png"/><Relationship Id="rId5" Type="http://schemas.openxmlformats.org/officeDocument/2006/relationships/image" Target="../media/image21.png"/><Relationship Id="rId15" Type="http://schemas.openxmlformats.org/officeDocument/2006/relationships/image" Target="../media/image3.png"/><Relationship Id="rId23" Type="http://schemas.openxmlformats.org/officeDocument/2006/relationships/image" Target="../media/image7.png"/><Relationship Id="rId10" Type="http://schemas.openxmlformats.org/officeDocument/2006/relationships/image" Target="../media/image24.png"/><Relationship Id="rId19" Type="http://schemas.openxmlformats.org/officeDocument/2006/relationships/image" Target="../media/image19.png"/><Relationship Id="rId4" Type="http://schemas.openxmlformats.org/officeDocument/2006/relationships/image" Target="../media/image20.png"/><Relationship Id="rId9" Type="http://schemas.openxmlformats.org/officeDocument/2006/relationships/image" Target="../media/image23.png"/><Relationship Id="rId14" Type="http://schemas.openxmlformats.org/officeDocument/2006/relationships/image" Target="../media/image9.png"/><Relationship Id="rId22" Type="http://schemas.openxmlformats.org/officeDocument/2006/relationships/image" Target="../media/image5.png"/></Relationships>
</file>

<file path=ppt/slides/_rels/slide13.xml.rels><?xml version="1.0" encoding="UTF-8" standalone="yes"?>
<Relationships xmlns="http://schemas.openxmlformats.org/package/2006/relationships"><Relationship Id="rId8" Type="http://schemas.openxmlformats.org/officeDocument/2006/relationships/image" Target="../media/image22.png"/><Relationship Id="rId13" Type="http://schemas.openxmlformats.org/officeDocument/2006/relationships/image" Target="../media/image8.png"/><Relationship Id="rId18" Type="http://schemas.openxmlformats.org/officeDocument/2006/relationships/image" Target="../media/image4.png"/><Relationship Id="rId3" Type="http://schemas.openxmlformats.org/officeDocument/2006/relationships/image" Target="../media/image10.png"/><Relationship Id="rId21" Type="http://schemas.openxmlformats.org/officeDocument/2006/relationships/image" Target="../media/image14.png"/><Relationship Id="rId7" Type="http://schemas.openxmlformats.org/officeDocument/2006/relationships/image" Target="../media/image18.png"/><Relationship Id="rId12" Type="http://schemas.openxmlformats.org/officeDocument/2006/relationships/image" Target="../media/image15.png"/><Relationship Id="rId17" Type="http://schemas.openxmlformats.org/officeDocument/2006/relationships/image" Target="../media/image17.png"/><Relationship Id="rId2" Type="http://schemas.openxmlformats.org/officeDocument/2006/relationships/notesSlide" Target="../notesSlides/notesSlide8.xml"/><Relationship Id="rId16" Type="http://schemas.openxmlformats.org/officeDocument/2006/relationships/image" Target="../media/image11.png"/><Relationship Id="rId20" Type="http://schemas.openxmlformats.org/officeDocument/2006/relationships/image" Target="../media/image13.png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16.png"/><Relationship Id="rId11" Type="http://schemas.openxmlformats.org/officeDocument/2006/relationships/image" Target="../media/image12.png"/><Relationship Id="rId5" Type="http://schemas.openxmlformats.org/officeDocument/2006/relationships/image" Target="../media/image21.png"/><Relationship Id="rId15" Type="http://schemas.openxmlformats.org/officeDocument/2006/relationships/image" Target="../media/image3.png"/><Relationship Id="rId23" Type="http://schemas.openxmlformats.org/officeDocument/2006/relationships/image" Target="../media/image7.png"/><Relationship Id="rId10" Type="http://schemas.openxmlformats.org/officeDocument/2006/relationships/image" Target="../media/image24.png"/><Relationship Id="rId19" Type="http://schemas.openxmlformats.org/officeDocument/2006/relationships/image" Target="../media/image19.png"/><Relationship Id="rId4" Type="http://schemas.openxmlformats.org/officeDocument/2006/relationships/image" Target="../media/image20.png"/><Relationship Id="rId9" Type="http://schemas.openxmlformats.org/officeDocument/2006/relationships/image" Target="../media/image23.png"/><Relationship Id="rId14" Type="http://schemas.openxmlformats.org/officeDocument/2006/relationships/image" Target="../media/image9.png"/><Relationship Id="rId22" Type="http://schemas.openxmlformats.org/officeDocument/2006/relationships/image" Target="../media/image5.png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40.png"/><Relationship Id="rId5" Type="http://schemas.openxmlformats.org/officeDocument/2006/relationships/image" Target="../media/image43.png"/><Relationship Id="rId4" Type="http://schemas.openxmlformats.org/officeDocument/2006/relationships/image" Target="../media/image42.png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.pn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40.png"/><Relationship Id="rId5" Type="http://schemas.openxmlformats.org/officeDocument/2006/relationships/image" Target="../media/image43.png"/><Relationship Id="rId4" Type="http://schemas.openxmlformats.org/officeDocument/2006/relationships/image" Target="../media/image42.png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1.xml"/><Relationship Id="rId2" Type="http://schemas.openxmlformats.org/officeDocument/2006/relationships/slideLayout" Target="../slideLayouts/slideLayout3.xml"/><Relationship Id="rId1" Type="http://schemas.openxmlformats.org/officeDocument/2006/relationships/vmlDrawing" Target="../drawings/vmlDrawing2.vml"/><Relationship Id="rId6" Type="http://schemas.openxmlformats.org/officeDocument/2006/relationships/image" Target="../media/image40.png"/><Relationship Id="rId5" Type="http://schemas.openxmlformats.org/officeDocument/2006/relationships/image" Target="../media/image44.emf"/><Relationship Id="rId4" Type="http://schemas.openxmlformats.org/officeDocument/2006/relationships/oleObject" Target="../embeddings/oleObject2.bin"/></Relationships>
</file>

<file path=ppt/slides/_rels/slide17.xml.rels><?xml version="1.0" encoding="UTF-8" standalone="yes"?>
<Relationships xmlns="http://schemas.openxmlformats.org/package/2006/relationships"><Relationship Id="rId8" Type="http://schemas.openxmlformats.org/officeDocument/2006/relationships/image" Target="../media/image49.png"/><Relationship Id="rId3" Type="http://schemas.openxmlformats.org/officeDocument/2006/relationships/image" Target="../media/image4.png"/><Relationship Id="rId7" Type="http://schemas.openxmlformats.org/officeDocument/2006/relationships/image" Target="../media/image48.pn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47.png"/><Relationship Id="rId11" Type="http://schemas.openxmlformats.org/officeDocument/2006/relationships/image" Target="../media/image51.png"/><Relationship Id="rId5" Type="http://schemas.openxmlformats.org/officeDocument/2006/relationships/image" Target="../media/image46.png"/><Relationship Id="rId10" Type="http://schemas.openxmlformats.org/officeDocument/2006/relationships/image" Target="../media/image50.png"/><Relationship Id="rId4" Type="http://schemas.openxmlformats.org/officeDocument/2006/relationships/image" Target="../media/image45.png"/><Relationship Id="rId9" Type="http://schemas.openxmlformats.org/officeDocument/2006/relationships/image" Target="../media/image40.png"/></Relationships>
</file>

<file path=ppt/slides/_rels/slide18.xml.rels><?xml version="1.0" encoding="UTF-8" standalone="yes"?>
<Relationships xmlns="http://schemas.openxmlformats.org/package/2006/relationships"><Relationship Id="rId8" Type="http://schemas.openxmlformats.org/officeDocument/2006/relationships/image" Target="../media/image50.png"/><Relationship Id="rId13" Type="http://schemas.openxmlformats.org/officeDocument/2006/relationships/image" Target="../media/image3.png"/><Relationship Id="rId3" Type="http://schemas.openxmlformats.org/officeDocument/2006/relationships/image" Target="../media/image4.png"/><Relationship Id="rId7" Type="http://schemas.openxmlformats.org/officeDocument/2006/relationships/image" Target="../media/image54.png"/><Relationship Id="rId12" Type="http://schemas.openxmlformats.org/officeDocument/2006/relationships/image" Target="../media/image57.png"/><Relationship Id="rId2" Type="http://schemas.openxmlformats.org/officeDocument/2006/relationships/notesSlide" Target="../notesSlides/notesSlide13.xml"/><Relationship Id="rId16" Type="http://schemas.openxmlformats.org/officeDocument/2006/relationships/image" Target="../media/image60.png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53.png"/><Relationship Id="rId11" Type="http://schemas.openxmlformats.org/officeDocument/2006/relationships/image" Target="../media/image56.png"/><Relationship Id="rId5" Type="http://schemas.openxmlformats.org/officeDocument/2006/relationships/image" Target="../media/image52.png"/><Relationship Id="rId15" Type="http://schemas.openxmlformats.org/officeDocument/2006/relationships/image" Target="../media/image59.png"/><Relationship Id="rId10" Type="http://schemas.openxmlformats.org/officeDocument/2006/relationships/image" Target="../media/image55.png"/><Relationship Id="rId4" Type="http://schemas.openxmlformats.org/officeDocument/2006/relationships/image" Target="../media/image45.png"/><Relationship Id="rId9" Type="http://schemas.openxmlformats.org/officeDocument/2006/relationships/image" Target="../media/image51.png"/><Relationship Id="rId14" Type="http://schemas.openxmlformats.org/officeDocument/2006/relationships/image" Target="../media/image58.png"/></Relationships>
</file>

<file path=ppt/slides/_rels/slide19.xml.rels><?xml version="1.0" encoding="UTF-8" standalone="yes"?>
<Relationships xmlns="http://schemas.openxmlformats.org/package/2006/relationships"><Relationship Id="rId8" Type="http://schemas.openxmlformats.org/officeDocument/2006/relationships/image" Target="../media/image64.png"/><Relationship Id="rId13" Type="http://schemas.openxmlformats.org/officeDocument/2006/relationships/image" Target="../media/image69.png"/><Relationship Id="rId3" Type="http://schemas.openxmlformats.org/officeDocument/2006/relationships/image" Target="../media/image4.png"/><Relationship Id="rId7" Type="http://schemas.openxmlformats.org/officeDocument/2006/relationships/image" Target="../media/image63.png"/><Relationship Id="rId12" Type="http://schemas.openxmlformats.org/officeDocument/2006/relationships/image" Target="../media/image68.png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62.png"/><Relationship Id="rId11" Type="http://schemas.openxmlformats.org/officeDocument/2006/relationships/image" Target="../media/image67.png"/><Relationship Id="rId5" Type="http://schemas.openxmlformats.org/officeDocument/2006/relationships/image" Target="../media/image61.png"/><Relationship Id="rId10" Type="http://schemas.openxmlformats.org/officeDocument/2006/relationships/image" Target="../media/image66.png"/><Relationship Id="rId4" Type="http://schemas.openxmlformats.org/officeDocument/2006/relationships/image" Target="../media/image45.png"/><Relationship Id="rId9" Type="http://schemas.openxmlformats.org/officeDocument/2006/relationships/image" Target="../media/image65.png"/><Relationship Id="rId14" Type="http://schemas.openxmlformats.org/officeDocument/2006/relationships/image" Target="../media/image40.png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3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70.png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3.xml"/><Relationship Id="rId4" Type="http://schemas.openxmlformats.org/officeDocument/2006/relationships/image" Target="../media/image71.emf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72.jpeg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3.xml"/><Relationship Id="rId4" Type="http://schemas.openxmlformats.org/officeDocument/2006/relationships/image" Target="../media/image73.jpeg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74.png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3.xml"/><Relationship Id="rId4" Type="http://schemas.openxmlformats.org/officeDocument/2006/relationships/image" Target="../media/image75.png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3.xml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g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3.xml"/></Relationships>
</file>

<file path=ppt/slides/_rels/slide25.xml.rels><?xml version="1.0" encoding="UTF-8" standalone="yes"?>
<Relationships xmlns="http://schemas.openxmlformats.org/package/2006/relationships"><Relationship Id="rId8" Type="http://schemas.openxmlformats.org/officeDocument/2006/relationships/image" Target="../media/image22.png"/><Relationship Id="rId13" Type="http://schemas.openxmlformats.org/officeDocument/2006/relationships/image" Target="../media/image8.png"/><Relationship Id="rId18" Type="http://schemas.openxmlformats.org/officeDocument/2006/relationships/image" Target="../media/image4.png"/><Relationship Id="rId3" Type="http://schemas.openxmlformats.org/officeDocument/2006/relationships/image" Target="../media/image10.png"/><Relationship Id="rId21" Type="http://schemas.openxmlformats.org/officeDocument/2006/relationships/image" Target="../media/image14.png"/><Relationship Id="rId7" Type="http://schemas.openxmlformats.org/officeDocument/2006/relationships/image" Target="../media/image18.png"/><Relationship Id="rId12" Type="http://schemas.openxmlformats.org/officeDocument/2006/relationships/image" Target="../media/image15.png"/><Relationship Id="rId17" Type="http://schemas.openxmlformats.org/officeDocument/2006/relationships/image" Target="../media/image17.png"/><Relationship Id="rId2" Type="http://schemas.openxmlformats.org/officeDocument/2006/relationships/notesSlide" Target="../notesSlides/notesSlide20.xml"/><Relationship Id="rId16" Type="http://schemas.openxmlformats.org/officeDocument/2006/relationships/image" Target="../media/image11.png"/><Relationship Id="rId20" Type="http://schemas.openxmlformats.org/officeDocument/2006/relationships/image" Target="../media/image13.png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16.png"/><Relationship Id="rId11" Type="http://schemas.openxmlformats.org/officeDocument/2006/relationships/image" Target="../media/image12.png"/><Relationship Id="rId5" Type="http://schemas.openxmlformats.org/officeDocument/2006/relationships/image" Target="../media/image21.png"/><Relationship Id="rId15" Type="http://schemas.openxmlformats.org/officeDocument/2006/relationships/image" Target="../media/image3.png"/><Relationship Id="rId23" Type="http://schemas.openxmlformats.org/officeDocument/2006/relationships/image" Target="../media/image7.png"/><Relationship Id="rId10" Type="http://schemas.openxmlformats.org/officeDocument/2006/relationships/image" Target="../media/image24.png"/><Relationship Id="rId19" Type="http://schemas.openxmlformats.org/officeDocument/2006/relationships/image" Target="../media/image19.png"/><Relationship Id="rId4" Type="http://schemas.openxmlformats.org/officeDocument/2006/relationships/image" Target="../media/image20.png"/><Relationship Id="rId9" Type="http://schemas.openxmlformats.org/officeDocument/2006/relationships/image" Target="../media/image23.png"/><Relationship Id="rId14" Type="http://schemas.openxmlformats.org/officeDocument/2006/relationships/image" Target="../media/image9.png"/><Relationship Id="rId22" Type="http://schemas.openxmlformats.org/officeDocument/2006/relationships/image" Target="../media/image5.png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76.png"/><Relationship Id="rId7" Type="http://schemas.openxmlformats.org/officeDocument/2006/relationships/image" Target="../media/image40.png"/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71.emf"/><Relationship Id="rId5" Type="http://schemas.openxmlformats.org/officeDocument/2006/relationships/image" Target="../media/image78.png"/><Relationship Id="rId4" Type="http://schemas.openxmlformats.org/officeDocument/2006/relationships/image" Target="../media/image77.png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0.png"/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3.xml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3.xml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0.png"/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3.xml"/></Relationships>
</file>

<file path=ppt/slides/_rels/slide3.xml.rels><?xml version="1.0" encoding="UTF-8" standalone="yes"?>
<Relationships xmlns="http://schemas.openxmlformats.org/package/2006/relationships"><Relationship Id="rId8" Type="http://schemas.openxmlformats.org/officeDocument/2006/relationships/image" Target="../media/image9.png"/><Relationship Id="rId13" Type="http://schemas.openxmlformats.org/officeDocument/2006/relationships/image" Target="../media/image14.png"/><Relationship Id="rId18" Type="http://schemas.openxmlformats.org/officeDocument/2006/relationships/image" Target="../media/image19.png"/><Relationship Id="rId3" Type="http://schemas.openxmlformats.org/officeDocument/2006/relationships/image" Target="../media/image4.png"/><Relationship Id="rId21" Type="http://schemas.openxmlformats.org/officeDocument/2006/relationships/image" Target="../media/image22.png"/><Relationship Id="rId7" Type="http://schemas.openxmlformats.org/officeDocument/2006/relationships/image" Target="../media/image8.png"/><Relationship Id="rId12" Type="http://schemas.openxmlformats.org/officeDocument/2006/relationships/image" Target="../media/image13.png"/><Relationship Id="rId17" Type="http://schemas.openxmlformats.org/officeDocument/2006/relationships/image" Target="../media/image18.png"/><Relationship Id="rId2" Type="http://schemas.openxmlformats.org/officeDocument/2006/relationships/image" Target="../media/image3.png"/><Relationship Id="rId16" Type="http://schemas.openxmlformats.org/officeDocument/2006/relationships/image" Target="../media/image17.png"/><Relationship Id="rId20" Type="http://schemas.openxmlformats.org/officeDocument/2006/relationships/image" Target="../media/image21.png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7.png"/><Relationship Id="rId11" Type="http://schemas.openxmlformats.org/officeDocument/2006/relationships/image" Target="../media/image12.png"/><Relationship Id="rId5" Type="http://schemas.openxmlformats.org/officeDocument/2006/relationships/image" Target="../media/image6.jpeg"/><Relationship Id="rId15" Type="http://schemas.openxmlformats.org/officeDocument/2006/relationships/image" Target="../media/image16.png"/><Relationship Id="rId23" Type="http://schemas.openxmlformats.org/officeDocument/2006/relationships/image" Target="../media/image24.png"/><Relationship Id="rId10" Type="http://schemas.openxmlformats.org/officeDocument/2006/relationships/image" Target="../media/image11.png"/><Relationship Id="rId19" Type="http://schemas.openxmlformats.org/officeDocument/2006/relationships/image" Target="../media/image20.png"/><Relationship Id="rId4" Type="http://schemas.openxmlformats.org/officeDocument/2006/relationships/image" Target="../media/image5.png"/><Relationship Id="rId9" Type="http://schemas.openxmlformats.org/officeDocument/2006/relationships/image" Target="../media/image10.png"/><Relationship Id="rId14" Type="http://schemas.openxmlformats.org/officeDocument/2006/relationships/image" Target="../media/image15.png"/><Relationship Id="rId22" Type="http://schemas.openxmlformats.org/officeDocument/2006/relationships/image" Target="../media/image23.png"/></Relationships>
</file>

<file path=ppt/slides/_rels/slide3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3.xml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0.png"/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3.xml"/></Relationships>
</file>

<file path=ppt/slides/_rels/slide3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3.xml"/></Relationships>
</file>

<file path=ppt/slides/_rels/slide3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3.xml"/></Relationships>
</file>

<file path=ppt/slides/_rels/slide3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3.xml"/></Relationships>
</file>

<file path=ppt/slides/_rels/slide3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3.xml"/></Relationships>
</file>

<file path=ppt/slides/_rels/slide3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3.xml"/></Relationships>
</file>

<file path=ppt/slides/_rels/slide3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3.xml"/></Relationships>
</file>

<file path=ppt/slides/_rels/slide3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3.xml"/></Relationships>
</file>

<file path=ppt/slides/_rels/slide3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3.xml"/></Relationships>
</file>

<file path=ppt/slides/_rels/slide4.xml.rels><?xml version="1.0" encoding="UTF-8" standalone="yes"?>
<Relationships xmlns="http://schemas.openxmlformats.org/package/2006/relationships"><Relationship Id="rId8" Type="http://schemas.openxmlformats.org/officeDocument/2006/relationships/image" Target="../media/image29.png"/><Relationship Id="rId13" Type="http://schemas.openxmlformats.org/officeDocument/2006/relationships/image" Target="../media/image34.jpeg"/><Relationship Id="rId3" Type="http://schemas.openxmlformats.org/officeDocument/2006/relationships/image" Target="../media/image26.jpeg"/><Relationship Id="rId7" Type="http://schemas.openxmlformats.org/officeDocument/2006/relationships/image" Target="../media/image25.png"/><Relationship Id="rId12" Type="http://schemas.openxmlformats.org/officeDocument/2006/relationships/image" Target="../media/image33.png"/><Relationship Id="rId2" Type="http://schemas.openxmlformats.org/officeDocument/2006/relationships/slideLayout" Target="../slideLayouts/slideLayout4.xml"/><Relationship Id="rId16" Type="http://schemas.openxmlformats.org/officeDocument/2006/relationships/image" Target="../media/image37.png"/><Relationship Id="rId1" Type="http://schemas.openxmlformats.org/officeDocument/2006/relationships/vmlDrawing" Target="../drawings/vmlDrawing1.vml"/><Relationship Id="rId6" Type="http://schemas.openxmlformats.org/officeDocument/2006/relationships/oleObject" Target="../embeddings/oleObject1.bin"/><Relationship Id="rId11" Type="http://schemas.openxmlformats.org/officeDocument/2006/relationships/image" Target="../media/image32.png"/><Relationship Id="rId5" Type="http://schemas.openxmlformats.org/officeDocument/2006/relationships/image" Target="../media/image28.jpeg"/><Relationship Id="rId15" Type="http://schemas.openxmlformats.org/officeDocument/2006/relationships/image" Target="../media/image36.png"/><Relationship Id="rId10" Type="http://schemas.openxmlformats.org/officeDocument/2006/relationships/image" Target="../media/image31.png"/><Relationship Id="rId4" Type="http://schemas.openxmlformats.org/officeDocument/2006/relationships/image" Target="../media/image27.png"/><Relationship Id="rId9" Type="http://schemas.openxmlformats.org/officeDocument/2006/relationships/image" Target="../media/image30.emf"/><Relationship Id="rId14" Type="http://schemas.openxmlformats.org/officeDocument/2006/relationships/image" Target="../media/image35.jpeg"/></Relationships>
</file>

<file path=ppt/slides/_rels/slide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notesSlide" Target="../notesSlides/notesSlide35.xml"/><Relationship Id="rId1" Type="http://schemas.openxmlformats.org/officeDocument/2006/relationships/slideLayout" Target="../slideLayouts/slideLayout3.xml"/></Relationships>
</file>

<file path=ppt/slides/_rels/slide4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6.xml"/><Relationship Id="rId1" Type="http://schemas.openxmlformats.org/officeDocument/2006/relationships/slideLayout" Target="../slideLayouts/slideLayout3.xml"/></Relationships>
</file>

<file path=ppt/slides/_rels/slide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79.png"/><Relationship Id="rId2" Type="http://schemas.openxmlformats.org/officeDocument/2006/relationships/notesSlide" Target="../notesSlides/notesSlide37.xml"/><Relationship Id="rId1" Type="http://schemas.openxmlformats.org/officeDocument/2006/relationships/slideLayout" Target="../slideLayouts/slideLayout3.xml"/><Relationship Id="rId4" Type="http://schemas.openxmlformats.org/officeDocument/2006/relationships/image" Target="../media/image80.png"/></Relationships>
</file>

<file path=ppt/slides/_rels/slide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g"/><Relationship Id="rId2" Type="http://schemas.openxmlformats.org/officeDocument/2006/relationships/notesSlide" Target="../notesSlides/notesSlide38.xml"/><Relationship Id="rId1" Type="http://schemas.openxmlformats.org/officeDocument/2006/relationships/slideLayout" Target="../slideLayouts/slideLayout3.xml"/></Relationships>
</file>

<file path=ppt/slides/_rels/slide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0.png"/><Relationship Id="rId2" Type="http://schemas.openxmlformats.org/officeDocument/2006/relationships/notesSlide" Target="../notesSlides/notesSlide39.xml"/><Relationship Id="rId1" Type="http://schemas.openxmlformats.org/officeDocument/2006/relationships/slideLayout" Target="../slideLayouts/slideLayout3.xml"/></Relationships>
</file>

<file path=ppt/slides/_rels/slide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0.png"/><Relationship Id="rId2" Type="http://schemas.openxmlformats.org/officeDocument/2006/relationships/notesSlide" Target="../notesSlides/notesSlide40.xml"/><Relationship Id="rId1" Type="http://schemas.openxmlformats.org/officeDocument/2006/relationships/slideLayout" Target="../slideLayouts/slideLayout3.xml"/></Relationships>
</file>

<file path=ppt/slides/_rels/slide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0.png"/><Relationship Id="rId2" Type="http://schemas.openxmlformats.org/officeDocument/2006/relationships/notesSlide" Target="../notesSlides/notesSlide41.xml"/><Relationship Id="rId1" Type="http://schemas.openxmlformats.org/officeDocument/2006/relationships/slideLayout" Target="../slideLayouts/slideLayout3.xml"/></Relationships>
</file>

<file path=ppt/slides/_rels/slide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81.emf"/><Relationship Id="rId2" Type="http://schemas.openxmlformats.org/officeDocument/2006/relationships/notesSlide" Target="../notesSlides/notesSlide42.xml"/><Relationship Id="rId1" Type="http://schemas.openxmlformats.org/officeDocument/2006/relationships/slideLayout" Target="../slideLayouts/slideLayout3.xml"/><Relationship Id="rId4" Type="http://schemas.openxmlformats.org/officeDocument/2006/relationships/image" Target="../media/image82.png"/></Relationships>
</file>

<file path=ppt/slides/_rels/slide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81.emf"/><Relationship Id="rId2" Type="http://schemas.openxmlformats.org/officeDocument/2006/relationships/notesSlide" Target="../notesSlides/notesSlide43.xml"/><Relationship Id="rId1" Type="http://schemas.openxmlformats.org/officeDocument/2006/relationships/slideLayout" Target="../slideLayouts/slideLayout3.xml"/><Relationship Id="rId4" Type="http://schemas.openxmlformats.org/officeDocument/2006/relationships/image" Target="../media/image82.png"/></Relationships>
</file>

<file path=ppt/slides/_rels/slide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83.png"/><Relationship Id="rId2" Type="http://schemas.openxmlformats.org/officeDocument/2006/relationships/notesSlide" Target="../notesSlides/notesSlide44.xml"/><Relationship Id="rId1" Type="http://schemas.openxmlformats.org/officeDocument/2006/relationships/slideLayout" Target="../slideLayouts/slideLayout3.xml"/><Relationship Id="rId4" Type="http://schemas.openxmlformats.org/officeDocument/2006/relationships/image" Target="../media/image84.png"/></Relationships>
</file>

<file path=ppt/slides/_rels/slide5.xml.rels><?xml version="1.0" encoding="UTF-8" standalone="yes"?>
<Relationships xmlns="http://schemas.openxmlformats.org/package/2006/relationships"><Relationship Id="rId8" Type="http://schemas.openxmlformats.org/officeDocument/2006/relationships/image" Target="../media/image20.png"/><Relationship Id="rId13" Type="http://schemas.openxmlformats.org/officeDocument/2006/relationships/image" Target="../media/image22.png"/><Relationship Id="rId18" Type="http://schemas.openxmlformats.org/officeDocument/2006/relationships/image" Target="../media/image15.png"/><Relationship Id="rId3" Type="http://schemas.openxmlformats.org/officeDocument/2006/relationships/image" Target="../media/image5.png"/><Relationship Id="rId21" Type="http://schemas.openxmlformats.org/officeDocument/2006/relationships/image" Target="../media/image9.png"/><Relationship Id="rId7" Type="http://schemas.openxmlformats.org/officeDocument/2006/relationships/image" Target="../media/image17.png"/><Relationship Id="rId12" Type="http://schemas.openxmlformats.org/officeDocument/2006/relationships/image" Target="../media/image13.png"/><Relationship Id="rId17" Type="http://schemas.openxmlformats.org/officeDocument/2006/relationships/image" Target="../media/image14.png"/><Relationship Id="rId2" Type="http://schemas.openxmlformats.org/officeDocument/2006/relationships/image" Target="../media/image19.png"/><Relationship Id="rId16" Type="http://schemas.openxmlformats.org/officeDocument/2006/relationships/image" Target="../media/image12.png"/><Relationship Id="rId20" Type="http://schemas.openxmlformats.org/officeDocument/2006/relationships/image" Target="../media/image8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1.png"/><Relationship Id="rId11" Type="http://schemas.openxmlformats.org/officeDocument/2006/relationships/image" Target="../media/image18.png"/><Relationship Id="rId5" Type="http://schemas.openxmlformats.org/officeDocument/2006/relationships/image" Target="../media/image10.png"/><Relationship Id="rId15" Type="http://schemas.openxmlformats.org/officeDocument/2006/relationships/image" Target="../media/image24.png"/><Relationship Id="rId10" Type="http://schemas.openxmlformats.org/officeDocument/2006/relationships/image" Target="../media/image16.png"/><Relationship Id="rId19" Type="http://schemas.openxmlformats.org/officeDocument/2006/relationships/image" Target="../media/image7.png"/><Relationship Id="rId4" Type="http://schemas.openxmlformats.org/officeDocument/2006/relationships/image" Target="../media/image3.png"/><Relationship Id="rId9" Type="http://schemas.openxmlformats.org/officeDocument/2006/relationships/image" Target="../media/image21.png"/><Relationship Id="rId14" Type="http://schemas.openxmlformats.org/officeDocument/2006/relationships/image" Target="../media/image23.png"/><Relationship Id="rId22" Type="http://schemas.openxmlformats.org/officeDocument/2006/relationships/image" Target="../media/image4.png"/></Relationships>
</file>

<file path=ppt/slides/_rels/slide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0.png"/><Relationship Id="rId2" Type="http://schemas.openxmlformats.org/officeDocument/2006/relationships/notesSlide" Target="../notesSlides/notesSlide45.xml"/><Relationship Id="rId1" Type="http://schemas.openxmlformats.org/officeDocument/2006/relationships/slideLayout" Target="../slideLayouts/slideLayout3.xml"/></Relationships>
</file>

<file path=ppt/slides/_rels/slide5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6.xml"/><Relationship Id="rId1" Type="http://schemas.openxmlformats.org/officeDocument/2006/relationships/slideLayout" Target="../slideLayouts/slideLayout3.xml"/></Relationships>
</file>

<file path=ppt/slides/_rels/slide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0.png"/><Relationship Id="rId2" Type="http://schemas.openxmlformats.org/officeDocument/2006/relationships/notesSlide" Target="../notesSlides/notesSlide47.xml"/><Relationship Id="rId1" Type="http://schemas.openxmlformats.org/officeDocument/2006/relationships/slideLayout" Target="../slideLayouts/slideLayout3.xml"/></Relationships>
</file>

<file path=ppt/slides/_rels/slide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0.png"/><Relationship Id="rId2" Type="http://schemas.openxmlformats.org/officeDocument/2006/relationships/notesSlide" Target="../notesSlides/notesSlide48.xml"/><Relationship Id="rId1" Type="http://schemas.openxmlformats.org/officeDocument/2006/relationships/slideLayout" Target="../slideLayouts/slideLayout3.xml"/></Relationships>
</file>

<file path=ppt/slides/_rels/slide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0.png"/><Relationship Id="rId2" Type="http://schemas.openxmlformats.org/officeDocument/2006/relationships/notesSlide" Target="../notesSlides/notesSlide49.xml"/><Relationship Id="rId1" Type="http://schemas.openxmlformats.org/officeDocument/2006/relationships/slideLayout" Target="../slideLayouts/slideLayout3.xml"/></Relationships>
</file>

<file path=ppt/slides/_rels/slide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0.png"/><Relationship Id="rId2" Type="http://schemas.openxmlformats.org/officeDocument/2006/relationships/notesSlide" Target="../notesSlides/notesSlide50.xml"/><Relationship Id="rId1" Type="http://schemas.openxmlformats.org/officeDocument/2006/relationships/slideLayout" Target="../slideLayouts/slideLayout3.xml"/></Relationships>
</file>

<file path=ppt/slides/_rels/slide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g"/><Relationship Id="rId2" Type="http://schemas.openxmlformats.org/officeDocument/2006/relationships/notesSlide" Target="../notesSlides/notesSlide51.xml"/><Relationship Id="rId1" Type="http://schemas.openxmlformats.org/officeDocument/2006/relationships/slideLayout" Target="../slideLayouts/slideLayout3.xml"/></Relationships>
</file>

<file path=ppt/slides/_rels/slide5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2.xml"/><Relationship Id="rId1" Type="http://schemas.openxmlformats.org/officeDocument/2006/relationships/slideLayout" Target="../slideLayouts/slideLayout3.xml"/></Relationships>
</file>

<file path=ppt/slides/_rels/slide5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3.xml"/><Relationship Id="rId1" Type="http://schemas.openxmlformats.org/officeDocument/2006/relationships/slideLayout" Target="../slideLayouts/slideLayout3.xml"/></Relationships>
</file>

<file path=ppt/slides/_rels/slide5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0.png"/><Relationship Id="rId2" Type="http://schemas.openxmlformats.org/officeDocument/2006/relationships/notesSlide" Target="../notesSlides/notesSlide54.xml"/><Relationship Id="rId1" Type="http://schemas.openxmlformats.org/officeDocument/2006/relationships/slideLayout" Target="../slideLayouts/slideLayout3.xml"/><Relationship Id="rId4" Type="http://schemas.openxmlformats.org/officeDocument/2006/relationships/image" Target="../media/image85.emf"/></Relationships>
</file>

<file path=ppt/slides/_rels/slide6.xml.rels><?xml version="1.0" encoding="UTF-8" standalone="yes"?>
<Relationships xmlns="http://schemas.openxmlformats.org/package/2006/relationships"><Relationship Id="rId8" Type="http://schemas.openxmlformats.org/officeDocument/2006/relationships/image" Target="../media/image20.png"/><Relationship Id="rId13" Type="http://schemas.openxmlformats.org/officeDocument/2006/relationships/image" Target="../media/image22.png"/><Relationship Id="rId18" Type="http://schemas.openxmlformats.org/officeDocument/2006/relationships/image" Target="../media/image15.png"/><Relationship Id="rId3" Type="http://schemas.openxmlformats.org/officeDocument/2006/relationships/image" Target="../media/image5.png"/><Relationship Id="rId21" Type="http://schemas.openxmlformats.org/officeDocument/2006/relationships/image" Target="../media/image9.png"/><Relationship Id="rId7" Type="http://schemas.openxmlformats.org/officeDocument/2006/relationships/image" Target="../media/image17.png"/><Relationship Id="rId12" Type="http://schemas.openxmlformats.org/officeDocument/2006/relationships/image" Target="../media/image13.png"/><Relationship Id="rId17" Type="http://schemas.openxmlformats.org/officeDocument/2006/relationships/image" Target="../media/image14.png"/><Relationship Id="rId2" Type="http://schemas.openxmlformats.org/officeDocument/2006/relationships/image" Target="../media/image19.png"/><Relationship Id="rId16" Type="http://schemas.openxmlformats.org/officeDocument/2006/relationships/image" Target="../media/image12.png"/><Relationship Id="rId20" Type="http://schemas.openxmlformats.org/officeDocument/2006/relationships/image" Target="../media/image8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1.png"/><Relationship Id="rId11" Type="http://schemas.openxmlformats.org/officeDocument/2006/relationships/image" Target="../media/image18.png"/><Relationship Id="rId5" Type="http://schemas.openxmlformats.org/officeDocument/2006/relationships/image" Target="../media/image10.png"/><Relationship Id="rId15" Type="http://schemas.openxmlformats.org/officeDocument/2006/relationships/image" Target="../media/image24.png"/><Relationship Id="rId10" Type="http://schemas.openxmlformats.org/officeDocument/2006/relationships/image" Target="../media/image16.png"/><Relationship Id="rId19" Type="http://schemas.openxmlformats.org/officeDocument/2006/relationships/image" Target="../media/image7.png"/><Relationship Id="rId4" Type="http://schemas.openxmlformats.org/officeDocument/2006/relationships/image" Target="../media/image3.png"/><Relationship Id="rId9" Type="http://schemas.openxmlformats.org/officeDocument/2006/relationships/image" Target="../media/image21.png"/><Relationship Id="rId14" Type="http://schemas.openxmlformats.org/officeDocument/2006/relationships/image" Target="../media/image23.png"/><Relationship Id="rId22" Type="http://schemas.openxmlformats.org/officeDocument/2006/relationships/image" Target="../media/image4.png"/></Relationships>
</file>

<file path=ppt/slides/_rels/slide6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0.png"/><Relationship Id="rId2" Type="http://schemas.openxmlformats.org/officeDocument/2006/relationships/notesSlide" Target="../notesSlides/notesSlide55.xml"/><Relationship Id="rId1" Type="http://schemas.openxmlformats.org/officeDocument/2006/relationships/slideLayout" Target="../slideLayouts/slideLayout3.xml"/><Relationship Id="rId5" Type="http://schemas.openxmlformats.org/officeDocument/2006/relationships/image" Target="../media/image86.jpeg"/><Relationship Id="rId4" Type="http://schemas.openxmlformats.org/officeDocument/2006/relationships/image" Target="../media/image85.emf"/></Relationships>
</file>

<file path=ppt/slides/_rels/slide6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0.png"/><Relationship Id="rId2" Type="http://schemas.openxmlformats.org/officeDocument/2006/relationships/notesSlide" Target="../notesSlides/notesSlide56.xml"/><Relationship Id="rId1" Type="http://schemas.openxmlformats.org/officeDocument/2006/relationships/slideLayout" Target="../slideLayouts/slideLayout3.xml"/><Relationship Id="rId4" Type="http://schemas.openxmlformats.org/officeDocument/2006/relationships/image" Target="../media/image85.emf"/></Relationships>
</file>

<file path=ppt/slides/_rels/slide6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g"/><Relationship Id="rId2" Type="http://schemas.openxmlformats.org/officeDocument/2006/relationships/notesSlide" Target="../notesSlides/notesSlide57.xml"/><Relationship Id="rId1" Type="http://schemas.openxmlformats.org/officeDocument/2006/relationships/slideLayout" Target="../slideLayouts/slideLayout3.xml"/></Relationships>
</file>

<file path=ppt/slides/_rels/slide6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8.xml"/><Relationship Id="rId1" Type="http://schemas.openxmlformats.org/officeDocument/2006/relationships/slideLayout" Target="../slideLayouts/slideLayout3.xml"/></Relationships>
</file>

<file path=ppt/slides/_rels/slide64.xml.rels><?xml version="1.0" encoding="UTF-8" standalone="yes"?>
<Relationships xmlns="http://schemas.openxmlformats.org/package/2006/relationships"><Relationship Id="rId3" Type="http://schemas.openxmlformats.org/officeDocument/2006/relationships/image" Target="../media/image87.emf"/><Relationship Id="rId2" Type="http://schemas.openxmlformats.org/officeDocument/2006/relationships/notesSlide" Target="../notesSlides/notesSlide59.xml"/><Relationship Id="rId1" Type="http://schemas.openxmlformats.org/officeDocument/2006/relationships/slideLayout" Target="../slideLayouts/slideLayout3.xml"/></Relationships>
</file>

<file path=ppt/slides/_rels/slide6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0.xml"/><Relationship Id="rId1" Type="http://schemas.openxmlformats.org/officeDocument/2006/relationships/slideLayout" Target="../slideLayouts/slideLayout3.xml"/></Relationships>
</file>

<file path=ppt/slides/_rels/slide6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1.xml"/><Relationship Id="rId1" Type="http://schemas.openxmlformats.org/officeDocument/2006/relationships/slideLayout" Target="../slideLayouts/slideLayout3.xml"/></Relationships>
</file>

<file path=ppt/slides/_rels/slide6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2.xml"/><Relationship Id="rId1" Type="http://schemas.openxmlformats.org/officeDocument/2006/relationships/slideLayout" Target="../slideLayouts/slideLayout3.xml"/></Relationships>
</file>

<file path=ppt/slides/_rels/slide6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0.png"/><Relationship Id="rId2" Type="http://schemas.openxmlformats.org/officeDocument/2006/relationships/notesSlide" Target="../notesSlides/notesSlide63.xml"/><Relationship Id="rId1" Type="http://schemas.openxmlformats.org/officeDocument/2006/relationships/slideLayout" Target="../slideLayouts/slideLayout3.xml"/></Relationships>
</file>

<file path=ppt/slides/_rels/slide6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g"/><Relationship Id="rId2" Type="http://schemas.openxmlformats.org/officeDocument/2006/relationships/notesSlide" Target="../notesSlides/notesSlide64.xml"/><Relationship Id="rId1" Type="http://schemas.openxmlformats.org/officeDocument/2006/relationships/slideLayout" Target="../slideLayouts/slideLayout3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0.xml.rels><?xml version="1.0" encoding="UTF-8" standalone="yes"?>
<Relationships xmlns="http://schemas.openxmlformats.org/package/2006/relationships"><Relationship Id="rId3" Type="http://schemas.openxmlformats.org/officeDocument/2006/relationships/image" Target="../media/image88.png"/><Relationship Id="rId2" Type="http://schemas.openxmlformats.org/officeDocument/2006/relationships/notesSlide" Target="../notesSlides/notesSlide65.xml"/><Relationship Id="rId1" Type="http://schemas.openxmlformats.org/officeDocument/2006/relationships/slideLayout" Target="../slideLayouts/slideLayout3.xml"/></Relationships>
</file>

<file path=ppt/slides/_rels/slide7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6.xml"/><Relationship Id="rId1" Type="http://schemas.openxmlformats.org/officeDocument/2006/relationships/slideLayout" Target="../slideLayouts/slideLayout3.xml"/></Relationships>
</file>

<file path=ppt/slides/_rels/slide72.xml.rels><?xml version="1.0" encoding="UTF-8" standalone="yes"?>
<Relationships xmlns="http://schemas.openxmlformats.org/package/2006/relationships"><Relationship Id="rId3" Type="http://schemas.openxmlformats.org/officeDocument/2006/relationships/image" Target="../media/image89.png"/><Relationship Id="rId2" Type="http://schemas.openxmlformats.org/officeDocument/2006/relationships/notesSlide" Target="../notesSlides/notesSlide67.xml"/><Relationship Id="rId1" Type="http://schemas.openxmlformats.org/officeDocument/2006/relationships/slideLayout" Target="../slideLayouts/slideLayout3.xml"/></Relationships>
</file>

<file path=ppt/slides/_rels/slide7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8.xml"/><Relationship Id="rId1" Type="http://schemas.openxmlformats.org/officeDocument/2006/relationships/slideLayout" Target="../slideLayouts/slideLayout3.xml"/></Relationships>
</file>

<file path=ppt/slides/_rels/slide7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9.xml"/><Relationship Id="rId1" Type="http://schemas.openxmlformats.org/officeDocument/2006/relationships/slideLayout" Target="../slideLayouts/slideLayout3.xml"/></Relationships>
</file>

<file path=ppt/slides/_rels/slide7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0.xml"/><Relationship Id="rId1" Type="http://schemas.openxmlformats.org/officeDocument/2006/relationships/slideLayout" Target="../slideLayouts/slideLayout3.xml"/></Relationships>
</file>

<file path=ppt/slides/_rels/slide7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1.xml"/><Relationship Id="rId1" Type="http://schemas.openxmlformats.org/officeDocument/2006/relationships/slideLayout" Target="../slideLayouts/slideLayout3.xml"/></Relationships>
</file>

<file path=ppt/slides/_rels/slide7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2.xml"/><Relationship Id="rId1" Type="http://schemas.openxmlformats.org/officeDocument/2006/relationships/slideLayout" Target="../slideLayouts/slideLayout3.xml"/></Relationships>
</file>

<file path=ppt/slides/_rels/slide78.xml.rels><?xml version="1.0" encoding="UTF-8" standalone="yes"?>
<Relationships xmlns="http://schemas.openxmlformats.org/package/2006/relationships"><Relationship Id="rId3" Type="http://schemas.openxmlformats.org/officeDocument/2006/relationships/image" Target="../media/image90.png"/><Relationship Id="rId7" Type="http://schemas.openxmlformats.org/officeDocument/2006/relationships/image" Target="../media/image40.png"/><Relationship Id="rId2" Type="http://schemas.openxmlformats.org/officeDocument/2006/relationships/notesSlide" Target="../notesSlides/notesSlide73.xml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92.png"/><Relationship Id="rId5" Type="http://schemas.openxmlformats.org/officeDocument/2006/relationships/image" Target="../media/image91.png"/><Relationship Id="rId4" Type="http://schemas.openxmlformats.org/officeDocument/2006/relationships/image" Target="../media/image4.pn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40.png"/><Relationship Id="rId4" Type="http://schemas.openxmlformats.org/officeDocument/2006/relationships/image" Target="../media/image39.pn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3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CCC80C3A-FA40-BD44-901E-27B4E4B22B5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Introduction: 1-</a:t>
            </a:r>
            <a:fld id="{C4204591-24BD-A542-B9D5-F8D8A88D2FEE}" type="slidenum">
              <a:rPr lang="en-US" smtClean="0"/>
              <a:pPr/>
              <a:t>1</a:t>
            </a:fld>
            <a:endParaRPr lang="en-US" dirty="0"/>
          </a:p>
        </p:txBody>
      </p:sp>
      <p:sp>
        <p:nvSpPr>
          <p:cNvPr id="6" name="Rectangle 3">
            <a:extLst>
              <a:ext uri="{FF2B5EF4-FFF2-40B4-BE49-F238E27FC236}">
                <a16:creationId xmlns:a16="http://schemas.microsoft.com/office/drawing/2014/main" id="{9A9F684E-5DD1-6543-95D2-8EB5E7619B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25035" y="561975"/>
            <a:ext cx="4487863" cy="1724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lnSpc>
                <a:spcPct val="85000"/>
              </a:lnSpc>
            </a:pPr>
            <a:r>
              <a:rPr lang="en-US" altLang="en-US" sz="5400" b="1" dirty="0">
                <a:solidFill>
                  <a:srgbClr val="000099"/>
                </a:solidFill>
                <a:latin typeface="+mj-lt"/>
              </a:rPr>
              <a:t>Chapter 1</a:t>
            </a:r>
            <a:br>
              <a:rPr lang="en-US" altLang="en-US" sz="6000" b="1" dirty="0">
                <a:solidFill>
                  <a:srgbClr val="000099"/>
                </a:solidFill>
                <a:latin typeface="+mj-lt"/>
              </a:rPr>
            </a:br>
            <a:r>
              <a:rPr lang="en-US" altLang="en-US" sz="5400" b="1" dirty="0">
                <a:solidFill>
                  <a:srgbClr val="000099"/>
                </a:solidFill>
                <a:latin typeface="+mj-lt"/>
              </a:rPr>
              <a:t>Introduction</a:t>
            </a:r>
          </a:p>
        </p:txBody>
      </p:sp>
      <p:sp>
        <p:nvSpPr>
          <p:cNvPr id="7" name="Text Box 6">
            <a:extLst>
              <a:ext uri="{FF2B5EF4-FFF2-40B4-BE49-F238E27FC236}">
                <a16:creationId xmlns:a16="http://schemas.microsoft.com/office/drawing/2014/main" id="{8A719B73-7005-5F48-AB23-FCC253DE1BC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50014" y="2647662"/>
            <a:ext cx="5378450" cy="16296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800" dirty="0">
                <a:latin typeface="+mn-lt"/>
              </a:rPr>
              <a:t>A note on the use of these PowerPoint slides:</a:t>
            </a:r>
          </a:p>
          <a:p>
            <a:r>
              <a:rPr lang="en-US" altLang="en-US" sz="1400" dirty="0">
                <a:latin typeface="+mn-lt"/>
              </a:rPr>
              <a:t>We’</a:t>
            </a:r>
            <a:r>
              <a:rPr lang="en-US" altLang="ja-JP" sz="1400" dirty="0">
                <a:latin typeface="+mn-lt"/>
              </a:rPr>
              <a:t>re making these slides freely available to all (faculty, students, readers). They’re in PowerPoint form so you see the animations; and can add, modify, and delete slides  (including this one) and slide content to suit your needs. They obviously represent a </a:t>
            </a:r>
            <a:r>
              <a:rPr lang="en-US" altLang="ja-JP" sz="1400" i="1" dirty="0">
                <a:latin typeface="+mn-lt"/>
              </a:rPr>
              <a:t>lot</a:t>
            </a:r>
            <a:r>
              <a:rPr lang="en-US" altLang="ja-JP" sz="1400" dirty="0">
                <a:latin typeface="+mn-lt"/>
              </a:rPr>
              <a:t> of work on our part. In return for use, we only ask the following:</a:t>
            </a:r>
          </a:p>
          <a:p>
            <a:pPr>
              <a:lnSpc>
                <a:spcPct val="85000"/>
              </a:lnSpc>
            </a:pPr>
            <a:endParaRPr lang="en-US" altLang="en-US" sz="1400" dirty="0"/>
          </a:p>
        </p:txBody>
      </p:sp>
      <p:sp>
        <p:nvSpPr>
          <p:cNvPr id="8" name="Text Box 7">
            <a:extLst>
              <a:ext uri="{FF2B5EF4-FFF2-40B4-BE49-F238E27FC236}">
                <a16:creationId xmlns:a16="http://schemas.microsoft.com/office/drawing/2014/main" id="{BD221538-7929-D34F-8387-EA57F966E19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25035" y="3894603"/>
            <a:ext cx="5378450" cy="263617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173038" indent="-17303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lnSpc>
                <a:spcPct val="85000"/>
              </a:lnSpc>
            </a:pPr>
            <a:endParaRPr lang="en-US" altLang="en-US" sz="1400" dirty="0">
              <a:latin typeface="Gill Sans MT" panose="020B0502020104020203" pitchFamily="34" charset="77"/>
            </a:endParaRPr>
          </a:p>
          <a:p>
            <a:pPr marL="290513" indent="-168275">
              <a:buClr>
                <a:srgbClr val="0000A8"/>
              </a:buClr>
              <a:buSzPct val="75000"/>
              <a:buFont typeface="Wingdings" pitchFamily="2" charset="2"/>
              <a:buChar char="§"/>
            </a:pPr>
            <a:r>
              <a:rPr lang="en-US" altLang="en-US" sz="1400" dirty="0">
                <a:latin typeface="+mn-lt"/>
                <a:cs typeface="Calibri" panose="020F0502020204030204" pitchFamily="34" charset="0"/>
              </a:rPr>
              <a:t>If you use these slides (e.g., in a class) that you mention their source (after all, we’</a:t>
            </a:r>
            <a:r>
              <a:rPr lang="en-US" altLang="ja-JP" sz="1400" dirty="0">
                <a:latin typeface="+mn-lt"/>
                <a:cs typeface="Calibri" panose="020F0502020204030204" pitchFamily="34" charset="0"/>
              </a:rPr>
              <a:t>d like people to use our book!)</a:t>
            </a:r>
          </a:p>
          <a:p>
            <a:pPr marL="290513" indent="-168275">
              <a:buClr>
                <a:srgbClr val="0000A8"/>
              </a:buClr>
              <a:buSzPct val="75000"/>
              <a:buFont typeface="Wingdings" pitchFamily="2" charset="2"/>
              <a:buChar char="§"/>
            </a:pPr>
            <a:r>
              <a:rPr lang="en-US" altLang="en-US" sz="1400" dirty="0">
                <a:latin typeface="+mn-lt"/>
                <a:cs typeface="Calibri" panose="020F0502020204030204" pitchFamily="34" charset="0"/>
              </a:rPr>
              <a:t>If you post any slides on a www site, that you note that they are adapted from (or perhaps identical to) our slides, and note our copyright of this material.</a:t>
            </a:r>
          </a:p>
          <a:p>
            <a:pPr>
              <a:lnSpc>
                <a:spcPct val="85000"/>
              </a:lnSpc>
              <a:buClr>
                <a:schemeClr val="accent2"/>
              </a:buClr>
              <a:buFont typeface="Wingdings" pitchFamily="2" charset="2"/>
              <a:buNone/>
            </a:pPr>
            <a:endParaRPr lang="en-US" altLang="en-US" sz="1400" dirty="0">
              <a:latin typeface="+mn-lt"/>
            </a:endParaRPr>
          </a:p>
          <a:p>
            <a:pPr marL="15875" indent="0">
              <a:lnSpc>
                <a:spcPct val="85000"/>
              </a:lnSpc>
              <a:buClr>
                <a:schemeClr val="accent2"/>
              </a:buClr>
              <a:buFont typeface="Wingdings" pitchFamily="2" charset="2"/>
              <a:buNone/>
            </a:pPr>
            <a:r>
              <a:rPr lang="en-US" altLang="en-US" sz="1400" dirty="0">
                <a:latin typeface="+mn-lt"/>
              </a:rPr>
              <a:t>For a revision history, see the slide note for this page. </a:t>
            </a:r>
          </a:p>
          <a:p>
            <a:pPr marL="15875" indent="0">
              <a:lnSpc>
                <a:spcPct val="85000"/>
              </a:lnSpc>
              <a:buClr>
                <a:schemeClr val="accent2"/>
              </a:buClr>
              <a:buFont typeface="Wingdings" pitchFamily="2" charset="2"/>
              <a:buNone/>
            </a:pPr>
            <a:endParaRPr lang="en-US" altLang="en-US" sz="1400" dirty="0">
              <a:latin typeface="+mn-lt"/>
            </a:endParaRPr>
          </a:p>
          <a:p>
            <a:pPr marL="15875" indent="0">
              <a:lnSpc>
                <a:spcPct val="85000"/>
              </a:lnSpc>
              <a:buClr>
                <a:schemeClr val="accent2"/>
              </a:buClr>
              <a:buFont typeface="Wingdings" pitchFamily="2" charset="2"/>
              <a:buNone/>
            </a:pPr>
            <a:r>
              <a:rPr lang="en-US" altLang="en-US" sz="1400" dirty="0">
                <a:latin typeface="+mn-lt"/>
              </a:rPr>
              <a:t>Thanks and enjoy!  JFK/KWR</a:t>
            </a:r>
          </a:p>
          <a:p>
            <a:pPr>
              <a:lnSpc>
                <a:spcPct val="85000"/>
              </a:lnSpc>
            </a:pPr>
            <a:endParaRPr lang="en-US" altLang="en-US" sz="1400" dirty="0">
              <a:latin typeface="+mn-lt"/>
            </a:endParaRPr>
          </a:p>
          <a:p>
            <a:pPr>
              <a:lnSpc>
                <a:spcPct val="85000"/>
              </a:lnSpc>
            </a:pPr>
            <a:r>
              <a:rPr lang="en-US" altLang="en-US" sz="1400" dirty="0">
                <a:latin typeface="+mn-lt"/>
              </a:rPr>
              <a:t>     All material copyright 1996-2020</a:t>
            </a:r>
          </a:p>
          <a:p>
            <a:pPr>
              <a:lnSpc>
                <a:spcPct val="85000"/>
              </a:lnSpc>
            </a:pPr>
            <a:r>
              <a:rPr lang="en-US" altLang="en-US" sz="1400" dirty="0">
                <a:latin typeface="+mn-lt"/>
              </a:rPr>
              <a:t>     J.F Kurose and K.W. Ross, All Rights Reserved</a:t>
            </a:r>
            <a:endParaRPr lang="en-US" altLang="en-US" sz="1200" dirty="0">
              <a:latin typeface="+mn-lt"/>
            </a:endParaRPr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DF486BED-0E6D-424B-9246-93E87D8EC12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81312" y="4289908"/>
            <a:ext cx="3981504" cy="2860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lnSpc>
                <a:spcPct val="85000"/>
              </a:lnSpc>
            </a:pPr>
            <a:r>
              <a:rPr lang="en-US" altLang="en-US" sz="2800" i="1" dirty="0">
                <a:solidFill>
                  <a:srgbClr val="0000A3"/>
                </a:solidFill>
                <a:latin typeface="+mn-lt"/>
              </a:rPr>
              <a:t>Computer Networking: A Top-Down Approach </a:t>
            </a:r>
            <a:br>
              <a:rPr lang="en-US" altLang="en-US" sz="2800" dirty="0">
                <a:solidFill>
                  <a:srgbClr val="008000"/>
                </a:solidFill>
                <a:latin typeface="+mn-lt"/>
              </a:rPr>
            </a:br>
            <a:r>
              <a:rPr lang="en-US" altLang="en-US" sz="1800" dirty="0">
                <a:latin typeface="+mn-lt"/>
              </a:rPr>
              <a:t>8</a:t>
            </a:r>
            <a:r>
              <a:rPr lang="en-US" altLang="en-US" sz="1800" baseline="30000" dirty="0">
                <a:latin typeface="+mn-lt"/>
              </a:rPr>
              <a:t>th</a:t>
            </a:r>
            <a:r>
              <a:rPr lang="en-US" altLang="en-US" sz="1800" dirty="0">
                <a:latin typeface="+mn-lt"/>
              </a:rPr>
              <a:t> edition </a:t>
            </a:r>
            <a:br>
              <a:rPr lang="en-US" altLang="en-US" sz="1800" dirty="0">
                <a:latin typeface="+mn-lt"/>
              </a:rPr>
            </a:br>
            <a:r>
              <a:rPr lang="en-US" altLang="en-US" sz="1800" dirty="0">
                <a:latin typeface="+mn-lt"/>
              </a:rPr>
              <a:t>Jim Kurose, Keith Ross</a:t>
            </a:r>
            <a:br>
              <a:rPr lang="en-US" altLang="en-US" sz="1800" dirty="0">
                <a:latin typeface="+mn-lt"/>
              </a:rPr>
            </a:br>
            <a:r>
              <a:rPr lang="en-US" altLang="en-US" sz="1800" dirty="0">
                <a:latin typeface="+mn-lt"/>
              </a:rPr>
              <a:t>Pearson, 2020</a:t>
            </a:r>
            <a:endParaRPr lang="en-US" altLang="en-US" sz="2000" dirty="0">
              <a:latin typeface="+mn-lt"/>
            </a:endParaRPr>
          </a:p>
        </p:txBody>
      </p:sp>
      <p:pic>
        <p:nvPicPr>
          <p:cNvPr id="10" name="Picture 9" descr="A picture containing outdoor, water, bridge, building&#10;&#10;Description automatically generated">
            <a:extLst>
              <a:ext uri="{FF2B5EF4-FFF2-40B4-BE49-F238E27FC236}">
                <a16:creationId xmlns:a16="http://schemas.microsoft.com/office/drawing/2014/main" id="{8FF33017-B1D4-1D43-9BC0-3EC96B262BA1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135257" y="887185"/>
            <a:ext cx="3040743" cy="380092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14825519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ja-JP" dirty="0"/>
              <a:t>A closer look at Internet structure</a:t>
            </a:r>
            <a:endParaRPr lang="en-US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C89035B-463A-1E40-A130-AE9AA3E3766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Introduction: 1-</a:t>
            </a:r>
            <a:fld id="{C4204591-24BD-A542-B9D5-F8D8A88D2FEE}" type="slidenum">
              <a:rPr lang="en-US" smtClean="0"/>
              <a:pPr/>
              <a:t>10</a:t>
            </a:fld>
            <a:endParaRPr lang="en-US" dirty="0"/>
          </a:p>
        </p:txBody>
      </p:sp>
      <p:grpSp>
        <p:nvGrpSpPr>
          <p:cNvPr id="801" name="Group 800">
            <a:extLst>
              <a:ext uri="{FF2B5EF4-FFF2-40B4-BE49-F238E27FC236}">
                <a16:creationId xmlns:a16="http://schemas.microsoft.com/office/drawing/2014/main" id="{120F2BC7-BB63-8D47-A127-7655CBFA7174}"/>
              </a:ext>
            </a:extLst>
          </p:cNvPr>
          <p:cNvGrpSpPr/>
          <p:nvPr/>
        </p:nvGrpSpPr>
        <p:grpSpPr>
          <a:xfrm>
            <a:off x="7205350" y="1488461"/>
            <a:ext cx="4525460" cy="4859961"/>
            <a:chOff x="7268561" y="1458365"/>
            <a:chExt cx="4525460" cy="4859961"/>
          </a:xfrm>
        </p:grpSpPr>
        <p:sp>
          <p:nvSpPr>
            <p:cNvPr id="371" name="Freeform 370">
              <a:extLst>
                <a:ext uri="{FF2B5EF4-FFF2-40B4-BE49-F238E27FC236}">
                  <a16:creationId xmlns:a16="http://schemas.microsoft.com/office/drawing/2014/main" id="{21662630-62BB-AE4A-A779-AEACD21E6D7C}"/>
                </a:ext>
              </a:extLst>
            </p:cNvPr>
            <p:cNvSpPr/>
            <p:nvPr/>
          </p:nvSpPr>
          <p:spPr>
            <a:xfrm>
              <a:off x="9048399" y="3035682"/>
              <a:ext cx="1124807" cy="1337915"/>
            </a:xfrm>
            <a:custGeom>
              <a:avLst/>
              <a:gdLst>
                <a:gd name="connsiteX0" fmla="*/ 434989 w 1523031"/>
                <a:gd name="connsiteY0" fmla="*/ 253346 h 1763594"/>
                <a:gd name="connsiteX1" fmla="*/ 488 w 1523031"/>
                <a:gd name="connsiteY1" fmla="*/ 921706 h 1763594"/>
                <a:gd name="connsiteX2" fmla="*/ 368142 w 1523031"/>
                <a:gd name="connsiteY2" fmla="*/ 1489812 h 1763594"/>
                <a:gd name="connsiteX3" fmla="*/ 1187008 w 1523031"/>
                <a:gd name="connsiteY3" fmla="*/ 1757156 h 1763594"/>
                <a:gd name="connsiteX4" fmla="*/ 1521239 w 1523031"/>
                <a:gd name="connsiteY4" fmla="*/ 1239177 h 1763594"/>
                <a:gd name="connsiteX5" fmla="*/ 1320700 w 1523031"/>
                <a:gd name="connsiteY5" fmla="*/ 654362 h 1763594"/>
                <a:gd name="connsiteX6" fmla="*/ 1337412 w 1523031"/>
                <a:gd name="connsiteY6" fmla="*/ 136383 h 1763594"/>
                <a:gd name="connsiteX7" fmla="*/ 1086739 w 1523031"/>
                <a:gd name="connsiteY7" fmla="*/ 2711 h 1763594"/>
                <a:gd name="connsiteX8" fmla="*/ 434989 w 1523031"/>
                <a:gd name="connsiteY8" fmla="*/ 253346 h 1763594"/>
                <a:gd name="connsiteX0" fmla="*/ 434989 w 1537226"/>
                <a:gd name="connsiteY0" fmla="*/ 253346 h 1763594"/>
                <a:gd name="connsiteX1" fmla="*/ 488 w 1537226"/>
                <a:gd name="connsiteY1" fmla="*/ 921706 h 1763594"/>
                <a:gd name="connsiteX2" fmla="*/ 368142 w 1537226"/>
                <a:gd name="connsiteY2" fmla="*/ 1489812 h 1763594"/>
                <a:gd name="connsiteX3" fmla="*/ 1187008 w 1537226"/>
                <a:gd name="connsiteY3" fmla="*/ 1757156 h 1763594"/>
                <a:gd name="connsiteX4" fmla="*/ 1521239 w 1537226"/>
                <a:gd name="connsiteY4" fmla="*/ 1239177 h 1763594"/>
                <a:gd name="connsiteX5" fmla="*/ 1468998 w 1537226"/>
                <a:gd name="connsiteY5" fmla="*/ 654362 h 1763594"/>
                <a:gd name="connsiteX6" fmla="*/ 1337412 w 1537226"/>
                <a:gd name="connsiteY6" fmla="*/ 136383 h 1763594"/>
                <a:gd name="connsiteX7" fmla="*/ 1086739 w 1537226"/>
                <a:gd name="connsiteY7" fmla="*/ 2711 h 1763594"/>
                <a:gd name="connsiteX8" fmla="*/ 434989 w 1537226"/>
                <a:gd name="connsiteY8" fmla="*/ 253346 h 1763594"/>
                <a:gd name="connsiteX0" fmla="*/ 434989 w 1537226"/>
                <a:gd name="connsiteY0" fmla="*/ 253346 h 1763594"/>
                <a:gd name="connsiteX1" fmla="*/ 488 w 1537226"/>
                <a:gd name="connsiteY1" fmla="*/ 921706 h 1763594"/>
                <a:gd name="connsiteX2" fmla="*/ 368142 w 1537226"/>
                <a:gd name="connsiteY2" fmla="*/ 1489812 h 1763594"/>
                <a:gd name="connsiteX3" fmla="*/ 1187008 w 1537226"/>
                <a:gd name="connsiteY3" fmla="*/ 1757156 h 1763594"/>
                <a:gd name="connsiteX4" fmla="*/ 1521239 w 1537226"/>
                <a:gd name="connsiteY4" fmla="*/ 1239177 h 1763594"/>
                <a:gd name="connsiteX5" fmla="*/ 1468998 w 1537226"/>
                <a:gd name="connsiteY5" fmla="*/ 654362 h 1763594"/>
                <a:gd name="connsiteX6" fmla="*/ 1337412 w 1537226"/>
                <a:gd name="connsiteY6" fmla="*/ 136383 h 1763594"/>
                <a:gd name="connsiteX7" fmla="*/ 839572 w 1537226"/>
                <a:gd name="connsiteY7" fmla="*/ 2711 h 1763594"/>
                <a:gd name="connsiteX8" fmla="*/ 434989 w 1537226"/>
                <a:gd name="connsiteY8" fmla="*/ 253346 h 1763594"/>
                <a:gd name="connsiteX0" fmla="*/ 360357 w 1536743"/>
                <a:gd name="connsiteY0" fmla="*/ 534641 h 1782088"/>
                <a:gd name="connsiteX1" fmla="*/ 5 w 1536743"/>
                <a:gd name="connsiteY1" fmla="*/ 940200 h 1782088"/>
                <a:gd name="connsiteX2" fmla="*/ 367659 w 1536743"/>
                <a:gd name="connsiteY2" fmla="*/ 1508306 h 1782088"/>
                <a:gd name="connsiteX3" fmla="*/ 1186525 w 1536743"/>
                <a:gd name="connsiteY3" fmla="*/ 1775650 h 1782088"/>
                <a:gd name="connsiteX4" fmla="*/ 1520756 w 1536743"/>
                <a:gd name="connsiteY4" fmla="*/ 1257671 h 1782088"/>
                <a:gd name="connsiteX5" fmla="*/ 1468515 w 1536743"/>
                <a:gd name="connsiteY5" fmla="*/ 672856 h 1782088"/>
                <a:gd name="connsiteX6" fmla="*/ 1336929 w 1536743"/>
                <a:gd name="connsiteY6" fmla="*/ 154877 h 1782088"/>
                <a:gd name="connsiteX7" fmla="*/ 839089 w 1536743"/>
                <a:gd name="connsiteY7" fmla="*/ 21205 h 1782088"/>
                <a:gd name="connsiteX8" fmla="*/ 360357 w 1536743"/>
                <a:gd name="connsiteY8" fmla="*/ 534641 h 1782088"/>
                <a:gd name="connsiteX0" fmla="*/ 360355 w 1536741"/>
                <a:gd name="connsiteY0" fmla="*/ 534641 h 1782088"/>
                <a:gd name="connsiteX1" fmla="*/ 3 w 1536741"/>
                <a:gd name="connsiteY1" fmla="*/ 940200 h 1782088"/>
                <a:gd name="connsiteX2" fmla="*/ 367657 w 1536741"/>
                <a:gd name="connsiteY2" fmla="*/ 1508306 h 1782088"/>
                <a:gd name="connsiteX3" fmla="*/ 1186523 w 1536741"/>
                <a:gd name="connsiteY3" fmla="*/ 1775650 h 1782088"/>
                <a:gd name="connsiteX4" fmla="*/ 1520754 w 1536741"/>
                <a:gd name="connsiteY4" fmla="*/ 1257671 h 1782088"/>
                <a:gd name="connsiteX5" fmla="*/ 1468513 w 1536741"/>
                <a:gd name="connsiteY5" fmla="*/ 672856 h 1782088"/>
                <a:gd name="connsiteX6" fmla="*/ 1336927 w 1536741"/>
                <a:gd name="connsiteY6" fmla="*/ 154877 h 1782088"/>
                <a:gd name="connsiteX7" fmla="*/ 839087 w 1536741"/>
                <a:gd name="connsiteY7" fmla="*/ 21205 h 1782088"/>
                <a:gd name="connsiteX8" fmla="*/ 360355 w 1536741"/>
                <a:gd name="connsiteY8" fmla="*/ 534641 h 1782088"/>
                <a:gd name="connsiteX0" fmla="*/ 382604 w 1558990"/>
                <a:gd name="connsiteY0" fmla="*/ 534641 h 1810599"/>
                <a:gd name="connsiteX1" fmla="*/ 22252 w 1558990"/>
                <a:gd name="connsiteY1" fmla="*/ 940200 h 1810599"/>
                <a:gd name="connsiteX2" fmla="*/ 167457 w 1558990"/>
                <a:gd name="connsiteY2" fmla="*/ 1672556 h 1810599"/>
                <a:gd name="connsiteX3" fmla="*/ 1208772 w 1558990"/>
                <a:gd name="connsiteY3" fmla="*/ 1775650 h 1810599"/>
                <a:gd name="connsiteX4" fmla="*/ 1543003 w 1558990"/>
                <a:gd name="connsiteY4" fmla="*/ 1257671 h 1810599"/>
                <a:gd name="connsiteX5" fmla="*/ 1490762 w 1558990"/>
                <a:gd name="connsiteY5" fmla="*/ 672856 h 1810599"/>
                <a:gd name="connsiteX6" fmla="*/ 1359176 w 1558990"/>
                <a:gd name="connsiteY6" fmla="*/ 154877 h 1810599"/>
                <a:gd name="connsiteX7" fmla="*/ 861336 w 1558990"/>
                <a:gd name="connsiteY7" fmla="*/ 21205 h 1810599"/>
                <a:gd name="connsiteX8" fmla="*/ 382604 w 1558990"/>
                <a:gd name="connsiteY8" fmla="*/ 534641 h 1810599"/>
                <a:gd name="connsiteX0" fmla="*/ 393458 w 1593840"/>
                <a:gd name="connsiteY0" fmla="*/ 534641 h 1793264"/>
                <a:gd name="connsiteX1" fmla="*/ 33106 w 1593840"/>
                <a:gd name="connsiteY1" fmla="*/ 940200 h 1793264"/>
                <a:gd name="connsiteX2" fmla="*/ 178311 w 1593840"/>
                <a:gd name="connsiteY2" fmla="*/ 1672556 h 1793264"/>
                <a:gd name="connsiteX3" fmla="*/ 1464139 w 1593840"/>
                <a:gd name="connsiteY3" fmla="*/ 1752440 h 1793264"/>
                <a:gd name="connsiteX4" fmla="*/ 1553857 w 1593840"/>
                <a:gd name="connsiteY4" fmla="*/ 1257671 h 1793264"/>
                <a:gd name="connsiteX5" fmla="*/ 1501616 w 1593840"/>
                <a:gd name="connsiteY5" fmla="*/ 672856 h 1793264"/>
                <a:gd name="connsiteX6" fmla="*/ 1370030 w 1593840"/>
                <a:gd name="connsiteY6" fmla="*/ 154877 h 1793264"/>
                <a:gd name="connsiteX7" fmla="*/ 872190 w 1593840"/>
                <a:gd name="connsiteY7" fmla="*/ 21205 h 1793264"/>
                <a:gd name="connsiteX8" fmla="*/ 393458 w 1593840"/>
                <a:gd name="connsiteY8" fmla="*/ 534641 h 1793264"/>
                <a:gd name="connsiteX0" fmla="*/ 393458 w 1566550"/>
                <a:gd name="connsiteY0" fmla="*/ 534641 h 1840341"/>
                <a:gd name="connsiteX1" fmla="*/ 33106 w 1566550"/>
                <a:gd name="connsiteY1" fmla="*/ 940200 h 1840341"/>
                <a:gd name="connsiteX2" fmla="*/ 178311 w 1566550"/>
                <a:gd name="connsiteY2" fmla="*/ 1672556 h 1840341"/>
                <a:gd name="connsiteX3" fmla="*/ 1464139 w 1566550"/>
                <a:gd name="connsiteY3" fmla="*/ 1752440 h 1840341"/>
                <a:gd name="connsiteX4" fmla="*/ 1553857 w 1566550"/>
                <a:gd name="connsiteY4" fmla="*/ 1257671 h 1840341"/>
                <a:gd name="connsiteX5" fmla="*/ 1501616 w 1566550"/>
                <a:gd name="connsiteY5" fmla="*/ 672856 h 1840341"/>
                <a:gd name="connsiteX6" fmla="*/ 1370030 w 1566550"/>
                <a:gd name="connsiteY6" fmla="*/ 154877 h 1840341"/>
                <a:gd name="connsiteX7" fmla="*/ 872190 w 1566550"/>
                <a:gd name="connsiteY7" fmla="*/ 21205 h 1840341"/>
                <a:gd name="connsiteX8" fmla="*/ 393458 w 1566550"/>
                <a:gd name="connsiteY8" fmla="*/ 534641 h 1840341"/>
                <a:gd name="connsiteX0" fmla="*/ 393458 w 1555557"/>
                <a:gd name="connsiteY0" fmla="*/ 534641 h 1787187"/>
                <a:gd name="connsiteX1" fmla="*/ 33106 w 1555557"/>
                <a:gd name="connsiteY1" fmla="*/ 940200 h 1787187"/>
                <a:gd name="connsiteX2" fmla="*/ 178311 w 1555557"/>
                <a:gd name="connsiteY2" fmla="*/ 1672556 h 1787187"/>
                <a:gd name="connsiteX3" fmla="*/ 1464139 w 1555557"/>
                <a:gd name="connsiteY3" fmla="*/ 1752440 h 1787187"/>
                <a:gd name="connsiteX4" fmla="*/ 1553857 w 1555557"/>
                <a:gd name="connsiteY4" fmla="*/ 1257671 h 1787187"/>
                <a:gd name="connsiteX5" fmla="*/ 1501616 w 1555557"/>
                <a:gd name="connsiteY5" fmla="*/ 672856 h 1787187"/>
                <a:gd name="connsiteX6" fmla="*/ 1370030 w 1555557"/>
                <a:gd name="connsiteY6" fmla="*/ 154877 h 1787187"/>
                <a:gd name="connsiteX7" fmla="*/ 872190 w 1555557"/>
                <a:gd name="connsiteY7" fmla="*/ 21205 h 1787187"/>
                <a:gd name="connsiteX8" fmla="*/ 393458 w 1555557"/>
                <a:gd name="connsiteY8" fmla="*/ 534641 h 1787187"/>
                <a:gd name="connsiteX0" fmla="*/ 401126 w 1664928"/>
                <a:gd name="connsiteY0" fmla="*/ 534641 h 1783934"/>
                <a:gd name="connsiteX1" fmla="*/ 40774 w 1664928"/>
                <a:gd name="connsiteY1" fmla="*/ 940200 h 1783934"/>
                <a:gd name="connsiteX2" fmla="*/ 185979 w 1664928"/>
                <a:gd name="connsiteY2" fmla="*/ 1672556 h 1783934"/>
                <a:gd name="connsiteX3" fmla="*/ 1618513 w 1664928"/>
                <a:gd name="connsiteY3" fmla="*/ 1747798 h 1783934"/>
                <a:gd name="connsiteX4" fmla="*/ 1561525 w 1664928"/>
                <a:gd name="connsiteY4" fmla="*/ 1257671 h 1783934"/>
                <a:gd name="connsiteX5" fmla="*/ 1509284 w 1664928"/>
                <a:gd name="connsiteY5" fmla="*/ 672856 h 1783934"/>
                <a:gd name="connsiteX6" fmla="*/ 1377698 w 1664928"/>
                <a:gd name="connsiteY6" fmla="*/ 154877 h 1783934"/>
                <a:gd name="connsiteX7" fmla="*/ 879858 w 1664928"/>
                <a:gd name="connsiteY7" fmla="*/ 21205 h 1783934"/>
                <a:gd name="connsiteX8" fmla="*/ 401126 w 1664928"/>
                <a:gd name="connsiteY8" fmla="*/ 534641 h 1783934"/>
                <a:gd name="connsiteX0" fmla="*/ 408119 w 1718774"/>
                <a:gd name="connsiteY0" fmla="*/ 534641 h 1826522"/>
                <a:gd name="connsiteX1" fmla="*/ 47767 w 1718774"/>
                <a:gd name="connsiteY1" fmla="*/ 940200 h 1826522"/>
                <a:gd name="connsiteX2" fmla="*/ 179001 w 1718774"/>
                <a:gd name="connsiteY2" fmla="*/ 1742186 h 1826522"/>
                <a:gd name="connsiteX3" fmla="*/ 1625506 w 1718774"/>
                <a:gd name="connsiteY3" fmla="*/ 1747798 h 1826522"/>
                <a:gd name="connsiteX4" fmla="*/ 1568518 w 1718774"/>
                <a:gd name="connsiteY4" fmla="*/ 1257671 h 1826522"/>
                <a:gd name="connsiteX5" fmla="*/ 1516277 w 1718774"/>
                <a:gd name="connsiteY5" fmla="*/ 672856 h 1826522"/>
                <a:gd name="connsiteX6" fmla="*/ 1384691 w 1718774"/>
                <a:gd name="connsiteY6" fmla="*/ 154877 h 1826522"/>
                <a:gd name="connsiteX7" fmla="*/ 886851 w 1718774"/>
                <a:gd name="connsiteY7" fmla="*/ 21205 h 1826522"/>
                <a:gd name="connsiteX8" fmla="*/ 408119 w 1718774"/>
                <a:gd name="connsiteY8" fmla="*/ 534641 h 1826522"/>
                <a:gd name="connsiteX0" fmla="*/ 477759 w 1796623"/>
                <a:gd name="connsiteY0" fmla="*/ 534641 h 1818043"/>
                <a:gd name="connsiteX1" fmla="*/ 117407 w 1796623"/>
                <a:gd name="connsiteY1" fmla="*/ 940200 h 1818043"/>
                <a:gd name="connsiteX2" fmla="*/ 136864 w 1796623"/>
                <a:gd name="connsiteY2" fmla="*/ 1728260 h 1818043"/>
                <a:gd name="connsiteX3" fmla="*/ 1695146 w 1796623"/>
                <a:gd name="connsiteY3" fmla="*/ 1747798 h 1818043"/>
                <a:gd name="connsiteX4" fmla="*/ 1638158 w 1796623"/>
                <a:gd name="connsiteY4" fmla="*/ 1257671 h 1818043"/>
                <a:gd name="connsiteX5" fmla="*/ 1585917 w 1796623"/>
                <a:gd name="connsiteY5" fmla="*/ 672856 h 1818043"/>
                <a:gd name="connsiteX6" fmla="*/ 1454331 w 1796623"/>
                <a:gd name="connsiteY6" fmla="*/ 154877 h 1818043"/>
                <a:gd name="connsiteX7" fmla="*/ 956491 w 1796623"/>
                <a:gd name="connsiteY7" fmla="*/ 21205 h 1818043"/>
                <a:gd name="connsiteX8" fmla="*/ 477759 w 1796623"/>
                <a:gd name="connsiteY8" fmla="*/ 534641 h 1818043"/>
                <a:gd name="connsiteX0" fmla="*/ 396783 w 1688820"/>
                <a:gd name="connsiteY0" fmla="*/ 534641 h 1815615"/>
                <a:gd name="connsiteX1" fmla="*/ 36431 w 1688820"/>
                <a:gd name="connsiteY1" fmla="*/ 940200 h 1815615"/>
                <a:gd name="connsiteX2" fmla="*/ 55888 w 1688820"/>
                <a:gd name="connsiteY2" fmla="*/ 1728260 h 1815615"/>
                <a:gd name="connsiteX3" fmla="*/ 421834 w 1688820"/>
                <a:gd name="connsiteY3" fmla="*/ 1798118 h 1815615"/>
                <a:gd name="connsiteX4" fmla="*/ 1614170 w 1688820"/>
                <a:gd name="connsiteY4" fmla="*/ 1747798 h 1815615"/>
                <a:gd name="connsiteX5" fmla="*/ 1557182 w 1688820"/>
                <a:gd name="connsiteY5" fmla="*/ 1257671 h 1815615"/>
                <a:gd name="connsiteX6" fmla="*/ 1504941 w 1688820"/>
                <a:gd name="connsiteY6" fmla="*/ 672856 h 1815615"/>
                <a:gd name="connsiteX7" fmla="*/ 1373355 w 1688820"/>
                <a:gd name="connsiteY7" fmla="*/ 154877 h 1815615"/>
                <a:gd name="connsiteX8" fmla="*/ 875515 w 1688820"/>
                <a:gd name="connsiteY8" fmla="*/ 21205 h 1815615"/>
                <a:gd name="connsiteX9" fmla="*/ 396783 w 1688820"/>
                <a:gd name="connsiteY9" fmla="*/ 534641 h 1815615"/>
                <a:gd name="connsiteX0" fmla="*/ 394951 w 1689541"/>
                <a:gd name="connsiteY0" fmla="*/ 534641 h 1877271"/>
                <a:gd name="connsiteX1" fmla="*/ 34599 w 1689541"/>
                <a:gd name="connsiteY1" fmla="*/ 940200 h 1877271"/>
                <a:gd name="connsiteX2" fmla="*/ 54056 w 1689541"/>
                <a:gd name="connsiteY2" fmla="*/ 1728260 h 1877271"/>
                <a:gd name="connsiteX3" fmla="*/ 385071 w 1689541"/>
                <a:gd name="connsiteY3" fmla="*/ 1877032 h 1877271"/>
                <a:gd name="connsiteX4" fmla="*/ 1612338 w 1689541"/>
                <a:gd name="connsiteY4" fmla="*/ 1747798 h 1877271"/>
                <a:gd name="connsiteX5" fmla="*/ 1555350 w 1689541"/>
                <a:gd name="connsiteY5" fmla="*/ 1257671 h 1877271"/>
                <a:gd name="connsiteX6" fmla="*/ 1503109 w 1689541"/>
                <a:gd name="connsiteY6" fmla="*/ 672856 h 1877271"/>
                <a:gd name="connsiteX7" fmla="*/ 1371523 w 1689541"/>
                <a:gd name="connsiteY7" fmla="*/ 154877 h 1877271"/>
                <a:gd name="connsiteX8" fmla="*/ 873683 w 1689541"/>
                <a:gd name="connsiteY8" fmla="*/ 21205 h 1877271"/>
                <a:gd name="connsiteX9" fmla="*/ 394951 w 1689541"/>
                <a:gd name="connsiteY9" fmla="*/ 534641 h 1877271"/>
                <a:gd name="connsiteX0" fmla="*/ 394949 w 1689541"/>
                <a:gd name="connsiteY0" fmla="*/ 534641 h 1877032"/>
                <a:gd name="connsiteX1" fmla="*/ 34597 w 1689541"/>
                <a:gd name="connsiteY1" fmla="*/ 940200 h 1877032"/>
                <a:gd name="connsiteX2" fmla="*/ 54054 w 1689541"/>
                <a:gd name="connsiteY2" fmla="*/ 1728260 h 1877032"/>
                <a:gd name="connsiteX3" fmla="*/ 385069 w 1689541"/>
                <a:gd name="connsiteY3" fmla="*/ 1877032 h 1877032"/>
                <a:gd name="connsiteX4" fmla="*/ 1612336 w 1689541"/>
                <a:gd name="connsiteY4" fmla="*/ 1747798 h 1877032"/>
                <a:gd name="connsiteX5" fmla="*/ 1555348 w 1689541"/>
                <a:gd name="connsiteY5" fmla="*/ 1257671 h 1877032"/>
                <a:gd name="connsiteX6" fmla="*/ 1503107 w 1689541"/>
                <a:gd name="connsiteY6" fmla="*/ 672856 h 1877032"/>
                <a:gd name="connsiteX7" fmla="*/ 1371521 w 1689541"/>
                <a:gd name="connsiteY7" fmla="*/ 154877 h 1877032"/>
                <a:gd name="connsiteX8" fmla="*/ 873681 w 1689541"/>
                <a:gd name="connsiteY8" fmla="*/ 21205 h 1877032"/>
                <a:gd name="connsiteX9" fmla="*/ 394949 w 1689541"/>
                <a:gd name="connsiteY9" fmla="*/ 534641 h 1877032"/>
                <a:gd name="connsiteX0" fmla="*/ 394949 w 1683795"/>
                <a:gd name="connsiteY0" fmla="*/ 534641 h 1877032"/>
                <a:gd name="connsiteX1" fmla="*/ 34597 w 1683795"/>
                <a:gd name="connsiteY1" fmla="*/ 940200 h 1877032"/>
                <a:gd name="connsiteX2" fmla="*/ 54054 w 1683795"/>
                <a:gd name="connsiteY2" fmla="*/ 1728260 h 1877032"/>
                <a:gd name="connsiteX3" fmla="*/ 385069 w 1683795"/>
                <a:gd name="connsiteY3" fmla="*/ 1877032 h 1877032"/>
                <a:gd name="connsiteX4" fmla="*/ 1605349 w 1683795"/>
                <a:gd name="connsiteY4" fmla="*/ 1798860 h 1877032"/>
                <a:gd name="connsiteX5" fmla="*/ 1555348 w 1683795"/>
                <a:gd name="connsiteY5" fmla="*/ 1257671 h 1877032"/>
                <a:gd name="connsiteX6" fmla="*/ 1503107 w 1683795"/>
                <a:gd name="connsiteY6" fmla="*/ 672856 h 1877032"/>
                <a:gd name="connsiteX7" fmla="*/ 1371521 w 1683795"/>
                <a:gd name="connsiteY7" fmla="*/ 154877 h 1877032"/>
                <a:gd name="connsiteX8" fmla="*/ 873681 w 1683795"/>
                <a:gd name="connsiteY8" fmla="*/ 21205 h 1877032"/>
                <a:gd name="connsiteX9" fmla="*/ 394949 w 1683795"/>
                <a:gd name="connsiteY9" fmla="*/ 534641 h 1877032"/>
                <a:gd name="connsiteX0" fmla="*/ 394949 w 1720794"/>
                <a:gd name="connsiteY0" fmla="*/ 534641 h 1877032"/>
                <a:gd name="connsiteX1" fmla="*/ 34597 w 1720794"/>
                <a:gd name="connsiteY1" fmla="*/ 940200 h 1877032"/>
                <a:gd name="connsiteX2" fmla="*/ 54054 w 1720794"/>
                <a:gd name="connsiteY2" fmla="*/ 1728260 h 1877032"/>
                <a:gd name="connsiteX3" fmla="*/ 385069 w 1720794"/>
                <a:gd name="connsiteY3" fmla="*/ 1877032 h 1877032"/>
                <a:gd name="connsiteX4" fmla="*/ 1605349 w 1720794"/>
                <a:gd name="connsiteY4" fmla="*/ 1798860 h 1877032"/>
                <a:gd name="connsiteX5" fmla="*/ 1555348 w 1720794"/>
                <a:gd name="connsiteY5" fmla="*/ 1257671 h 1877032"/>
                <a:gd name="connsiteX6" fmla="*/ 1503107 w 1720794"/>
                <a:gd name="connsiteY6" fmla="*/ 672856 h 1877032"/>
                <a:gd name="connsiteX7" fmla="*/ 1371521 w 1720794"/>
                <a:gd name="connsiteY7" fmla="*/ 154877 h 1877032"/>
                <a:gd name="connsiteX8" fmla="*/ 873681 w 1720794"/>
                <a:gd name="connsiteY8" fmla="*/ 21205 h 1877032"/>
                <a:gd name="connsiteX9" fmla="*/ 394949 w 1720794"/>
                <a:gd name="connsiteY9" fmla="*/ 534641 h 1877032"/>
                <a:gd name="connsiteX0" fmla="*/ 394949 w 1720794"/>
                <a:gd name="connsiteY0" fmla="*/ 534641 h 1877032"/>
                <a:gd name="connsiteX1" fmla="*/ 34597 w 1720794"/>
                <a:gd name="connsiteY1" fmla="*/ 940200 h 1877032"/>
                <a:gd name="connsiteX2" fmla="*/ 54054 w 1720794"/>
                <a:gd name="connsiteY2" fmla="*/ 1728260 h 1877032"/>
                <a:gd name="connsiteX3" fmla="*/ 385069 w 1720794"/>
                <a:gd name="connsiteY3" fmla="*/ 1877032 h 1877032"/>
                <a:gd name="connsiteX4" fmla="*/ 1605349 w 1720794"/>
                <a:gd name="connsiteY4" fmla="*/ 1798860 h 1877032"/>
                <a:gd name="connsiteX5" fmla="*/ 1555348 w 1720794"/>
                <a:gd name="connsiteY5" fmla="*/ 1257671 h 1877032"/>
                <a:gd name="connsiteX6" fmla="*/ 1503107 w 1720794"/>
                <a:gd name="connsiteY6" fmla="*/ 672856 h 1877032"/>
                <a:gd name="connsiteX7" fmla="*/ 1371521 w 1720794"/>
                <a:gd name="connsiteY7" fmla="*/ 154877 h 1877032"/>
                <a:gd name="connsiteX8" fmla="*/ 873681 w 1720794"/>
                <a:gd name="connsiteY8" fmla="*/ 21205 h 1877032"/>
                <a:gd name="connsiteX9" fmla="*/ 394949 w 1720794"/>
                <a:gd name="connsiteY9" fmla="*/ 534641 h 1877032"/>
                <a:gd name="connsiteX0" fmla="*/ 394949 w 1671512"/>
                <a:gd name="connsiteY0" fmla="*/ 534641 h 1877032"/>
                <a:gd name="connsiteX1" fmla="*/ 34597 w 1671512"/>
                <a:gd name="connsiteY1" fmla="*/ 940200 h 1877032"/>
                <a:gd name="connsiteX2" fmla="*/ 54054 w 1671512"/>
                <a:gd name="connsiteY2" fmla="*/ 1728260 h 1877032"/>
                <a:gd name="connsiteX3" fmla="*/ 385069 w 1671512"/>
                <a:gd name="connsiteY3" fmla="*/ 1877032 h 1877032"/>
                <a:gd name="connsiteX4" fmla="*/ 1605349 w 1671512"/>
                <a:gd name="connsiteY4" fmla="*/ 1798860 h 1877032"/>
                <a:gd name="connsiteX5" fmla="*/ 1555348 w 1671512"/>
                <a:gd name="connsiteY5" fmla="*/ 1257671 h 1877032"/>
                <a:gd name="connsiteX6" fmla="*/ 1503107 w 1671512"/>
                <a:gd name="connsiteY6" fmla="*/ 672856 h 1877032"/>
                <a:gd name="connsiteX7" fmla="*/ 1371521 w 1671512"/>
                <a:gd name="connsiteY7" fmla="*/ 154877 h 1877032"/>
                <a:gd name="connsiteX8" fmla="*/ 873681 w 1671512"/>
                <a:gd name="connsiteY8" fmla="*/ 21205 h 1877032"/>
                <a:gd name="connsiteX9" fmla="*/ 394949 w 1671512"/>
                <a:gd name="connsiteY9" fmla="*/ 534641 h 1877032"/>
                <a:gd name="connsiteX0" fmla="*/ 394949 w 1677296"/>
                <a:gd name="connsiteY0" fmla="*/ 534641 h 1877032"/>
                <a:gd name="connsiteX1" fmla="*/ 34597 w 1677296"/>
                <a:gd name="connsiteY1" fmla="*/ 940200 h 1877032"/>
                <a:gd name="connsiteX2" fmla="*/ 54054 w 1677296"/>
                <a:gd name="connsiteY2" fmla="*/ 1728260 h 1877032"/>
                <a:gd name="connsiteX3" fmla="*/ 385069 w 1677296"/>
                <a:gd name="connsiteY3" fmla="*/ 1877032 h 1877032"/>
                <a:gd name="connsiteX4" fmla="*/ 1612334 w 1677296"/>
                <a:gd name="connsiteY4" fmla="*/ 1840637 h 1877032"/>
                <a:gd name="connsiteX5" fmla="*/ 1555348 w 1677296"/>
                <a:gd name="connsiteY5" fmla="*/ 1257671 h 1877032"/>
                <a:gd name="connsiteX6" fmla="*/ 1503107 w 1677296"/>
                <a:gd name="connsiteY6" fmla="*/ 672856 h 1877032"/>
                <a:gd name="connsiteX7" fmla="*/ 1371521 w 1677296"/>
                <a:gd name="connsiteY7" fmla="*/ 154877 h 1877032"/>
                <a:gd name="connsiteX8" fmla="*/ 873681 w 1677296"/>
                <a:gd name="connsiteY8" fmla="*/ 21205 h 1877032"/>
                <a:gd name="connsiteX9" fmla="*/ 394949 w 1677296"/>
                <a:gd name="connsiteY9" fmla="*/ 534641 h 1877032"/>
                <a:gd name="connsiteX0" fmla="*/ 394949 w 1677298"/>
                <a:gd name="connsiteY0" fmla="*/ 534641 h 1877032"/>
                <a:gd name="connsiteX1" fmla="*/ 34597 w 1677298"/>
                <a:gd name="connsiteY1" fmla="*/ 940200 h 1877032"/>
                <a:gd name="connsiteX2" fmla="*/ 54054 w 1677298"/>
                <a:gd name="connsiteY2" fmla="*/ 1728260 h 1877032"/>
                <a:gd name="connsiteX3" fmla="*/ 385069 w 1677298"/>
                <a:gd name="connsiteY3" fmla="*/ 1877032 h 1877032"/>
                <a:gd name="connsiteX4" fmla="*/ 1612334 w 1677298"/>
                <a:gd name="connsiteY4" fmla="*/ 1840637 h 1877032"/>
                <a:gd name="connsiteX5" fmla="*/ 1555348 w 1677298"/>
                <a:gd name="connsiteY5" fmla="*/ 1257671 h 1877032"/>
                <a:gd name="connsiteX6" fmla="*/ 1503107 w 1677298"/>
                <a:gd name="connsiteY6" fmla="*/ 672856 h 1877032"/>
                <a:gd name="connsiteX7" fmla="*/ 1371521 w 1677298"/>
                <a:gd name="connsiteY7" fmla="*/ 154877 h 1877032"/>
                <a:gd name="connsiteX8" fmla="*/ 873681 w 1677298"/>
                <a:gd name="connsiteY8" fmla="*/ 21205 h 1877032"/>
                <a:gd name="connsiteX9" fmla="*/ 394949 w 1677298"/>
                <a:gd name="connsiteY9" fmla="*/ 534641 h 1877032"/>
                <a:gd name="connsiteX0" fmla="*/ 394949 w 1677296"/>
                <a:gd name="connsiteY0" fmla="*/ 534641 h 1904936"/>
                <a:gd name="connsiteX1" fmla="*/ 34597 w 1677296"/>
                <a:gd name="connsiteY1" fmla="*/ 940200 h 1904936"/>
                <a:gd name="connsiteX2" fmla="*/ 54054 w 1677296"/>
                <a:gd name="connsiteY2" fmla="*/ 1728260 h 1904936"/>
                <a:gd name="connsiteX3" fmla="*/ 385069 w 1677296"/>
                <a:gd name="connsiteY3" fmla="*/ 1877032 h 1904936"/>
                <a:gd name="connsiteX4" fmla="*/ 1612334 w 1677296"/>
                <a:gd name="connsiteY4" fmla="*/ 1840637 h 1904936"/>
                <a:gd name="connsiteX5" fmla="*/ 1555348 w 1677296"/>
                <a:gd name="connsiteY5" fmla="*/ 1257671 h 1904936"/>
                <a:gd name="connsiteX6" fmla="*/ 1503107 w 1677296"/>
                <a:gd name="connsiteY6" fmla="*/ 672856 h 1904936"/>
                <a:gd name="connsiteX7" fmla="*/ 1371521 w 1677296"/>
                <a:gd name="connsiteY7" fmla="*/ 154877 h 1904936"/>
                <a:gd name="connsiteX8" fmla="*/ 873681 w 1677296"/>
                <a:gd name="connsiteY8" fmla="*/ 21205 h 1904936"/>
                <a:gd name="connsiteX9" fmla="*/ 394949 w 1677296"/>
                <a:gd name="connsiteY9" fmla="*/ 534641 h 1904936"/>
                <a:gd name="connsiteX0" fmla="*/ 461539 w 1743887"/>
                <a:gd name="connsiteY0" fmla="*/ 534641 h 1904936"/>
                <a:gd name="connsiteX1" fmla="*/ 101187 w 1743887"/>
                <a:gd name="connsiteY1" fmla="*/ 940200 h 1904936"/>
                <a:gd name="connsiteX2" fmla="*/ 22840 w 1743887"/>
                <a:gd name="connsiteY2" fmla="*/ 1737812 h 1904936"/>
                <a:gd name="connsiteX3" fmla="*/ 451659 w 1743887"/>
                <a:gd name="connsiteY3" fmla="*/ 1877032 h 1904936"/>
                <a:gd name="connsiteX4" fmla="*/ 1678924 w 1743887"/>
                <a:gd name="connsiteY4" fmla="*/ 1840637 h 1904936"/>
                <a:gd name="connsiteX5" fmla="*/ 1621938 w 1743887"/>
                <a:gd name="connsiteY5" fmla="*/ 1257671 h 1904936"/>
                <a:gd name="connsiteX6" fmla="*/ 1569697 w 1743887"/>
                <a:gd name="connsiteY6" fmla="*/ 672856 h 1904936"/>
                <a:gd name="connsiteX7" fmla="*/ 1438111 w 1743887"/>
                <a:gd name="connsiteY7" fmla="*/ 154877 h 1904936"/>
                <a:gd name="connsiteX8" fmla="*/ 940271 w 1743887"/>
                <a:gd name="connsiteY8" fmla="*/ 21205 h 1904936"/>
                <a:gd name="connsiteX9" fmla="*/ 461539 w 1743887"/>
                <a:gd name="connsiteY9" fmla="*/ 534641 h 1904936"/>
                <a:gd name="connsiteX0" fmla="*/ 452050 w 1756359"/>
                <a:gd name="connsiteY0" fmla="*/ 534641 h 1891359"/>
                <a:gd name="connsiteX1" fmla="*/ 91698 w 1756359"/>
                <a:gd name="connsiteY1" fmla="*/ 940200 h 1891359"/>
                <a:gd name="connsiteX2" fmla="*/ 13351 w 1756359"/>
                <a:gd name="connsiteY2" fmla="*/ 1737812 h 1891359"/>
                <a:gd name="connsiteX3" fmla="*/ 309435 w 1756359"/>
                <a:gd name="connsiteY3" fmla="*/ 1891359 h 1891359"/>
                <a:gd name="connsiteX4" fmla="*/ 1669435 w 1756359"/>
                <a:gd name="connsiteY4" fmla="*/ 1840637 h 1891359"/>
                <a:gd name="connsiteX5" fmla="*/ 1612449 w 1756359"/>
                <a:gd name="connsiteY5" fmla="*/ 1257671 h 1891359"/>
                <a:gd name="connsiteX6" fmla="*/ 1560208 w 1756359"/>
                <a:gd name="connsiteY6" fmla="*/ 672856 h 1891359"/>
                <a:gd name="connsiteX7" fmla="*/ 1428622 w 1756359"/>
                <a:gd name="connsiteY7" fmla="*/ 154877 h 1891359"/>
                <a:gd name="connsiteX8" fmla="*/ 930782 w 1756359"/>
                <a:gd name="connsiteY8" fmla="*/ 21205 h 1891359"/>
                <a:gd name="connsiteX9" fmla="*/ 452050 w 1756359"/>
                <a:gd name="connsiteY9" fmla="*/ 534641 h 1891359"/>
                <a:gd name="connsiteX0" fmla="*/ 452050 w 1756257"/>
                <a:gd name="connsiteY0" fmla="*/ 534641 h 1891359"/>
                <a:gd name="connsiteX1" fmla="*/ 91698 w 1756257"/>
                <a:gd name="connsiteY1" fmla="*/ 940200 h 1891359"/>
                <a:gd name="connsiteX2" fmla="*/ 13351 w 1756257"/>
                <a:gd name="connsiteY2" fmla="*/ 1737812 h 1891359"/>
                <a:gd name="connsiteX3" fmla="*/ 309435 w 1756257"/>
                <a:gd name="connsiteY3" fmla="*/ 1891359 h 1891359"/>
                <a:gd name="connsiteX4" fmla="*/ 1669435 w 1756257"/>
                <a:gd name="connsiteY4" fmla="*/ 1840637 h 1891359"/>
                <a:gd name="connsiteX5" fmla="*/ 1612449 w 1756257"/>
                <a:gd name="connsiteY5" fmla="*/ 1257671 h 1891359"/>
                <a:gd name="connsiteX6" fmla="*/ 1563496 w 1756257"/>
                <a:gd name="connsiteY6" fmla="*/ 959631 h 1891359"/>
                <a:gd name="connsiteX7" fmla="*/ 1560208 w 1756257"/>
                <a:gd name="connsiteY7" fmla="*/ 672856 h 1891359"/>
                <a:gd name="connsiteX8" fmla="*/ 1428622 w 1756257"/>
                <a:gd name="connsiteY8" fmla="*/ 154877 h 1891359"/>
                <a:gd name="connsiteX9" fmla="*/ 930782 w 1756257"/>
                <a:gd name="connsiteY9" fmla="*/ 21205 h 1891359"/>
                <a:gd name="connsiteX10" fmla="*/ 452050 w 1756257"/>
                <a:gd name="connsiteY10" fmla="*/ 534641 h 1891359"/>
                <a:gd name="connsiteX0" fmla="*/ 452050 w 1764590"/>
                <a:gd name="connsiteY0" fmla="*/ 534641 h 1891359"/>
                <a:gd name="connsiteX1" fmla="*/ 91698 w 1764590"/>
                <a:gd name="connsiteY1" fmla="*/ 940200 h 1891359"/>
                <a:gd name="connsiteX2" fmla="*/ 13351 w 1764590"/>
                <a:gd name="connsiteY2" fmla="*/ 1737812 h 1891359"/>
                <a:gd name="connsiteX3" fmla="*/ 309435 w 1764590"/>
                <a:gd name="connsiteY3" fmla="*/ 1891359 h 1891359"/>
                <a:gd name="connsiteX4" fmla="*/ 1669435 w 1764590"/>
                <a:gd name="connsiteY4" fmla="*/ 1840637 h 1891359"/>
                <a:gd name="connsiteX5" fmla="*/ 1612449 w 1764590"/>
                <a:gd name="connsiteY5" fmla="*/ 1257671 h 1891359"/>
                <a:gd name="connsiteX6" fmla="*/ 1309780 w 1764590"/>
                <a:gd name="connsiteY6" fmla="*/ 1046341 h 1891359"/>
                <a:gd name="connsiteX7" fmla="*/ 1560208 w 1764590"/>
                <a:gd name="connsiteY7" fmla="*/ 672856 h 1891359"/>
                <a:gd name="connsiteX8" fmla="*/ 1428622 w 1764590"/>
                <a:gd name="connsiteY8" fmla="*/ 154877 h 1891359"/>
                <a:gd name="connsiteX9" fmla="*/ 930782 w 1764590"/>
                <a:gd name="connsiteY9" fmla="*/ 21205 h 1891359"/>
                <a:gd name="connsiteX10" fmla="*/ 452050 w 1764590"/>
                <a:gd name="connsiteY10" fmla="*/ 534641 h 1891359"/>
                <a:gd name="connsiteX0" fmla="*/ 452050 w 1764592"/>
                <a:gd name="connsiteY0" fmla="*/ 534641 h 1891359"/>
                <a:gd name="connsiteX1" fmla="*/ 91698 w 1764592"/>
                <a:gd name="connsiteY1" fmla="*/ 940200 h 1891359"/>
                <a:gd name="connsiteX2" fmla="*/ 13351 w 1764592"/>
                <a:gd name="connsiteY2" fmla="*/ 1737812 h 1891359"/>
                <a:gd name="connsiteX3" fmla="*/ 309435 w 1764592"/>
                <a:gd name="connsiteY3" fmla="*/ 1891359 h 1891359"/>
                <a:gd name="connsiteX4" fmla="*/ 1669435 w 1764592"/>
                <a:gd name="connsiteY4" fmla="*/ 1840637 h 1891359"/>
                <a:gd name="connsiteX5" fmla="*/ 1612449 w 1764592"/>
                <a:gd name="connsiteY5" fmla="*/ 1257671 h 1891359"/>
                <a:gd name="connsiteX6" fmla="*/ 1309780 w 1764592"/>
                <a:gd name="connsiteY6" fmla="*/ 1046341 h 1891359"/>
                <a:gd name="connsiteX7" fmla="*/ 1560208 w 1764592"/>
                <a:gd name="connsiteY7" fmla="*/ 672856 h 1891359"/>
                <a:gd name="connsiteX8" fmla="*/ 1428622 w 1764592"/>
                <a:gd name="connsiteY8" fmla="*/ 154877 h 1891359"/>
                <a:gd name="connsiteX9" fmla="*/ 930782 w 1764592"/>
                <a:gd name="connsiteY9" fmla="*/ 21205 h 1891359"/>
                <a:gd name="connsiteX10" fmla="*/ 452050 w 1764592"/>
                <a:gd name="connsiteY10" fmla="*/ 534641 h 1891359"/>
                <a:gd name="connsiteX0" fmla="*/ 452050 w 1764590"/>
                <a:gd name="connsiteY0" fmla="*/ 534641 h 1891359"/>
                <a:gd name="connsiteX1" fmla="*/ 91698 w 1764590"/>
                <a:gd name="connsiteY1" fmla="*/ 940200 h 1891359"/>
                <a:gd name="connsiteX2" fmla="*/ 13351 w 1764590"/>
                <a:gd name="connsiteY2" fmla="*/ 1737812 h 1891359"/>
                <a:gd name="connsiteX3" fmla="*/ 309435 w 1764590"/>
                <a:gd name="connsiteY3" fmla="*/ 1891359 h 1891359"/>
                <a:gd name="connsiteX4" fmla="*/ 1669435 w 1764590"/>
                <a:gd name="connsiteY4" fmla="*/ 1840637 h 1891359"/>
                <a:gd name="connsiteX5" fmla="*/ 1612449 w 1764590"/>
                <a:gd name="connsiteY5" fmla="*/ 1257671 h 1891359"/>
                <a:gd name="connsiteX6" fmla="*/ 1309780 w 1764590"/>
                <a:gd name="connsiteY6" fmla="*/ 1046341 h 1891359"/>
                <a:gd name="connsiteX7" fmla="*/ 1560208 w 1764590"/>
                <a:gd name="connsiteY7" fmla="*/ 672856 h 1891359"/>
                <a:gd name="connsiteX8" fmla="*/ 1428622 w 1764590"/>
                <a:gd name="connsiteY8" fmla="*/ 154877 h 1891359"/>
                <a:gd name="connsiteX9" fmla="*/ 930782 w 1764590"/>
                <a:gd name="connsiteY9" fmla="*/ 21205 h 1891359"/>
                <a:gd name="connsiteX10" fmla="*/ 452050 w 1764590"/>
                <a:gd name="connsiteY10" fmla="*/ 534641 h 1891359"/>
                <a:gd name="connsiteX0" fmla="*/ 452050 w 1792731"/>
                <a:gd name="connsiteY0" fmla="*/ 534641 h 1891359"/>
                <a:gd name="connsiteX1" fmla="*/ 91698 w 1792731"/>
                <a:gd name="connsiteY1" fmla="*/ 940200 h 1891359"/>
                <a:gd name="connsiteX2" fmla="*/ 13351 w 1792731"/>
                <a:gd name="connsiteY2" fmla="*/ 1737812 h 1891359"/>
                <a:gd name="connsiteX3" fmla="*/ 309435 w 1792731"/>
                <a:gd name="connsiteY3" fmla="*/ 1891359 h 1891359"/>
                <a:gd name="connsiteX4" fmla="*/ 1669435 w 1792731"/>
                <a:gd name="connsiteY4" fmla="*/ 1840637 h 1891359"/>
                <a:gd name="connsiteX5" fmla="*/ 1688563 w 1792731"/>
                <a:gd name="connsiteY5" fmla="*/ 1292355 h 1891359"/>
                <a:gd name="connsiteX6" fmla="*/ 1309780 w 1792731"/>
                <a:gd name="connsiteY6" fmla="*/ 1046341 h 1891359"/>
                <a:gd name="connsiteX7" fmla="*/ 1560208 w 1792731"/>
                <a:gd name="connsiteY7" fmla="*/ 672856 h 1891359"/>
                <a:gd name="connsiteX8" fmla="*/ 1428622 w 1792731"/>
                <a:gd name="connsiteY8" fmla="*/ 154877 h 1891359"/>
                <a:gd name="connsiteX9" fmla="*/ 930782 w 1792731"/>
                <a:gd name="connsiteY9" fmla="*/ 21205 h 1891359"/>
                <a:gd name="connsiteX10" fmla="*/ 452050 w 1792731"/>
                <a:gd name="connsiteY10" fmla="*/ 534641 h 1891359"/>
                <a:gd name="connsiteX0" fmla="*/ 452050 w 1814809"/>
                <a:gd name="connsiteY0" fmla="*/ 534641 h 1891359"/>
                <a:gd name="connsiteX1" fmla="*/ 91698 w 1814809"/>
                <a:gd name="connsiteY1" fmla="*/ 940200 h 1891359"/>
                <a:gd name="connsiteX2" fmla="*/ 13351 w 1814809"/>
                <a:gd name="connsiteY2" fmla="*/ 1737812 h 1891359"/>
                <a:gd name="connsiteX3" fmla="*/ 309435 w 1814809"/>
                <a:gd name="connsiteY3" fmla="*/ 1891359 h 1891359"/>
                <a:gd name="connsiteX4" fmla="*/ 1669435 w 1814809"/>
                <a:gd name="connsiteY4" fmla="*/ 1840637 h 1891359"/>
                <a:gd name="connsiteX5" fmla="*/ 1688563 w 1814809"/>
                <a:gd name="connsiteY5" fmla="*/ 1292355 h 1891359"/>
                <a:gd name="connsiteX6" fmla="*/ 1309780 w 1814809"/>
                <a:gd name="connsiteY6" fmla="*/ 1046341 h 1891359"/>
                <a:gd name="connsiteX7" fmla="*/ 1560208 w 1814809"/>
                <a:gd name="connsiteY7" fmla="*/ 672856 h 1891359"/>
                <a:gd name="connsiteX8" fmla="*/ 1428622 w 1814809"/>
                <a:gd name="connsiteY8" fmla="*/ 154877 h 1891359"/>
                <a:gd name="connsiteX9" fmla="*/ 930782 w 1814809"/>
                <a:gd name="connsiteY9" fmla="*/ 21205 h 1891359"/>
                <a:gd name="connsiteX10" fmla="*/ 452050 w 1814809"/>
                <a:gd name="connsiteY10" fmla="*/ 534641 h 1891359"/>
                <a:gd name="connsiteX0" fmla="*/ 452050 w 1814809"/>
                <a:gd name="connsiteY0" fmla="*/ 534641 h 1891359"/>
                <a:gd name="connsiteX1" fmla="*/ 91698 w 1814809"/>
                <a:gd name="connsiteY1" fmla="*/ 940200 h 1891359"/>
                <a:gd name="connsiteX2" fmla="*/ 13351 w 1814809"/>
                <a:gd name="connsiteY2" fmla="*/ 1737812 h 1891359"/>
                <a:gd name="connsiteX3" fmla="*/ 309435 w 1814809"/>
                <a:gd name="connsiteY3" fmla="*/ 1891359 h 1891359"/>
                <a:gd name="connsiteX4" fmla="*/ 1669435 w 1814809"/>
                <a:gd name="connsiteY4" fmla="*/ 1840637 h 1891359"/>
                <a:gd name="connsiteX5" fmla="*/ 1688563 w 1814809"/>
                <a:gd name="connsiteY5" fmla="*/ 1292355 h 1891359"/>
                <a:gd name="connsiteX6" fmla="*/ 1309780 w 1814809"/>
                <a:gd name="connsiteY6" fmla="*/ 1046341 h 1891359"/>
                <a:gd name="connsiteX7" fmla="*/ 1619996 w 1814809"/>
                <a:gd name="connsiteY7" fmla="*/ 526399 h 1891359"/>
                <a:gd name="connsiteX8" fmla="*/ 1428622 w 1814809"/>
                <a:gd name="connsiteY8" fmla="*/ 154877 h 1891359"/>
                <a:gd name="connsiteX9" fmla="*/ 930782 w 1814809"/>
                <a:gd name="connsiteY9" fmla="*/ 21205 h 1891359"/>
                <a:gd name="connsiteX10" fmla="*/ 452050 w 1814809"/>
                <a:gd name="connsiteY10" fmla="*/ 534641 h 1891359"/>
                <a:gd name="connsiteX0" fmla="*/ 452050 w 1814809"/>
                <a:gd name="connsiteY0" fmla="*/ 542872 h 1899590"/>
                <a:gd name="connsiteX1" fmla="*/ 91698 w 1814809"/>
                <a:gd name="connsiteY1" fmla="*/ 948431 h 1899590"/>
                <a:gd name="connsiteX2" fmla="*/ 13351 w 1814809"/>
                <a:gd name="connsiteY2" fmla="*/ 1746043 h 1899590"/>
                <a:gd name="connsiteX3" fmla="*/ 309435 w 1814809"/>
                <a:gd name="connsiteY3" fmla="*/ 1899590 h 1899590"/>
                <a:gd name="connsiteX4" fmla="*/ 1669435 w 1814809"/>
                <a:gd name="connsiteY4" fmla="*/ 1848868 h 1899590"/>
                <a:gd name="connsiteX5" fmla="*/ 1688563 w 1814809"/>
                <a:gd name="connsiteY5" fmla="*/ 1300586 h 1899590"/>
                <a:gd name="connsiteX6" fmla="*/ 1309780 w 1814809"/>
                <a:gd name="connsiteY6" fmla="*/ 1054572 h 1899590"/>
                <a:gd name="connsiteX7" fmla="*/ 1619996 w 1814809"/>
                <a:gd name="connsiteY7" fmla="*/ 534630 h 1899590"/>
                <a:gd name="connsiteX8" fmla="*/ 1488411 w 1814809"/>
                <a:gd name="connsiteY8" fmla="*/ 129049 h 1899590"/>
                <a:gd name="connsiteX9" fmla="*/ 930782 w 1814809"/>
                <a:gd name="connsiteY9" fmla="*/ 29436 h 1899590"/>
                <a:gd name="connsiteX10" fmla="*/ 452050 w 1814809"/>
                <a:gd name="connsiteY10" fmla="*/ 542872 h 1899590"/>
                <a:gd name="connsiteX0" fmla="*/ 452050 w 1814809"/>
                <a:gd name="connsiteY0" fmla="*/ 540513 h 1897231"/>
                <a:gd name="connsiteX1" fmla="*/ 91698 w 1814809"/>
                <a:gd name="connsiteY1" fmla="*/ 946072 h 1897231"/>
                <a:gd name="connsiteX2" fmla="*/ 13351 w 1814809"/>
                <a:gd name="connsiteY2" fmla="*/ 1743684 h 1897231"/>
                <a:gd name="connsiteX3" fmla="*/ 309435 w 1814809"/>
                <a:gd name="connsiteY3" fmla="*/ 1897231 h 1897231"/>
                <a:gd name="connsiteX4" fmla="*/ 1669435 w 1814809"/>
                <a:gd name="connsiteY4" fmla="*/ 1846509 h 1897231"/>
                <a:gd name="connsiteX5" fmla="*/ 1688563 w 1814809"/>
                <a:gd name="connsiteY5" fmla="*/ 1298227 h 1897231"/>
                <a:gd name="connsiteX6" fmla="*/ 1309780 w 1814809"/>
                <a:gd name="connsiteY6" fmla="*/ 1052213 h 1897231"/>
                <a:gd name="connsiteX7" fmla="*/ 1619996 w 1814809"/>
                <a:gd name="connsiteY7" fmla="*/ 532271 h 1897231"/>
                <a:gd name="connsiteX8" fmla="*/ 1488411 w 1814809"/>
                <a:gd name="connsiteY8" fmla="*/ 126690 h 1897231"/>
                <a:gd name="connsiteX9" fmla="*/ 930782 w 1814809"/>
                <a:gd name="connsiteY9" fmla="*/ 27077 h 1897231"/>
                <a:gd name="connsiteX10" fmla="*/ 452050 w 1814809"/>
                <a:gd name="connsiteY10" fmla="*/ 540513 h 1897231"/>
                <a:gd name="connsiteX0" fmla="*/ 452050 w 1814809"/>
                <a:gd name="connsiteY0" fmla="*/ 540513 h 1897231"/>
                <a:gd name="connsiteX1" fmla="*/ 91698 w 1814809"/>
                <a:gd name="connsiteY1" fmla="*/ 946072 h 1897231"/>
                <a:gd name="connsiteX2" fmla="*/ 13351 w 1814809"/>
                <a:gd name="connsiteY2" fmla="*/ 1743684 h 1897231"/>
                <a:gd name="connsiteX3" fmla="*/ 309435 w 1814809"/>
                <a:gd name="connsiteY3" fmla="*/ 1897231 h 1897231"/>
                <a:gd name="connsiteX4" fmla="*/ 1669435 w 1814809"/>
                <a:gd name="connsiteY4" fmla="*/ 1846509 h 1897231"/>
                <a:gd name="connsiteX5" fmla="*/ 1688563 w 1814809"/>
                <a:gd name="connsiteY5" fmla="*/ 1298227 h 1897231"/>
                <a:gd name="connsiteX6" fmla="*/ 1309780 w 1814809"/>
                <a:gd name="connsiteY6" fmla="*/ 1052213 h 1897231"/>
                <a:gd name="connsiteX7" fmla="*/ 1619996 w 1814809"/>
                <a:gd name="connsiteY7" fmla="*/ 532271 h 1897231"/>
                <a:gd name="connsiteX8" fmla="*/ 1488411 w 1814809"/>
                <a:gd name="connsiteY8" fmla="*/ 126690 h 1897231"/>
                <a:gd name="connsiteX9" fmla="*/ 930782 w 1814809"/>
                <a:gd name="connsiteY9" fmla="*/ 27077 h 1897231"/>
                <a:gd name="connsiteX10" fmla="*/ 452050 w 1814809"/>
                <a:gd name="connsiteY10" fmla="*/ 540513 h 1897231"/>
                <a:gd name="connsiteX0" fmla="*/ 288567 w 1811701"/>
                <a:gd name="connsiteY0" fmla="*/ 555674 h 1898251"/>
                <a:gd name="connsiteX1" fmla="*/ 88590 w 1811701"/>
                <a:gd name="connsiteY1" fmla="*/ 947092 h 1898251"/>
                <a:gd name="connsiteX2" fmla="*/ 10243 w 1811701"/>
                <a:gd name="connsiteY2" fmla="*/ 1744704 h 1898251"/>
                <a:gd name="connsiteX3" fmla="*/ 306327 w 1811701"/>
                <a:gd name="connsiteY3" fmla="*/ 1898251 h 1898251"/>
                <a:gd name="connsiteX4" fmla="*/ 1666327 w 1811701"/>
                <a:gd name="connsiteY4" fmla="*/ 1847529 h 1898251"/>
                <a:gd name="connsiteX5" fmla="*/ 1685455 w 1811701"/>
                <a:gd name="connsiteY5" fmla="*/ 1299247 h 1898251"/>
                <a:gd name="connsiteX6" fmla="*/ 1306672 w 1811701"/>
                <a:gd name="connsiteY6" fmla="*/ 1053233 h 1898251"/>
                <a:gd name="connsiteX7" fmla="*/ 1616888 w 1811701"/>
                <a:gd name="connsiteY7" fmla="*/ 533291 h 1898251"/>
                <a:gd name="connsiteX8" fmla="*/ 1485303 w 1811701"/>
                <a:gd name="connsiteY8" fmla="*/ 127710 h 1898251"/>
                <a:gd name="connsiteX9" fmla="*/ 927674 w 1811701"/>
                <a:gd name="connsiteY9" fmla="*/ 28097 h 1898251"/>
                <a:gd name="connsiteX10" fmla="*/ 288567 w 1811701"/>
                <a:gd name="connsiteY10" fmla="*/ 555674 h 1898251"/>
                <a:gd name="connsiteX0" fmla="*/ 288567 w 1811701"/>
                <a:gd name="connsiteY0" fmla="*/ 479828 h 1822405"/>
                <a:gd name="connsiteX1" fmla="*/ 88590 w 1811701"/>
                <a:gd name="connsiteY1" fmla="*/ 871246 h 1822405"/>
                <a:gd name="connsiteX2" fmla="*/ 10243 w 1811701"/>
                <a:gd name="connsiteY2" fmla="*/ 1668858 h 1822405"/>
                <a:gd name="connsiteX3" fmla="*/ 306327 w 1811701"/>
                <a:gd name="connsiteY3" fmla="*/ 1822405 h 1822405"/>
                <a:gd name="connsiteX4" fmla="*/ 1666327 w 1811701"/>
                <a:gd name="connsiteY4" fmla="*/ 1771683 h 1822405"/>
                <a:gd name="connsiteX5" fmla="*/ 1685455 w 1811701"/>
                <a:gd name="connsiteY5" fmla="*/ 1223401 h 1822405"/>
                <a:gd name="connsiteX6" fmla="*/ 1306672 w 1811701"/>
                <a:gd name="connsiteY6" fmla="*/ 977387 h 1822405"/>
                <a:gd name="connsiteX7" fmla="*/ 1616888 w 1811701"/>
                <a:gd name="connsiteY7" fmla="*/ 457445 h 1822405"/>
                <a:gd name="connsiteX8" fmla="*/ 1485303 w 1811701"/>
                <a:gd name="connsiteY8" fmla="*/ 51864 h 1822405"/>
                <a:gd name="connsiteX9" fmla="*/ 895599 w 1811701"/>
                <a:gd name="connsiteY9" fmla="*/ 79530 h 1822405"/>
                <a:gd name="connsiteX10" fmla="*/ 288567 w 1811701"/>
                <a:gd name="connsiteY10" fmla="*/ 479828 h 1822405"/>
                <a:gd name="connsiteX0" fmla="*/ 288567 w 1811701"/>
                <a:gd name="connsiteY0" fmla="*/ 419258 h 1761835"/>
                <a:gd name="connsiteX1" fmla="*/ 88590 w 1811701"/>
                <a:gd name="connsiteY1" fmla="*/ 810676 h 1761835"/>
                <a:gd name="connsiteX2" fmla="*/ 10243 w 1811701"/>
                <a:gd name="connsiteY2" fmla="*/ 1608288 h 1761835"/>
                <a:gd name="connsiteX3" fmla="*/ 306327 w 1811701"/>
                <a:gd name="connsiteY3" fmla="*/ 1761835 h 1761835"/>
                <a:gd name="connsiteX4" fmla="*/ 1666327 w 1811701"/>
                <a:gd name="connsiteY4" fmla="*/ 1711113 h 1761835"/>
                <a:gd name="connsiteX5" fmla="*/ 1685455 w 1811701"/>
                <a:gd name="connsiteY5" fmla="*/ 1162831 h 1761835"/>
                <a:gd name="connsiteX6" fmla="*/ 1306672 w 1811701"/>
                <a:gd name="connsiteY6" fmla="*/ 916817 h 1761835"/>
                <a:gd name="connsiteX7" fmla="*/ 1616888 w 1811701"/>
                <a:gd name="connsiteY7" fmla="*/ 396875 h 1761835"/>
                <a:gd name="connsiteX8" fmla="*/ 1373040 w 1811701"/>
                <a:gd name="connsiteY8" fmla="*/ 118574 h 1761835"/>
                <a:gd name="connsiteX9" fmla="*/ 895599 w 1811701"/>
                <a:gd name="connsiteY9" fmla="*/ 18960 h 1761835"/>
                <a:gd name="connsiteX10" fmla="*/ 288567 w 1811701"/>
                <a:gd name="connsiteY10" fmla="*/ 419258 h 1761835"/>
                <a:gd name="connsiteX0" fmla="*/ 288567 w 1811701"/>
                <a:gd name="connsiteY0" fmla="*/ 419258 h 1761835"/>
                <a:gd name="connsiteX1" fmla="*/ 88590 w 1811701"/>
                <a:gd name="connsiteY1" fmla="*/ 810676 h 1761835"/>
                <a:gd name="connsiteX2" fmla="*/ 10243 w 1811701"/>
                <a:gd name="connsiteY2" fmla="*/ 1608288 h 1761835"/>
                <a:gd name="connsiteX3" fmla="*/ 306327 w 1811701"/>
                <a:gd name="connsiteY3" fmla="*/ 1761835 h 1761835"/>
                <a:gd name="connsiteX4" fmla="*/ 1666327 w 1811701"/>
                <a:gd name="connsiteY4" fmla="*/ 1711113 h 1761835"/>
                <a:gd name="connsiteX5" fmla="*/ 1685455 w 1811701"/>
                <a:gd name="connsiteY5" fmla="*/ 1162831 h 1761835"/>
                <a:gd name="connsiteX6" fmla="*/ 1306672 w 1811701"/>
                <a:gd name="connsiteY6" fmla="*/ 916817 h 1761835"/>
                <a:gd name="connsiteX7" fmla="*/ 1584814 w 1811701"/>
                <a:gd name="connsiteY7" fmla="*/ 510012 h 1761835"/>
                <a:gd name="connsiteX8" fmla="*/ 1373040 w 1811701"/>
                <a:gd name="connsiteY8" fmla="*/ 118574 h 1761835"/>
                <a:gd name="connsiteX9" fmla="*/ 895599 w 1811701"/>
                <a:gd name="connsiteY9" fmla="*/ 18960 h 1761835"/>
                <a:gd name="connsiteX10" fmla="*/ 288567 w 1811701"/>
                <a:gd name="connsiteY10" fmla="*/ 419258 h 1761835"/>
                <a:gd name="connsiteX0" fmla="*/ 288567 w 1770444"/>
                <a:gd name="connsiteY0" fmla="*/ 419258 h 1761835"/>
                <a:gd name="connsiteX1" fmla="*/ 88590 w 1770444"/>
                <a:gd name="connsiteY1" fmla="*/ 810676 h 1761835"/>
                <a:gd name="connsiteX2" fmla="*/ 10243 w 1770444"/>
                <a:gd name="connsiteY2" fmla="*/ 1608288 h 1761835"/>
                <a:gd name="connsiteX3" fmla="*/ 306327 w 1770444"/>
                <a:gd name="connsiteY3" fmla="*/ 1761835 h 1761835"/>
                <a:gd name="connsiteX4" fmla="*/ 1666327 w 1770444"/>
                <a:gd name="connsiteY4" fmla="*/ 1711113 h 1761835"/>
                <a:gd name="connsiteX5" fmla="*/ 1589229 w 1770444"/>
                <a:gd name="connsiteY5" fmla="*/ 1176973 h 1761835"/>
                <a:gd name="connsiteX6" fmla="*/ 1306672 w 1770444"/>
                <a:gd name="connsiteY6" fmla="*/ 916817 h 1761835"/>
                <a:gd name="connsiteX7" fmla="*/ 1584814 w 1770444"/>
                <a:gd name="connsiteY7" fmla="*/ 510012 h 1761835"/>
                <a:gd name="connsiteX8" fmla="*/ 1373040 w 1770444"/>
                <a:gd name="connsiteY8" fmla="*/ 118574 h 1761835"/>
                <a:gd name="connsiteX9" fmla="*/ 895599 w 1770444"/>
                <a:gd name="connsiteY9" fmla="*/ 18960 h 1761835"/>
                <a:gd name="connsiteX10" fmla="*/ 288567 w 1770444"/>
                <a:gd name="connsiteY10" fmla="*/ 419258 h 1761835"/>
                <a:gd name="connsiteX0" fmla="*/ 288567 w 1592514"/>
                <a:gd name="connsiteY0" fmla="*/ 419258 h 1863058"/>
                <a:gd name="connsiteX1" fmla="*/ 88590 w 1592514"/>
                <a:gd name="connsiteY1" fmla="*/ 810676 h 1863058"/>
                <a:gd name="connsiteX2" fmla="*/ 10243 w 1592514"/>
                <a:gd name="connsiteY2" fmla="*/ 1608288 h 1863058"/>
                <a:gd name="connsiteX3" fmla="*/ 306327 w 1592514"/>
                <a:gd name="connsiteY3" fmla="*/ 1761835 h 1863058"/>
                <a:gd name="connsiteX4" fmla="*/ 1377650 w 1592514"/>
                <a:gd name="connsiteY4" fmla="*/ 1838393 h 1863058"/>
                <a:gd name="connsiteX5" fmla="*/ 1589229 w 1592514"/>
                <a:gd name="connsiteY5" fmla="*/ 1176973 h 1863058"/>
                <a:gd name="connsiteX6" fmla="*/ 1306672 w 1592514"/>
                <a:gd name="connsiteY6" fmla="*/ 916817 h 1863058"/>
                <a:gd name="connsiteX7" fmla="*/ 1584814 w 1592514"/>
                <a:gd name="connsiteY7" fmla="*/ 510012 h 1863058"/>
                <a:gd name="connsiteX8" fmla="*/ 1373040 w 1592514"/>
                <a:gd name="connsiteY8" fmla="*/ 118574 h 1863058"/>
                <a:gd name="connsiteX9" fmla="*/ 895599 w 1592514"/>
                <a:gd name="connsiteY9" fmla="*/ 18960 h 1863058"/>
                <a:gd name="connsiteX10" fmla="*/ 288567 w 1592514"/>
                <a:gd name="connsiteY10" fmla="*/ 419258 h 1863058"/>
                <a:gd name="connsiteX0" fmla="*/ 421322 w 1594935"/>
                <a:gd name="connsiteY0" fmla="*/ 616342 h 1876292"/>
                <a:gd name="connsiteX1" fmla="*/ 91011 w 1594935"/>
                <a:gd name="connsiteY1" fmla="*/ 823910 h 1876292"/>
                <a:gd name="connsiteX2" fmla="*/ 12664 w 1594935"/>
                <a:gd name="connsiteY2" fmla="*/ 1621522 h 1876292"/>
                <a:gd name="connsiteX3" fmla="*/ 308748 w 1594935"/>
                <a:gd name="connsiteY3" fmla="*/ 1775069 h 1876292"/>
                <a:gd name="connsiteX4" fmla="*/ 1380071 w 1594935"/>
                <a:gd name="connsiteY4" fmla="*/ 1851627 h 1876292"/>
                <a:gd name="connsiteX5" fmla="*/ 1591650 w 1594935"/>
                <a:gd name="connsiteY5" fmla="*/ 1190207 h 1876292"/>
                <a:gd name="connsiteX6" fmla="*/ 1309093 w 1594935"/>
                <a:gd name="connsiteY6" fmla="*/ 930051 h 1876292"/>
                <a:gd name="connsiteX7" fmla="*/ 1587235 w 1594935"/>
                <a:gd name="connsiteY7" fmla="*/ 523246 h 1876292"/>
                <a:gd name="connsiteX8" fmla="*/ 1375461 w 1594935"/>
                <a:gd name="connsiteY8" fmla="*/ 131808 h 1876292"/>
                <a:gd name="connsiteX9" fmla="*/ 898020 w 1594935"/>
                <a:gd name="connsiteY9" fmla="*/ 32194 h 1876292"/>
                <a:gd name="connsiteX10" fmla="*/ 421322 w 1594935"/>
                <a:gd name="connsiteY10" fmla="*/ 616342 h 1876292"/>
                <a:gd name="connsiteX0" fmla="*/ 413257 w 1586870"/>
                <a:gd name="connsiteY0" fmla="*/ 616342 h 1876292"/>
                <a:gd name="connsiteX1" fmla="*/ 140873 w 1586870"/>
                <a:gd name="connsiteY1" fmla="*/ 993617 h 1876292"/>
                <a:gd name="connsiteX2" fmla="*/ 4599 w 1586870"/>
                <a:gd name="connsiteY2" fmla="*/ 1621522 h 1876292"/>
                <a:gd name="connsiteX3" fmla="*/ 300683 w 1586870"/>
                <a:gd name="connsiteY3" fmla="*/ 1775069 h 1876292"/>
                <a:gd name="connsiteX4" fmla="*/ 1372006 w 1586870"/>
                <a:gd name="connsiteY4" fmla="*/ 1851627 h 1876292"/>
                <a:gd name="connsiteX5" fmla="*/ 1583585 w 1586870"/>
                <a:gd name="connsiteY5" fmla="*/ 1190207 h 1876292"/>
                <a:gd name="connsiteX6" fmla="*/ 1301028 w 1586870"/>
                <a:gd name="connsiteY6" fmla="*/ 930051 h 1876292"/>
                <a:gd name="connsiteX7" fmla="*/ 1579170 w 1586870"/>
                <a:gd name="connsiteY7" fmla="*/ 523246 h 1876292"/>
                <a:gd name="connsiteX8" fmla="*/ 1367396 w 1586870"/>
                <a:gd name="connsiteY8" fmla="*/ 131808 h 1876292"/>
                <a:gd name="connsiteX9" fmla="*/ 889955 w 1586870"/>
                <a:gd name="connsiteY9" fmla="*/ 32194 h 1876292"/>
                <a:gd name="connsiteX10" fmla="*/ 413257 w 1586870"/>
                <a:gd name="connsiteY10" fmla="*/ 616342 h 1876292"/>
                <a:gd name="connsiteX0" fmla="*/ 284962 w 1458575"/>
                <a:gd name="connsiteY0" fmla="*/ 616342 h 1908017"/>
                <a:gd name="connsiteX1" fmla="*/ 12578 w 1458575"/>
                <a:gd name="connsiteY1" fmla="*/ 993617 h 1908017"/>
                <a:gd name="connsiteX2" fmla="*/ 172388 w 1458575"/>
                <a:gd name="connsiteY2" fmla="*/ 1775069 h 1908017"/>
                <a:gd name="connsiteX3" fmla="*/ 1243711 w 1458575"/>
                <a:gd name="connsiteY3" fmla="*/ 1851627 h 1908017"/>
                <a:gd name="connsiteX4" fmla="*/ 1455290 w 1458575"/>
                <a:gd name="connsiteY4" fmla="*/ 1190207 h 1908017"/>
                <a:gd name="connsiteX5" fmla="*/ 1172733 w 1458575"/>
                <a:gd name="connsiteY5" fmla="*/ 930051 h 1908017"/>
                <a:gd name="connsiteX6" fmla="*/ 1450875 w 1458575"/>
                <a:gd name="connsiteY6" fmla="*/ 523246 h 1908017"/>
                <a:gd name="connsiteX7" fmla="*/ 1239101 w 1458575"/>
                <a:gd name="connsiteY7" fmla="*/ 131808 h 1908017"/>
                <a:gd name="connsiteX8" fmla="*/ 761660 w 1458575"/>
                <a:gd name="connsiteY8" fmla="*/ 32194 h 1908017"/>
                <a:gd name="connsiteX9" fmla="*/ 284962 w 1458575"/>
                <a:gd name="connsiteY9" fmla="*/ 616342 h 1908017"/>
                <a:gd name="connsiteX0" fmla="*/ 343858 w 1519131"/>
                <a:gd name="connsiteY0" fmla="*/ 616342 h 1885036"/>
                <a:gd name="connsiteX1" fmla="*/ 71474 w 1519131"/>
                <a:gd name="connsiteY1" fmla="*/ 993617 h 1885036"/>
                <a:gd name="connsiteX2" fmla="*/ 115432 w 1519131"/>
                <a:gd name="connsiteY2" fmla="*/ 1704358 h 1885036"/>
                <a:gd name="connsiteX3" fmla="*/ 1302607 w 1519131"/>
                <a:gd name="connsiteY3" fmla="*/ 1851627 h 1885036"/>
                <a:gd name="connsiteX4" fmla="*/ 1514186 w 1519131"/>
                <a:gd name="connsiteY4" fmla="*/ 1190207 h 1885036"/>
                <a:gd name="connsiteX5" fmla="*/ 1231629 w 1519131"/>
                <a:gd name="connsiteY5" fmla="*/ 930051 h 1885036"/>
                <a:gd name="connsiteX6" fmla="*/ 1509771 w 1519131"/>
                <a:gd name="connsiteY6" fmla="*/ 523246 h 1885036"/>
                <a:gd name="connsiteX7" fmla="*/ 1297997 w 1519131"/>
                <a:gd name="connsiteY7" fmla="*/ 131808 h 1885036"/>
                <a:gd name="connsiteX8" fmla="*/ 820556 w 1519131"/>
                <a:gd name="connsiteY8" fmla="*/ 32194 h 1885036"/>
                <a:gd name="connsiteX9" fmla="*/ 343858 w 1519131"/>
                <a:gd name="connsiteY9" fmla="*/ 616342 h 1885036"/>
                <a:gd name="connsiteX0" fmla="*/ 343858 w 1549812"/>
                <a:gd name="connsiteY0" fmla="*/ 616342 h 1800235"/>
                <a:gd name="connsiteX1" fmla="*/ 71474 w 1549812"/>
                <a:gd name="connsiteY1" fmla="*/ 993617 h 1800235"/>
                <a:gd name="connsiteX2" fmla="*/ 115432 w 1549812"/>
                <a:gd name="connsiteY2" fmla="*/ 1704358 h 1800235"/>
                <a:gd name="connsiteX3" fmla="*/ 1389496 w 1549812"/>
                <a:gd name="connsiteY3" fmla="*/ 1724347 h 1800235"/>
                <a:gd name="connsiteX4" fmla="*/ 1514186 w 1549812"/>
                <a:gd name="connsiteY4" fmla="*/ 1190207 h 1800235"/>
                <a:gd name="connsiteX5" fmla="*/ 1231629 w 1549812"/>
                <a:gd name="connsiteY5" fmla="*/ 930051 h 1800235"/>
                <a:gd name="connsiteX6" fmla="*/ 1509771 w 1549812"/>
                <a:gd name="connsiteY6" fmla="*/ 523246 h 1800235"/>
                <a:gd name="connsiteX7" fmla="*/ 1297997 w 1549812"/>
                <a:gd name="connsiteY7" fmla="*/ 131808 h 1800235"/>
                <a:gd name="connsiteX8" fmla="*/ 820556 w 1549812"/>
                <a:gd name="connsiteY8" fmla="*/ 32194 h 1800235"/>
                <a:gd name="connsiteX9" fmla="*/ 343858 w 1549812"/>
                <a:gd name="connsiteY9" fmla="*/ 616342 h 18002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49812" h="1800235">
                  <a:moveTo>
                    <a:pt x="343858" y="616342"/>
                  </a:moveTo>
                  <a:cubicBezTo>
                    <a:pt x="219011" y="776579"/>
                    <a:pt x="109545" y="812281"/>
                    <a:pt x="71474" y="993617"/>
                  </a:cubicBezTo>
                  <a:cubicBezTo>
                    <a:pt x="33403" y="1174953"/>
                    <a:pt x="-89757" y="1561356"/>
                    <a:pt x="115432" y="1704358"/>
                  </a:cubicBezTo>
                  <a:cubicBezTo>
                    <a:pt x="320621" y="1847360"/>
                    <a:pt x="1156371" y="1810039"/>
                    <a:pt x="1389496" y="1724347"/>
                  </a:cubicBezTo>
                  <a:cubicBezTo>
                    <a:pt x="1622621" y="1638655"/>
                    <a:pt x="1540497" y="1322590"/>
                    <a:pt x="1514186" y="1190207"/>
                  </a:cubicBezTo>
                  <a:cubicBezTo>
                    <a:pt x="1487875" y="1057824"/>
                    <a:pt x="1240336" y="1148914"/>
                    <a:pt x="1231629" y="930051"/>
                  </a:cubicBezTo>
                  <a:cubicBezTo>
                    <a:pt x="1248292" y="693847"/>
                    <a:pt x="1498710" y="656286"/>
                    <a:pt x="1509771" y="523246"/>
                  </a:cubicBezTo>
                  <a:cubicBezTo>
                    <a:pt x="1520832" y="390206"/>
                    <a:pt x="1431655" y="305130"/>
                    <a:pt x="1297997" y="131808"/>
                  </a:cubicBezTo>
                  <a:cubicBezTo>
                    <a:pt x="1189251" y="36824"/>
                    <a:pt x="979579" y="-48562"/>
                    <a:pt x="820556" y="32194"/>
                  </a:cubicBezTo>
                  <a:cubicBezTo>
                    <a:pt x="661533" y="112950"/>
                    <a:pt x="468705" y="456105"/>
                    <a:pt x="343858" y="616342"/>
                  </a:cubicBezTo>
                  <a:close/>
                </a:path>
              </a:pathLst>
            </a:custGeom>
            <a:solidFill>
              <a:srgbClr val="9CDFF9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3" name="Freeform 417">
              <a:extLst>
                <a:ext uri="{FF2B5EF4-FFF2-40B4-BE49-F238E27FC236}">
                  <a16:creationId xmlns:a16="http://schemas.microsoft.com/office/drawing/2014/main" id="{22352293-C7A6-4C41-9DD8-CAA48CB29154}"/>
                </a:ext>
              </a:extLst>
            </p:cNvPr>
            <p:cNvSpPr>
              <a:spLocks/>
            </p:cNvSpPr>
            <p:nvPr/>
          </p:nvSpPr>
          <p:spPr bwMode="auto">
            <a:xfrm>
              <a:off x="7337287" y="1795939"/>
              <a:ext cx="1736725" cy="1317704"/>
            </a:xfrm>
            <a:custGeom>
              <a:avLst/>
              <a:gdLst>
                <a:gd name="T0" fmla="*/ 2147483646 w 1036"/>
                <a:gd name="T1" fmla="*/ 2147483646 h 675"/>
                <a:gd name="T2" fmla="*/ 2147483646 w 1036"/>
                <a:gd name="T3" fmla="*/ 2147483646 h 675"/>
                <a:gd name="T4" fmla="*/ 2147483646 w 1036"/>
                <a:gd name="T5" fmla="*/ 2147483646 h 675"/>
                <a:gd name="T6" fmla="*/ 2147483646 w 1036"/>
                <a:gd name="T7" fmla="*/ 2147483646 h 675"/>
                <a:gd name="T8" fmla="*/ 2147483646 w 1036"/>
                <a:gd name="T9" fmla="*/ 2147483646 h 675"/>
                <a:gd name="T10" fmla="*/ 2147483646 w 1036"/>
                <a:gd name="T11" fmla="*/ 2147483646 h 675"/>
                <a:gd name="T12" fmla="*/ 2147483646 w 1036"/>
                <a:gd name="T13" fmla="*/ 2147483646 h 675"/>
                <a:gd name="T14" fmla="*/ 2147483646 w 1036"/>
                <a:gd name="T15" fmla="*/ 2147483646 h 675"/>
                <a:gd name="T16" fmla="*/ 2147483646 w 1036"/>
                <a:gd name="T17" fmla="*/ 2147483646 h 675"/>
                <a:gd name="T18" fmla="*/ 2147483646 w 1036"/>
                <a:gd name="T19" fmla="*/ 2147483646 h 675"/>
                <a:gd name="T20" fmla="*/ 2147483646 w 1036"/>
                <a:gd name="T21" fmla="*/ 2147483646 h 675"/>
                <a:gd name="T22" fmla="*/ 2147483646 w 1036"/>
                <a:gd name="T23" fmla="*/ 2147483646 h 675"/>
                <a:gd name="T24" fmla="*/ 2147483646 w 1036"/>
                <a:gd name="T25" fmla="*/ 2147483646 h 675"/>
                <a:gd name="T26" fmla="*/ 2147483646 w 1036"/>
                <a:gd name="T27" fmla="*/ 2147483646 h 675"/>
                <a:gd name="T28" fmla="*/ 2147483646 w 1036"/>
                <a:gd name="T29" fmla="*/ 2147483646 h 675"/>
                <a:gd name="T30" fmla="*/ 2147483646 w 1036"/>
                <a:gd name="T31" fmla="*/ 2147483646 h 675"/>
                <a:gd name="T32" fmla="*/ 2147483646 w 1036"/>
                <a:gd name="T33" fmla="*/ 2147483646 h 675"/>
                <a:gd name="T34" fmla="*/ 2147483646 w 1036"/>
                <a:gd name="T35" fmla="*/ 2147483646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9CDFF9"/>
            </a:solidFill>
            <a:ln>
              <a:noFill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14" name="Group 418">
              <a:extLst>
                <a:ext uri="{FF2B5EF4-FFF2-40B4-BE49-F238E27FC236}">
                  <a16:creationId xmlns:a16="http://schemas.microsoft.com/office/drawing/2014/main" id="{BE0D451A-5CE4-4C4B-B3DF-A408288EDA0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268561" y="3259155"/>
              <a:ext cx="1458912" cy="933450"/>
              <a:chOff x="2889" y="1631"/>
              <a:chExt cx="980" cy="743"/>
            </a:xfrm>
          </p:grpSpPr>
          <p:sp>
            <p:nvSpPr>
              <p:cNvPr id="369" name="Rectangle 419">
                <a:extLst>
                  <a:ext uri="{FF2B5EF4-FFF2-40B4-BE49-F238E27FC236}">
                    <a16:creationId xmlns:a16="http://schemas.microsoft.com/office/drawing/2014/main" id="{F39DA03D-3BDA-2344-B3D3-3A95FB5EED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46" y="1841"/>
                <a:ext cx="663" cy="533"/>
              </a:xfrm>
              <a:prstGeom prst="rect">
                <a:avLst/>
              </a:prstGeom>
              <a:solidFill>
                <a:srgbClr val="9CDF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  <p:sp>
            <p:nvSpPr>
              <p:cNvPr id="370" name="AutoShape 420">
                <a:extLst>
                  <a:ext uri="{FF2B5EF4-FFF2-40B4-BE49-F238E27FC236}">
                    <a16:creationId xmlns:a16="http://schemas.microsoft.com/office/drawing/2014/main" id="{579866B0-F884-A84A-B74A-EFEA50EBF8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9" y="1631"/>
                <a:ext cx="980" cy="253"/>
              </a:xfrm>
              <a:prstGeom prst="triangle">
                <a:avLst>
                  <a:gd name="adj" fmla="val 50000"/>
                </a:avLst>
              </a:prstGeom>
              <a:solidFill>
                <a:srgbClr val="9CDF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CCFF"/>
                  </a:solidFill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21" name="Freeform 427">
              <a:extLst>
                <a:ext uri="{FF2B5EF4-FFF2-40B4-BE49-F238E27FC236}">
                  <a16:creationId xmlns:a16="http://schemas.microsoft.com/office/drawing/2014/main" id="{3F97D486-CCD5-C043-940C-EC1740EC7BA0}"/>
                </a:ext>
              </a:extLst>
            </p:cNvPr>
            <p:cNvSpPr>
              <a:spLocks/>
            </p:cNvSpPr>
            <p:nvPr/>
          </p:nvSpPr>
          <p:spPr bwMode="auto">
            <a:xfrm>
              <a:off x="7775612" y="4653038"/>
              <a:ext cx="3079750" cy="1665288"/>
            </a:xfrm>
            <a:custGeom>
              <a:avLst/>
              <a:gdLst>
                <a:gd name="T0" fmla="*/ 2147483646 w 1940"/>
                <a:gd name="T1" fmla="*/ 2147483646 h 1049"/>
                <a:gd name="T2" fmla="*/ 2147483646 w 1940"/>
                <a:gd name="T3" fmla="*/ 2147483646 h 1049"/>
                <a:gd name="T4" fmla="*/ 2147483646 w 1940"/>
                <a:gd name="T5" fmla="*/ 2147483646 h 1049"/>
                <a:gd name="T6" fmla="*/ 2147483646 w 1940"/>
                <a:gd name="T7" fmla="*/ 2147483646 h 1049"/>
                <a:gd name="T8" fmla="*/ 2147483646 w 1940"/>
                <a:gd name="T9" fmla="*/ 2147483646 h 1049"/>
                <a:gd name="T10" fmla="*/ 2147483646 w 1940"/>
                <a:gd name="T11" fmla="*/ 2147483646 h 1049"/>
                <a:gd name="T12" fmla="*/ 2147483646 w 1940"/>
                <a:gd name="T13" fmla="*/ 2147483646 h 1049"/>
                <a:gd name="T14" fmla="*/ 2147483646 w 1940"/>
                <a:gd name="T15" fmla="*/ 2147483646 h 1049"/>
                <a:gd name="T16" fmla="*/ 2147483646 w 1940"/>
                <a:gd name="T17" fmla="*/ 2147483646 h 1049"/>
                <a:gd name="T18" fmla="*/ 2147483646 w 1940"/>
                <a:gd name="T19" fmla="*/ 2147483646 h 1049"/>
                <a:gd name="T20" fmla="*/ 2147483646 w 1940"/>
                <a:gd name="T21" fmla="*/ 2147483646 h 1049"/>
                <a:gd name="T22" fmla="*/ 2147483646 w 1940"/>
                <a:gd name="T23" fmla="*/ 2147483646 h 1049"/>
                <a:gd name="T24" fmla="*/ 2147483646 w 1940"/>
                <a:gd name="T25" fmla="*/ 2147483646 h 1049"/>
                <a:gd name="T26" fmla="*/ 2147483646 w 1940"/>
                <a:gd name="T27" fmla="*/ 2147483646 h 1049"/>
                <a:gd name="T28" fmla="*/ 2147483646 w 1940"/>
                <a:gd name="T29" fmla="*/ 2147483646 h 1049"/>
                <a:gd name="T30" fmla="*/ 2147483646 w 1940"/>
                <a:gd name="T31" fmla="*/ 2147483646 h 104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940"/>
                <a:gd name="T49" fmla="*/ 0 h 1049"/>
                <a:gd name="T50" fmla="*/ 1940 w 1940"/>
                <a:gd name="T51" fmla="*/ 1049 h 1049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940" h="1049">
                  <a:moveTo>
                    <a:pt x="952" y="26"/>
                  </a:moveTo>
                  <a:cubicBezTo>
                    <a:pt x="867" y="45"/>
                    <a:pt x="832" y="118"/>
                    <a:pt x="755" y="125"/>
                  </a:cubicBezTo>
                  <a:cubicBezTo>
                    <a:pt x="678" y="132"/>
                    <a:pt x="587" y="72"/>
                    <a:pt x="488" y="68"/>
                  </a:cubicBezTo>
                  <a:cubicBezTo>
                    <a:pt x="389" y="64"/>
                    <a:pt x="237" y="48"/>
                    <a:pt x="158" y="101"/>
                  </a:cubicBezTo>
                  <a:cubicBezTo>
                    <a:pt x="79" y="154"/>
                    <a:pt x="28" y="298"/>
                    <a:pt x="14" y="389"/>
                  </a:cubicBezTo>
                  <a:cubicBezTo>
                    <a:pt x="0" y="480"/>
                    <a:pt x="25" y="595"/>
                    <a:pt x="71" y="648"/>
                  </a:cubicBezTo>
                  <a:cubicBezTo>
                    <a:pt x="117" y="701"/>
                    <a:pt x="205" y="665"/>
                    <a:pt x="288" y="706"/>
                  </a:cubicBezTo>
                  <a:cubicBezTo>
                    <a:pt x="371" y="747"/>
                    <a:pt x="450" y="842"/>
                    <a:pt x="568" y="893"/>
                  </a:cubicBezTo>
                  <a:cubicBezTo>
                    <a:pt x="686" y="944"/>
                    <a:pt x="852" y="991"/>
                    <a:pt x="996" y="1014"/>
                  </a:cubicBezTo>
                  <a:cubicBezTo>
                    <a:pt x="1140" y="1036"/>
                    <a:pt x="1309" y="1049"/>
                    <a:pt x="1433" y="1031"/>
                  </a:cubicBezTo>
                  <a:cubicBezTo>
                    <a:pt x="1557" y="1012"/>
                    <a:pt x="1657" y="960"/>
                    <a:pt x="1739" y="907"/>
                  </a:cubicBezTo>
                  <a:cubicBezTo>
                    <a:pt x="1821" y="855"/>
                    <a:pt x="1906" y="824"/>
                    <a:pt x="1923" y="714"/>
                  </a:cubicBezTo>
                  <a:cubicBezTo>
                    <a:pt x="1940" y="604"/>
                    <a:pt x="1898" y="350"/>
                    <a:pt x="1839" y="251"/>
                  </a:cubicBezTo>
                  <a:cubicBezTo>
                    <a:pt x="1780" y="151"/>
                    <a:pt x="1662" y="153"/>
                    <a:pt x="1566" y="114"/>
                  </a:cubicBezTo>
                  <a:cubicBezTo>
                    <a:pt x="1470" y="76"/>
                    <a:pt x="1365" y="30"/>
                    <a:pt x="1263" y="15"/>
                  </a:cubicBezTo>
                  <a:cubicBezTo>
                    <a:pt x="1161" y="0"/>
                    <a:pt x="1037" y="8"/>
                    <a:pt x="952" y="26"/>
                  </a:cubicBezTo>
                  <a:close/>
                </a:path>
              </a:pathLst>
            </a:custGeom>
            <a:solidFill>
              <a:srgbClr val="9CDFF9"/>
            </a:solidFill>
            <a:ln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6" name="Text Box 580">
              <a:extLst>
                <a:ext uri="{FF2B5EF4-FFF2-40B4-BE49-F238E27FC236}">
                  <a16:creationId xmlns:a16="http://schemas.microsoft.com/office/drawing/2014/main" id="{16C4E384-62E0-DC41-883F-EB2C4C99F8D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742485" y="1458365"/>
              <a:ext cx="1339406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 dirty="0">
                  <a:latin typeface="+mn-lt"/>
                </a:rPr>
                <a:t>mobile network</a:t>
              </a:r>
            </a:p>
          </p:txBody>
        </p:sp>
        <p:sp>
          <p:nvSpPr>
            <p:cNvPr id="69" name="Text Box 580">
              <a:extLst>
                <a:ext uri="{FF2B5EF4-FFF2-40B4-BE49-F238E27FC236}">
                  <a16:creationId xmlns:a16="http://schemas.microsoft.com/office/drawing/2014/main" id="{9AC056F8-729E-D344-BD7D-91781021793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394046" y="4161826"/>
              <a:ext cx="1955646" cy="2689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8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 dirty="0">
                  <a:latin typeface="+mn-lt"/>
                </a:rPr>
                <a:t>home network</a:t>
              </a:r>
            </a:p>
          </p:txBody>
        </p:sp>
        <p:sp>
          <p:nvSpPr>
            <p:cNvPr id="70" name="Text Box 580">
              <a:extLst>
                <a:ext uri="{FF2B5EF4-FFF2-40B4-BE49-F238E27FC236}">
                  <a16:creationId xmlns:a16="http://schemas.microsoft.com/office/drawing/2014/main" id="{8A1A4F41-0243-4946-9F02-F301CBD596B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370119" y="5749679"/>
              <a:ext cx="1195135" cy="441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8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 dirty="0">
                  <a:latin typeface="+mn-lt"/>
                </a:rPr>
                <a:t>enterprise</a:t>
              </a:r>
            </a:p>
            <a:p>
              <a:pPr>
                <a:lnSpc>
                  <a:spcPct val="8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 dirty="0">
                  <a:latin typeface="+mn-lt"/>
                </a:rPr>
                <a:t>          network</a:t>
              </a:r>
            </a:p>
          </p:txBody>
        </p:sp>
        <p:sp>
          <p:nvSpPr>
            <p:cNvPr id="372" name="Freeform 371">
              <a:extLst>
                <a:ext uri="{FF2B5EF4-FFF2-40B4-BE49-F238E27FC236}">
                  <a16:creationId xmlns:a16="http://schemas.microsoft.com/office/drawing/2014/main" id="{C89E7C56-1DE4-7143-8EEB-E5965035CC42}"/>
                </a:ext>
              </a:extLst>
            </p:cNvPr>
            <p:cNvSpPr/>
            <p:nvPr/>
          </p:nvSpPr>
          <p:spPr>
            <a:xfrm>
              <a:off x="10285357" y="3149444"/>
              <a:ext cx="1273167" cy="1935748"/>
            </a:xfrm>
            <a:custGeom>
              <a:avLst/>
              <a:gdLst>
                <a:gd name="connsiteX0" fmla="*/ 434989 w 1523031"/>
                <a:gd name="connsiteY0" fmla="*/ 253346 h 1763594"/>
                <a:gd name="connsiteX1" fmla="*/ 488 w 1523031"/>
                <a:gd name="connsiteY1" fmla="*/ 921706 h 1763594"/>
                <a:gd name="connsiteX2" fmla="*/ 368142 w 1523031"/>
                <a:gd name="connsiteY2" fmla="*/ 1489812 h 1763594"/>
                <a:gd name="connsiteX3" fmla="*/ 1187008 w 1523031"/>
                <a:gd name="connsiteY3" fmla="*/ 1757156 h 1763594"/>
                <a:gd name="connsiteX4" fmla="*/ 1521239 w 1523031"/>
                <a:gd name="connsiteY4" fmla="*/ 1239177 h 1763594"/>
                <a:gd name="connsiteX5" fmla="*/ 1320700 w 1523031"/>
                <a:gd name="connsiteY5" fmla="*/ 654362 h 1763594"/>
                <a:gd name="connsiteX6" fmla="*/ 1337412 w 1523031"/>
                <a:gd name="connsiteY6" fmla="*/ 136383 h 1763594"/>
                <a:gd name="connsiteX7" fmla="*/ 1086739 w 1523031"/>
                <a:gd name="connsiteY7" fmla="*/ 2711 h 1763594"/>
                <a:gd name="connsiteX8" fmla="*/ 434989 w 1523031"/>
                <a:gd name="connsiteY8" fmla="*/ 253346 h 1763594"/>
                <a:gd name="connsiteX0" fmla="*/ 434989 w 1537226"/>
                <a:gd name="connsiteY0" fmla="*/ 253346 h 1763594"/>
                <a:gd name="connsiteX1" fmla="*/ 488 w 1537226"/>
                <a:gd name="connsiteY1" fmla="*/ 921706 h 1763594"/>
                <a:gd name="connsiteX2" fmla="*/ 368142 w 1537226"/>
                <a:gd name="connsiteY2" fmla="*/ 1489812 h 1763594"/>
                <a:gd name="connsiteX3" fmla="*/ 1187008 w 1537226"/>
                <a:gd name="connsiteY3" fmla="*/ 1757156 h 1763594"/>
                <a:gd name="connsiteX4" fmla="*/ 1521239 w 1537226"/>
                <a:gd name="connsiteY4" fmla="*/ 1239177 h 1763594"/>
                <a:gd name="connsiteX5" fmla="*/ 1468998 w 1537226"/>
                <a:gd name="connsiteY5" fmla="*/ 654362 h 1763594"/>
                <a:gd name="connsiteX6" fmla="*/ 1337412 w 1537226"/>
                <a:gd name="connsiteY6" fmla="*/ 136383 h 1763594"/>
                <a:gd name="connsiteX7" fmla="*/ 1086739 w 1537226"/>
                <a:gd name="connsiteY7" fmla="*/ 2711 h 1763594"/>
                <a:gd name="connsiteX8" fmla="*/ 434989 w 1537226"/>
                <a:gd name="connsiteY8" fmla="*/ 253346 h 1763594"/>
                <a:gd name="connsiteX0" fmla="*/ 434989 w 1537226"/>
                <a:gd name="connsiteY0" fmla="*/ 253346 h 1763594"/>
                <a:gd name="connsiteX1" fmla="*/ 488 w 1537226"/>
                <a:gd name="connsiteY1" fmla="*/ 921706 h 1763594"/>
                <a:gd name="connsiteX2" fmla="*/ 368142 w 1537226"/>
                <a:gd name="connsiteY2" fmla="*/ 1489812 h 1763594"/>
                <a:gd name="connsiteX3" fmla="*/ 1187008 w 1537226"/>
                <a:gd name="connsiteY3" fmla="*/ 1757156 h 1763594"/>
                <a:gd name="connsiteX4" fmla="*/ 1521239 w 1537226"/>
                <a:gd name="connsiteY4" fmla="*/ 1239177 h 1763594"/>
                <a:gd name="connsiteX5" fmla="*/ 1468998 w 1537226"/>
                <a:gd name="connsiteY5" fmla="*/ 654362 h 1763594"/>
                <a:gd name="connsiteX6" fmla="*/ 1337412 w 1537226"/>
                <a:gd name="connsiteY6" fmla="*/ 136383 h 1763594"/>
                <a:gd name="connsiteX7" fmla="*/ 839572 w 1537226"/>
                <a:gd name="connsiteY7" fmla="*/ 2711 h 1763594"/>
                <a:gd name="connsiteX8" fmla="*/ 434989 w 1537226"/>
                <a:gd name="connsiteY8" fmla="*/ 253346 h 1763594"/>
                <a:gd name="connsiteX0" fmla="*/ 360357 w 1536743"/>
                <a:gd name="connsiteY0" fmla="*/ 534641 h 1782088"/>
                <a:gd name="connsiteX1" fmla="*/ 5 w 1536743"/>
                <a:gd name="connsiteY1" fmla="*/ 940200 h 1782088"/>
                <a:gd name="connsiteX2" fmla="*/ 367659 w 1536743"/>
                <a:gd name="connsiteY2" fmla="*/ 1508306 h 1782088"/>
                <a:gd name="connsiteX3" fmla="*/ 1186525 w 1536743"/>
                <a:gd name="connsiteY3" fmla="*/ 1775650 h 1782088"/>
                <a:gd name="connsiteX4" fmla="*/ 1520756 w 1536743"/>
                <a:gd name="connsiteY4" fmla="*/ 1257671 h 1782088"/>
                <a:gd name="connsiteX5" fmla="*/ 1468515 w 1536743"/>
                <a:gd name="connsiteY5" fmla="*/ 672856 h 1782088"/>
                <a:gd name="connsiteX6" fmla="*/ 1336929 w 1536743"/>
                <a:gd name="connsiteY6" fmla="*/ 154877 h 1782088"/>
                <a:gd name="connsiteX7" fmla="*/ 839089 w 1536743"/>
                <a:gd name="connsiteY7" fmla="*/ 21205 h 1782088"/>
                <a:gd name="connsiteX8" fmla="*/ 360357 w 1536743"/>
                <a:gd name="connsiteY8" fmla="*/ 534641 h 1782088"/>
                <a:gd name="connsiteX0" fmla="*/ 360355 w 1536741"/>
                <a:gd name="connsiteY0" fmla="*/ 534641 h 1782088"/>
                <a:gd name="connsiteX1" fmla="*/ 3 w 1536741"/>
                <a:gd name="connsiteY1" fmla="*/ 940200 h 1782088"/>
                <a:gd name="connsiteX2" fmla="*/ 367657 w 1536741"/>
                <a:gd name="connsiteY2" fmla="*/ 1508306 h 1782088"/>
                <a:gd name="connsiteX3" fmla="*/ 1186523 w 1536741"/>
                <a:gd name="connsiteY3" fmla="*/ 1775650 h 1782088"/>
                <a:gd name="connsiteX4" fmla="*/ 1520754 w 1536741"/>
                <a:gd name="connsiteY4" fmla="*/ 1257671 h 1782088"/>
                <a:gd name="connsiteX5" fmla="*/ 1468513 w 1536741"/>
                <a:gd name="connsiteY5" fmla="*/ 672856 h 1782088"/>
                <a:gd name="connsiteX6" fmla="*/ 1336927 w 1536741"/>
                <a:gd name="connsiteY6" fmla="*/ 154877 h 1782088"/>
                <a:gd name="connsiteX7" fmla="*/ 839087 w 1536741"/>
                <a:gd name="connsiteY7" fmla="*/ 21205 h 1782088"/>
                <a:gd name="connsiteX8" fmla="*/ 360355 w 1536741"/>
                <a:gd name="connsiteY8" fmla="*/ 534641 h 1782088"/>
                <a:gd name="connsiteX0" fmla="*/ 360355 w 1534770"/>
                <a:gd name="connsiteY0" fmla="*/ 553225 h 1800672"/>
                <a:gd name="connsiteX1" fmla="*/ 3 w 1534770"/>
                <a:gd name="connsiteY1" fmla="*/ 958784 h 1800672"/>
                <a:gd name="connsiteX2" fmla="*/ 367657 w 1534770"/>
                <a:gd name="connsiteY2" fmla="*/ 1526890 h 1800672"/>
                <a:gd name="connsiteX3" fmla="*/ 1186523 w 1534770"/>
                <a:gd name="connsiteY3" fmla="*/ 1794234 h 1800672"/>
                <a:gd name="connsiteX4" fmla="*/ 1520754 w 1534770"/>
                <a:gd name="connsiteY4" fmla="*/ 1276255 h 1800672"/>
                <a:gd name="connsiteX5" fmla="*/ 1468513 w 1534770"/>
                <a:gd name="connsiteY5" fmla="*/ 691440 h 1800672"/>
                <a:gd name="connsiteX6" fmla="*/ 1435794 w 1534770"/>
                <a:gd name="connsiteY6" fmla="*/ 107761 h 1800672"/>
                <a:gd name="connsiteX7" fmla="*/ 839087 w 1534770"/>
                <a:gd name="connsiteY7" fmla="*/ 39789 h 1800672"/>
                <a:gd name="connsiteX8" fmla="*/ 360355 w 1534770"/>
                <a:gd name="connsiteY8" fmla="*/ 553225 h 1800672"/>
                <a:gd name="connsiteX0" fmla="*/ 360355 w 1580585"/>
                <a:gd name="connsiteY0" fmla="*/ 553225 h 1880420"/>
                <a:gd name="connsiteX1" fmla="*/ 3 w 1580585"/>
                <a:gd name="connsiteY1" fmla="*/ 958784 h 1880420"/>
                <a:gd name="connsiteX2" fmla="*/ 367657 w 1580585"/>
                <a:gd name="connsiteY2" fmla="*/ 1526890 h 1880420"/>
                <a:gd name="connsiteX3" fmla="*/ 1186523 w 1580585"/>
                <a:gd name="connsiteY3" fmla="*/ 1794234 h 1880420"/>
                <a:gd name="connsiteX4" fmla="*/ 1570188 w 1580585"/>
                <a:gd name="connsiteY4" fmla="*/ 1785433 h 1880420"/>
                <a:gd name="connsiteX5" fmla="*/ 1468513 w 1580585"/>
                <a:gd name="connsiteY5" fmla="*/ 691440 h 1880420"/>
                <a:gd name="connsiteX6" fmla="*/ 1435794 w 1580585"/>
                <a:gd name="connsiteY6" fmla="*/ 107761 h 1880420"/>
                <a:gd name="connsiteX7" fmla="*/ 839087 w 1580585"/>
                <a:gd name="connsiteY7" fmla="*/ 39789 h 1880420"/>
                <a:gd name="connsiteX8" fmla="*/ 360355 w 1580585"/>
                <a:gd name="connsiteY8" fmla="*/ 553225 h 1880420"/>
                <a:gd name="connsiteX0" fmla="*/ 316588 w 1580732"/>
                <a:gd name="connsiteY0" fmla="*/ 359285 h 1867156"/>
                <a:gd name="connsiteX1" fmla="*/ 150 w 1580732"/>
                <a:gd name="connsiteY1" fmla="*/ 945520 h 1867156"/>
                <a:gd name="connsiteX2" fmla="*/ 367804 w 1580732"/>
                <a:gd name="connsiteY2" fmla="*/ 1513626 h 1867156"/>
                <a:gd name="connsiteX3" fmla="*/ 1186670 w 1580732"/>
                <a:gd name="connsiteY3" fmla="*/ 1780970 h 1867156"/>
                <a:gd name="connsiteX4" fmla="*/ 1570335 w 1580732"/>
                <a:gd name="connsiteY4" fmla="*/ 1772169 h 1867156"/>
                <a:gd name="connsiteX5" fmla="*/ 1468660 w 1580732"/>
                <a:gd name="connsiteY5" fmla="*/ 678176 h 1867156"/>
                <a:gd name="connsiteX6" fmla="*/ 1435941 w 1580732"/>
                <a:gd name="connsiteY6" fmla="*/ 94497 h 1867156"/>
                <a:gd name="connsiteX7" fmla="*/ 839234 w 1580732"/>
                <a:gd name="connsiteY7" fmla="*/ 26525 h 1867156"/>
                <a:gd name="connsiteX8" fmla="*/ 316588 w 1580732"/>
                <a:gd name="connsiteY8" fmla="*/ 359285 h 1867156"/>
                <a:gd name="connsiteX0" fmla="*/ 163575 w 1427719"/>
                <a:gd name="connsiteY0" fmla="*/ 359285 h 1867156"/>
                <a:gd name="connsiteX1" fmla="*/ 836 w 1427719"/>
                <a:gd name="connsiteY1" fmla="*/ 1076921 h 1867156"/>
                <a:gd name="connsiteX2" fmla="*/ 214791 w 1427719"/>
                <a:gd name="connsiteY2" fmla="*/ 1513626 h 1867156"/>
                <a:gd name="connsiteX3" fmla="*/ 1033657 w 1427719"/>
                <a:gd name="connsiteY3" fmla="*/ 1780970 h 1867156"/>
                <a:gd name="connsiteX4" fmla="*/ 1417322 w 1427719"/>
                <a:gd name="connsiteY4" fmla="*/ 1772169 h 1867156"/>
                <a:gd name="connsiteX5" fmla="*/ 1315647 w 1427719"/>
                <a:gd name="connsiteY5" fmla="*/ 678176 h 1867156"/>
                <a:gd name="connsiteX6" fmla="*/ 1282928 w 1427719"/>
                <a:gd name="connsiteY6" fmla="*/ 94497 h 1867156"/>
                <a:gd name="connsiteX7" fmla="*/ 686221 w 1427719"/>
                <a:gd name="connsiteY7" fmla="*/ 26525 h 1867156"/>
                <a:gd name="connsiteX8" fmla="*/ 163575 w 1427719"/>
                <a:gd name="connsiteY8" fmla="*/ 359285 h 1867156"/>
                <a:gd name="connsiteX0" fmla="*/ 163575 w 1426632"/>
                <a:gd name="connsiteY0" fmla="*/ 394322 h 1902193"/>
                <a:gd name="connsiteX1" fmla="*/ 836 w 1426632"/>
                <a:gd name="connsiteY1" fmla="*/ 1111958 h 1902193"/>
                <a:gd name="connsiteX2" fmla="*/ 214791 w 1426632"/>
                <a:gd name="connsiteY2" fmla="*/ 1548663 h 1902193"/>
                <a:gd name="connsiteX3" fmla="*/ 1033657 w 1426632"/>
                <a:gd name="connsiteY3" fmla="*/ 1816007 h 1902193"/>
                <a:gd name="connsiteX4" fmla="*/ 1417322 w 1426632"/>
                <a:gd name="connsiteY4" fmla="*/ 1807206 h 1902193"/>
                <a:gd name="connsiteX5" fmla="*/ 1315647 w 1426632"/>
                <a:gd name="connsiteY5" fmla="*/ 713213 h 1902193"/>
                <a:gd name="connsiteX6" fmla="*/ 1401843 w 1426632"/>
                <a:gd name="connsiteY6" fmla="*/ 63834 h 1902193"/>
                <a:gd name="connsiteX7" fmla="*/ 686221 w 1426632"/>
                <a:gd name="connsiteY7" fmla="*/ 61562 h 1902193"/>
                <a:gd name="connsiteX8" fmla="*/ 163575 w 1426632"/>
                <a:gd name="connsiteY8" fmla="*/ 394322 h 1902193"/>
                <a:gd name="connsiteX0" fmla="*/ 163575 w 1435249"/>
                <a:gd name="connsiteY0" fmla="*/ 394322 h 1885560"/>
                <a:gd name="connsiteX1" fmla="*/ 836 w 1435249"/>
                <a:gd name="connsiteY1" fmla="*/ 1111958 h 1885560"/>
                <a:gd name="connsiteX2" fmla="*/ 214791 w 1435249"/>
                <a:gd name="connsiteY2" fmla="*/ 1548663 h 1885560"/>
                <a:gd name="connsiteX3" fmla="*/ 1033657 w 1435249"/>
                <a:gd name="connsiteY3" fmla="*/ 1816007 h 1885560"/>
                <a:gd name="connsiteX4" fmla="*/ 1417322 w 1435249"/>
                <a:gd name="connsiteY4" fmla="*/ 1807206 h 1885560"/>
                <a:gd name="connsiteX5" fmla="*/ 1375103 w 1435249"/>
                <a:gd name="connsiteY5" fmla="*/ 943164 h 1885560"/>
                <a:gd name="connsiteX6" fmla="*/ 1401843 w 1435249"/>
                <a:gd name="connsiteY6" fmla="*/ 63834 h 1885560"/>
                <a:gd name="connsiteX7" fmla="*/ 686221 w 1435249"/>
                <a:gd name="connsiteY7" fmla="*/ 61562 h 1885560"/>
                <a:gd name="connsiteX8" fmla="*/ 163575 w 1435249"/>
                <a:gd name="connsiteY8" fmla="*/ 394322 h 1885560"/>
                <a:gd name="connsiteX0" fmla="*/ 128947 w 1438213"/>
                <a:gd name="connsiteY0" fmla="*/ 345176 h 1883146"/>
                <a:gd name="connsiteX1" fmla="*/ 3802 w 1438213"/>
                <a:gd name="connsiteY1" fmla="*/ 1109544 h 1883146"/>
                <a:gd name="connsiteX2" fmla="*/ 217757 w 1438213"/>
                <a:gd name="connsiteY2" fmla="*/ 1546249 h 1883146"/>
                <a:gd name="connsiteX3" fmla="*/ 1036623 w 1438213"/>
                <a:gd name="connsiteY3" fmla="*/ 1813593 h 1883146"/>
                <a:gd name="connsiteX4" fmla="*/ 1420288 w 1438213"/>
                <a:gd name="connsiteY4" fmla="*/ 1804792 h 1883146"/>
                <a:gd name="connsiteX5" fmla="*/ 1378069 w 1438213"/>
                <a:gd name="connsiteY5" fmla="*/ 940750 h 1883146"/>
                <a:gd name="connsiteX6" fmla="*/ 1404809 w 1438213"/>
                <a:gd name="connsiteY6" fmla="*/ 61420 h 1883146"/>
                <a:gd name="connsiteX7" fmla="*/ 689187 w 1438213"/>
                <a:gd name="connsiteY7" fmla="*/ 59148 h 1883146"/>
                <a:gd name="connsiteX8" fmla="*/ 128947 w 1438213"/>
                <a:gd name="connsiteY8" fmla="*/ 345176 h 1883146"/>
                <a:gd name="connsiteX0" fmla="*/ 126587 w 1435854"/>
                <a:gd name="connsiteY0" fmla="*/ 353278 h 1891248"/>
                <a:gd name="connsiteX1" fmla="*/ 1442 w 1435854"/>
                <a:gd name="connsiteY1" fmla="*/ 1117646 h 1891248"/>
                <a:gd name="connsiteX2" fmla="*/ 215397 w 1435854"/>
                <a:gd name="connsiteY2" fmla="*/ 1554351 h 1891248"/>
                <a:gd name="connsiteX3" fmla="*/ 1034263 w 1435854"/>
                <a:gd name="connsiteY3" fmla="*/ 1821695 h 1891248"/>
                <a:gd name="connsiteX4" fmla="*/ 1417928 w 1435854"/>
                <a:gd name="connsiteY4" fmla="*/ 1812894 h 1891248"/>
                <a:gd name="connsiteX5" fmla="*/ 1375709 w 1435854"/>
                <a:gd name="connsiteY5" fmla="*/ 948852 h 1891248"/>
                <a:gd name="connsiteX6" fmla="*/ 1402449 w 1435854"/>
                <a:gd name="connsiteY6" fmla="*/ 69522 h 1891248"/>
                <a:gd name="connsiteX7" fmla="*/ 221605 w 1435854"/>
                <a:gd name="connsiteY7" fmla="*/ 47778 h 1891248"/>
                <a:gd name="connsiteX8" fmla="*/ 126587 w 1435854"/>
                <a:gd name="connsiteY8" fmla="*/ 353278 h 1891248"/>
                <a:gd name="connsiteX0" fmla="*/ 35803 w 1453152"/>
                <a:gd name="connsiteY0" fmla="*/ 439993 h 1896181"/>
                <a:gd name="connsiteX1" fmla="*/ 18740 w 1453152"/>
                <a:gd name="connsiteY1" fmla="*/ 1122579 h 1896181"/>
                <a:gd name="connsiteX2" fmla="*/ 232695 w 1453152"/>
                <a:gd name="connsiteY2" fmla="*/ 1559284 h 1896181"/>
                <a:gd name="connsiteX3" fmla="*/ 1051561 w 1453152"/>
                <a:gd name="connsiteY3" fmla="*/ 1826628 h 1896181"/>
                <a:gd name="connsiteX4" fmla="*/ 1435226 w 1453152"/>
                <a:gd name="connsiteY4" fmla="*/ 1817827 h 1896181"/>
                <a:gd name="connsiteX5" fmla="*/ 1393007 w 1453152"/>
                <a:gd name="connsiteY5" fmla="*/ 953785 h 1896181"/>
                <a:gd name="connsiteX6" fmla="*/ 1419747 w 1453152"/>
                <a:gd name="connsiteY6" fmla="*/ 74455 h 1896181"/>
                <a:gd name="connsiteX7" fmla="*/ 238903 w 1453152"/>
                <a:gd name="connsiteY7" fmla="*/ 52711 h 1896181"/>
                <a:gd name="connsiteX8" fmla="*/ 35803 w 1453152"/>
                <a:gd name="connsiteY8" fmla="*/ 439993 h 1896181"/>
                <a:gd name="connsiteX0" fmla="*/ 35803 w 1447873"/>
                <a:gd name="connsiteY0" fmla="*/ 439993 h 1952840"/>
                <a:gd name="connsiteX1" fmla="*/ 18740 w 1447873"/>
                <a:gd name="connsiteY1" fmla="*/ 1122579 h 1952840"/>
                <a:gd name="connsiteX2" fmla="*/ 232695 w 1447873"/>
                <a:gd name="connsiteY2" fmla="*/ 1559284 h 1952840"/>
                <a:gd name="connsiteX3" fmla="*/ 1130848 w 1447873"/>
                <a:gd name="connsiteY3" fmla="*/ 1925181 h 1952840"/>
                <a:gd name="connsiteX4" fmla="*/ 1435226 w 1447873"/>
                <a:gd name="connsiteY4" fmla="*/ 1817827 h 1952840"/>
                <a:gd name="connsiteX5" fmla="*/ 1393007 w 1447873"/>
                <a:gd name="connsiteY5" fmla="*/ 953785 h 1952840"/>
                <a:gd name="connsiteX6" fmla="*/ 1419747 w 1447873"/>
                <a:gd name="connsiteY6" fmla="*/ 74455 h 1952840"/>
                <a:gd name="connsiteX7" fmla="*/ 238903 w 1447873"/>
                <a:gd name="connsiteY7" fmla="*/ 52711 h 1952840"/>
                <a:gd name="connsiteX8" fmla="*/ 35803 w 1447873"/>
                <a:gd name="connsiteY8" fmla="*/ 439993 h 1952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47873" h="1952840">
                  <a:moveTo>
                    <a:pt x="35803" y="439993"/>
                  </a:moveTo>
                  <a:cubicBezTo>
                    <a:pt x="-891" y="618304"/>
                    <a:pt x="-14075" y="936031"/>
                    <a:pt x="18740" y="1122579"/>
                  </a:cubicBezTo>
                  <a:cubicBezTo>
                    <a:pt x="51555" y="1309127"/>
                    <a:pt x="47344" y="1425517"/>
                    <a:pt x="232695" y="1559284"/>
                  </a:cubicBezTo>
                  <a:cubicBezTo>
                    <a:pt x="418046" y="1693051"/>
                    <a:pt x="930426" y="1882091"/>
                    <a:pt x="1130848" y="1925181"/>
                  </a:cubicBezTo>
                  <a:cubicBezTo>
                    <a:pt x="1331270" y="1968271"/>
                    <a:pt x="1391533" y="1979726"/>
                    <a:pt x="1435226" y="1817827"/>
                  </a:cubicBezTo>
                  <a:cubicBezTo>
                    <a:pt x="1478919" y="1655928"/>
                    <a:pt x="1395587" y="1244347"/>
                    <a:pt x="1393007" y="953785"/>
                  </a:cubicBezTo>
                  <a:cubicBezTo>
                    <a:pt x="1390427" y="663223"/>
                    <a:pt x="1458740" y="183063"/>
                    <a:pt x="1419747" y="74455"/>
                  </a:cubicBezTo>
                  <a:cubicBezTo>
                    <a:pt x="1380754" y="-34153"/>
                    <a:pt x="469560" y="-8212"/>
                    <a:pt x="238903" y="52711"/>
                  </a:cubicBezTo>
                  <a:cubicBezTo>
                    <a:pt x="8246" y="113634"/>
                    <a:pt x="72497" y="261682"/>
                    <a:pt x="35803" y="439993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9CDFF9"/>
                </a:gs>
                <a:gs pos="100000">
                  <a:schemeClr val="bg1"/>
                </a:gs>
                <a:gs pos="59000">
                  <a:schemeClr val="accent5">
                    <a:lumMod val="20000"/>
                    <a:lumOff val="80000"/>
                  </a:schemeClr>
                </a:gs>
              </a:gsLst>
              <a:lin ang="0" scaled="1"/>
              <a:tileRect/>
            </a:gra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/>
            </a:p>
          </p:txBody>
        </p:sp>
        <p:grpSp>
          <p:nvGrpSpPr>
            <p:cNvPr id="374" name="Group 373">
              <a:extLst>
                <a:ext uri="{FF2B5EF4-FFF2-40B4-BE49-F238E27FC236}">
                  <a16:creationId xmlns:a16="http://schemas.microsoft.com/office/drawing/2014/main" id="{96BCCD85-1D07-EF4E-A878-EC23CD23096A}"/>
                </a:ext>
              </a:extLst>
            </p:cNvPr>
            <p:cNvGrpSpPr/>
            <p:nvPr/>
          </p:nvGrpSpPr>
          <p:grpSpPr>
            <a:xfrm>
              <a:off x="10900911" y="3897954"/>
              <a:ext cx="687393" cy="721548"/>
              <a:chOff x="5203089" y="1751190"/>
              <a:chExt cx="858331" cy="662414"/>
            </a:xfrm>
          </p:grpSpPr>
          <p:sp>
            <p:nvSpPr>
              <p:cNvPr id="382" name="Freeform 381">
                <a:extLst>
                  <a:ext uri="{FF2B5EF4-FFF2-40B4-BE49-F238E27FC236}">
                    <a16:creationId xmlns:a16="http://schemas.microsoft.com/office/drawing/2014/main" id="{D6FAD5AB-6E93-5E47-BE32-4993FD767B8F}"/>
                  </a:ext>
                </a:extLst>
              </p:cNvPr>
              <p:cNvSpPr/>
              <p:nvPr/>
            </p:nvSpPr>
            <p:spPr>
              <a:xfrm>
                <a:off x="5536769" y="1751190"/>
                <a:ext cx="524651" cy="662124"/>
              </a:xfrm>
              <a:custGeom>
                <a:avLst/>
                <a:gdLst>
                  <a:gd name="connsiteX0" fmla="*/ 3618 w 651290"/>
                  <a:gd name="connsiteY0" fmla="*/ 492070 h 492070"/>
                  <a:gd name="connsiteX1" fmla="*/ 0 w 651290"/>
                  <a:gd name="connsiteY1" fmla="*/ 141108 h 492070"/>
                  <a:gd name="connsiteX2" fmla="*/ 423338 w 651290"/>
                  <a:gd name="connsiteY2" fmla="*/ 0 h 492070"/>
                  <a:gd name="connsiteX3" fmla="*/ 647672 w 651290"/>
                  <a:gd name="connsiteY3" fmla="*/ 57891 h 492070"/>
                  <a:gd name="connsiteX4" fmla="*/ 651290 w 651290"/>
                  <a:gd name="connsiteY4" fmla="*/ 492070 h 492070"/>
                  <a:gd name="connsiteX5" fmla="*/ 3618 w 651290"/>
                  <a:gd name="connsiteY5" fmla="*/ 492070 h 492070"/>
                  <a:gd name="connsiteX0" fmla="*/ 3618 w 651290"/>
                  <a:gd name="connsiteY0" fmla="*/ 593378 h 593378"/>
                  <a:gd name="connsiteX1" fmla="*/ 0 w 651290"/>
                  <a:gd name="connsiteY1" fmla="*/ 242416 h 593378"/>
                  <a:gd name="connsiteX2" fmla="*/ 423338 w 651290"/>
                  <a:gd name="connsiteY2" fmla="*/ 101308 h 593378"/>
                  <a:gd name="connsiteX3" fmla="*/ 647672 w 651290"/>
                  <a:gd name="connsiteY3" fmla="*/ 0 h 593378"/>
                  <a:gd name="connsiteX4" fmla="*/ 651290 w 651290"/>
                  <a:gd name="connsiteY4" fmla="*/ 593378 h 593378"/>
                  <a:gd name="connsiteX5" fmla="*/ 3618 w 651290"/>
                  <a:gd name="connsiteY5" fmla="*/ 593378 h 593378"/>
                  <a:gd name="connsiteX0" fmla="*/ 3618 w 651290"/>
                  <a:gd name="connsiteY0" fmla="*/ 662124 h 662124"/>
                  <a:gd name="connsiteX1" fmla="*/ 0 w 651290"/>
                  <a:gd name="connsiteY1" fmla="*/ 311162 h 662124"/>
                  <a:gd name="connsiteX2" fmla="*/ 376300 w 651290"/>
                  <a:gd name="connsiteY2" fmla="*/ 0 h 662124"/>
                  <a:gd name="connsiteX3" fmla="*/ 647672 w 651290"/>
                  <a:gd name="connsiteY3" fmla="*/ 68746 h 662124"/>
                  <a:gd name="connsiteX4" fmla="*/ 651290 w 651290"/>
                  <a:gd name="connsiteY4" fmla="*/ 662124 h 662124"/>
                  <a:gd name="connsiteX5" fmla="*/ 3618 w 651290"/>
                  <a:gd name="connsiteY5" fmla="*/ 662124 h 662124"/>
                  <a:gd name="connsiteX0" fmla="*/ 0 w 647672"/>
                  <a:gd name="connsiteY0" fmla="*/ 662124 h 662124"/>
                  <a:gd name="connsiteX1" fmla="*/ 123021 w 647672"/>
                  <a:gd name="connsiteY1" fmla="*/ 83217 h 662124"/>
                  <a:gd name="connsiteX2" fmla="*/ 372682 w 647672"/>
                  <a:gd name="connsiteY2" fmla="*/ 0 h 662124"/>
                  <a:gd name="connsiteX3" fmla="*/ 644054 w 647672"/>
                  <a:gd name="connsiteY3" fmla="*/ 68746 h 662124"/>
                  <a:gd name="connsiteX4" fmla="*/ 647672 w 647672"/>
                  <a:gd name="connsiteY4" fmla="*/ 662124 h 662124"/>
                  <a:gd name="connsiteX5" fmla="*/ 0 w 647672"/>
                  <a:gd name="connsiteY5" fmla="*/ 662124 h 662124"/>
                  <a:gd name="connsiteX0" fmla="*/ 7238 w 524651"/>
                  <a:gd name="connsiteY0" fmla="*/ 669360 h 669360"/>
                  <a:gd name="connsiteX1" fmla="*/ 0 w 524651"/>
                  <a:gd name="connsiteY1" fmla="*/ 83217 h 669360"/>
                  <a:gd name="connsiteX2" fmla="*/ 249661 w 524651"/>
                  <a:gd name="connsiteY2" fmla="*/ 0 h 669360"/>
                  <a:gd name="connsiteX3" fmla="*/ 521033 w 524651"/>
                  <a:gd name="connsiteY3" fmla="*/ 68746 h 669360"/>
                  <a:gd name="connsiteX4" fmla="*/ 524651 w 524651"/>
                  <a:gd name="connsiteY4" fmla="*/ 662124 h 669360"/>
                  <a:gd name="connsiteX5" fmla="*/ 7238 w 524651"/>
                  <a:gd name="connsiteY5" fmla="*/ 669360 h 669360"/>
                  <a:gd name="connsiteX0" fmla="*/ 438 w 528706"/>
                  <a:gd name="connsiteY0" fmla="*/ 665742 h 665742"/>
                  <a:gd name="connsiteX1" fmla="*/ 4055 w 528706"/>
                  <a:gd name="connsiteY1" fmla="*/ 83217 h 665742"/>
                  <a:gd name="connsiteX2" fmla="*/ 253716 w 528706"/>
                  <a:gd name="connsiteY2" fmla="*/ 0 h 665742"/>
                  <a:gd name="connsiteX3" fmla="*/ 525088 w 528706"/>
                  <a:gd name="connsiteY3" fmla="*/ 68746 h 665742"/>
                  <a:gd name="connsiteX4" fmla="*/ 528706 w 528706"/>
                  <a:gd name="connsiteY4" fmla="*/ 662124 h 665742"/>
                  <a:gd name="connsiteX5" fmla="*/ 438 w 528706"/>
                  <a:gd name="connsiteY5" fmla="*/ 665742 h 665742"/>
                  <a:gd name="connsiteX0" fmla="*/ 155 w 546514"/>
                  <a:gd name="connsiteY0" fmla="*/ 662124 h 662124"/>
                  <a:gd name="connsiteX1" fmla="*/ 21863 w 546514"/>
                  <a:gd name="connsiteY1" fmla="*/ 83217 h 662124"/>
                  <a:gd name="connsiteX2" fmla="*/ 271524 w 546514"/>
                  <a:gd name="connsiteY2" fmla="*/ 0 h 662124"/>
                  <a:gd name="connsiteX3" fmla="*/ 542896 w 546514"/>
                  <a:gd name="connsiteY3" fmla="*/ 68746 h 662124"/>
                  <a:gd name="connsiteX4" fmla="*/ 546514 w 546514"/>
                  <a:gd name="connsiteY4" fmla="*/ 662124 h 662124"/>
                  <a:gd name="connsiteX5" fmla="*/ 155 w 546514"/>
                  <a:gd name="connsiteY5" fmla="*/ 662124 h 662124"/>
                  <a:gd name="connsiteX0" fmla="*/ 10856 w 524651"/>
                  <a:gd name="connsiteY0" fmla="*/ 658506 h 662124"/>
                  <a:gd name="connsiteX1" fmla="*/ 0 w 524651"/>
                  <a:gd name="connsiteY1" fmla="*/ 83217 h 662124"/>
                  <a:gd name="connsiteX2" fmla="*/ 249661 w 524651"/>
                  <a:gd name="connsiteY2" fmla="*/ 0 h 662124"/>
                  <a:gd name="connsiteX3" fmla="*/ 521033 w 524651"/>
                  <a:gd name="connsiteY3" fmla="*/ 68746 h 662124"/>
                  <a:gd name="connsiteX4" fmla="*/ 524651 w 524651"/>
                  <a:gd name="connsiteY4" fmla="*/ 662124 h 662124"/>
                  <a:gd name="connsiteX5" fmla="*/ 10856 w 524651"/>
                  <a:gd name="connsiteY5" fmla="*/ 658506 h 6621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24651" h="662124">
                    <a:moveTo>
                      <a:pt x="10856" y="658506"/>
                    </a:moveTo>
                    <a:cubicBezTo>
                      <a:pt x="8443" y="463125"/>
                      <a:pt x="2413" y="278598"/>
                      <a:pt x="0" y="83217"/>
                    </a:cubicBezTo>
                    <a:lnTo>
                      <a:pt x="249661" y="0"/>
                    </a:lnTo>
                    <a:lnTo>
                      <a:pt x="521033" y="68746"/>
                    </a:lnTo>
                    <a:lnTo>
                      <a:pt x="524651" y="662124"/>
                    </a:lnTo>
                    <a:lnTo>
                      <a:pt x="10856" y="658506"/>
                    </a:lnTo>
                    <a:close/>
                  </a:path>
                </a:pathLst>
              </a:custGeom>
              <a:solidFill>
                <a:srgbClr val="E0EBF1"/>
              </a:solidFill>
              <a:ln w="12700">
                <a:solidFill>
                  <a:srgbClr val="0000A8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383" name="Freeform 382">
                <a:extLst>
                  <a:ext uri="{FF2B5EF4-FFF2-40B4-BE49-F238E27FC236}">
                    <a16:creationId xmlns:a16="http://schemas.microsoft.com/office/drawing/2014/main" id="{2A115C8B-7EC0-084D-A3CF-7AEF0487F301}"/>
                  </a:ext>
                </a:extLst>
              </p:cNvPr>
              <p:cNvSpPr/>
              <p:nvPr/>
            </p:nvSpPr>
            <p:spPr>
              <a:xfrm>
                <a:off x="5203089" y="1921244"/>
                <a:ext cx="651290" cy="492070"/>
              </a:xfrm>
              <a:custGeom>
                <a:avLst/>
                <a:gdLst>
                  <a:gd name="connsiteX0" fmla="*/ 3618 w 651290"/>
                  <a:gd name="connsiteY0" fmla="*/ 492070 h 492070"/>
                  <a:gd name="connsiteX1" fmla="*/ 0 w 651290"/>
                  <a:gd name="connsiteY1" fmla="*/ 141108 h 492070"/>
                  <a:gd name="connsiteX2" fmla="*/ 423338 w 651290"/>
                  <a:gd name="connsiteY2" fmla="*/ 0 h 492070"/>
                  <a:gd name="connsiteX3" fmla="*/ 647672 w 651290"/>
                  <a:gd name="connsiteY3" fmla="*/ 57891 h 492070"/>
                  <a:gd name="connsiteX4" fmla="*/ 651290 w 651290"/>
                  <a:gd name="connsiteY4" fmla="*/ 492070 h 492070"/>
                  <a:gd name="connsiteX5" fmla="*/ 3618 w 651290"/>
                  <a:gd name="connsiteY5" fmla="*/ 492070 h 4920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51290" h="492070">
                    <a:moveTo>
                      <a:pt x="3618" y="492070"/>
                    </a:moveTo>
                    <a:lnTo>
                      <a:pt x="0" y="141108"/>
                    </a:lnTo>
                    <a:lnTo>
                      <a:pt x="423338" y="0"/>
                    </a:lnTo>
                    <a:lnTo>
                      <a:pt x="647672" y="57891"/>
                    </a:lnTo>
                    <a:lnTo>
                      <a:pt x="651290" y="492070"/>
                    </a:lnTo>
                    <a:lnTo>
                      <a:pt x="3618" y="492070"/>
                    </a:lnTo>
                    <a:close/>
                  </a:path>
                </a:pathLst>
              </a:custGeom>
              <a:solidFill>
                <a:srgbClr val="E0EBF1"/>
              </a:solidFill>
              <a:ln w="12700">
                <a:solidFill>
                  <a:srgbClr val="0000A3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/>
              </a:p>
            </p:txBody>
          </p:sp>
          <p:cxnSp>
            <p:nvCxnSpPr>
              <p:cNvPr id="384" name="Straight Connector 383">
                <a:extLst>
                  <a:ext uri="{FF2B5EF4-FFF2-40B4-BE49-F238E27FC236}">
                    <a16:creationId xmlns:a16="http://schemas.microsoft.com/office/drawing/2014/main" id="{16F8043F-8502-904C-9632-B3658D71B8BE}"/>
                  </a:ext>
                </a:extLst>
              </p:cNvPr>
              <p:cNvCxnSpPr/>
              <p:nvPr/>
            </p:nvCxnSpPr>
            <p:spPr>
              <a:xfrm flipV="1">
                <a:off x="5270526" y="2029553"/>
                <a:ext cx="295249" cy="73468"/>
              </a:xfrm>
              <a:prstGeom prst="line">
                <a:avLst/>
              </a:prstGeom>
              <a:ln w="44450">
                <a:solidFill>
                  <a:schemeClr val="bg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5" name="Straight Connector 384">
                <a:extLst>
                  <a:ext uri="{FF2B5EF4-FFF2-40B4-BE49-F238E27FC236}">
                    <a16:creationId xmlns:a16="http://schemas.microsoft.com/office/drawing/2014/main" id="{B4B3A6DE-2E70-F74C-8CA1-13247C912682}"/>
                  </a:ext>
                </a:extLst>
              </p:cNvPr>
              <p:cNvCxnSpPr/>
              <p:nvPr/>
            </p:nvCxnSpPr>
            <p:spPr>
              <a:xfrm flipV="1">
                <a:off x="5275406" y="2261710"/>
                <a:ext cx="290369" cy="16752"/>
              </a:xfrm>
              <a:prstGeom prst="line">
                <a:avLst/>
              </a:prstGeom>
              <a:ln w="44450">
                <a:solidFill>
                  <a:schemeClr val="bg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6" name="Straight Connector 385">
                <a:extLst>
                  <a:ext uri="{FF2B5EF4-FFF2-40B4-BE49-F238E27FC236}">
                    <a16:creationId xmlns:a16="http://schemas.microsoft.com/office/drawing/2014/main" id="{4B9DB078-BD58-F64A-B873-E1187205EB94}"/>
                  </a:ext>
                </a:extLst>
              </p:cNvPr>
              <p:cNvCxnSpPr/>
              <p:nvPr/>
            </p:nvCxnSpPr>
            <p:spPr>
              <a:xfrm flipV="1">
                <a:off x="5275406" y="2151772"/>
                <a:ext cx="290369" cy="48402"/>
              </a:xfrm>
              <a:prstGeom prst="line">
                <a:avLst/>
              </a:prstGeom>
              <a:ln w="44450">
                <a:solidFill>
                  <a:schemeClr val="bg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7" name="Straight Connector 386">
                <a:extLst>
                  <a:ext uri="{FF2B5EF4-FFF2-40B4-BE49-F238E27FC236}">
                    <a16:creationId xmlns:a16="http://schemas.microsoft.com/office/drawing/2014/main" id="{D321DD82-9D22-0B49-ADF9-8BE310E97E71}"/>
                  </a:ext>
                </a:extLst>
              </p:cNvPr>
              <p:cNvCxnSpPr/>
              <p:nvPr/>
            </p:nvCxnSpPr>
            <p:spPr>
              <a:xfrm>
                <a:off x="5270094" y="2354086"/>
                <a:ext cx="295681" cy="0"/>
              </a:xfrm>
              <a:prstGeom prst="line">
                <a:avLst/>
              </a:prstGeom>
              <a:ln w="44450">
                <a:solidFill>
                  <a:schemeClr val="bg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8" name="Straight Connector 387">
                <a:extLst>
                  <a:ext uri="{FF2B5EF4-FFF2-40B4-BE49-F238E27FC236}">
                    <a16:creationId xmlns:a16="http://schemas.microsoft.com/office/drawing/2014/main" id="{18A2FB0C-53B9-5248-AA65-9BA9B429FC4C}"/>
                  </a:ext>
                </a:extLst>
              </p:cNvPr>
              <p:cNvCxnSpPr/>
              <p:nvPr/>
            </p:nvCxnSpPr>
            <p:spPr>
              <a:xfrm flipV="1">
                <a:off x="5950242" y="1866900"/>
                <a:ext cx="0" cy="465273"/>
              </a:xfrm>
              <a:prstGeom prst="line">
                <a:avLst/>
              </a:prstGeom>
              <a:ln w="44450">
                <a:solidFill>
                  <a:schemeClr val="bg1"/>
                </a:solidFill>
                <a:prstDash val="sysDash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9" name="Straight Connector 388">
                <a:extLst>
                  <a:ext uri="{FF2B5EF4-FFF2-40B4-BE49-F238E27FC236}">
                    <a16:creationId xmlns:a16="http://schemas.microsoft.com/office/drawing/2014/main" id="{44FBB965-69F3-F546-AE9F-4AD14078F37E}"/>
                  </a:ext>
                </a:extLst>
              </p:cNvPr>
              <p:cNvCxnSpPr/>
              <p:nvPr/>
            </p:nvCxnSpPr>
            <p:spPr>
              <a:xfrm>
                <a:off x="5628589" y="1936750"/>
                <a:ext cx="0" cy="476854"/>
              </a:xfrm>
              <a:prstGeom prst="line">
                <a:avLst/>
              </a:prstGeom>
              <a:ln w="15875">
                <a:solidFill>
                  <a:srgbClr val="0000A8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391" name="Group 390">
              <a:extLst>
                <a:ext uri="{FF2B5EF4-FFF2-40B4-BE49-F238E27FC236}">
                  <a16:creationId xmlns:a16="http://schemas.microsoft.com/office/drawing/2014/main" id="{BDA3EF41-5873-7D4B-8A04-F8D62DFD2DB6}"/>
                </a:ext>
              </a:extLst>
            </p:cNvPr>
            <p:cNvGrpSpPr/>
            <p:nvPr/>
          </p:nvGrpSpPr>
          <p:grpSpPr>
            <a:xfrm>
              <a:off x="10834382" y="3164075"/>
              <a:ext cx="594613" cy="648336"/>
              <a:chOff x="5203089" y="1751190"/>
              <a:chExt cx="858331" cy="662414"/>
            </a:xfrm>
          </p:grpSpPr>
          <p:sp>
            <p:nvSpPr>
              <p:cNvPr id="399" name="Freeform 398">
                <a:extLst>
                  <a:ext uri="{FF2B5EF4-FFF2-40B4-BE49-F238E27FC236}">
                    <a16:creationId xmlns:a16="http://schemas.microsoft.com/office/drawing/2014/main" id="{325473B9-6F55-684D-B22D-FF70325540CE}"/>
                  </a:ext>
                </a:extLst>
              </p:cNvPr>
              <p:cNvSpPr/>
              <p:nvPr/>
            </p:nvSpPr>
            <p:spPr>
              <a:xfrm>
                <a:off x="5536769" y="1751190"/>
                <a:ext cx="524651" cy="662124"/>
              </a:xfrm>
              <a:custGeom>
                <a:avLst/>
                <a:gdLst>
                  <a:gd name="connsiteX0" fmla="*/ 3618 w 651290"/>
                  <a:gd name="connsiteY0" fmla="*/ 492070 h 492070"/>
                  <a:gd name="connsiteX1" fmla="*/ 0 w 651290"/>
                  <a:gd name="connsiteY1" fmla="*/ 141108 h 492070"/>
                  <a:gd name="connsiteX2" fmla="*/ 423338 w 651290"/>
                  <a:gd name="connsiteY2" fmla="*/ 0 h 492070"/>
                  <a:gd name="connsiteX3" fmla="*/ 647672 w 651290"/>
                  <a:gd name="connsiteY3" fmla="*/ 57891 h 492070"/>
                  <a:gd name="connsiteX4" fmla="*/ 651290 w 651290"/>
                  <a:gd name="connsiteY4" fmla="*/ 492070 h 492070"/>
                  <a:gd name="connsiteX5" fmla="*/ 3618 w 651290"/>
                  <a:gd name="connsiteY5" fmla="*/ 492070 h 492070"/>
                  <a:gd name="connsiteX0" fmla="*/ 3618 w 651290"/>
                  <a:gd name="connsiteY0" fmla="*/ 593378 h 593378"/>
                  <a:gd name="connsiteX1" fmla="*/ 0 w 651290"/>
                  <a:gd name="connsiteY1" fmla="*/ 242416 h 593378"/>
                  <a:gd name="connsiteX2" fmla="*/ 423338 w 651290"/>
                  <a:gd name="connsiteY2" fmla="*/ 101308 h 593378"/>
                  <a:gd name="connsiteX3" fmla="*/ 647672 w 651290"/>
                  <a:gd name="connsiteY3" fmla="*/ 0 h 593378"/>
                  <a:gd name="connsiteX4" fmla="*/ 651290 w 651290"/>
                  <a:gd name="connsiteY4" fmla="*/ 593378 h 593378"/>
                  <a:gd name="connsiteX5" fmla="*/ 3618 w 651290"/>
                  <a:gd name="connsiteY5" fmla="*/ 593378 h 593378"/>
                  <a:gd name="connsiteX0" fmla="*/ 3618 w 651290"/>
                  <a:gd name="connsiteY0" fmla="*/ 662124 h 662124"/>
                  <a:gd name="connsiteX1" fmla="*/ 0 w 651290"/>
                  <a:gd name="connsiteY1" fmla="*/ 311162 h 662124"/>
                  <a:gd name="connsiteX2" fmla="*/ 376300 w 651290"/>
                  <a:gd name="connsiteY2" fmla="*/ 0 h 662124"/>
                  <a:gd name="connsiteX3" fmla="*/ 647672 w 651290"/>
                  <a:gd name="connsiteY3" fmla="*/ 68746 h 662124"/>
                  <a:gd name="connsiteX4" fmla="*/ 651290 w 651290"/>
                  <a:gd name="connsiteY4" fmla="*/ 662124 h 662124"/>
                  <a:gd name="connsiteX5" fmla="*/ 3618 w 651290"/>
                  <a:gd name="connsiteY5" fmla="*/ 662124 h 662124"/>
                  <a:gd name="connsiteX0" fmla="*/ 0 w 647672"/>
                  <a:gd name="connsiteY0" fmla="*/ 662124 h 662124"/>
                  <a:gd name="connsiteX1" fmla="*/ 123021 w 647672"/>
                  <a:gd name="connsiteY1" fmla="*/ 83217 h 662124"/>
                  <a:gd name="connsiteX2" fmla="*/ 372682 w 647672"/>
                  <a:gd name="connsiteY2" fmla="*/ 0 h 662124"/>
                  <a:gd name="connsiteX3" fmla="*/ 644054 w 647672"/>
                  <a:gd name="connsiteY3" fmla="*/ 68746 h 662124"/>
                  <a:gd name="connsiteX4" fmla="*/ 647672 w 647672"/>
                  <a:gd name="connsiteY4" fmla="*/ 662124 h 662124"/>
                  <a:gd name="connsiteX5" fmla="*/ 0 w 647672"/>
                  <a:gd name="connsiteY5" fmla="*/ 662124 h 662124"/>
                  <a:gd name="connsiteX0" fmla="*/ 7238 w 524651"/>
                  <a:gd name="connsiteY0" fmla="*/ 669360 h 669360"/>
                  <a:gd name="connsiteX1" fmla="*/ 0 w 524651"/>
                  <a:gd name="connsiteY1" fmla="*/ 83217 h 669360"/>
                  <a:gd name="connsiteX2" fmla="*/ 249661 w 524651"/>
                  <a:gd name="connsiteY2" fmla="*/ 0 h 669360"/>
                  <a:gd name="connsiteX3" fmla="*/ 521033 w 524651"/>
                  <a:gd name="connsiteY3" fmla="*/ 68746 h 669360"/>
                  <a:gd name="connsiteX4" fmla="*/ 524651 w 524651"/>
                  <a:gd name="connsiteY4" fmla="*/ 662124 h 669360"/>
                  <a:gd name="connsiteX5" fmla="*/ 7238 w 524651"/>
                  <a:gd name="connsiteY5" fmla="*/ 669360 h 669360"/>
                  <a:gd name="connsiteX0" fmla="*/ 438 w 528706"/>
                  <a:gd name="connsiteY0" fmla="*/ 665742 h 665742"/>
                  <a:gd name="connsiteX1" fmla="*/ 4055 w 528706"/>
                  <a:gd name="connsiteY1" fmla="*/ 83217 h 665742"/>
                  <a:gd name="connsiteX2" fmla="*/ 253716 w 528706"/>
                  <a:gd name="connsiteY2" fmla="*/ 0 h 665742"/>
                  <a:gd name="connsiteX3" fmla="*/ 525088 w 528706"/>
                  <a:gd name="connsiteY3" fmla="*/ 68746 h 665742"/>
                  <a:gd name="connsiteX4" fmla="*/ 528706 w 528706"/>
                  <a:gd name="connsiteY4" fmla="*/ 662124 h 665742"/>
                  <a:gd name="connsiteX5" fmla="*/ 438 w 528706"/>
                  <a:gd name="connsiteY5" fmla="*/ 665742 h 665742"/>
                  <a:gd name="connsiteX0" fmla="*/ 155 w 546514"/>
                  <a:gd name="connsiteY0" fmla="*/ 662124 h 662124"/>
                  <a:gd name="connsiteX1" fmla="*/ 21863 w 546514"/>
                  <a:gd name="connsiteY1" fmla="*/ 83217 h 662124"/>
                  <a:gd name="connsiteX2" fmla="*/ 271524 w 546514"/>
                  <a:gd name="connsiteY2" fmla="*/ 0 h 662124"/>
                  <a:gd name="connsiteX3" fmla="*/ 542896 w 546514"/>
                  <a:gd name="connsiteY3" fmla="*/ 68746 h 662124"/>
                  <a:gd name="connsiteX4" fmla="*/ 546514 w 546514"/>
                  <a:gd name="connsiteY4" fmla="*/ 662124 h 662124"/>
                  <a:gd name="connsiteX5" fmla="*/ 155 w 546514"/>
                  <a:gd name="connsiteY5" fmla="*/ 662124 h 662124"/>
                  <a:gd name="connsiteX0" fmla="*/ 10856 w 524651"/>
                  <a:gd name="connsiteY0" fmla="*/ 658506 h 662124"/>
                  <a:gd name="connsiteX1" fmla="*/ 0 w 524651"/>
                  <a:gd name="connsiteY1" fmla="*/ 83217 h 662124"/>
                  <a:gd name="connsiteX2" fmla="*/ 249661 w 524651"/>
                  <a:gd name="connsiteY2" fmla="*/ 0 h 662124"/>
                  <a:gd name="connsiteX3" fmla="*/ 521033 w 524651"/>
                  <a:gd name="connsiteY3" fmla="*/ 68746 h 662124"/>
                  <a:gd name="connsiteX4" fmla="*/ 524651 w 524651"/>
                  <a:gd name="connsiteY4" fmla="*/ 662124 h 662124"/>
                  <a:gd name="connsiteX5" fmla="*/ 10856 w 524651"/>
                  <a:gd name="connsiteY5" fmla="*/ 658506 h 6621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24651" h="662124">
                    <a:moveTo>
                      <a:pt x="10856" y="658506"/>
                    </a:moveTo>
                    <a:cubicBezTo>
                      <a:pt x="8443" y="463125"/>
                      <a:pt x="2413" y="278598"/>
                      <a:pt x="0" y="83217"/>
                    </a:cubicBezTo>
                    <a:lnTo>
                      <a:pt x="249661" y="0"/>
                    </a:lnTo>
                    <a:lnTo>
                      <a:pt x="521033" y="68746"/>
                    </a:lnTo>
                    <a:lnTo>
                      <a:pt x="524651" y="662124"/>
                    </a:lnTo>
                    <a:lnTo>
                      <a:pt x="10856" y="658506"/>
                    </a:lnTo>
                    <a:close/>
                  </a:path>
                </a:pathLst>
              </a:custGeom>
              <a:solidFill>
                <a:srgbClr val="E0EBF1"/>
              </a:solidFill>
              <a:ln w="12700">
                <a:solidFill>
                  <a:srgbClr val="0000A8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400" name="Freeform 399">
                <a:extLst>
                  <a:ext uri="{FF2B5EF4-FFF2-40B4-BE49-F238E27FC236}">
                    <a16:creationId xmlns:a16="http://schemas.microsoft.com/office/drawing/2014/main" id="{06CE85F7-18B2-3947-975F-CEA32EE2FBA7}"/>
                  </a:ext>
                </a:extLst>
              </p:cNvPr>
              <p:cNvSpPr/>
              <p:nvPr/>
            </p:nvSpPr>
            <p:spPr>
              <a:xfrm>
                <a:off x="5203089" y="1921244"/>
                <a:ext cx="651290" cy="492070"/>
              </a:xfrm>
              <a:custGeom>
                <a:avLst/>
                <a:gdLst>
                  <a:gd name="connsiteX0" fmla="*/ 3618 w 651290"/>
                  <a:gd name="connsiteY0" fmla="*/ 492070 h 492070"/>
                  <a:gd name="connsiteX1" fmla="*/ 0 w 651290"/>
                  <a:gd name="connsiteY1" fmla="*/ 141108 h 492070"/>
                  <a:gd name="connsiteX2" fmla="*/ 423338 w 651290"/>
                  <a:gd name="connsiteY2" fmla="*/ 0 h 492070"/>
                  <a:gd name="connsiteX3" fmla="*/ 647672 w 651290"/>
                  <a:gd name="connsiteY3" fmla="*/ 57891 h 492070"/>
                  <a:gd name="connsiteX4" fmla="*/ 651290 w 651290"/>
                  <a:gd name="connsiteY4" fmla="*/ 492070 h 492070"/>
                  <a:gd name="connsiteX5" fmla="*/ 3618 w 651290"/>
                  <a:gd name="connsiteY5" fmla="*/ 492070 h 4920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51290" h="492070">
                    <a:moveTo>
                      <a:pt x="3618" y="492070"/>
                    </a:moveTo>
                    <a:lnTo>
                      <a:pt x="0" y="141108"/>
                    </a:lnTo>
                    <a:lnTo>
                      <a:pt x="423338" y="0"/>
                    </a:lnTo>
                    <a:lnTo>
                      <a:pt x="647672" y="57891"/>
                    </a:lnTo>
                    <a:lnTo>
                      <a:pt x="651290" y="492070"/>
                    </a:lnTo>
                    <a:lnTo>
                      <a:pt x="3618" y="492070"/>
                    </a:lnTo>
                    <a:close/>
                  </a:path>
                </a:pathLst>
              </a:custGeom>
              <a:solidFill>
                <a:srgbClr val="E0EBF1"/>
              </a:solidFill>
              <a:ln w="12700">
                <a:solidFill>
                  <a:srgbClr val="0000A3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/>
              </a:p>
            </p:txBody>
          </p:sp>
          <p:cxnSp>
            <p:nvCxnSpPr>
              <p:cNvPr id="401" name="Straight Connector 400">
                <a:extLst>
                  <a:ext uri="{FF2B5EF4-FFF2-40B4-BE49-F238E27FC236}">
                    <a16:creationId xmlns:a16="http://schemas.microsoft.com/office/drawing/2014/main" id="{F3F3D0FA-374D-9147-8047-2B7B3AAF05DF}"/>
                  </a:ext>
                </a:extLst>
              </p:cNvPr>
              <p:cNvCxnSpPr/>
              <p:nvPr/>
            </p:nvCxnSpPr>
            <p:spPr>
              <a:xfrm flipV="1">
                <a:off x="5270526" y="2029553"/>
                <a:ext cx="295249" cy="73468"/>
              </a:xfrm>
              <a:prstGeom prst="line">
                <a:avLst/>
              </a:prstGeom>
              <a:ln w="44450">
                <a:solidFill>
                  <a:schemeClr val="bg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02" name="Straight Connector 401">
                <a:extLst>
                  <a:ext uri="{FF2B5EF4-FFF2-40B4-BE49-F238E27FC236}">
                    <a16:creationId xmlns:a16="http://schemas.microsoft.com/office/drawing/2014/main" id="{AFF00F79-7128-E243-BBD5-A97200EABABC}"/>
                  </a:ext>
                </a:extLst>
              </p:cNvPr>
              <p:cNvCxnSpPr/>
              <p:nvPr/>
            </p:nvCxnSpPr>
            <p:spPr>
              <a:xfrm flipV="1">
                <a:off x="5275406" y="2261710"/>
                <a:ext cx="290369" cy="16752"/>
              </a:xfrm>
              <a:prstGeom prst="line">
                <a:avLst/>
              </a:prstGeom>
              <a:ln w="44450">
                <a:solidFill>
                  <a:schemeClr val="bg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03" name="Straight Connector 402">
                <a:extLst>
                  <a:ext uri="{FF2B5EF4-FFF2-40B4-BE49-F238E27FC236}">
                    <a16:creationId xmlns:a16="http://schemas.microsoft.com/office/drawing/2014/main" id="{729D9C8D-B396-A049-9B7A-BE878812629D}"/>
                  </a:ext>
                </a:extLst>
              </p:cNvPr>
              <p:cNvCxnSpPr/>
              <p:nvPr/>
            </p:nvCxnSpPr>
            <p:spPr>
              <a:xfrm flipV="1">
                <a:off x="5275406" y="2151772"/>
                <a:ext cx="290369" cy="48402"/>
              </a:xfrm>
              <a:prstGeom prst="line">
                <a:avLst/>
              </a:prstGeom>
              <a:ln w="44450">
                <a:solidFill>
                  <a:schemeClr val="bg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04" name="Straight Connector 403">
                <a:extLst>
                  <a:ext uri="{FF2B5EF4-FFF2-40B4-BE49-F238E27FC236}">
                    <a16:creationId xmlns:a16="http://schemas.microsoft.com/office/drawing/2014/main" id="{4B32C41F-58E3-CC4F-9625-B6688BEB2140}"/>
                  </a:ext>
                </a:extLst>
              </p:cNvPr>
              <p:cNvCxnSpPr/>
              <p:nvPr/>
            </p:nvCxnSpPr>
            <p:spPr>
              <a:xfrm>
                <a:off x="5270094" y="2354086"/>
                <a:ext cx="295681" cy="0"/>
              </a:xfrm>
              <a:prstGeom prst="line">
                <a:avLst/>
              </a:prstGeom>
              <a:ln w="44450">
                <a:solidFill>
                  <a:schemeClr val="bg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05" name="Straight Connector 404">
                <a:extLst>
                  <a:ext uri="{FF2B5EF4-FFF2-40B4-BE49-F238E27FC236}">
                    <a16:creationId xmlns:a16="http://schemas.microsoft.com/office/drawing/2014/main" id="{58933865-B1C6-3244-A0F5-136E4C6DD92E}"/>
                  </a:ext>
                </a:extLst>
              </p:cNvPr>
              <p:cNvCxnSpPr/>
              <p:nvPr/>
            </p:nvCxnSpPr>
            <p:spPr>
              <a:xfrm flipV="1">
                <a:off x="5950242" y="1866900"/>
                <a:ext cx="0" cy="465273"/>
              </a:xfrm>
              <a:prstGeom prst="line">
                <a:avLst/>
              </a:prstGeom>
              <a:ln w="44450">
                <a:solidFill>
                  <a:schemeClr val="bg1"/>
                </a:solidFill>
                <a:prstDash val="sysDash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06" name="Straight Connector 405">
                <a:extLst>
                  <a:ext uri="{FF2B5EF4-FFF2-40B4-BE49-F238E27FC236}">
                    <a16:creationId xmlns:a16="http://schemas.microsoft.com/office/drawing/2014/main" id="{76C939A7-C3F0-5A45-B81D-4E775CF1C92C}"/>
                  </a:ext>
                </a:extLst>
              </p:cNvPr>
              <p:cNvCxnSpPr/>
              <p:nvPr/>
            </p:nvCxnSpPr>
            <p:spPr>
              <a:xfrm>
                <a:off x="5628589" y="1936750"/>
                <a:ext cx="0" cy="476854"/>
              </a:xfrm>
              <a:prstGeom prst="line">
                <a:avLst/>
              </a:prstGeom>
              <a:ln w="15875">
                <a:solidFill>
                  <a:srgbClr val="0000A8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562" name="Freeform 561">
              <a:extLst>
                <a:ext uri="{FF2B5EF4-FFF2-40B4-BE49-F238E27FC236}">
                  <a16:creationId xmlns:a16="http://schemas.microsoft.com/office/drawing/2014/main" id="{BE088278-C41B-3E4A-87CE-FD65749FA13D}"/>
                </a:ext>
              </a:extLst>
            </p:cNvPr>
            <p:cNvSpPr/>
            <p:nvPr/>
          </p:nvSpPr>
          <p:spPr>
            <a:xfrm>
              <a:off x="9604024" y="1751946"/>
              <a:ext cx="1497864" cy="1386455"/>
            </a:xfrm>
            <a:custGeom>
              <a:avLst/>
              <a:gdLst>
                <a:gd name="connsiteX0" fmla="*/ 434989 w 1523031"/>
                <a:gd name="connsiteY0" fmla="*/ 253346 h 1763594"/>
                <a:gd name="connsiteX1" fmla="*/ 488 w 1523031"/>
                <a:gd name="connsiteY1" fmla="*/ 921706 h 1763594"/>
                <a:gd name="connsiteX2" fmla="*/ 368142 w 1523031"/>
                <a:gd name="connsiteY2" fmla="*/ 1489812 h 1763594"/>
                <a:gd name="connsiteX3" fmla="*/ 1187008 w 1523031"/>
                <a:gd name="connsiteY3" fmla="*/ 1757156 h 1763594"/>
                <a:gd name="connsiteX4" fmla="*/ 1521239 w 1523031"/>
                <a:gd name="connsiteY4" fmla="*/ 1239177 h 1763594"/>
                <a:gd name="connsiteX5" fmla="*/ 1320700 w 1523031"/>
                <a:gd name="connsiteY5" fmla="*/ 654362 h 1763594"/>
                <a:gd name="connsiteX6" fmla="*/ 1337412 w 1523031"/>
                <a:gd name="connsiteY6" fmla="*/ 136383 h 1763594"/>
                <a:gd name="connsiteX7" fmla="*/ 1086739 w 1523031"/>
                <a:gd name="connsiteY7" fmla="*/ 2711 h 1763594"/>
                <a:gd name="connsiteX8" fmla="*/ 434989 w 1523031"/>
                <a:gd name="connsiteY8" fmla="*/ 253346 h 1763594"/>
                <a:gd name="connsiteX0" fmla="*/ 434989 w 1537226"/>
                <a:gd name="connsiteY0" fmla="*/ 253346 h 1763594"/>
                <a:gd name="connsiteX1" fmla="*/ 488 w 1537226"/>
                <a:gd name="connsiteY1" fmla="*/ 921706 h 1763594"/>
                <a:gd name="connsiteX2" fmla="*/ 368142 w 1537226"/>
                <a:gd name="connsiteY2" fmla="*/ 1489812 h 1763594"/>
                <a:gd name="connsiteX3" fmla="*/ 1187008 w 1537226"/>
                <a:gd name="connsiteY3" fmla="*/ 1757156 h 1763594"/>
                <a:gd name="connsiteX4" fmla="*/ 1521239 w 1537226"/>
                <a:gd name="connsiteY4" fmla="*/ 1239177 h 1763594"/>
                <a:gd name="connsiteX5" fmla="*/ 1468998 w 1537226"/>
                <a:gd name="connsiteY5" fmla="*/ 654362 h 1763594"/>
                <a:gd name="connsiteX6" fmla="*/ 1337412 w 1537226"/>
                <a:gd name="connsiteY6" fmla="*/ 136383 h 1763594"/>
                <a:gd name="connsiteX7" fmla="*/ 1086739 w 1537226"/>
                <a:gd name="connsiteY7" fmla="*/ 2711 h 1763594"/>
                <a:gd name="connsiteX8" fmla="*/ 434989 w 1537226"/>
                <a:gd name="connsiteY8" fmla="*/ 253346 h 1763594"/>
                <a:gd name="connsiteX0" fmla="*/ 434989 w 1537226"/>
                <a:gd name="connsiteY0" fmla="*/ 253346 h 1763594"/>
                <a:gd name="connsiteX1" fmla="*/ 488 w 1537226"/>
                <a:gd name="connsiteY1" fmla="*/ 921706 h 1763594"/>
                <a:gd name="connsiteX2" fmla="*/ 368142 w 1537226"/>
                <a:gd name="connsiteY2" fmla="*/ 1489812 h 1763594"/>
                <a:gd name="connsiteX3" fmla="*/ 1187008 w 1537226"/>
                <a:gd name="connsiteY3" fmla="*/ 1757156 h 1763594"/>
                <a:gd name="connsiteX4" fmla="*/ 1521239 w 1537226"/>
                <a:gd name="connsiteY4" fmla="*/ 1239177 h 1763594"/>
                <a:gd name="connsiteX5" fmla="*/ 1468998 w 1537226"/>
                <a:gd name="connsiteY5" fmla="*/ 654362 h 1763594"/>
                <a:gd name="connsiteX6" fmla="*/ 1337412 w 1537226"/>
                <a:gd name="connsiteY6" fmla="*/ 136383 h 1763594"/>
                <a:gd name="connsiteX7" fmla="*/ 839572 w 1537226"/>
                <a:gd name="connsiteY7" fmla="*/ 2711 h 1763594"/>
                <a:gd name="connsiteX8" fmla="*/ 434989 w 1537226"/>
                <a:gd name="connsiteY8" fmla="*/ 253346 h 1763594"/>
                <a:gd name="connsiteX0" fmla="*/ 360357 w 1536743"/>
                <a:gd name="connsiteY0" fmla="*/ 534641 h 1782088"/>
                <a:gd name="connsiteX1" fmla="*/ 5 w 1536743"/>
                <a:gd name="connsiteY1" fmla="*/ 940200 h 1782088"/>
                <a:gd name="connsiteX2" fmla="*/ 367659 w 1536743"/>
                <a:gd name="connsiteY2" fmla="*/ 1508306 h 1782088"/>
                <a:gd name="connsiteX3" fmla="*/ 1186525 w 1536743"/>
                <a:gd name="connsiteY3" fmla="*/ 1775650 h 1782088"/>
                <a:gd name="connsiteX4" fmla="*/ 1520756 w 1536743"/>
                <a:gd name="connsiteY4" fmla="*/ 1257671 h 1782088"/>
                <a:gd name="connsiteX5" fmla="*/ 1468515 w 1536743"/>
                <a:gd name="connsiteY5" fmla="*/ 672856 h 1782088"/>
                <a:gd name="connsiteX6" fmla="*/ 1336929 w 1536743"/>
                <a:gd name="connsiteY6" fmla="*/ 154877 h 1782088"/>
                <a:gd name="connsiteX7" fmla="*/ 839089 w 1536743"/>
                <a:gd name="connsiteY7" fmla="*/ 21205 h 1782088"/>
                <a:gd name="connsiteX8" fmla="*/ 360357 w 1536743"/>
                <a:gd name="connsiteY8" fmla="*/ 534641 h 1782088"/>
                <a:gd name="connsiteX0" fmla="*/ 360355 w 1536741"/>
                <a:gd name="connsiteY0" fmla="*/ 534641 h 1782088"/>
                <a:gd name="connsiteX1" fmla="*/ 3 w 1536741"/>
                <a:gd name="connsiteY1" fmla="*/ 940200 h 1782088"/>
                <a:gd name="connsiteX2" fmla="*/ 367657 w 1536741"/>
                <a:gd name="connsiteY2" fmla="*/ 1508306 h 1782088"/>
                <a:gd name="connsiteX3" fmla="*/ 1186523 w 1536741"/>
                <a:gd name="connsiteY3" fmla="*/ 1775650 h 1782088"/>
                <a:gd name="connsiteX4" fmla="*/ 1520754 w 1536741"/>
                <a:gd name="connsiteY4" fmla="*/ 1257671 h 1782088"/>
                <a:gd name="connsiteX5" fmla="*/ 1468513 w 1536741"/>
                <a:gd name="connsiteY5" fmla="*/ 672856 h 1782088"/>
                <a:gd name="connsiteX6" fmla="*/ 1336927 w 1536741"/>
                <a:gd name="connsiteY6" fmla="*/ 154877 h 1782088"/>
                <a:gd name="connsiteX7" fmla="*/ 839087 w 1536741"/>
                <a:gd name="connsiteY7" fmla="*/ 21205 h 1782088"/>
                <a:gd name="connsiteX8" fmla="*/ 360355 w 1536741"/>
                <a:gd name="connsiteY8" fmla="*/ 534641 h 1782088"/>
                <a:gd name="connsiteX0" fmla="*/ 360355 w 1494463"/>
                <a:gd name="connsiteY0" fmla="*/ 534641 h 1775651"/>
                <a:gd name="connsiteX1" fmla="*/ 3 w 1494463"/>
                <a:gd name="connsiteY1" fmla="*/ 940200 h 1775651"/>
                <a:gd name="connsiteX2" fmla="*/ 367657 w 1494463"/>
                <a:gd name="connsiteY2" fmla="*/ 1508306 h 1775651"/>
                <a:gd name="connsiteX3" fmla="*/ 1186523 w 1494463"/>
                <a:gd name="connsiteY3" fmla="*/ 1775650 h 1775651"/>
                <a:gd name="connsiteX4" fmla="*/ 1467465 w 1494463"/>
                <a:gd name="connsiteY4" fmla="*/ 1510813 h 1775651"/>
                <a:gd name="connsiteX5" fmla="*/ 1468513 w 1494463"/>
                <a:gd name="connsiteY5" fmla="*/ 672856 h 1775651"/>
                <a:gd name="connsiteX6" fmla="*/ 1336927 w 1494463"/>
                <a:gd name="connsiteY6" fmla="*/ 154877 h 1775651"/>
                <a:gd name="connsiteX7" fmla="*/ 839087 w 1494463"/>
                <a:gd name="connsiteY7" fmla="*/ 21205 h 1775651"/>
                <a:gd name="connsiteX8" fmla="*/ 360355 w 1494463"/>
                <a:gd name="connsiteY8" fmla="*/ 534641 h 1775651"/>
                <a:gd name="connsiteX0" fmla="*/ 360355 w 1491064"/>
                <a:gd name="connsiteY0" fmla="*/ 552327 h 1793337"/>
                <a:gd name="connsiteX1" fmla="*/ 3 w 1491064"/>
                <a:gd name="connsiteY1" fmla="*/ 957886 h 1793337"/>
                <a:gd name="connsiteX2" fmla="*/ 367657 w 1491064"/>
                <a:gd name="connsiteY2" fmla="*/ 1525992 h 1793337"/>
                <a:gd name="connsiteX3" fmla="*/ 1186523 w 1491064"/>
                <a:gd name="connsiteY3" fmla="*/ 1793336 h 1793337"/>
                <a:gd name="connsiteX4" fmla="*/ 1467465 w 1491064"/>
                <a:gd name="connsiteY4" fmla="*/ 1528499 h 1793337"/>
                <a:gd name="connsiteX5" fmla="*/ 1468513 w 1491064"/>
                <a:gd name="connsiteY5" fmla="*/ 690542 h 1793337"/>
                <a:gd name="connsiteX6" fmla="*/ 1407977 w 1491064"/>
                <a:gd name="connsiteY6" fmla="*/ 109278 h 1793337"/>
                <a:gd name="connsiteX7" fmla="*/ 839087 w 1491064"/>
                <a:gd name="connsiteY7" fmla="*/ 38891 h 1793337"/>
                <a:gd name="connsiteX8" fmla="*/ 360355 w 1491064"/>
                <a:gd name="connsiteY8" fmla="*/ 552327 h 1793337"/>
                <a:gd name="connsiteX0" fmla="*/ 360355 w 1502818"/>
                <a:gd name="connsiteY0" fmla="*/ 552327 h 1612281"/>
                <a:gd name="connsiteX1" fmla="*/ 3 w 1502818"/>
                <a:gd name="connsiteY1" fmla="*/ 957886 h 1612281"/>
                <a:gd name="connsiteX2" fmla="*/ 367657 w 1502818"/>
                <a:gd name="connsiteY2" fmla="*/ 1525992 h 1612281"/>
                <a:gd name="connsiteX3" fmla="*/ 1026659 w 1502818"/>
                <a:gd name="connsiteY3" fmla="*/ 1582385 h 1612281"/>
                <a:gd name="connsiteX4" fmla="*/ 1467465 w 1502818"/>
                <a:gd name="connsiteY4" fmla="*/ 1528499 h 1612281"/>
                <a:gd name="connsiteX5" fmla="*/ 1468513 w 1502818"/>
                <a:gd name="connsiteY5" fmla="*/ 690542 h 1612281"/>
                <a:gd name="connsiteX6" fmla="*/ 1407977 w 1502818"/>
                <a:gd name="connsiteY6" fmla="*/ 109278 h 1612281"/>
                <a:gd name="connsiteX7" fmla="*/ 839087 w 1502818"/>
                <a:gd name="connsiteY7" fmla="*/ 38891 h 1612281"/>
                <a:gd name="connsiteX8" fmla="*/ 360355 w 1502818"/>
                <a:gd name="connsiteY8" fmla="*/ 552327 h 1612281"/>
                <a:gd name="connsiteX0" fmla="*/ 360384 w 1502847"/>
                <a:gd name="connsiteY0" fmla="*/ 552327 h 1803602"/>
                <a:gd name="connsiteX1" fmla="*/ 32 w 1502847"/>
                <a:gd name="connsiteY1" fmla="*/ 957886 h 1803602"/>
                <a:gd name="connsiteX2" fmla="*/ 385448 w 1502847"/>
                <a:gd name="connsiteY2" fmla="*/ 1779134 h 1803602"/>
                <a:gd name="connsiteX3" fmla="*/ 1026688 w 1502847"/>
                <a:gd name="connsiteY3" fmla="*/ 1582385 h 1803602"/>
                <a:gd name="connsiteX4" fmla="*/ 1467494 w 1502847"/>
                <a:gd name="connsiteY4" fmla="*/ 1528499 h 1803602"/>
                <a:gd name="connsiteX5" fmla="*/ 1468542 w 1502847"/>
                <a:gd name="connsiteY5" fmla="*/ 690542 h 1803602"/>
                <a:gd name="connsiteX6" fmla="*/ 1408006 w 1502847"/>
                <a:gd name="connsiteY6" fmla="*/ 109278 h 1803602"/>
                <a:gd name="connsiteX7" fmla="*/ 839116 w 1502847"/>
                <a:gd name="connsiteY7" fmla="*/ 38891 h 1803602"/>
                <a:gd name="connsiteX8" fmla="*/ 360384 w 1502847"/>
                <a:gd name="connsiteY8" fmla="*/ 552327 h 1803602"/>
                <a:gd name="connsiteX0" fmla="*/ 360384 w 1502847"/>
                <a:gd name="connsiteY0" fmla="*/ 552327 h 1826319"/>
                <a:gd name="connsiteX1" fmla="*/ 32 w 1502847"/>
                <a:gd name="connsiteY1" fmla="*/ 957886 h 1826319"/>
                <a:gd name="connsiteX2" fmla="*/ 385448 w 1502847"/>
                <a:gd name="connsiteY2" fmla="*/ 1779134 h 1826319"/>
                <a:gd name="connsiteX3" fmla="*/ 1026688 w 1502847"/>
                <a:gd name="connsiteY3" fmla="*/ 1582385 h 1826319"/>
                <a:gd name="connsiteX4" fmla="*/ 1467494 w 1502847"/>
                <a:gd name="connsiteY4" fmla="*/ 1528499 h 1826319"/>
                <a:gd name="connsiteX5" fmla="*/ 1468542 w 1502847"/>
                <a:gd name="connsiteY5" fmla="*/ 690542 h 1826319"/>
                <a:gd name="connsiteX6" fmla="*/ 1408006 w 1502847"/>
                <a:gd name="connsiteY6" fmla="*/ 109278 h 1826319"/>
                <a:gd name="connsiteX7" fmla="*/ 839116 w 1502847"/>
                <a:gd name="connsiteY7" fmla="*/ 38891 h 1826319"/>
                <a:gd name="connsiteX8" fmla="*/ 360384 w 1502847"/>
                <a:gd name="connsiteY8" fmla="*/ 552327 h 1826319"/>
                <a:gd name="connsiteX0" fmla="*/ 289852 w 1503366"/>
                <a:gd name="connsiteY0" fmla="*/ 461730 h 1820101"/>
                <a:gd name="connsiteX1" fmla="*/ 551 w 1503366"/>
                <a:gd name="connsiteY1" fmla="*/ 951668 h 1820101"/>
                <a:gd name="connsiteX2" fmla="*/ 385967 w 1503366"/>
                <a:gd name="connsiteY2" fmla="*/ 1772916 h 1820101"/>
                <a:gd name="connsiteX3" fmla="*/ 1027207 w 1503366"/>
                <a:gd name="connsiteY3" fmla="*/ 1576167 h 1820101"/>
                <a:gd name="connsiteX4" fmla="*/ 1468013 w 1503366"/>
                <a:gd name="connsiteY4" fmla="*/ 1522281 h 1820101"/>
                <a:gd name="connsiteX5" fmla="*/ 1469061 w 1503366"/>
                <a:gd name="connsiteY5" fmla="*/ 684324 h 1820101"/>
                <a:gd name="connsiteX6" fmla="*/ 1408525 w 1503366"/>
                <a:gd name="connsiteY6" fmla="*/ 103060 h 1820101"/>
                <a:gd name="connsiteX7" fmla="*/ 839635 w 1503366"/>
                <a:gd name="connsiteY7" fmla="*/ 32673 h 1820101"/>
                <a:gd name="connsiteX8" fmla="*/ 289852 w 1503366"/>
                <a:gd name="connsiteY8" fmla="*/ 461730 h 1820101"/>
                <a:gd name="connsiteX0" fmla="*/ 293376 w 1506890"/>
                <a:gd name="connsiteY0" fmla="*/ 461730 h 1820101"/>
                <a:gd name="connsiteX1" fmla="*/ 4075 w 1506890"/>
                <a:gd name="connsiteY1" fmla="*/ 951668 h 1820101"/>
                <a:gd name="connsiteX2" fmla="*/ 389491 w 1506890"/>
                <a:gd name="connsiteY2" fmla="*/ 1772916 h 1820101"/>
                <a:gd name="connsiteX3" fmla="*/ 1030731 w 1506890"/>
                <a:gd name="connsiteY3" fmla="*/ 1576167 h 1820101"/>
                <a:gd name="connsiteX4" fmla="*/ 1471537 w 1506890"/>
                <a:gd name="connsiteY4" fmla="*/ 1522281 h 1820101"/>
                <a:gd name="connsiteX5" fmla="*/ 1472585 w 1506890"/>
                <a:gd name="connsiteY5" fmla="*/ 684324 h 1820101"/>
                <a:gd name="connsiteX6" fmla="*/ 1412049 w 1506890"/>
                <a:gd name="connsiteY6" fmla="*/ 103060 h 1820101"/>
                <a:gd name="connsiteX7" fmla="*/ 843159 w 1506890"/>
                <a:gd name="connsiteY7" fmla="*/ 32673 h 1820101"/>
                <a:gd name="connsiteX8" fmla="*/ 293376 w 1506890"/>
                <a:gd name="connsiteY8" fmla="*/ 461730 h 1820101"/>
                <a:gd name="connsiteX0" fmla="*/ 203955 w 1545103"/>
                <a:gd name="connsiteY0" fmla="*/ 206126 h 1802639"/>
                <a:gd name="connsiteX1" fmla="*/ 42288 w 1545103"/>
                <a:gd name="connsiteY1" fmla="*/ 934206 h 1802639"/>
                <a:gd name="connsiteX2" fmla="*/ 427704 w 1545103"/>
                <a:gd name="connsiteY2" fmla="*/ 1755454 h 1802639"/>
                <a:gd name="connsiteX3" fmla="*/ 1068944 w 1545103"/>
                <a:gd name="connsiteY3" fmla="*/ 1558705 h 1802639"/>
                <a:gd name="connsiteX4" fmla="*/ 1509750 w 1545103"/>
                <a:gd name="connsiteY4" fmla="*/ 1504819 h 1802639"/>
                <a:gd name="connsiteX5" fmla="*/ 1510798 w 1545103"/>
                <a:gd name="connsiteY5" fmla="*/ 666862 h 1802639"/>
                <a:gd name="connsiteX6" fmla="*/ 1450262 w 1545103"/>
                <a:gd name="connsiteY6" fmla="*/ 85598 h 1802639"/>
                <a:gd name="connsiteX7" fmla="*/ 881372 w 1545103"/>
                <a:gd name="connsiteY7" fmla="*/ 15211 h 1802639"/>
                <a:gd name="connsiteX8" fmla="*/ 203955 w 1545103"/>
                <a:gd name="connsiteY8" fmla="*/ 206126 h 1802639"/>
                <a:gd name="connsiteX0" fmla="*/ 147252 w 1634267"/>
                <a:gd name="connsiteY0" fmla="*/ 113266 h 1796376"/>
                <a:gd name="connsiteX1" fmla="*/ 131452 w 1634267"/>
                <a:gd name="connsiteY1" fmla="*/ 927943 h 1796376"/>
                <a:gd name="connsiteX2" fmla="*/ 516868 w 1634267"/>
                <a:gd name="connsiteY2" fmla="*/ 1749191 h 1796376"/>
                <a:gd name="connsiteX3" fmla="*/ 1158108 w 1634267"/>
                <a:gd name="connsiteY3" fmla="*/ 1552442 h 1796376"/>
                <a:gd name="connsiteX4" fmla="*/ 1598914 w 1634267"/>
                <a:gd name="connsiteY4" fmla="*/ 1498556 h 1796376"/>
                <a:gd name="connsiteX5" fmla="*/ 1599962 w 1634267"/>
                <a:gd name="connsiteY5" fmla="*/ 660599 h 1796376"/>
                <a:gd name="connsiteX6" fmla="*/ 1539426 w 1634267"/>
                <a:gd name="connsiteY6" fmla="*/ 79335 h 1796376"/>
                <a:gd name="connsiteX7" fmla="*/ 970536 w 1634267"/>
                <a:gd name="connsiteY7" fmla="*/ 8948 h 1796376"/>
                <a:gd name="connsiteX8" fmla="*/ 147252 w 1634267"/>
                <a:gd name="connsiteY8" fmla="*/ 113266 h 1796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34267" h="1796376">
                  <a:moveTo>
                    <a:pt x="147252" y="113266"/>
                  </a:moveTo>
                  <a:cubicBezTo>
                    <a:pt x="-139307" y="245497"/>
                    <a:pt x="69849" y="655289"/>
                    <a:pt x="131452" y="927943"/>
                  </a:cubicBezTo>
                  <a:cubicBezTo>
                    <a:pt x="193055" y="1200597"/>
                    <a:pt x="345759" y="1645108"/>
                    <a:pt x="516868" y="1749191"/>
                  </a:cubicBezTo>
                  <a:cubicBezTo>
                    <a:pt x="687977" y="1853274"/>
                    <a:pt x="1013294" y="1784070"/>
                    <a:pt x="1158108" y="1552442"/>
                  </a:cubicBezTo>
                  <a:cubicBezTo>
                    <a:pt x="1302922" y="1320814"/>
                    <a:pt x="1525272" y="1647197"/>
                    <a:pt x="1598914" y="1498556"/>
                  </a:cubicBezTo>
                  <a:cubicBezTo>
                    <a:pt x="1672556" y="1349916"/>
                    <a:pt x="1609877" y="897136"/>
                    <a:pt x="1599962" y="660599"/>
                  </a:cubicBezTo>
                  <a:cubicBezTo>
                    <a:pt x="1590047" y="424062"/>
                    <a:pt x="1578419" y="187943"/>
                    <a:pt x="1539426" y="79335"/>
                  </a:cubicBezTo>
                  <a:cubicBezTo>
                    <a:pt x="1500433" y="-29273"/>
                    <a:pt x="1202565" y="3293"/>
                    <a:pt x="970536" y="8948"/>
                  </a:cubicBezTo>
                  <a:cubicBezTo>
                    <a:pt x="738507" y="14603"/>
                    <a:pt x="433811" y="-18965"/>
                    <a:pt x="147252" y="113266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9CDFF9"/>
                </a:gs>
                <a:gs pos="100000">
                  <a:schemeClr val="bg1"/>
                </a:gs>
                <a:gs pos="57000">
                  <a:schemeClr val="accent5">
                    <a:lumMod val="20000"/>
                    <a:lumOff val="80000"/>
                  </a:schemeClr>
                </a:gs>
              </a:gsLst>
              <a:lin ang="0" scaled="1"/>
              <a:tileRect/>
            </a:gra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573" name="TextBox 572">
              <a:extLst>
                <a:ext uri="{FF2B5EF4-FFF2-40B4-BE49-F238E27FC236}">
                  <a16:creationId xmlns:a16="http://schemas.microsoft.com/office/drawing/2014/main" id="{59DB778E-F23D-6C41-8A2D-8F08BD46CBCB}"/>
                </a:ext>
              </a:extLst>
            </p:cNvPr>
            <p:cNvSpPr txBox="1"/>
            <p:nvPr/>
          </p:nvSpPr>
          <p:spPr>
            <a:xfrm>
              <a:off x="9490412" y="1821099"/>
              <a:ext cx="1725088" cy="2862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lnSpc>
                  <a:spcPct val="90000"/>
                </a:lnSpc>
              </a:pPr>
              <a:r>
                <a:rPr lang="en-US" sz="1400" dirty="0"/>
                <a:t>national or global ISP</a:t>
              </a:r>
            </a:p>
          </p:txBody>
        </p:sp>
        <p:sp>
          <p:nvSpPr>
            <p:cNvPr id="655" name="Rectangle 654">
              <a:extLst>
                <a:ext uri="{FF2B5EF4-FFF2-40B4-BE49-F238E27FC236}">
                  <a16:creationId xmlns:a16="http://schemas.microsoft.com/office/drawing/2014/main" id="{2DCB9395-41DC-D844-A0B1-59B5BDD3151F}"/>
                </a:ext>
              </a:extLst>
            </p:cNvPr>
            <p:cNvSpPr/>
            <p:nvPr/>
          </p:nvSpPr>
          <p:spPr>
            <a:xfrm>
              <a:off x="9342279" y="3647812"/>
              <a:ext cx="305749" cy="197847"/>
            </a:xfrm>
            <a:prstGeom prst="rect">
              <a:avLst/>
            </a:prstGeom>
            <a:solidFill>
              <a:srgbClr val="9CDFF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53" name="TextBox 652">
              <a:extLst>
                <a:ext uri="{FF2B5EF4-FFF2-40B4-BE49-F238E27FC236}">
                  <a16:creationId xmlns:a16="http://schemas.microsoft.com/office/drawing/2014/main" id="{C34CA97E-4007-3540-925A-3C739C254049}"/>
                </a:ext>
              </a:extLst>
            </p:cNvPr>
            <p:cNvSpPr txBox="1"/>
            <p:nvPr/>
          </p:nvSpPr>
          <p:spPr>
            <a:xfrm>
              <a:off x="8829373" y="3417823"/>
              <a:ext cx="1040639" cy="4801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90000"/>
                </a:lnSpc>
              </a:pPr>
              <a:r>
                <a:rPr lang="en-US" sz="1400" dirty="0"/>
                <a:t>local or regional ISP</a:t>
              </a:r>
            </a:p>
          </p:txBody>
        </p:sp>
        <p:sp>
          <p:nvSpPr>
            <p:cNvPr id="657" name="TextBox 656">
              <a:extLst>
                <a:ext uri="{FF2B5EF4-FFF2-40B4-BE49-F238E27FC236}">
                  <a16:creationId xmlns:a16="http://schemas.microsoft.com/office/drawing/2014/main" id="{7DCF99E9-1DFC-0241-B2E7-471998268663}"/>
                </a:ext>
              </a:extLst>
            </p:cNvPr>
            <p:cNvSpPr txBox="1"/>
            <p:nvPr/>
          </p:nvSpPr>
          <p:spPr>
            <a:xfrm>
              <a:off x="10980978" y="4647841"/>
              <a:ext cx="813043" cy="38318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lnSpc>
                  <a:spcPct val="90000"/>
                </a:lnSpc>
              </a:pPr>
              <a:r>
                <a:rPr lang="en-US" sz="1050" dirty="0"/>
                <a:t>datacenter </a:t>
              </a:r>
            </a:p>
            <a:p>
              <a:pPr>
                <a:lnSpc>
                  <a:spcPct val="90000"/>
                </a:lnSpc>
              </a:pPr>
              <a:r>
                <a:rPr lang="en-US" sz="1050" dirty="0"/>
                <a:t>network</a:t>
              </a:r>
            </a:p>
          </p:txBody>
        </p:sp>
        <p:sp>
          <p:nvSpPr>
            <p:cNvPr id="658" name="TextBox 657">
              <a:extLst>
                <a:ext uri="{FF2B5EF4-FFF2-40B4-BE49-F238E27FC236}">
                  <a16:creationId xmlns:a16="http://schemas.microsoft.com/office/drawing/2014/main" id="{173BD163-3F4D-944E-B86B-3275B779D5A8}"/>
                </a:ext>
              </a:extLst>
            </p:cNvPr>
            <p:cNvSpPr txBox="1"/>
            <p:nvPr/>
          </p:nvSpPr>
          <p:spPr>
            <a:xfrm>
              <a:off x="10126229" y="4198152"/>
              <a:ext cx="843051" cy="67403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lnSpc>
                  <a:spcPct val="90000"/>
                </a:lnSpc>
              </a:pPr>
              <a:r>
                <a:rPr lang="en-US" sz="1400" dirty="0"/>
                <a:t>content </a:t>
              </a:r>
            </a:p>
            <a:p>
              <a:pPr>
                <a:lnSpc>
                  <a:spcPct val="90000"/>
                </a:lnSpc>
              </a:pPr>
              <a:r>
                <a:rPr lang="en-US" sz="1400" dirty="0"/>
                <a:t>provider </a:t>
              </a:r>
            </a:p>
            <a:p>
              <a:pPr>
                <a:lnSpc>
                  <a:spcPct val="90000"/>
                </a:lnSpc>
              </a:pPr>
              <a:r>
                <a:rPr lang="en-US" sz="1400" dirty="0"/>
                <a:t>network</a:t>
              </a:r>
              <a:endParaRPr lang="en-US" sz="1000" dirty="0"/>
            </a:p>
          </p:txBody>
        </p:sp>
      </p:grpSp>
      <p:grpSp>
        <p:nvGrpSpPr>
          <p:cNvPr id="1025" name="Group 1024">
            <a:extLst>
              <a:ext uri="{FF2B5EF4-FFF2-40B4-BE49-F238E27FC236}">
                <a16:creationId xmlns:a16="http://schemas.microsoft.com/office/drawing/2014/main" id="{B7334F8A-78E8-5447-8C7B-A897E1246B5B}"/>
              </a:ext>
            </a:extLst>
          </p:cNvPr>
          <p:cNvGrpSpPr/>
          <p:nvPr/>
        </p:nvGrpSpPr>
        <p:grpSpPr>
          <a:xfrm>
            <a:off x="7562238" y="2127325"/>
            <a:ext cx="3578867" cy="3640283"/>
            <a:chOff x="7562238" y="2127325"/>
            <a:chExt cx="3578867" cy="3640283"/>
          </a:xfrm>
        </p:grpSpPr>
        <p:cxnSp>
          <p:nvCxnSpPr>
            <p:cNvPr id="830" name="Straight Connector 829">
              <a:extLst>
                <a:ext uri="{FF2B5EF4-FFF2-40B4-BE49-F238E27FC236}">
                  <a16:creationId xmlns:a16="http://schemas.microsoft.com/office/drawing/2014/main" id="{B163CA8C-EB1E-A14C-9A66-BC297C1207E6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10559920" y="3580125"/>
              <a:ext cx="412964" cy="63712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7" name="Straight Connector 826">
              <a:extLst>
                <a:ext uri="{FF2B5EF4-FFF2-40B4-BE49-F238E27FC236}">
                  <a16:creationId xmlns:a16="http://schemas.microsoft.com/office/drawing/2014/main" id="{5423E50E-9196-7E41-B2E3-7EFFBB807850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10660835" y="3640684"/>
              <a:ext cx="345866" cy="738975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5" name="Straight Connector 824">
              <a:extLst>
                <a:ext uri="{FF2B5EF4-FFF2-40B4-BE49-F238E27FC236}">
                  <a16:creationId xmlns:a16="http://schemas.microsoft.com/office/drawing/2014/main" id="{D736E0FF-D607-3B4C-A87A-D415301D67B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636897" y="3633421"/>
              <a:ext cx="335987" cy="39534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3" name="Straight Connector 822">
              <a:extLst>
                <a:ext uri="{FF2B5EF4-FFF2-40B4-BE49-F238E27FC236}">
                  <a16:creationId xmlns:a16="http://schemas.microsoft.com/office/drawing/2014/main" id="{412118DA-F614-8A42-80A7-8D427CB9D063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10570774" y="3594896"/>
              <a:ext cx="1" cy="485748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9" name="Straight Connector 818">
              <a:extLst>
                <a:ext uri="{FF2B5EF4-FFF2-40B4-BE49-F238E27FC236}">
                  <a16:creationId xmlns:a16="http://schemas.microsoft.com/office/drawing/2014/main" id="{1F000A1C-019C-AC40-8B26-99394BC90A3F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10550620" y="4071642"/>
              <a:ext cx="508543" cy="348647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8" name="Straight Connector 817">
              <a:extLst>
                <a:ext uri="{FF2B5EF4-FFF2-40B4-BE49-F238E27FC236}">
                  <a16:creationId xmlns:a16="http://schemas.microsoft.com/office/drawing/2014/main" id="{E581177E-ADBB-324A-BE56-FFA64730F33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9895195" y="4087742"/>
              <a:ext cx="655425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6" name="Straight Connector 815">
              <a:extLst>
                <a:ext uri="{FF2B5EF4-FFF2-40B4-BE49-F238E27FC236}">
                  <a16:creationId xmlns:a16="http://schemas.microsoft.com/office/drawing/2014/main" id="{D0BFF2F4-0B07-CF45-A69B-7B91FA12DE3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9219616" y="4087742"/>
              <a:ext cx="655425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3" name="Straight Connector 812">
              <a:extLst>
                <a:ext uri="{FF2B5EF4-FFF2-40B4-BE49-F238E27FC236}">
                  <a16:creationId xmlns:a16="http://schemas.microsoft.com/office/drawing/2014/main" id="{E3568D00-797E-F542-B47B-DC40257A1AF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9276868" y="3507672"/>
              <a:ext cx="382424" cy="51705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1" name="Straight Connector 810">
              <a:extLst>
                <a:ext uri="{FF2B5EF4-FFF2-40B4-BE49-F238E27FC236}">
                  <a16:creationId xmlns:a16="http://schemas.microsoft.com/office/drawing/2014/main" id="{B5D2DFB3-E4DE-3C49-8F72-DC09F553A5F3}"/>
                </a:ext>
              </a:extLst>
            </p:cNvPr>
            <p:cNvCxnSpPr>
              <a:cxnSpLocks/>
            </p:cNvCxnSpPr>
            <p:nvPr/>
          </p:nvCxnSpPr>
          <p:spPr>
            <a:xfrm>
              <a:off x="9733069" y="3507672"/>
              <a:ext cx="0" cy="540294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08" name="Straight Connector 807">
              <a:extLst>
                <a:ext uri="{FF2B5EF4-FFF2-40B4-BE49-F238E27FC236}">
                  <a16:creationId xmlns:a16="http://schemas.microsoft.com/office/drawing/2014/main" id="{F9A85AAA-3DAA-6946-B559-D97F731B61D5}"/>
                </a:ext>
              </a:extLst>
            </p:cNvPr>
            <p:cNvCxnSpPr/>
            <p:nvPr/>
          </p:nvCxnSpPr>
          <p:spPr>
            <a:xfrm>
              <a:off x="10137668" y="2754692"/>
              <a:ext cx="488174" cy="839333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3" name="Straight Connector 562">
              <a:extLst>
                <a:ext uri="{FF2B5EF4-FFF2-40B4-BE49-F238E27FC236}">
                  <a16:creationId xmlns:a16="http://schemas.microsoft.com/office/drawing/2014/main" id="{12CE73BA-DDE8-5741-9E5E-64CA353BA98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9798719" y="2695013"/>
              <a:ext cx="380432" cy="694807"/>
            </a:xfrm>
            <a:prstGeom prst="line">
              <a:avLst/>
            </a:prstGeom>
            <a:ln w="1270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803" name="Group 802">
              <a:extLst>
                <a:ext uri="{FF2B5EF4-FFF2-40B4-BE49-F238E27FC236}">
                  <a16:creationId xmlns:a16="http://schemas.microsoft.com/office/drawing/2014/main" id="{4429D23B-C424-D54E-A99F-D3FC646B3D08}"/>
                </a:ext>
              </a:extLst>
            </p:cNvPr>
            <p:cNvGrpSpPr/>
            <p:nvPr/>
          </p:nvGrpSpPr>
          <p:grpSpPr>
            <a:xfrm>
              <a:off x="7562238" y="2127325"/>
              <a:ext cx="3578867" cy="3640283"/>
              <a:chOff x="7562238" y="2127325"/>
              <a:chExt cx="3578867" cy="3640283"/>
            </a:xfrm>
          </p:grpSpPr>
          <p:grpSp>
            <p:nvGrpSpPr>
              <p:cNvPr id="800" name="Group 799">
                <a:extLst>
                  <a:ext uri="{FF2B5EF4-FFF2-40B4-BE49-F238E27FC236}">
                    <a16:creationId xmlns:a16="http://schemas.microsoft.com/office/drawing/2014/main" id="{C0FB38C4-8D4E-FD46-8BA5-A01F983C9AF5}"/>
                  </a:ext>
                </a:extLst>
              </p:cNvPr>
              <p:cNvGrpSpPr/>
              <p:nvPr/>
            </p:nvGrpSpPr>
            <p:grpSpPr>
              <a:xfrm>
                <a:off x="7857253" y="2127325"/>
                <a:ext cx="3283852" cy="3640283"/>
                <a:chOff x="7881336" y="2104198"/>
                <a:chExt cx="3283852" cy="3640283"/>
              </a:xfrm>
            </p:grpSpPr>
            <p:sp>
              <p:nvSpPr>
                <p:cNvPr id="22" name="Line 428">
                  <a:extLst>
                    <a:ext uri="{FF2B5EF4-FFF2-40B4-BE49-F238E27FC236}">
                      <a16:creationId xmlns:a16="http://schemas.microsoft.com/office/drawing/2014/main" id="{28DDE19D-11FD-214B-B68A-9F6AAEA3AAE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6200000" flipV="1">
                  <a:off x="9813692" y="5228612"/>
                  <a:ext cx="388062" cy="7560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4" name="Line 430">
                  <a:extLst>
                    <a:ext uri="{FF2B5EF4-FFF2-40B4-BE49-F238E27FC236}">
                      <a16:creationId xmlns:a16="http://schemas.microsoft.com/office/drawing/2014/main" id="{3188928B-5976-7142-B509-B67C32631B1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6200000">
                  <a:off x="10234009" y="5382159"/>
                  <a:ext cx="0" cy="114300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5" name="Line 431">
                  <a:extLst>
                    <a:ext uri="{FF2B5EF4-FFF2-40B4-BE49-F238E27FC236}">
                      <a16:creationId xmlns:a16="http://schemas.microsoft.com/office/drawing/2014/main" id="{B61C3274-819B-1A4B-9892-BC7A0AB4BF5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9457042" y="4815390"/>
                  <a:ext cx="524483" cy="261537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" name="Line 432">
                  <a:extLst>
                    <a:ext uri="{FF2B5EF4-FFF2-40B4-BE49-F238E27FC236}">
                      <a16:creationId xmlns:a16="http://schemas.microsoft.com/office/drawing/2014/main" id="{6434324A-C183-F645-84E8-7170D215D0C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8874149" y="4815390"/>
                  <a:ext cx="569255" cy="246266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" name="Line 433">
                  <a:extLst>
                    <a:ext uri="{FF2B5EF4-FFF2-40B4-BE49-F238E27FC236}">
                      <a16:creationId xmlns:a16="http://schemas.microsoft.com/office/drawing/2014/main" id="{4326369B-7050-F54A-9B61-51FBE983165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8845827" y="5085749"/>
                  <a:ext cx="1030502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" name="Line 435">
                  <a:extLst>
                    <a:ext uri="{FF2B5EF4-FFF2-40B4-BE49-F238E27FC236}">
                      <a16:creationId xmlns:a16="http://schemas.microsoft.com/office/drawing/2014/main" id="{D2EFF5DE-9380-7D46-847C-7986E80C63F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8234290" y="5094207"/>
                  <a:ext cx="226800" cy="12700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9" name="Line 436">
                  <a:extLst>
                    <a:ext uri="{FF2B5EF4-FFF2-40B4-BE49-F238E27FC236}">
                      <a16:creationId xmlns:a16="http://schemas.microsoft.com/office/drawing/2014/main" id="{CAD2281A-59A4-DA4C-A9DC-E37CA499199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7972450" y="5267343"/>
                  <a:ext cx="412750" cy="12700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" name="Line 439">
                  <a:extLst>
                    <a:ext uri="{FF2B5EF4-FFF2-40B4-BE49-F238E27FC236}">
                      <a16:creationId xmlns:a16="http://schemas.microsoft.com/office/drawing/2014/main" id="{59746900-72D7-BF46-8B59-62F2A5D479C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8397900" y="5259125"/>
                  <a:ext cx="68080" cy="293968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" name="Line 440">
                  <a:extLst>
                    <a:ext uri="{FF2B5EF4-FFF2-40B4-BE49-F238E27FC236}">
                      <a16:creationId xmlns:a16="http://schemas.microsoft.com/office/drawing/2014/main" id="{76AA107C-4028-5D4D-B986-E7C4D7058C2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 flipV="1">
                  <a:off x="8512814" y="5284804"/>
                  <a:ext cx="280374" cy="269876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" name="Line 441">
                  <a:extLst>
                    <a:ext uri="{FF2B5EF4-FFF2-40B4-BE49-F238E27FC236}">
                      <a16:creationId xmlns:a16="http://schemas.microsoft.com/office/drawing/2014/main" id="{AF797424-05E8-8345-847C-94DA81395AD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8512814" y="5234921"/>
                  <a:ext cx="914184" cy="46862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" name="Line 443">
                  <a:extLst>
                    <a:ext uri="{FF2B5EF4-FFF2-40B4-BE49-F238E27FC236}">
                      <a16:creationId xmlns:a16="http://schemas.microsoft.com/office/drawing/2014/main" id="{BCDF073B-F330-A345-A512-B85DFD399D1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8271861" y="3806843"/>
                  <a:ext cx="0" cy="13176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" name="Line 449">
                  <a:extLst>
                    <a:ext uri="{FF2B5EF4-FFF2-40B4-BE49-F238E27FC236}">
                      <a16:creationId xmlns:a16="http://schemas.microsoft.com/office/drawing/2014/main" id="{53CD988A-3515-7242-9C29-87AF281086F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7881336" y="4017980"/>
                  <a:ext cx="168275" cy="3175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8" name="Line 428">
                  <a:extLst>
                    <a:ext uri="{FF2B5EF4-FFF2-40B4-BE49-F238E27FC236}">
                      <a16:creationId xmlns:a16="http://schemas.microsoft.com/office/drawing/2014/main" id="{538963BA-E603-D94F-A908-92C50EC393B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6200000" flipV="1">
                  <a:off x="9909628" y="5560344"/>
                  <a:ext cx="366793" cy="1482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537" name="Line 440">
                  <a:extLst>
                    <a:ext uri="{FF2B5EF4-FFF2-40B4-BE49-F238E27FC236}">
                      <a16:creationId xmlns:a16="http://schemas.microsoft.com/office/drawing/2014/main" id="{E3BCB46D-EF32-8C42-A43A-1B0DAF759B6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8483508" y="5013435"/>
                  <a:ext cx="404236" cy="207771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cxnSp>
              <p:nvCxnSpPr>
                <p:cNvPr id="564" name="Straight Connector 563">
                  <a:extLst>
                    <a:ext uri="{FF2B5EF4-FFF2-40B4-BE49-F238E27FC236}">
                      <a16:creationId xmlns:a16="http://schemas.microsoft.com/office/drawing/2014/main" id="{CE6E1140-BC2F-9947-9B51-91DC5079ABB1}"/>
                    </a:ext>
                  </a:extLst>
                </p:cNvPr>
                <p:cNvCxnSpPr/>
                <p:nvPr/>
              </p:nvCxnSpPr>
              <p:spPr>
                <a:xfrm flipH="1">
                  <a:off x="10124718" y="2146305"/>
                  <a:ext cx="761467" cy="577355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5" name="Straight Connector 564">
                  <a:extLst>
                    <a:ext uri="{FF2B5EF4-FFF2-40B4-BE49-F238E27FC236}">
                      <a16:creationId xmlns:a16="http://schemas.microsoft.com/office/drawing/2014/main" id="{9EF5B4FA-3960-F54C-936B-C64147078447}"/>
                    </a:ext>
                  </a:extLst>
                </p:cNvPr>
                <p:cNvCxnSpPr/>
                <p:nvPr/>
              </p:nvCxnSpPr>
              <p:spPr>
                <a:xfrm flipH="1">
                  <a:off x="10124718" y="2245186"/>
                  <a:ext cx="3970" cy="518461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6" name="Straight Connector 565">
                  <a:extLst>
                    <a:ext uri="{FF2B5EF4-FFF2-40B4-BE49-F238E27FC236}">
                      <a16:creationId xmlns:a16="http://schemas.microsoft.com/office/drawing/2014/main" id="{691B45AC-C5E3-D24E-9C63-05D00B08C71D}"/>
                    </a:ext>
                  </a:extLst>
                </p:cNvPr>
                <p:cNvCxnSpPr/>
                <p:nvPr/>
              </p:nvCxnSpPr>
              <p:spPr>
                <a:xfrm flipH="1">
                  <a:off x="10696218" y="2177379"/>
                  <a:ext cx="149360" cy="518461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7" name="Straight Connector 566">
                  <a:extLst>
                    <a:ext uri="{FF2B5EF4-FFF2-40B4-BE49-F238E27FC236}">
                      <a16:creationId xmlns:a16="http://schemas.microsoft.com/office/drawing/2014/main" id="{59EB46BB-F3EA-4248-B631-AC80BEB74EF0}"/>
                    </a:ext>
                  </a:extLst>
                </p:cNvPr>
                <p:cNvCxnSpPr/>
                <p:nvPr/>
              </p:nvCxnSpPr>
              <p:spPr>
                <a:xfrm flipH="1">
                  <a:off x="10166249" y="2695840"/>
                  <a:ext cx="574283" cy="2782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8" name="Straight Connector 567">
                  <a:extLst>
                    <a:ext uri="{FF2B5EF4-FFF2-40B4-BE49-F238E27FC236}">
                      <a16:creationId xmlns:a16="http://schemas.microsoft.com/office/drawing/2014/main" id="{C562C7DD-3FD1-0E4C-B308-744C6C87FC79}"/>
                    </a:ext>
                  </a:extLst>
                </p:cNvPr>
                <p:cNvCxnSpPr/>
                <p:nvPr/>
              </p:nvCxnSpPr>
              <p:spPr>
                <a:xfrm flipH="1">
                  <a:off x="10093625" y="2146305"/>
                  <a:ext cx="788589" cy="98881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9" name="Straight Connector 568">
                  <a:extLst>
                    <a:ext uri="{FF2B5EF4-FFF2-40B4-BE49-F238E27FC236}">
                      <a16:creationId xmlns:a16="http://schemas.microsoft.com/office/drawing/2014/main" id="{6793D61B-AD50-A246-A5C0-38DF48C17738}"/>
                    </a:ext>
                  </a:extLst>
                </p:cNvPr>
                <p:cNvCxnSpPr/>
                <p:nvPr/>
              </p:nvCxnSpPr>
              <p:spPr>
                <a:xfrm flipH="1">
                  <a:off x="10886186" y="2104198"/>
                  <a:ext cx="279002" cy="42107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70" name="Straight Connector 569">
                  <a:extLst>
                    <a:ext uri="{FF2B5EF4-FFF2-40B4-BE49-F238E27FC236}">
                      <a16:creationId xmlns:a16="http://schemas.microsoft.com/office/drawing/2014/main" id="{EDD09B84-3AA8-0948-AB6C-1D5CBFFC5293}"/>
                    </a:ext>
                  </a:extLst>
                </p:cNvPr>
                <p:cNvCxnSpPr/>
                <p:nvPr/>
              </p:nvCxnSpPr>
              <p:spPr>
                <a:xfrm flipH="1" flipV="1">
                  <a:off x="10706077" y="2695840"/>
                  <a:ext cx="353541" cy="67807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74" name="Straight Connector 573">
                  <a:extLst>
                    <a:ext uri="{FF2B5EF4-FFF2-40B4-BE49-F238E27FC236}">
                      <a16:creationId xmlns:a16="http://schemas.microsoft.com/office/drawing/2014/main" id="{C777BA08-17B1-254B-BCB6-583E10254EC6}"/>
                    </a:ext>
                  </a:extLst>
                </p:cNvPr>
                <p:cNvCxnSpPr/>
                <p:nvPr/>
              </p:nvCxnSpPr>
              <p:spPr>
                <a:xfrm flipH="1">
                  <a:off x="8793306" y="2245186"/>
                  <a:ext cx="1300319" cy="606622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43" name="Line 541">
                  <a:extLst>
                    <a:ext uri="{FF2B5EF4-FFF2-40B4-BE49-F238E27FC236}">
                      <a16:creationId xmlns:a16="http://schemas.microsoft.com/office/drawing/2014/main" id="{C44ADC96-78DA-C64F-AF97-4FFA68D2ED1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9402788" y="4090252"/>
                  <a:ext cx="429324" cy="705603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" name="Line 424">
                  <a:extLst>
                    <a:ext uri="{FF2B5EF4-FFF2-40B4-BE49-F238E27FC236}">
                      <a16:creationId xmlns:a16="http://schemas.microsoft.com/office/drawing/2014/main" id="{845B46BE-685D-2D4E-AD26-5684794D19D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8268637" y="4024329"/>
                  <a:ext cx="969051" cy="3175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pic>
            <p:nvPicPr>
              <p:cNvPr id="262" name="Picture 778" descr="antenna_radiation_stylized">
                <a:extLst>
                  <a:ext uri="{FF2B5EF4-FFF2-40B4-BE49-F238E27FC236}">
                    <a16:creationId xmlns:a16="http://schemas.microsoft.com/office/drawing/2014/main" id="{B73E5F98-BC74-DB47-BA02-5F29DC675722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562238" y="3813930"/>
                <a:ext cx="506412" cy="10600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60" name="Picture 781" descr="antenna_radiation_stylized">
                <a:extLst>
                  <a:ext uri="{FF2B5EF4-FFF2-40B4-BE49-F238E27FC236}">
                    <a16:creationId xmlns:a16="http://schemas.microsoft.com/office/drawing/2014/main" id="{5F858A2F-D0F0-7E47-8EF1-4C37898F9C1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9242073" y="5480938"/>
                <a:ext cx="452014" cy="9515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42" name="Picture 799" descr="cell_tower_radiation copy">
                <a:extLst>
                  <a:ext uri="{FF2B5EF4-FFF2-40B4-BE49-F238E27FC236}">
                    <a16:creationId xmlns:a16="http://schemas.microsoft.com/office/drawing/2014/main" id="{B5B28CD6-3076-384D-8180-86543C59B6C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980866" y="2158167"/>
                <a:ext cx="457200" cy="3327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43" name="Oval 800">
                <a:extLst>
                  <a:ext uri="{FF2B5EF4-FFF2-40B4-BE49-F238E27FC236}">
                    <a16:creationId xmlns:a16="http://schemas.microsoft.com/office/drawing/2014/main" id="{271D03F6-D85B-EC41-803D-EFAA96DAE8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174541" y="2292995"/>
                <a:ext cx="52388" cy="49485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</p:grpSp>
      </p:grpSp>
      <p:grpSp>
        <p:nvGrpSpPr>
          <p:cNvPr id="1024" name="Group 1023">
            <a:extLst>
              <a:ext uri="{FF2B5EF4-FFF2-40B4-BE49-F238E27FC236}">
                <a16:creationId xmlns:a16="http://schemas.microsoft.com/office/drawing/2014/main" id="{11D2D3D5-CF37-8945-8D0A-CBA0214240EA}"/>
              </a:ext>
            </a:extLst>
          </p:cNvPr>
          <p:cNvGrpSpPr/>
          <p:nvPr/>
        </p:nvGrpSpPr>
        <p:grpSpPr>
          <a:xfrm>
            <a:off x="7613882" y="2107963"/>
            <a:ext cx="3540395" cy="3733733"/>
            <a:chOff x="7619038" y="2102861"/>
            <a:chExt cx="3540395" cy="3733733"/>
          </a:xfrm>
        </p:grpSpPr>
        <p:sp>
          <p:nvSpPr>
            <p:cNvPr id="239" name="Line 426">
              <a:extLst>
                <a:ext uri="{FF2B5EF4-FFF2-40B4-BE49-F238E27FC236}">
                  <a16:creationId xmlns:a16="http://schemas.microsoft.com/office/drawing/2014/main" id="{DDAEB50C-98DD-DA43-B9C4-9AB7F9ED5BF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213016" y="2695257"/>
              <a:ext cx="227964" cy="17435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41" name="Group 783">
              <a:extLst>
                <a:ext uri="{FF2B5EF4-FFF2-40B4-BE49-F238E27FC236}">
                  <a16:creationId xmlns:a16="http://schemas.microsoft.com/office/drawing/2014/main" id="{02FEAFB4-9831-B64A-9F54-92C532E8F36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055854" y="2304274"/>
              <a:ext cx="298450" cy="464008"/>
              <a:chOff x="3130" y="3288"/>
              <a:chExt cx="410" cy="742"/>
            </a:xfrm>
          </p:grpSpPr>
          <p:sp>
            <p:nvSpPr>
              <p:cNvPr id="244" name="Line 270">
                <a:extLst>
                  <a:ext uri="{FF2B5EF4-FFF2-40B4-BE49-F238E27FC236}">
                    <a16:creationId xmlns:a16="http://schemas.microsoft.com/office/drawing/2014/main" id="{A9300902-94F3-8949-9A54-8B95986ACBE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130" y="3288"/>
                <a:ext cx="205" cy="6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45" name="Line 271">
                <a:extLst>
                  <a:ext uri="{FF2B5EF4-FFF2-40B4-BE49-F238E27FC236}">
                    <a16:creationId xmlns:a16="http://schemas.microsoft.com/office/drawing/2014/main" id="{B93F32E3-8690-BD4B-B848-94E1FAAB5E8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288"/>
                <a:ext cx="205" cy="669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46" name="Line 272">
                <a:extLst>
                  <a:ext uri="{FF2B5EF4-FFF2-40B4-BE49-F238E27FC236}">
                    <a16:creationId xmlns:a16="http://schemas.microsoft.com/office/drawing/2014/main" id="{AB0BEDC3-F0F0-4E42-A55F-57AC0548D59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30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47" name="Line 273">
                <a:extLst>
                  <a:ext uri="{FF2B5EF4-FFF2-40B4-BE49-F238E27FC236}">
                    <a16:creationId xmlns:a16="http://schemas.microsoft.com/office/drawing/2014/main" id="{3AF299DE-8F54-D84C-B398-5B3B44C53A9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335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48" name="Line 274">
                <a:extLst>
                  <a:ext uri="{FF2B5EF4-FFF2-40B4-BE49-F238E27FC236}">
                    <a16:creationId xmlns:a16="http://schemas.microsoft.com/office/drawing/2014/main" id="{C2005C3C-C4BA-FD44-A127-E5C4FE594D9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303"/>
                <a:ext cx="0" cy="727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49" name="Line 275">
                <a:extLst>
                  <a:ext uri="{FF2B5EF4-FFF2-40B4-BE49-F238E27FC236}">
                    <a16:creationId xmlns:a16="http://schemas.microsoft.com/office/drawing/2014/main" id="{948DF918-9246-AF45-A55F-C5B7436635B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30" y="3888"/>
                <a:ext cx="205" cy="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50" name="Line 276">
                <a:extLst>
                  <a:ext uri="{FF2B5EF4-FFF2-40B4-BE49-F238E27FC236}">
                    <a16:creationId xmlns:a16="http://schemas.microsoft.com/office/drawing/2014/main" id="{3D1534AB-9253-A140-B4C5-81F085C4528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335" y="3888"/>
                <a:ext cx="205" cy="69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51" name="Line 277">
                <a:extLst>
                  <a:ext uri="{FF2B5EF4-FFF2-40B4-BE49-F238E27FC236}">
                    <a16:creationId xmlns:a16="http://schemas.microsoft.com/office/drawing/2014/main" id="{3BA377A2-6A51-F64B-AA8B-4FB90FAA7D3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17" y="3668"/>
                <a:ext cx="118" cy="55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52" name="Line 278">
                <a:extLst>
                  <a:ext uri="{FF2B5EF4-FFF2-40B4-BE49-F238E27FC236}">
                    <a16:creationId xmlns:a16="http://schemas.microsoft.com/office/drawing/2014/main" id="{FA310FA6-4B1E-0047-8066-8AF44673F2B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668"/>
                <a:ext cx="124" cy="55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53" name="Line 279">
                <a:extLst>
                  <a:ext uri="{FF2B5EF4-FFF2-40B4-BE49-F238E27FC236}">
                    <a16:creationId xmlns:a16="http://schemas.microsoft.com/office/drawing/2014/main" id="{254B094E-F3D3-0F46-BF4E-A226644B01D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78" y="3766"/>
                <a:ext cx="152" cy="75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54" name="Line 280">
                <a:extLst>
                  <a:ext uri="{FF2B5EF4-FFF2-40B4-BE49-F238E27FC236}">
                    <a16:creationId xmlns:a16="http://schemas.microsoft.com/office/drawing/2014/main" id="{9805319A-9CA5-7340-811A-8DBCB5A2BAC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781"/>
                <a:ext cx="153" cy="6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55" name="Line 281">
                <a:extLst>
                  <a:ext uri="{FF2B5EF4-FFF2-40B4-BE49-F238E27FC236}">
                    <a16:creationId xmlns:a16="http://schemas.microsoft.com/office/drawing/2014/main" id="{6042C4DF-7427-904B-A064-26708AF4808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567"/>
                <a:ext cx="78" cy="27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56" name="Line 282">
                <a:extLst>
                  <a:ext uri="{FF2B5EF4-FFF2-40B4-BE49-F238E27FC236}">
                    <a16:creationId xmlns:a16="http://schemas.microsoft.com/office/drawing/2014/main" id="{21FF36A4-E56F-C94A-8E67-9A6E4DA844B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428"/>
                <a:ext cx="49" cy="2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57" name="Line 283">
                <a:extLst>
                  <a:ext uri="{FF2B5EF4-FFF2-40B4-BE49-F238E27FC236}">
                    <a16:creationId xmlns:a16="http://schemas.microsoft.com/office/drawing/2014/main" id="{C6A0831D-FA2C-E744-8FE0-FDFDDB5FDD0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47" y="3558"/>
                <a:ext cx="95" cy="3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58" name="Line 284">
                <a:extLst>
                  <a:ext uri="{FF2B5EF4-FFF2-40B4-BE49-F238E27FC236}">
                    <a16:creationId xmlns:a16="http://schemas.microsoft.com/office/drawing/2014/main" id="{65548550-729A-4849-9DC4-127F8FE86B2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89" y="3422"/>
                <a:ext cx="55" cy="3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pic>
          <p:nvPicPr>
            <p:cNvPr id="261" name="Picture 777" descr="access_point_stylized_small">
              <a:extLst>
                <a:ext uri="{FF2B5EF4-FFF2-40B4-BE49-F238E27FC236}">
                  <a16:creationId xmlns:a16="http://schemas.microsoft.com/office/drawing/2014/main" id="{FA9A412B-D725-D449-8707-A3626DCB481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619038" y="3856797"/>
              <a:ext cx="370169" cy="3067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59" name="Picture 780" descr="access_point_stylized_small">
              <a:extLst>
                <a:ext uri="{FF2B5EF4-FFF2-40B4-BE49-F238E27FC236}">
                  <a16:creationId xmlns:a16="http://schemas.microsoft.com/office/drawing/2014/main" id="{AC22920E-0555-BA45-9B6A-B76172153C8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295766" y="5519130"/>
              <a:ext cx="380935" cy="3174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471" name="Group 470">
              <a:extLst>
                <a:ext uri="{FF2B5EF4-FFF2-40B4-BE49-F238E27FC236}">
                  <a16:creationId xmlns:a16="http://schemas.microsoft.com/office/drawing/2014/main" id="{DE035BC7-2762-3044-BE80-C91EC827E65C}"/>
                </a:ext>
              </a:extLst>
            </p:cNvPr>
            <p:cNvGrpSpPr/>
            <p:nvPr/>
          </p:nvGrpSpPr>
          <p:grpSpPr>
            <a:xfrm>
              <a:off x="9788714" y="4984881"/>
              <a:ext cx="393760" cy="218578"/>
              <a:chOff x="7493876" y="2774731"/>
              <a:chExt cx="1481958" cy="894622"/>
            </a:xfrm>
          </p:grpSpPr>
          <p:sp>
            <p:nvSpPr>
              <p:cNvPr id="472" name="Freeform 471">
                <a:extLst>
                  <a:ext uri="{FF2B5EF4-FFF2-40B4-BE49-F238E27FC236}">
                    <a16:creationId xmlns:a16="http://schemas.microsoft.com/office/drawing/2014/main" id="{BEE06200-7AF9-4A43-9447-2349DCBFF947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473" name="Oval 472">
                <a:extLst>
                  <a:ext uri="{FF2B5EF4-FFF2-40B4-BE49-F238E27FC236}">
                    <a16:creationId xmlns:a16="http://schemas.microsoft.com/office/drawing/2014/main" id="{3340A80C-5091-6D49-89E5-375F02E94864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474" name="Group 473">
                <a:extLst>
                  <a:ext uri="{FF2B5EF4-FFF2-40B4-BE49-F238E27FC236}">
                    <a16:creationId xmlns:a16="http://schemas.microsoft.com/office/drawing/2014/main" id="{B2821126-95C5-B044-AEBC-BA333FAF6B2D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75" name="Freeform 474">
                  <a:extLst>
                    <a:ext uri="{FF2B5EF4-FFF2-40B4-BE49-F238E27FC236}">
                      <a16:creationId xmlns:a16="http://schemas.microsoft.com/office/drawing/2014/main" id="{B76A81D4-5DC8-C241-B209-B819BC6D74F3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6" name="Freeform 475">
                  <a:extLst>
                    <a:ext uri="{FF2B5EF4-FFF2-40B4-BE49-F238E27FC236}">
                      <a16:creationId xmlns:a16="http://schemas.microsoft.com/office/drawing/2014/main" id="{6F6ED06A-086C-754C-BE82-59E2830CF0D9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7" name="Freeform 476">
                  <a:extLst>
                    <a:ext uri="{FF2B5EF4-FFF2-40B4-BE49-F238E27FC236}">
                      <a16:creationId xmlns:a16="http://schemas.microsoft.com/office/drawing/2014/main" id="{A32340AB-4CC3-5442-987B-A47EF2040F10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8" name="Freeform 477">
                  <a:extLst>
                    <a:ext uri="{FF2B5EF4-FFF2-40B4-BE49-F238E27FC236}">
                      <a16:creationId xmlns:a16="http://schemas.microsoft.com/office/drawing/2014/main" id="{AC0AB71B-FD2B-9C4A-AE22-B586FC335685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520" name="Group 519">
              <a:extLst>
                <a:ext uri="{FF2B5EF4-FFF2-40B4-BE49-F238E27FC236}">
                  <a16:creationId xmlns:a16="http://schemas.microsoft.com/office/drawing/2014/main" id="{60B6F784-668B-5D4B-A622-66CCE6350B84}"/>
                </a:ext>
              </a:extLst>
            </p:cNvPr>
            <p:cNvGrpSpPr/>
            <p:nvPr/>
          </p:nvGrpSpPr>
          <p:grpSpPr>
            <a:xfrm>
              <a:off x="9854521" y="5333935"/>
              <a:ext cx="309740" cy="190838"/>
              <a:chOff x="3668110" y="2448910"/>
              <a:chExt cx="3794234" cy="2165130"/>
            </a:xfrm>
          </p:grpSpPr>
          <p:sp>
            <p:nvSpPr>
              <p:cNvPr id="521" name="Rectangle 520">
                <a:extLst>
                  <a:ext uri="{FF2B5EF4-FFF2-40B4-BE49-F238E27FC236}">
                    <a16:creationId xmlns:a16="http://schemas.microsoft.com/office/drawing/2014/main" id="{275B9F34-60F1-4A43-AAD4-D58802DAAC8F}"/>
                  </a:ext>
                </a:extLst>
              </p:cNvPr>
              <p:cNvSpPr/>
              <p:nvPr/>
            </p:nvSpPr>
            <p:spPr>
              <a:xfrm>
                <a:off x="3668110" y="3741409"/>
                <a:ext cx="3780587" cy="872631"/>
              </a:xfrm>
              <a:prstGeom prst="rect">
                <a:avLst/>
              </a:pr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22" name="Freeform 521">
                <a:extLst>
                  <a:ext uri="{FF2B5EF4-FFF2-40B4-BE49-F238E27FC236}">
                    <a16:creationId xmlns:a16="http://schemas.microsoft.com/office/drawing/2014/main" id="{778A1510-2C69-F848-B6B3-6C73FF163690}"/>
                  </a:ext>
                </a:extLst>
              </p:cNvPr>
              <p:cNvSpPr/>
              <p:nvPr/>
            </p:nvSpPr>
            <p:spPr>
              <a:xfrm>
                <a:off x="3678620" y="2448910"/>
                <a:ext cx="3783724" cy="1324303"/>
              </a:xfrm>
              <a:custGeom>
                <a:avLst/>
                <a:gdLst>
                  <a:gd name="connsiteX0" fmla="*/ 0 w 3783724"/>
                  <a:gd name="connsiteY0" fmla="*/ 1313793 h 1324303"/>
                  <a:gd name="connsiteX1" fmla="*/ 0 w 3783724"/>
                  <a:gd name="connsiteY1" fmla="*/ 1313793 h 1324303"/>
                  <a:gd name="connsiteX2" fmla="*/ 252248 w 3783724"/>
                  <a:gd name="connsiteY2" fmla="*/ 0 h 1324303"/>
                  <a:gd name="connsiteX3" fmla="*/ 3415862 w 3783724"/>
                  <a:gd name="connsiteY3" fmla="*/ 21020 h 1324303"/>
                  <a:gd name="connsiteX4" fmla="*/ 3783724 w 3783724"/>
                  <a:gd name="connsiteY4" fmla="*/ 1324303 h 1324303"/>
                  <a:gd name="connsiteX5" fmla="*/ 0 w 3783724"/>
                  <a:gd name="connsiteY5" fmla="*/ 1313793 h 13243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783724" h="1324303">
                    <a:moveTo>
                      <a:pt x="0" y="1313793"/>
                    </a:moveTo>
                    <a:lnTo>
                      <a:pt x="0" y="1313793"/>
                    </a:lnTo>
                    <a:lnTo>
                      <a:pt x="252248" y="0"/>
                    </a:lnTo>
                    <a:lnTo>
                      <a:pt x="3415862" y="21020"/>
                    </a:lnTo>
                    <a:lnTo>
                      <a:pt x="3783724" y="1324303"/>
                    </a:lnTo>
                    <a:lnTo>
                      <a:pt x="0" y="1313793"/>
                    </a:lnTo>
                    <a:close/>
                  </a:path>
                </a:pathLst>
              </a:cu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523" name="Group 522">
                <a:extLst>
                  <a:ext uri="{FF2B5EF4-FFF2-40B4-BE49-F238E27FC236}">
                    <a16:creationId xmlns:a16="http://schemas.microsoft.com/office/drawing/2014/main" id="{85BFF772-B3A6-F548-BDE0-8AEB95F33FBE}"/>
                  </a:ext>
                </a:extLst>
              </p:cNvPr>
              <p:cNvGrpSpPr/>
              <p:nvPr/>
            </p:nvGrpSpPr>
            <p:grpSpPr>
              <a:xfrm>
                <a:off x="3941378" y="2603243"/>
                <a:ext cx="3202061" cy="1066110"/>
                <a:chOff x="7939341" y="3037317"/>
                <a:chExt cx="897649" cy="353919"/>
              </a:xfrm>
            </p:grpSpPr>
            <p:sp>
              <p:nvSpPr>
                <p:cNvPr id="524" name="Freeform 523">
                  <a:extLst>
                    <a:ext uri="{FF2B5EF4-FFF2-40B4-BE49-F238E27FC236}">
                      <a16:creationId xmlns:a16="http://schemas.microsoft.com/office/drawing/2014/main" id="{B37A32DB-8119-5447-A58C-87AD1FDF0EB7}"/>
                    </a:ext>
                  </a:extLst>
                </p:cNvPr>
                <p:cNvSpPr/>
                <p:nvPr/>
              </p:nvSpPr>
              <p:spPr>
                <a:xfrm>
                  <a:off x="7964170" y="30373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5" name="Freeform 524">
                  <a:extLst>
                    <a:ext uri="{FF2B5EF4-FFF2-40B4-BE49-F238E27FC236}">
                      <a16:creationId xmlns:a16="http://schemas.microsoft.com/office/drawing/2014/main" id="{58EF4D92-6D83-864D-92A9-A12640536887}"/>
                    </a:ext>
                  </a:extLst>
                </p:cNvPr>
                <p:cNvSpPr/>
                <p:nvPr/>
              </p:nvSpPr>
              <p:spPr>
                <a:xfrm>
                  <a:off x="8519948" y="32067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6" name="Freeform 525">
                  <a:extLst>
                    <a:ext uri="{FF2B5EF4-FFF2-40B4-BE49-F238E27FC236}">
                      <a16:creationId xmlns:a16="http://schemas.microsoft.com/office/drawing/2014/main" id="{79E03014-7882-0546-B7FE-50715AB53593}"/>
                    </a:ext>
                  </a:extLst>
                </p:cNvPr>
                <p:cNvSpPr/>
                <p:nvPr/>
              </p:nvSpPr>
              <p:spPr>
                <a:xfrm>
                  <a:off x="7939341" y="32067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7" name="Freeform 526">
                  <a:extLst>
                    <a:ext uri="{FF2B5EF4-FFF2-40B4-BE49-F238E27FC236}">
                      <a16:creationId xmlns:a16="http://schemas.microsoft.com/office/drawing/2014/main" id="{530508B2-B7B9-B347-8151-5F7967C6BEDA}"/>
                    </a:ext>
                  </a:extLst>
                </p:cNvPr>
                <p:cNvSpPr/>
                <p:nvPr/>
              </p:nvSpPr>
              <p:spPr>
                <a:xfrm>
                  <a:off x="8047413" y="31234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479" name="Group 478">
              <a:extLst>
                <a:ext uri="{FF2B5EF4-FFF2-40B4-BE49-F238E27FC236}">
                  <a16:creationId xmlns:a16="http://schemas.microsoft.com/office/drawing/2014/main" id="{11A03BFE-097D-3B42-AA2B-11FFEA70FF5B}"/>
                </a:ext>
              </a:extLst>
            </p:cNvPr>
            <p:cNvGrpSpPr/>
            <p:nvPr/>
          </p:nvGrpSpPr>
          <p:grpSpPr>
            <a:xfrm>
              <a:off x="8681775" y="4962318"/>
              <a:ext cx="393760" cy="218578"/>
              <a:chOff x="7493876" y="2774731"/>
              <a:chExt cx="1481958" cy="894622"/>
            </a:xfrm>
          </p:grpSpPr>
          <p:sp>
            <p:nvSpPr>
              <p:cNvPr id="480" name="Freeform 479">
                <a:extLst>
                  <a:ext uri="{FF2B5EF4-FFF2-40B4-BE49-F238E27FC236}">
                    <a16:creationId xmlns:a16="http://schemas.microsoft.com/office/drawing/2014/main" id="{89B10910-D4AF-3246-860A-25F1D908938B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481" name="Oval 480">
                <a:extLst>
                  <a:ext uri="{FF2B5EF4-FFF2-40B4-BE49-F238E27FC236}">
                    <a16:creationId xmlns:a16="http://schemas.microsoft.com/office/drawing/2014/main" id="{F9BAB47F-DDD3-BE44-9A9E-FC2F67051936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482" name="Group 481">
                <a:extLst>
                  <a:ext uri="{FF2B5EF4-FFF2-40B4-BE49-F238E27FC236}">
                    <a16:creationId xmlns:a16="http://schemas.microsoft.com/office/drawing/2014/main" id="{753018A5-48AB-6D40-BB99-E6281192F8DD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83" name="Freeform 482">
                  <a:extLst>
                    <a:ext uri="{FF2B5EF4-FFF2-40B4-BE49-F238E27FC236}">
                      <a16:creationId xmlns:a16="http://schemas.microsoft.com/office/drawing/2014/main" id="{BD7DB5A0-40AC-504F-93F8-89A5617E2AE4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4" name="Freeform 483">
                  <a:extLst>
                    <a:ext uri="{FF2B5EF4-FFF2-40B4-BE49-F238E27FC236}">
                      <a16:creationId xmlns:a16="http://schemas.microsoft.com/office/drawing/2014/main" id="{DBEBB83D-40BF-8849-BAAA-59AB22EA0857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5" name="Freeform 484">
                  <a:extLst>
                    <a:ext uri="{FF2B5EF4-FFF2-40B4-BE49-F238E27FC236}">
                      <a16:creationId xmlns:a16="http://schemas.microsoft.com/office/drawing/2014/main" id="{18930CC0-2525-0C49-9555-463122A4FBB4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6" name="Freeform 485">
                  <a:extLst>
                    <a:ext uri="{FF2B5EF4-FFF2-40B4-BE49-F238E27FC236}">
                      <a16:creationId xmlns:a16="http://schemas.microsoft.com/office/drawing/2014/main" id="{0C651989-7B8A-F043-A1B6-F47D8764FCE0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529" name="Group 528">
              <a:extLst>
                <a:ext uri="{FF2B5EF4-FFF2-40B4-BE49-F238E27FC236}">
                  <a16:creationId xmlns:a16="http://schemas.microsoft.com/office/drawing/2014/main" id="{DE45D3AB-47E3-364E-81D6-324D69CE101C}"/>
                </a:ext>
              </a:extLst>
            </p:cNvPr>
            <p:cNvGrpSpPr/>
            <p:nvPr/>
          </p:nvGrpSpPr>
          <p:grpSpPr>
            <a:xfrm>
              <a:off x="8316676" y="5189331"/>
              <a:ext cx="309740" cy="190838"/>
              <a:chOff x="3668110" y="2448910"/>
              <a:chExt cx="3794234" cy="2165130"/>
            </a:xfrm>
          </p:grpSpPr>
          <p:sp>
            <p:nvSpPr>
              <p:cNvPr id="530" name="Rectangle 529">
                <a:extLst>
                  <a:ext uri="{FF2B5EF4-FFF2-40B4-BE49-F238E27FC236}">
                    <a16:creationId xmlns:a16="http://schemas.microsoft.com/office/drawing/2014/main" id="{72425686-3D93-0646-A923-6ADF75485CDC}"/>
                  </a:ext>
                </a:extLst>
              </p:cNvPr>
              <p:cNvSpPr/>
              <p:nvPr/>
            </p:nvSpPr>
            <p:spPr>
              <a:xfrm>
                <a:off x="3668110" y="3741409"/>
                <a:ext cx="3780587" cy="872631"/>
              </a:xfrm>
              <a:prstGeom prst="rect">
                <a:avLst/>
              </a:pr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31" name="Freeform 530">
                <a:extLst>
                  <a:ext uri="{FF2B5EF4-FFF2-40B4-BE49-F238E27FC236}">
                    <a16:creationId xmlns:a16="http://schemas.microsoft.com/office/drawing/2014/main" id="{6ADFF160-CF04-7049-A6D4-1C789FDD39AE}"/>
                  </a:ext>
                </a:extLst>
              </p:cNvPr>
              <p:cNvSpPr/>
              <p:nvPr/>
            </p:nvSpPr>
            <p:spPr>
              <a:xfrm>
                <a:off x="3678620" y="2448910"/>
                <a:ext cx="3783724" cy="1324303"/>
              </a:xfrm>
              <a:custGeom>
                <a:avLst/>
                <a:gdLst>
                  <a:gd name="connsiteX0" fmla="*/ 0 w 3783724"/>
                  <a:gd name="connsiteY0" fmla="*/ 1313793 h 1324303"/>
                  <a:gd name="connsiteX1" fmla="*/ 0 w 3783724"/>
                  <a:gd name="connsiteY1" fmla="*/ 1313793 h 1324303"/>
                  <a:gd name="connsiteX2" fmla="*/ 252248 w 3783724"/>
                  <a:gd name="connsiteY2" fmla="*/ 0 h 1324303"/>
                  <a:gd name="connsiteX3" fmla="*/ 3415862 w 3783724"/>
                  <a:gd name="connsiteY3" fmla="*/ 21020 h 1324303"/>
                  <a:gd name="connsiteX4" fmla="*/ 3783724 w 3783724"/>
                  <a:gd name="connsiteY4" fmla="*/ 1324303 h 1324303"/>
                  <a:gd name="connsiteX5" fmla="*/ 0 w 3783724"/>
                  <a:gd name="connsiteY5" fmla="*/ 1313793 h 13243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783724" h="1324303">
                    <a:moveTo>
                      <a:pt x="0" y="1313793"/>
                    </a:moveTo>
                    <a:lnTo>
                      <a:pt x="0" y="1313793"/>
                    </a:lnTo>
                    <a:lnTo>
                      <a:pt x="252248" y="0"/>
                    </a:lnTo>
                    <a:lnTo>
                      <a:pt x="3415862" y="21020"/>
                    </a:lnTo>
                    <a:lnTo>
                      <a:pt x="3783724" y="1324303"/>
                    </a:lnTo>
                    <a:lnTo>
                      <a:pt x="0" y="1313793"/>
                    </a:lnTo>
                    <a:close/>
                  </a:path>
                </a:pathLst>
              </a:cu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532" name="Group 531">
                <a:extLst>
                  <a:ext uri="{FF2B5EF4-FFF2-40B4-BE49-F238E27FC236}">
                    <a16:creationId xmlns:a16="http://schemas.microsoft.com/office/drawing/2014/main" id="{AFDD9D33-8D17-F840-A9A5-3807DD3BA314}"/>
                  </a:ext>
                </a:extLst>
              </p:cNvPr>
              <p:cNvGrpSpPr/>
              <p:nvPr/>
            </p:nvGrpSpPr>
            <p:grpSpPr>
              <a:xfrm>
                <a:off x="3941378" y="2603243"/>
                <a:ext cx="3202061" cy="1066110"/>
                <a:chOff x="7939341" y="3037317"/>
                <a:chExt cx="897649" cy="353919"/>
              </a:xfrm>
            </p:grpSpPr>
            <p:sp>
              <p:nvSpPr>
                <p:cNvPr id="533" name="Freeform 532">
                  <a:extLst>
                    <a:ext uri="{FF2B5EF4-FFF2-40B4-BE49-F238E27FC236}">
                      <a16:creationId xmlns:a16="http://schemas.microsoft.com/office/drawing/2014/main" id="{3AF3452D-972F-6944-8123-ECA4288786DF}"/>
                    </a:ext>
                  </a:extLst>
                </p:cNvPr>
                <p:cNvSpPr/>
                <p:nvPr/>
              </p:nvSpPr>
              <p:spPr>
                <a:xfrm>
                  <a:off x="7964170" y="30373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4" name="Freeform 533">
                  <a:extLst>
                    <a:ext uri="{FF2B5EF4-FFF2-40B4-BE49-F238E27FC236}">
                      <a16:creationId xmlns:a16="http://schemas.microsoft.com/office/drawing/2014/main" id="{BA43E42C-CD9B-1744-BEEC-9E664114AC8E}"/>
                    </a:ext>
                  </a:extLst>
                </p:cNvPr>
                <p:cNvSpPr/>
                <p:nvPr/>
              </p:nvSpPr>
              <p:spPr>
                <a:xfrm>
                  <a:off x="8519948" y="32067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5" name="Freeform 534">
                  <a:extLst>
                    <a:ext uri="{FF2B5EF4-FFF2-40B4-BE49-F238E27FC236}">
                      <a16:creationId xmlns:a16="http://schemas.microsoft.com/office/drawing/2014/main" id="{42EF7BB0-4257-F646-805E-AFBA92B62F9D}"/>
                    </a:ext>
                  </a:extLst>
                </p:cNvPr>
                <p:cNvSpPr/>
                <p:nvPr/>
              </p:nvSpPr>
              <p:spPr>
                <a:xfrm>
                  <a:off x="7939341" y="32067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6" name="Freeform 535">
                  <a:extLst>
                    <a:ext uri="{FF2B5EF4-FFF2-40B4-BE49-F238E27FC236}">
                      <a16:creationId xmlns:a16="http://schemas.microsoft.com/office/drawing/2014/main" id="{95AEC175-56C0-C14B-9DC5-693400B124AB}"/>
                    </a:ext>
                  </a:extLst>
                </p:cNvPr>
                <p:cNvSpPr/>
                <p:nvPr/>
              </p:nvSpPr>
              <p:spPr>
                <a:xfrm>
                  <a:off x="8047413" y="31234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407" name="Group 406">
              <a:extLst>
                <a:ext uri="{FF2B5EF4-FFF2-40B4-BE49-F238E27FC236}">
                  <a16:creationId xmlns:a16="http://schemas.microsoft.com/office/drawing/2014/main" id="{CBD7A282-C22D-714A-88F1-C7D4EDD107F8}"/>
                </a:ext>
              </a:extLst>
            </p:cNvPr>
            <p:cNvGrpSpPr/>
            <p:nvPr/>
          </p:nvGrpSpPr>
          <p:grpSpPr>
            <a:xfrm>
              <a:off x="8444983" y="2807207"/>
              <a:ext cx="353678" cy="168275"/>
              <a:chOff x="7493876" y="2774731"/>
              <a:chExt cx="1481958" cy="894622"/>
            </a:xfrm>
          </p:grpSpPr>
          <p:sp>
            <p:nvSpPr>
              <p:cNvPr id="408" name="Freeform 407">
                <a:extLst>
                  <a:ext uri="{FF2B5EF4-FFF2-40B4-BE49-F238E27FC236}">
                    <a16:creationId xmlns:a16="http://schemas.microsoft.com/office/drawing/2014/main" id="{3C206862-9269-EE48-877D-EE261101A443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409" name="Oval 408">
                <a:extLst>
                  <a:ext uri="{FF2B5EF4-FFF2-40B4-BE49-F238E27FC236}">
                    <a16:creationId xmlns:a16="http://schemas.microsoft.com/office/drawing/2014/main" id="{9B69A2C6-F31C-E749-B77A-1818B15E1B36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410" name="Group 409">
                <a:extLst>
                  <a:ext uri="{FF2B5EF4-FFF2-40B4-BE49-F238E27FC236}">
                    <a16:creationId xmlns:a16="http://schemas.microsoft.com/office/drawing/2014/main" id="{08BE9AB8-F5DA-4D4A-9621-9AB05D691F0C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11" name="Freeform 410">
                  <a:extLst>
                    <a:ext uri="{FF2B5EF4-FFF2-40B4-BE49-F238E27FC236}">
                      <a16:creationId xmlns:a16="http://schemas.microsoft.com/office/drawing/2014/main" id="{56E730F0-5BB3-6446-9D5B-82D51B9EDAFB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2" name="Freeform 411">
                  <a:extLst>
                    <a:ext uri="{FF2B5EF4-FFF2-40B4-BE49-F238E27FC236}">
                      <a16:creationId xmlns:a16="http://schemas.microsoft.com/office/drawing/2014/main" id="{5BA37E27-2FC6-BA43-8A97-14171CB51FDD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3" name="Freeform 412">
                  <a:extLst>
                    <a:ext uri="{FF2B5EF4-FFF2-40B4-BE49-F238E27FC236}">
                      <a16:creationId xmlns:a16="http://schemas.microsoft.com/office/drawing/2014/main" id="{CCB37CB3-304F-6144-85D0-8B420BDD0880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4" name="Freeform 413">
                  <a:extLst>
                    <a:ext uri="{FF2B5EF4-FFF2-40B4-BE49-F238E27FC236}">
                      <a16:creationId xmlns:a16="http://schemas.microsoft.com/office/drawing/2014/main" id="{BD0CA8E5-A033-834A-A402-E2EFB2FBBFC4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415" name="Group 414">
              <a:extLst>
                <a:ext uri="{FF2B5EF4-FFF2-40B4-BE49-F238E27FC236}">
                  <a16:creationId xmlns:a16="http://schemas.microsoft.com/office/drawing/2014/main" id="{F0DE4078-0801-A244-9A82-F7502B8B24A0}"/>
                </a:ext>
              </a:extLst>
            </p:cNvPr>
            <p:cNvGrpSpPr/>
            <p:nvPr/>
          </p:nvGrpSpPr>
          <p:grpSpPr>
            <a:xfrm>
              <a:off x="8055226" y="3960892"/>
              <a:ext cx="354986" cy="175668"/>
              <a:chOff x="7493876" y="2774731"/>
              <a:chExt cx="1481958" cy="894622"/>
            </a:xfrm>
          </p:grpSpPr>
          <p:sp>
            <p:nvSpPr>
              <p:cNvPr id="416" name="Freeform 415">
                <a:extLst>
                  <a:ext uri="{FF2B5EF4-FFF2-40B4-BE49-F238E27FC236}">
                    <a16:creationId xmlns:a16="http://schemas.microsoft.com/office/drawing/2014/main" id="{EA784F43-D793-4342-92F3-EBC3632212A6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417" name="Oval 416">
                <a:extLst>
                  <a:ext uri="{FF2B5EF4-FFF2-40B4-BE49-F238E27FC236}">
                    <a16:creationId xmlns:a16="http://schemas.microsoft.com/office/drawing/2014/main" id="{75841943-4184-5D4E-AAD4-8FEAC9D7330F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418" name="Group 417">
                <a:extLst>
                  <a:ext uri="{FF2B5EF4-FFF2-40B4-BE49-F238E27FC236}">
                    <a16:creationId xmlns:a16="http://schemas.microsoft.com/office/drawing/2014/main" id="{23FBC748-DCBA-AA41-A6F7-895374D50CDF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19" name="Freeform 418">
                  <a:extLst>
                    <a:ext uri="{FF2B5EF4-FFF2-40B4-BE49-F238E27FC236}">
                      <a16:creationId xmlns:a16="http://schemas.microsoft.com/office/drawing/2014/main" id="{96DA1F2B-2063-8C40-BF46-086C20D317A7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0" name="Freeform 419">
                  <a:extLst>
                    <a:ext uri="{FF2B5EF4-FFF2-40B4-BE49-F238E27FC236}">
                      <a16:creationId xmlns:a16="http://schemas.microsoft.com/office/drawing/2014/main" id="{8A1EF987-02EE-DA4D-8224-02537D5034D5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1" name="Freeform 420">
                  <a:extLst>
                    <a:ext uri="{FF2B5EF4-FFF2-40B4-BE49-F238E27FC236}">
                      <a16:creationId xmlns:a16="http://schemas.microsoft.com/office/drawing/2014/main" id="{1FC5854A-AF8F-6841-92AD-B18DDAF1E99E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2" name="Freeform 421">
                  <a:extLst>
                    <a:ext uri="{FF2B5EF4-FFF2-40B4-BE49-F238E27FC236}">
                      <a16:creationId xmlns:a16="http://schemas.microsoft.com/office/drawing/2014/main" id="{A510FA68-BEB6-B54A-A1D4-984168F85718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455" name="Group 454">
              <a:extLst>
                <a:ext uri="{FF2B5EF4-FFF2-40B4-BE49-F238E27FC236}">
                  <a16:creationId xmlns:a16="http://schemas.microsoft.com/office/drawing/2014/main" id="{52B7B73B-1125-084D-8669-C68CC371DDC6}"/>
                </a:ext>
              </a:extLst>
            </p:cNvPr>
            <p:cNvGrpSpPr/>
            <p:nvPr/>
          </p:nvGrpSpPr>
          <p:grpSpPr>
            <a:xfrm>
              <a:off x="10889241" y="3596263"/>
              <a:ext cx="170989" cy="97052"/>
              <a:chOff x="7493876" y="2774731"/>
              <a:chExt cx="1481958" cy="894622"/>
            </a:xfrm>
          </p:grpSpPr>
          <p:sp>
            <p:nvSpPr>
              <p:cNvPr id="456" name="Freeform 455">
                <a:extLst>
                  <a:ext uri="{FF2B5EF4-FFF2-40B4-BE49-F238E27FC236}">
                    <a16:creationId xmlns:a16="http://schemas.microsoft.com/office/drawing/2014/main" id="{3196A4F9-B139-4D4B-B210-0318216604FE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457" name="Oval 456">
                <a:extLst>
                  <a:ext uri="{FF2B5EF4-FFF2-40B4-BE49-F238E27FC236}">
                    <a16:creationId xmlns:a16="http://schemas.microsoft.com/office/drawing/2014/main" id="{1D1C7F3A-BE45-014B-AF9C-58CA77DA029D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458" name="Group 457">
                <a:extLst>
                  <a:ext uri="{FF2B5EF4-FFF2-40B4-BE49-F238E27FC236}">
                    <a16:creationId xmlns:a16="http://schemas.microsoft.com/office/drawing/2014/main" id="{83DFFE47-64E8-F54C-8ABC-E896DA957F0D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59" name="Freeform 458">
                  <a:extLst>
                    <a:ext uri="{FF2B5EF4-FFF2-40B4-BE49-F238E27FC236}">
                      <a16:creationId xmlns:a16="http://schemas.microsoft.com/office/drawing/2014/main" id="{2A9F0EE2-8F99-EB4D-9331-7AE3BDCBE9C6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0" name="Freeform 459">
                  <a:extLst>
                    <a:ext uri="{FF2B5EF4-FFF2-40B4-BE49-F238E27FC236}">
                      <a16:creationId xmlns:a16="http://schemas.microsoft.com/office/drawing/2014/main" id="{2E314A90-8DB8-2A49-8BB6-D51C2DAE9CF7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1" name="Freeform 460">
                  <a:extLst>
                    <a:ext uri="{FF2B5EF4-FFF2-40B4-BE49-F238E27FC236}">
                      <a16:creationId xmlns:a16="http://schemas.microsoft.com/office/drawing/2014/main" id="{7D8C0277-204E-2B4D-B954-94739B9DE720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2" name="Freeform 461">
                  <a:extLst>
                    <a:ext uri="{FF2B5EF4-FFF2-40B4-BE49-F238E27FC236}">
                      <a16:creationId xmlns:a16="http://schemas.microsoft.com/office/drawing/2014/main" id="{69955D3C-6D1B-EA40-8228-73DF01564152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615" name="Group 614">
              <a:extLst>
                <a:ext uri="{FF2B5EF4-FFF2-40B4-BE49-F238E27FC236}">
                  <a16:creationId xmlns:a16="http://schemas.microsoft.com/office/drawing/2014/main" id="{E166183D-5423-4E4A-AD63-A361EDE184C0}"/>
                </a:ext>
              </a:extLst>
            </p:cNvPr>
            <p:cNvGrpSpPr/>
            <p:nvPr/>
          </p:nvGrpSpPr>
          <p:grpSpPr>
            <a:xfrm>
              <a:off x="10415765" y="3491036"/>
              <a:ext cx="353678" cy="198344"/>
              <a:chOff x="7493876" y="2774731"/>
              <a:chExt cx="1481958" cy="894622"/>
            </a:xfrm>
          </p:grpSpPr>
          <p:sp>
            <p:nvSpPr>
              <p:cNvPr id="616" name="Freeform 615">
                <a:extLst>
                  <a:ext uri="{FF2B5EF4-FFF2-40B4-BE49-F238E27FC236}">
                    <a16:creationId xmlns:a16="http://schemas.microsoft.com/office/drawing/2014/main" id="{8470D159-2329-7F46-9191-000B96A32C79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617" name="Oval 616">
                <a:extLst>
                  <a:ext uri="{FF2B5EF4-FFF2-40B4-BE49-F238E27FC236}">
                    <a16:creationId xmlns:a16="http://schemas.microsoft.com/office/drawing/2014/main" id="{825BDAE5-F4DB-9148-9BC8-0F6F2D1E653F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618" name="Group 617">
                <a:extLst>
                  <a:ext uri="{FF2B5EF4-FFF2-40B4-BE49-F238E27FC236}">
                    <a16:creationId xmlns:a16="http://schemas.microsoft.com/office/drawing/2014/main" id="{237F0420-A845-064A-97A2-458F63D673CA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619" name="Freeform 618">
                  <a:extLst>
                    <a:ext uri="{FF2B5EF4-FFF2-40B4-BE49-F238E27FC236}">
                      <a16:creationId xmlns:a16="http://schemas.microsoft.com/office/drawing/2014/main" id="{D11109B9-8A56-A945-BA04-5A564B10300A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0" name="Freeform 619">
                  <a:extLst>
                    <a:ext uri="{FF2B5EF4-FFF2-40B4-BE49-F238E27FC236}">
                      <a16:creationId xmlns:a16="http://schemas.microsoft.com/office/drawing/2014/main" id="{170AB2AC-06DB-034E-A5C4-0C8F62E3BE40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1" name="Freeform 620">
                  <a:extLst>
                    <a:ext uri="{FF2B5EF4-FFF2-40B4-BE49-F238E27FC236}">
                      <a16:creationId xmlns:a16="http://schemas.microsoft.com/office/drawing/2014/main" id="{E41AEAC2-F85C-4A4E-B0B9-D5C02217D605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2" name="Freeform 621">
                  <a:extLst>
                    <a:ext uri="{FF2B5EF4-FFF2-40B4-BE49-F238E27FC236}">
                      <a16:creationId xmlns:a16="http://schemas.microsoft.com/office/drawing/2014/main" id="{7955A7EE-741F-9740-8344-A2BC817675A5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577" name="Group 576">
              <a:extLst>
                <a:ext uri="{FF2B5EF4-FFF2-40B4-BE49-F238E27FC236}">
                  <a16:creationId xmlns:a16="http://schemas.microsoft.com/office/drawing/2014/main" id="{C471E59B-7A0B-AE4F-95D6-F76514D2D55A}"/>
                </a:ext>
              </a:extLst>
            </p:cNvPr>
            <p:cNvGrpSpPr/>
            <p:nvPr/>
          </p:nvGrpSpPr>
          <p:grpSpPr>
            <a:xfrm>
              <a:off x="9953880" y="2197190"/>
              <a:ext cx="353678" cy="198344"/>
              <a:chOff x="7493876" y="2774731"/>
              <a:chExt cx="1481958" cy="894622"/>
            </a:xfrm>
          </p:grpSpPr>
          <p:sp>
            <p:nvSpPr>
              <p:cNvPr id="578" name="Freeform 577">
                <a:extLst>
                  <a:ext uri="{FF2B5EF4-FFF2-40B4-BE49-F238E27FC236}">
                    <a16:creationId xmlns:a16="http://schemas.microsoft.com/office/drawing/2014/main" id="{8CD016E7-5480-8E4E-94F7-201A1C6046D9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579" name="Oval 578">
                <a:extLst>
                  <a:ext uri="{FF2B5EF4-FFF2-40B4-BE49-F238E27FC236}">
                    <a16:creationId xmlns:a16="http://schemas.microsoft.com/office/drawing/2014/main" id="{593A573C-B6D6-684E-BA73-8F7F7FA8D57C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580" name="Group 579">
                <a:extLst>
                  <a:ext uri="{FF2B5EF4-FFF2-40B4-BE49-F238E27FC236}">
                    <a16:creationId xmlns:a16="http://schemas.microsoft.com/office/drawing/2014/main" id="{2C09AC60-D16C-A948-B25E-01CF60EAAD7B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81" name="Freeform 580">
                  <a:extLst>
                    <a:ext uri="{FF2B5EF4-FFF2-40B4-BE49-F238E27FC236}">
                      <a16:creationId xmlns:a16="http://schemas.microsoft.com/office/drawing/2014/main" id="{D9A85682-B6A6-2344-B24D-66A792630B39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2" name="Freeform 581">
                  <a:extLst>
                    <a:ext uri="{FF2B5EF4-FFF2-40B4-BE49-F238E27FC236}">
                      <a16:creationId xmlns:a16="http://schemas.microsoft.com/office/drawing/2014/main" id="{52EBCF47-0621-B64C-B884-20683D14D92A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3" name="Freeform 582">
                  <a:extLst>
                    <a:ext uri="{FF2B5EF4-FFF2-40B4-BE49-F238E27FC236}">
                      <a16:creationId xmlns:a16="http://schemas.microsoft.com/office/drawing/2014/main" id="{83AAD1CC-D818-A245-9CF9-C4877A62A5D6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4" name="Freeform 583">
                  <a:extLst>
                    <a:ext uri="{FF2B5EF4-FFF2-40B4-BE49-F238E27FC236}">
                      <a16:creationId xmlns:a16="http://schemas.microsoft.com/office/drawing/2014/main" id="{51F55DD1-3A8F-0242-A470-690BE99AC688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593" name="Group 592">
              <a:extLst>
                <a:ext uri="{FF2B5EF4-FFF2-40B4-BE49-F238E27FC236}">
                  <a16:creationId xmlns:a16="http://schemas.microsoft.com/office/drawing/2014/main" id="{7BF36121-B4F6-2447-9F5B-F29B627F3B2A}"/>
                </a:ext>
              </a:extLst>
            </p:cNvPr>
            <p:cNvGrpSpPr/>
            <p:nvPr/>
          </p:nvGrpSpPr>
          <p:grpSpPr>
            <a:xfrm>
              <a:off x="10532370" y="2608265"/>
              <a:ext cx="353678" cy="198344"/>
              <a:chOff x="7493876" y="2774731"/>
              <a:chExt cx="1481958" cy="894622"/>
            </a:xfrm>
          </p:grpSpPr>
          <p:sp>
            <p:nvSpPr>
              <p:cNvPr id="594" name="Freeform 593">
                <a:extLst>
                  <a:ext uri="{FF2B5EF4-FFF2-40B4-BE49-F238E27FC236}">
                    <a16:creationId xmlns:a16="http://schemas.microsoft.com/office/drawing/2014/main" id="{D13949CD-BE6A-5744-98EE-61BE5EE60D49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595" name="Oval 594">
                <a:extLst>
                  <a:ext uri="{FF2B5EF4-FFF2-40B4-BE49-F238E27FC236}">
                    <a16:creationId xmlns:a16="http://schemas.microsoft.com/office/drawing/2014/main" id="{F3651F16-DD17-4D47-9A8D-8EFA601CA85B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596" name="Group 595">
                <a:extLst>
                  <a:ext uri="{FF2B5EF4-FFF2-40B4-BE49-F238E27FC236}">
                    <a16:creationId xmlns:a16="http://schemas.microsoft.com/office/drawing/2014/main" id="{10CA9012-91B2-A449-8A2E-65BA6061B48F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97" name="Freeform 596">
                  <a:extLst>
                    <a:ext uri="{FF2B5EF4-FFF2-40B4-BE49-F238E27FC236}">
                      <a16:creationId xmlns:a16="http://schemas.microsoft.com/office/drawing/2014/main" id="{964BBEA0-D220-6747-850B-459388ABF255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8" name="Freeform 597">
                  <a:extLst>
                    <a:ext uri="{FF2B5EF4-FFF2-40B4-BE49-F238E27FC236}">
                      <a16:creationId xmlns:a16="http://schemas.microsoft.com/office/drawing/2014/main" id="{ADEC5ED7-ED4C-584D-AB78-AA02A93E9466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9" name="Freeform 598">
                  <a:extLst>
                    <a:ext uri="{FF2B5EF4-FFF2-40B4-BE49-F238E27FC236}">
                      <a16:creationId xmlns:a16="http://schemas.microsoft.com/office/drawing/2014/main" id="{F45598BF-44BC-354D-9020-97A874C585BE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00" name="Freeform 599">
                  <a:extLst>
                    <a:ext uri="{FF2B5EF4-FFF2-40B4-BE49-F238E27FC236}">
                      <a16:creationId xmlns:a16="http://schemas.microsoft.com/office/drawing/2014/main" id="{3A2BDF5D-2CA0-2145-8059-D8F121D4D324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601" name="Group 600">
              <a:extLst>
                <a:ext uri="{FF2B5EF4-FFF2-40B4-BE49-F238E27FC236}">
                  <a16:creationId xmlns:a16="http://schemas.microsoft.com/office/drawing/2014/main" id="{187A607B-CA61-BE46-8032-8E34596E7689}"/>
                </a:ext>
              </a:extLst>
            </p:cNvPr>
            <p:cNvGrpSpPr/>
            <p:nvPr/>
          </p:nvGrpSpPr>
          <p:grpSpPr>
            <a:xfrm>
              <a:off x="10648981" y="2102861"/>
              <a:ext cx="353678" cy="198344"/>
              <a:chOff x="7493876" y="2774731"/>
              <a:chExt cx="1481958" cy="894622"/>
            </a:xfrm>
          </p:grpSpPr>
          <p:sp>
            <p:nvSpPr>
              <p:cNvPr id="602" name="Freeform 601">
                <a:extLst>
                  <a:ext uri="{FF2B5EF4-FFF2-40B4-BE49-F238E27FC236}">
                    <a16:creationId xmlns:a16="http://schemas.microsoft.com/office/drawing/2014/main" id="{EB8C3753-6F83-F64B-9439-656B124AA3BD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603" name="Oval 602">
                <a:extLst>
                  <a:ext uri="{FF2B5EF4-FFF2-40B4-BE49-F238E27FC236}">
                    <a16:creationId xmlns:a16="http://schemas.microsoft.com/office/drawing/2014/main" id="{F476EE06-2893-8D4D-AF54-92697A0FE8A9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604" name="Group 603">
                <a:extLst>
                  <a:ext uri="{FF2B5EF4-FFF2-40B4-BE49-F238E27FC236}">
                    <a16:creationId xmlns:a16="http://schemas.microsoft.com/office/drawing/2014/main" id="{5DED3EC9-29B0-8D48-BC37-13731DFE683F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605" name="Freeform 604">
                  <a:extLst>
                    <a:ext uri="{FF2B5EF4-FFF2-40B4-BE49-F238E27FC236}">
                      <a16:creationId xmlns:a16="http://schemas.microsoft.com/office/drawing/2014/main" id="{D08D678C-613A-3543-B832-EE51616C6931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06" name="Freeform 605">
                  <a:extLst>
                    <a:ext uri="{FF2B5EF4-FFF2-40B4-BE49-F238E27FC236}">
                      <a16:creationId xmlns:a16="http://schemas.microsoft.com/office/drawing/2014/main" id="{9EB7819C-4684-3347-AA14-421D743ECB94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07" name="Freeform 606">
                  <a:extLst>
                    <a:ext uri="{FF2B5EF4-FFF2-40B4-BE49-F238E27FC236}">
                      <a16:creationId xmlns:a16="http://schemas.microsoft.com/office/drawing/2014/main" id="{F23E654E-4CEA-E346-A508-15310ABC704C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08" name="Freeform 607">
                  <a:extLst>
                    <a:ext uri="{FF2B5EF4-FFF2-40B4-BE49-F238E27FC236}">
                      <a16:creationId xmlns:a16="http://schemas.microsoft.com/office/drawing/2014/main" id="{EF443A10-9F41-BB4D-8E65-E94AEE09BDA7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554" name="Group 553">
              <a:extLst>
                <a:ext uri="{FF2B5EF4-FFF2-40B4-BE49-F238E27FC236}">
                  <a16:creationId xmlns:a16="http://schemas.microsoft.com/office/drawing/2014/main" id="{7CCD8656-0FD3-B844-BC6C-33CE0577598D}"/>
                </a:ext>
              </a:extLst>
            </p:cNvPr>
            <p:cNvGrpSpPr/>
            <p:nvPr/>
          </p:nvGrpSpPr>
          <p:grpSpPr>
            <a:xfrm>
              <a:off x="9103944" y="3951522"/>
              <a:ext cx="367224" cy="240304"/>
              <a:chOff x="7493876" y="2774731"/>
              <a:chExt cx="1481958" cy="894622"/>
            </a:xfrm>
          </p:grpSpPr>
          <p:sp>
            <p:nvSpPr>
              <p:cNvPr id="555" name="Freeform 554">
                <a:extLst>
                  <a:ext uri="{FF2B5EF4-FFF2-40B4-BE49-F238E27FC236}">
                    <a16:creationId xmlns:a16="http://schemas.microsoft.com/office/drawing/2014/main" id="{7CF4B187-63BE-654E-852A-09C69503C97A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556" name="Oval 555">
                <a:extLst>
                  <a:ext uri="{FF2B5EF4-FFF2-40B4-BE49-F238E27FC236}">
                    <a16:creationId xmlns:a16="http://schemas.microsoft.com/office/drawing/2014/main" id="{3B5270E4-3067-1643-B96C-CE5CEE09747A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557" name="Group 556">
                <a:extLst>
                  <a:ext uri="{FF2B5EF4-FFF2-40B4-BE49-F238E27FC236}">
                    <a16:creationId xmlns:a16="http://schemas.microsoft.com/office/drawing/2014/main" id="{3BECC0F9-CE1F-254B-B04F-1EAA89C59C97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58" name="Freeform 557">
                  <a:extLst>
                    <a:ext uri="{FF2B5EF4-FFF2-40B4-BE49-F238E27FC236}">
                      <a16:creationId xmlns:a16="http://schemas.microsoft.com/office/drawing/2014/main" id="{7C55C6EE-4672-4F4F-A2F8-2821804F5944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9" name="Freeform 558">
                  <a:extLst>
                    <a:ext uri="{FF2B5EF4-FFF2-40B4-BE49-F238E27FC236}">
                      <a16:creationId xmlns:a16="http://schemas.microsoft.com/office/drawing/2014/main" id="{C3B242E2-FAA3-F340-B7F0-35D87BB6BAA8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0" name="Freeform 559">
                  <a:extLst>
                    <a:ext uri="{FF2B5EF4-FFF2-40B4-BE49-F238E27FC236}">
                      <a16:creationId xmlns:a16="http://schemas.microsoft.com/office/drawing/2014/main" id="{87ED7762-177B-454C-AA37-EB518D75B66F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1" name="Freeform 560">
                  <a:extLst>
                    <a:ext uri="{FF2B5EF4-FFF2-40B4-BE49-F238E27FC236}">
                      <a16:creationId xmlns:a16="http://schemas.microsoft.com/office/drawing/2014/main" id="{AD88A8A1-4E2B-154E-845D-5419478A1D2E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585" name="Group 584">
              <a:extLst>
                <a:ext uri="{FF2B5EF4-FFF2-40B4-BE49-F238E27FC236}">
                  <a16:creationId xmlns:a16="http://schemas.microsoft.com/office/drawing/2014/main" id="{1A0C1583-3B4A-E44D-BB19-B20517502EBD}"/>
                </a:ext>
              </a:extLst>
            </p:cNvPr>
            <p:cNvGrpSpPr/>
            <p:nvPr/>
          </p:nvGrpSpPr>
          <p:grpSpPr>
            <a:xfrm>
              <a:off x="9985282" y="2656463"/>
              <a:ext cx="353678" cy="198344"/>
              <a:chOff x="7493876" y="2774731"/>
              <a:chExt cx="1481958" cy="894622"/>
            </a:xfrm>
          </p:grpSpPr>
          <p:sp>
            <p:nvSpPr>
              <p:cNvPr id="586" name="Freeform 585">
                <a:extLst>
                  <a:ext uri="{FF2B5EF4-FFF2-40B4-BE49-F238E27FC236}">
                    <a16:creationId xmlns:a16="http://schemas.microsoft.com/office/drawing/2014/main" id="{196997C3-A7DB-5041-AC08-10F980FB77EC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587" name="Oval 586">
                <a:extLst>
                  <a:ext uri="{FF2B5EF4-FFF2-40B4-BE49-F238E27FC236}">
                    <a16:creationId xmlns:a16="http://schemas.microsoft.com/office/drawing/2014/main" id="{5F84A336-003F-D045-8717-1066774A69EF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588" name="Group 587">
                <a:extLst>
                  <a:ext uri="{FF2B5EF4-FFF2-40B4-BE49-F238E27FC236}">
                    <a16:creationId xmlns:a16="http://schemas.microsoft.com/office/drawing/2014/main" id="{FF876992-AF96-3545-9CEA-A02174E11510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89" name="Freeform 588">
                  <a:extLst>
                    <a:ext uri="{FF2B5EF4-FFF2-40B4-BE49-F238E27FC236}">
                      <a16:creationId xmlns:a16="http://schemas.microsoft.com/office/drawing/2014/main" id="{668E6E88-4A46-6C47-A59A-CB9D07441C17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0" name="Freeform 589">
                  <a:extLst>
                    <a:ext uri="{FF2B5EF4-FFF2-40B4-BE49-F238E27FC236}">
                      <a16:creationId xmlns:a16="http://schemas.microsoft.com/office/drawing/2014/main" id="{C179B4BA-1D8B-E542-8032-CCB2C08DB973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1" name="Freeform 590">
                  <a:extLst>
                    <a:ext uri="{FF2B5EF4-FFF2-40B4-BE49-F238E27FC236}">
                      <a16:creationId xmlns:a16="http://schemas.microsoft.com/office/drawing/2014/main" id="{DCACB29E-ABE8-BA42-AD55-DAF519C17BE7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2" name="Freeform 591">
                  <a:extLst>
                    <a:ext uri="{FF2B5EF4-FFF2-40B4-BE49-F238E27FC236}">
                      <a16:creationId xmlns:a16="http://schemas.microsoft.com/office/drawing/2014/main" id="{FD35A0ED-997C-6D46-9D96-FA8D43398266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538" name="Group 537">
              <a:extLst>
                <a:ext uri="{FF2B5EF4-FFF2-40B4-BE49-F238E27FC236}">
                  <a16:creationId xmlns:a16="http://schemas.microsoft.com/office/drawing/2014/main" id="{158E5A4C-7065-8643-BDC2-3A235B56FEA4}"/>
                </a:ext>
              </a:extLst>
            </p:cNvPr>
            <p:cNvGrpSpPr/>
            <p:nvPr/>
          </p:nvGrpSpPr>
          <p:grpSpPr>
            <a:xfrm>
              <a:off x="9502294" y="3388930"/>
              <a:ext cx="367224" cy="240304"/>
              <a:chOff x="7493876" y="2774731"/>
              <a:chExt cx="1481958" cy="894622"/>
            </a:xfrm>
          </p:grpSpPr>
          <p:sp>
            <p:nvSpPr>
              <p:cNvPr id="539" name="Freeform 538">
                <a:extLst>
                  <a:ext uri="{FF2B5EF4-FFF2-40B4-BE49-F238E27FC236}">
                    <a16:creationId xmlns:a16="http://schemas.microsoft.com/office/drawing/2014/main" id="{CA8EFAEE-3EA1-2A49-A68E-588F301B6928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540" name="Oval 539">
                <a:extLst>
                  <a:ext uri="{FF2B5EF4-FFF2-40B4-BE49-F238E27FC236}">
                    <a16:creationId xmlns:a16="http://schemas.microsoft.com/office/drawing/2014/main" id="{7A05A3F9-D6B9-D14C-83C8-6C79F0B6B2CC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541" name="Group 540">
                <a:extLst>
                  <a:ext uri="{FF2B5EF4-FFF2-40B4-BE49-F238E27FC236}">
                    <a16:creationId xmlns:a16="http://schemas.microsoft.com/office/drawing/2014/main" id="{8AAC1FAD-B7BA-744A-8599-5670C6B0E776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42" name="Freeform 541">
                  <a:extLst>
                    <a:ext uri="{FF2B5EF4-FFF2-40B4-BE49-F238E27FC236}">
                      <a16:creationId xmlns:a16="http://schemas.microsoft.com/office/drawing/2014/main" id="{A016DA82-50DC-224C-84FF-C492EDE01BC1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3" name="Freeform 542">
                  <a:extLst>
                    <a:ext uri="{FF2B5EF4-FFF2-40B4-BE49-F238E27FC236}">
                      <a16:creationId xmlns:a16="http://schemas.microsoft.com/office/drawing/2014/main" id="{3D2D51D6-0AC0-9D43-A55C-E94B7DCA77F2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4" name="Freeform 543">
                  <a:extLst>
                    <a:ext uri="{FF2B5EF4-FFF2-40B4-BE49-F238E27FC236}">
                      <a16:creationId xmlns:a16="http://schemas.microsoft.com/office/drawing/2014/main" id="{76C27F31-4CE4-1242-9801-166D4F66B5E7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5" name="Freeform 544">
                  <a:extLst>
                    <a:ext uri="{FF2B5EF4-FFF2-40B4-BE49-F238E27FC236}">
                      <a16:creationId xmlns:a16="http://schemas.microsoft.com/office/drawing/2014/main" id="{9BC7E87F-2555-8D4C-80CB-0E2F5F4BB0F9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546" name="Group 545">
              <a:extLst>
                <a:ext uri="{FF2B5EF4-FFF2-40B4-BE49-F238E27FC236}">
                  <a16:creationId xmlns:a16="http://schemas.microsoft.com/office/drawing/2014/main" id="{4DAC2AB4-F1E4-D740-A4AF-07EE55303854}"/>
                </a:ext>
              </a:extLst>
            </p:cNvPr>
            <p:cNvGrpSpPr/>
            <p:nvPr/>
          </p:nvGrpSpPr>
          <p:grpSpPr>
            <a:xfrm>
              <a:off x="9606710" y="3994661"/>
              <a:ext cx="367224" cy="240304"/>
              <a:chOff x="7493876" y="2774731"/>
              <a:chExt cx="1481958" cy="894622"/>
            </a:xfrm>
          </p:grpSpPr>
          <p:sp>
            <p:nvSpPr>
              <p:cNvPr id="547" name="Freeform 546">
                <a:extLst>
                  <a:ext uri="{FF2B5EF4-FFF2-40B4-BE49-F238E27FC236}">
                    <a16:creationId xmlns:a16="http://schemas.microsoft.com/office/drawing/2014/main" id="{23E59006-14B9-C64E-A05E-0BD7C00C4A6F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548" name="Oval 547">
                <a:extLst>
                  <a:ext uri="{FF2B5EF4-FFF2-40B4-BE49-F238E27FC236}">
                    <a16:creationId xmlns:a16="http://schemas.microsoft.com/office/drawing/2014/main" id="{2AD17789-C54D-4948-95E6-741F42B1FB2E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549" name="Group 548">
                <a:extLst>
                  <a:ext uri="{FF2B5EF4-FFF2-40B4-BE49-F238E27FC236}">
                    <a16:creationId xmlns:a16="http://schemas.microsoft.com/office/drawing/2014/main" id="{278D7FE0-D307-E941-967D-E4145732CEEA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50" name="Freeform 549">
                  <a:extLst>
                    <a:ext uri="{FF2B5EF4-FFF2-40B4-BE49-F238E27FC236}">
                      <a16:creationId xmlns:a16="http://schemas.microsoft.com/office/drawing/2014/main" id="{1ADC6420-4AC2-F544-B940-D0A18615CA50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1" name="Freeform 550">
                  <a:extLst>
                    <a:ext uri="{FF2B5EF4-FFF2-40B4-BE49-F238E27FC236}">
                      <a16:creationId xmlns:a16="http://schemas.microsoft.com/office/drawing/2014/main" id="{223E40C5-E2E3-3B42-A86A-26D2D130B735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2" name="Freeform 551">
                  <a:extLst>
                    <a:ext uri="{FF2B5EF4-FFF2-40B4-BE49-F238E27FC236}">
                      <a16:creationId xmlns:a16="http://schemas.microsoft.com/office/drawing/2014/main" id="{C6AA2152-8609-214A-AE62-E7DFD1A9E725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3" name="Freeform 552">
                  <a:extLst>
                    <a:ext uri="{FF2B5EF4-FFF2-40B4-BE49-F238E27FC236}">
                      <a16:creationId xmlns:a16="http://schemas.microsoft.com/office/drawing/2014/main" id="{7CB5E54A-6719-9747-80B7-8D19331BE786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623" name="Group 622">
              <a:extLst>
                <a:ext uri="{FF2B5EF4-FFF2-40B4-BE49-F238E27FC236}">
                  <a16:creationId xmlns:a16="http://schemas.microsoft.com/office/drawing/2014/main" id="{EA34A94C-D92D-084C-BFEA-F4C8DF0AD275}"/>
                </a:ext>
              </a:extLst>
            </p:cNvPr>
            <p:cNvGrpSpPr/>
            <p:nvPr/>
          </p:nvGrpSpPr>
          <p:grpSpPr>
            <a:xfrm>
              <a:off x="10380415" y="3987223"/>
              <a:ext cx="353678" cy="198344"/>
              <a:chOff x="7493876" y="2774731"/>
              <a:chExt cx="1481958" cy="894622"/>
            </a:xfrm>
          </p:grpSpPr>
          <p:sp>
            <p:nvSpPr>
              <p:cNvPr id="624" name="Freeform 623">
                <a:extLst>
                  <a:ext uri="{FF2B5EF4-FFF2-40B4-BE49-F238E27FC236}">
                    <a16:creationId xmlns:a16="http://schemas.microsoft.com/office/drawing/2014/main" id="{E1E1C6E8-4D60-7F43-BB0E-6D883F10D4A6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625" name="Oval 624">
                <a:extLst>
                  <a:ext uri="{FF2B5EF4-FFF2-40B4-BE49-F238E27FC236}">
                    <a16:creationId xmlns:a16="http://schemas.microsoft.com/office/drawing/2014/main" id="{50975E36-0C2A-6844-A407-23F033DB4BD2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626" name="Group 625">
                <a:extLst>
                  <a:ext uri="{FF2B5EF4-FFF2-40B4-BE49-F238E27FC236}">
                    <a16:creationId xmlns:a16="http://schemas.microsoft.com/office/drawing/2014/main" id="{3F7EBA29-30EF-C741-94EE-735398C6CFA2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627" name="Freeform 626">
                  <a:extLst>
                    <a:ext uri="{FF2B5EF4-FFF2-40B4-BE49-F238E27FC236}">
                      <a16:creationId xmlns:a16="http://schemas.microsoft.com/office/drawing/2014/main" id="{B3AD45B5-1F4B-FF4A-843D-9D0629392670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8" name="Freeform 627">
                  <a:extLst>
                    <a:ext uri="{FF2B5EF4-FFF2-40B4-BE49-F238E27FC236}">
                      <a16:creationId xmlns:a16="http://schemas.microsoft.com/office/drawing/2014/main" id="{A6F160FF-CBBD-9147-8D0B-92A36BEBF8A3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9" name="Freeform 628">
                  <a:extLst>
                    <a:ext uri="{FF2B5EF4-FFF2-40B4-BE49-F238E27FC236}">
                      <a16:creationId xmlns:a16="http://schemas.microsoft.com/office/drawing/2014/main" id="{421F3589-EC70-074A-903F-D618ED6F7896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0" name="Freeform 629">
                  <a:extLst>
                    <a:ext uri="{FF2B5EF4-FFF2-40B4-BE49-F238E27FC236}">
                      <a16:creationId xmlns:a16="http://schemas.microsoft.com/office/drawing/2014/main" id="{CEC8DEB8-8E24-2948-9AF6-0F3EF908CD4E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463" name="Group 462">
              <a:extLst>
                <a:ext uri="{FF2B5EF4-FFF2-40B4-BE49-F238E27FC236}">
                  <a16:creationId xmlns:a16="http://schemas.microsoft.com/office/drawing/2014/main" id="{A8C4B740-B92E-8942-8EF4-347710C32F2C}"/>
                </a:ext>
              </a:extLst>
            </p:cNvPr>
            <p:cNvGrpSpPr/>
            <p:nvPr/>
          </p:nvGrpSpPr>
          <p:grpSpPr>
            <a:xfrm>
              <a:off x="9253049" y="4770584"/>
              <a:ext cx="393760" cy="218578"/>
              <a:chOff x="7493876" y="2774731"/>
              <a:chExt cx="1481958" cy="894622"/>
            </a:xfrm>
          </p:grpSpPr>
          <p:sp>
            <p:nvSpPr>
              <p:cNvPr id="464" name="Freeform 463">
                <a:extLst>
                  <a:ext uri="{FF2B5EF4-FFF2-40B4-BE49-F238E27FC236}">
                    <a16:creationId xmlns:a16="http://schemas.microsoft.com/office/drawing/2014/main" id="{71A9C1C2-E4A0-D74C-8C05-2AD307E7B3ED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465" name="Oval 464">
                <a:extLst>
                  <a:ext uri="{FF2B5EF4-FFF2-40B4-BE49-F238E27FC236}">
                    <a16:creationId xmlns:a16="http://schemas.microsoft.com/office/drawing/2014/main" id="{0F366A03-D9E7-9F45-99D3-1CAC10EE2C74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466" name="Group 465">
                <a:extLst>
                  <a:ext uri="{FF2B5EF4-FFF2-40B4-BE49-F238E27FC236}">
                    <a16:creationId xmlns:a16="http://schemas.microsoft.com/office/drawing/2014/main" id="{10CB8A50-A713-2549-9F44-B792D2C30CA4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67" name="Freeform 466">
                  <a:extLst>
                    <a:ext uri="{FF2B5EF4-FFF2-40B4-BE49-F238E27FC236}">
                      <a16:creationId xmlns:a16="http://schemas.microsoft.com/office/drawing/2014/main" id="{DC4E3153-8354-1145-82FC-C287EF5FE6C3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8" name="Freeform 467">
                  <a:extLst>
                    <a:ext uri="{FF2B5EF4-FFF2-40B4-BE49-F238E27FC236}">
                      <a16:creationId xmlns:a16="http://schemas.microsoft.com/office/drawing/2014/main" id="{99B3C81B-87BA-1A4F-BCAD-DF0EF9C582C1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9" name="Freeform 468">
                  <a:extLst>
                    <a:ext uri="{FF2B5EF4-FFF2-40B4-BE49-F238E27FC236}">
                      <a16:creationId xmlns:a16="http://schemas.microsoft.com/office/drawing/2014/main" id="{DEEA64E4-A29A-E742-B32E-C111E6BF4225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0" name="Freeform 469">
                  <a:extLst>
                    <a:ext uri="{FF2B5EF4-FFF2-40B4-BE49-F238E27FC236}">
                      <a16:creationId xmlns:a16="http://schemas.microsoft.com/office/drawing/2014/main" id="{43676372-2E7B-9445-80AD-B31686FE67E6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447" name="Group 446">
              <a:extLst>
                <a:ext uri="{FF2B5EF4-FFF2-40B4-BE49-F238E27FC236}">
                  <a16:creationId xmlns:a16="http://schemas.microsoft.com/office/drawing/2014/main" id="{314E0C43-2359-9440-BEF9-9E1924BED605}"/>
                </a:ext>
              </a:extLst>
            </p:cNvPr>
            <p:cNvGrpSpPr/>
            <p:nvPr/>
          </p:nvGrpSpPr>
          <p:grpSpPr>
            <a:xfrm>
              <a:off x="10931138" y="4364023"/>
              <a:ext cx="228295" cy="120400"/>
              <a:chOff x="7493876" y="2774731"/>
              <a:chExt cx="1481958" cy="894622"/>
            </a:xfrm>
          </p:grpSpPr>
          <p:sp>
            <p:nvSpPr>
              <p:cNvPr id="448" name="Freeform 447">
                <a:extLst>
                  <a:ext uri="{FF2B5EF4-FFF2-40B4-BE49-F238E27FC236}">
                    <a16:creationId xmlns:a16="http://schemas.microsoft.com/office/drawing/2014/main" id="{9737FFD7-2DCB-A148-A405-977351501C2B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449" name="Oval 448">
                <a:extLst>
                  <a:ext uri="{FF2B5EF4-FFF2-40B4-BE49-F238E27FC236}">
                    <a16:creationId xmlns:a16="http://schemas.microsoft.com/office/drawing/2014/main" id="{9739DB09-38E5-A347-93BF-13C80AD84539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450" name="Group 449">
                <a:extLst>
                  <a:ext uri="{FF2B5EF4-FFF2-40B4-BE49-F238E27FC236}">
                    <a16:creationId xmlns:a16="http://schemas.microsoft.com/office/drawing/2014/main" id="{04079280-378E-384D-9681-BF41B82BF6CB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51" name="Freeform 450">
                  <a:extLst>
                    <a:ext uri="{FF2B5EF4-FFF2-40B4-BE49-F238E27FC236}">
                      <a16:creationId xmlns:a16="http://schemas.microsoft.com/office/drawing/2014/main" id="{914AA044-3657-1448-A5E9-2F003DC03F6B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2" name="Freeform 451">
                  <a:extLst>
                    <a:ext uri="{FF2B5EF4-FFF2-40B4-BE49-F238E27FC236}">
                      <a16:creationId xmlns:a16="http://schemas.microsoft.com/office/drawing/2014/main" id="{29FDF0B8-7E9A-1F4D-8C99-CE1C68A1345F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3" name="Freeform 452">
                  <a:extLst>
                    <a:ext uri="{FF2B5EF4-FFF2-40B4-BE49-F238E27FC236}">
                      <a16:creationId xmlns:a16="http://schemas.microsoft.com/office/drawing/2014/main" id="{49A96193-2E73-4C43-843C-2C8C4DCEE478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4" name="Freeform 453">
                  <a:extLst>
                    <a:ext uri="{FF2B5EF4-FFF2-40B4-BE49-F238E27FC236}">
                      <a16:creationId xmlns:a16="http://schemas.microsoft.com/office/drawing/2014/main" id="{F5358318-953E-E249-9021-E0B5DF66E3B3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</p:grpSp>
      <p:sp>
        <p:nvSpPr>
          <p:cNvPr id="9" name="Rectangle 8">
            <a:extLst>
              <a:ext uri="{FF2B5EF4-FFF2-40B4-BE49-F238E27FC236}">
                <a16:creationId xmlns:a16="http://schemas.microsoft.com/office/drawing/2014/main" id="{04483029-0B46-154F-9CA3-FEA06875B8DB}"/>
              </a:ext>
            </a:extLst>
          </p:cNvPr>
          <p:cNvSpPr/>
          <p:nvPr/>
        </p:nvSpPr>
        <p:spPr>
          <a:xfrm>
            <a:off x="6718300" y="1488461"/>
            <a:ext cx="5359400" cy="4954628"/>
          </a:xfrm>
          <a:prstGeom prst="rect">
            <a:avLst/>
          </a:prstGeom>
          <a:solidFill>
            <a:schemeClr val="bg1">
              <a:alpha val="68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797" name="Group 796">
            <a:extLst>
              <a:ext uri="{FF2B5EF4-FFF2-40B4-BE49-F238E27FC236}">
                <a16:creationId xmlns:a16="http://schemas.microsoft.com/office/drawing/2014/main" id="{D383E01F-FA6F-5647-A6B1-D5444F12E4E2}"/>
              </a:ext>
            </a:extLst>
          </p:cNvPr>
          <p:cNvGrpSpPr/>
          <p:nvPr/>
        </p:nvGrpSpPr>
        <p:grpSpPr>
          <a:xfrm>
            <a:off x="7439074" y="1859725"/>
            <a:ext cx="4144321" cy="4300892"/>
            <a:chOff x="7432700" y="1830405"/>
            <a:chExt cx="4144321" cy="4300892"/>
          </a:xfrm>
        </p:grpSpPr>
        <p:grpSp>
          <p:nvGrpSpPr>
            <p:cNvPr id="787" name="Group 786">
              <a:extLst>
                <a:ext uri="{FF2B5EF4-FFF2-40B4-BE49-F238E27FC236}">
                  <a16:creationId xmlns:a16="http://schemas.microsoft.com/office/drawing/2014/main" id="{C944F5F4-7AD1-AE48-9769-ABE2F95B5A26}"/>
                </a:ext>
              </a:extLst>
            </p:cNvPr>
            <p:cNvGrpSpPr/>
            <p:nvPr/>
          </p:nvGrpSpPr>
          <p:grpSpPr>
            <a:xfrm>
              <a:off x="7432700" y="1830405"/>
              <a:ext cx="1909777" cy="938011"/>
              <a:chOff x="7432700" y="1830405"/>
              <a:chExt cx="1909777" cy="938011"/>
            </a:xfrm>
          </p:grpSpPr>
          <p:grpSp>
            <p:nvGrpSpPr>
              <p:cNvPr id="49" name="Group 652">
                <a:extLst>
                  <a:ext uri="{FF2B5EF4-FFF2-40B4-BE49-F238E27FC236}">
                    <a16:creationId xmlns:a16="http://schemas.microsoft.com/office/drawing/2014/main" id="{F4E63F52-683B-8244-A48E-D8CF833CC08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743850" y="1830405"/>
                <a:ext cx="415925" cy="385763"/>
                <a:chOff x="2751" y="1851"/>
                <a:chExt cx="462" cy="478"/>
              </a:xfrm>
            </p:grpSpPr>
            <p:pic>
              <p:nvPicPr>
                <p:cNvPr id="359" name="Picture 653" descr="iphone_stylized_small">
                  <a:extLst>
                    <a:ext uri="{FF2B5EF4-FFF2-40B4-BE49-F238E27FC236}">
                      <a16:creationId xmlns:a16="http://schemas.microsoft.com/office/drawing/2014/main" id="{EDF1EC93-A6E5-964F-B0D6-EE56B282AEB0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7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2928" y="1922"/>
                  <a:ext cx="152" cy="40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360" name="Picture 654" descr="antenna_radiation_stylized">
                  <a:extLst>
                    <a:ext uri="{FF2B5EF4-FFF2-40B4-BE49-F238E27FC236}">
                      <a16:creationId xmlns:a16="http://schemas.microsoft.com/office/drawing/2014/main" id="{0A17C594-505E-6F41-AEEB-272A31DFD269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8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2751" y="1851"/>
                  <a:ext cx="462" cy="1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  <p:grpSp>
            <p:nvGrpSpPr>
              <p:cNvPr id="785" name="Group 784">
                <a:extLst>
                  <a:ext uri="{FF2B5EF4-FFF2-40B4-BE49-F238E27FC236}">
                    <a16:creationId xmlns:a16="http://schemas.microsoft.com/office/drawing/2014/main" id="{91E02B81-5B35-4545-A954-B7E923AB7286}"/>
                  </a:ext>
                </a:extLst>
              </p:cNvPr>
              <p:cNvGrpSpPr/>
              <p:nvPr/>
            </p:nvGrpSpPr>
            <p:grpSpPr>
              <a:xfrm>
                <a:off x="7432700" y="2327293"/>
                <a:ext cx="534987" cy="407988"/>
                <a:chOff x="7432700" y="2327293"/>
                <a:chExt cx="534987" cy="407988"/>
              </a:xfrm>
            </p:grpSpPr>
            <p:pic>
              <p:nvPicPr>
                <p:cNvPr id="73" name="Picture 1017" descr="antenna_stylized">
                  <a:extLst>
                    <a:ext uri="{FF2B5EF4-FFF2-40B4-BE49-F238E27FC236}">
                      <a16:creationId xmlns:a16="http://schemas.microsoft.com/office/drawing/2014/main" id="{27A537F5-5D99-BF4C-9B11-E9782673F1AA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9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432700" y="2327293"/>
                  <a:ext cx="530702" cy="22375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74" name="Picture 1018" descr="laptop_keyboard">
                  <a:extLst>
                    <a:ext uri="{FF2B5EF4-FFF2-40B4-BE49-F238E27FC236}">
                      <a16:creationId xmlns:a16="http://schemas.microsoft.com/office/drawing/2014/main" id="{7087B8D0-FFCB-0746-A889-28909002C2F1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0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rot="109064" flipH="1">
                  <a:off x="7458407" y="2575770"/>
                  <a:ext cx="437221" cy="15951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75" name="Freeform 1019">
                  <a:extLst>
                    <a:ext uri="{FF2B5EF4-FFF2-40B4-BE49-F238E27FC236}">
                      <a16:creationId xmlns:a16="http://schemas.microsoft.com/office/drawing/2014/main" id="{7C75BC30-0808-D44D-AF7A-A72B4A529E5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603304" y="2420984"/>
                  <a:ext cx="351919" cy="208167"/>
                </a:xfrm>
                <a:custGeom>
                  <a:avLst/>
                  <a:gdLst>
                    <a:gd name="T0" fmla="*/ 775798119 w 2982"/>
                    <a:gd name="T1" fmla="*/ 0 h 2442"/>
                    <a:gd name="T2" fmla="*/ 0 w 2982"/>
                    <a:gd name="T3" fmla="*/ 211226083 h 2442"/>
                    <a:gd name="T4" fmla="*/ 2147483646 w 2982"/>
                    <a:gd name="T5" fmla="*/ 263880059 h 2442"/>
                    <a:gd name="T6" fmla="*/ 2147483646 w 2982"/>
                    <a:gd name="T7" fmla="*/ 52653891 h 2442"/>
                    <a:gd name="T8" fmla="*/ 775798119 w 2982"/>
                    <a:gd name="T9" fmla="*/ 0 h 244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982"/>
                    <a:gd name="T16" fmla="*/ 0 h 2442"/>
                    <a:gd name="T17" fmla="*/ 2982 w 2982"/>
                    <a:gd name="T18" fmla="*/ 2442 h 244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982" h="2442">
                      <a:moveTo>
                        <a:pt x="540" y="0"/>
                      </a:moveTo>
                      <a:lnTo>
                        <a:pt x="0" y="1734"/>
                      </a:lnTo>
                      <a:lnTo>
                        <a:pt x="2394" y="2442"/>
                      </a:lnTo>
                      <a:lnTo>
                        <a:pt x="2982" y="318"/>
                      </a:lnTo>
                      <a:lnTo>
                        <a:pt x="540" y="0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pic>
              <p:nvPicPr>
                <p:cNvPr id="76" name="Picture 1020" descr="screen">
                  <a:extLst>
                    <a:ext uri="{FF2B5EF4-FFF2-40B4-BE49-F238E27FC236}">
                      <a16:creationId xmlns:a16="http://schemas.microsoft.com/office/drawing/2014/main" id="{2D732B7A-74CB-D547-ADB5-C721526D5E99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1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620637" y="2426338"/>
                  <a:ext cx="319785" cy="18942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77" name="Freeform 1021">
                  <a:extLst>
                    <a:ext uri="{FF2B5EF4-FFF2-40B4-BE49-F238E27FC236}">
                      <a16:creationId xmlns:a16="http://schemas.microsoft.com/office/drawing/2014/main" id="{FBD1A429-9B8F-F940-AD09-4638CC3167E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667378" y="2414843"/>
                  <a:ext cx="298167" cy="38736"/>
                </a:xfrm>
                <a:custGeom>
                  <a:avLst/>
                  <a:gdLst>
                    <a:gd name="T0" fmla="*/ 193616298 w 2528"/>
                    <a:gd name="T1" fmla="*/ 0 h 455"/>
                    <a:gd name="T2" fmla="*/ 2147483646 w 2528"/>
                    <a:gd name="T3" fmla="*/ 52445139 h 455"/>
                    <a:gd name="T4" fmla="*/ 2147483646 w 2528"/>
                    <a:gd name="T5" fmla="*/ 52445139 h 455"/>
                    <a:gd name="T6" fmla="*/ 0 w 2528"/>
                    <a:gd name="T7" fmla="*/ 52445139 h 455"/>
                    <a:gd name="T8" fmla="*/ 193616298 w 2528"/>
                    <a:gd name="T9" fmla="*/ 0 h 45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28"/>
                    <a:gd name="T16" fmla="*/ 0 h 455"/>
                    <a:gd name="T17" fmla="*/ 2528 w 2528"/>
                    <a:gd name="T18" fmla="*/ 455 h 45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28" h="455">
                      <a:moveTo>
                        <a:pt x="14" y="0"/>
                      </a:moveTo>
                      <a:lnTo>
                        <a:pt x="2528" y="341"/>
                      </a:lnTo>
                      <a:lnTo>
                        <a:pt x="2480" y="455"/>
                      </a:lnTo>
                      <a:lnTo>
                        <a:pt x="0" y="86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99"/>
                    </a:gs>
                    <a:gs pos="100000">
                      <a:srgbClr val="EAEAEA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8" name="Freeform 1022">
                  <a:extLst>
                    <a:ext uri="{FF2B5EF4-FFF2-40B4-BE49-F238E27FC236}">
                      <a16:creationId xmlns:a16="http://schemas.microsoft.com/office/drawing/2014/main" id="{376C8B48-3441-F643-B92D-5DC759EDA1B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600188" y="2414528"/>
                  <a:ext cx="82770" cy="161243"/>
                </a:xfrm>
                <a:custGeom>
                  <a:avLst/>
                  <a:gdLst>
                    <a:gd name="T0" fmla="*/ 773664160 w 702"/>
                    <a:gd name="T1" fmla="*/ 0 h 1893"/>
                    <a:gd name="T2" fmla="*/ 0 w 702"/>
                    <a:gd name="T3" fmla="*/ 210739916 h 1893"/>
                    <a:gd name="T4" fmla="*/ 193416040 w 702"/>
                    <a:gd name="T5" fmla="*/ 210739916 h 1893"/>
                    <a:gd name="T6" fmla="*/ 967080200 w 702"/>
                    <a:gd name="T7" fmla="*/ 52529017 h 1893"/>
                    <a:gd name="T8" fmla="*/ 773664160 w 702"/>
                    <a:gd name="T9" fmla="*/ 0 h 189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02"/>
                    <a:gd name="T16" fmla="*/ 0 h 1893"/>
                    <a:gd name="T17" fmla="*/ 702 w 702"/>
                    <a:gd name="T18" fmla="*/ 1893 h 189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02" h="1893">
                      <a:moveTo>
                        <a:pt x="579" y="0"/>
                      </a:moveTo>
                      <a:lnTo>
                        <a:pt x="0" y="1869"/>
                      </a:lnTo>
                      <a:lnTo>
                        <a:pt x="114" y="1893"/>
                      </a:lnTo>
                      <a:lnTo>
                        <a:pt x="702" y="51"/>
                      </a:lnTo>
                      <a:lnTo>
                        <a:pt x="579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9" name="Freeform 1023">
                  <a:extLst>
                    <a:ext uri="{FF2B5EF4-FFF2-40B4-BE49-F238E27FC236}">
                      <a16:creationId xmlns:a16="http://schemas.microsoft.com/office/drawing/2014/main" id="{4DFECD03-4AF0-1342-8138-6CEC8249A28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874205" y="2443344"/>
                  <a:ext cx="89197" cy="186122"/>
                </a:xfrm>
                <a:custGeom>
                  <a:avLst/>
                  <a:gdLst>
                    <a:gd name="T0" fmla="*/ 969024527 w 756"/>
                    <a:gd name="T1" fmla="*/ 0 h 2184"/>
                    <a:gd name="T2" fmla="*/ 193802074 w 756"/>
                    <a:gd name="T3" fmla="*/ 263660221 h 2184"/>
                    <a:gd name="T4" fmla="*/ 0 w 756"/>
                    <a:gd name="T5" fmla="*/ 263660221 h 2184"/>
                    <a:gd name="T6" fmla="*/ 775222454 w 756"/>
                    <a:gd name="T7" fmla="*/ 52610059 h 2184"/>
                    <a:gd name="T8" fmla="*/ 969024527 w 756"/>
                    <a:gd name="T9" fmla="*/ 0 h 218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6"/>
                    <a:gd name="T16" fmla="*/ 0 h 2184"/>
                    <a:gd name="T17" fmla="*/ 756 w 756"/>
                    <a:gd name="T18" fmla="*/ 2184 h 218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6" h="2184">
                      <a:moveTo>
                        <a:pt x="756" y="0"/>
                      </a:moveTo>
                      <a:lnTo>
                        <a:pt x="138" y="2184"/>
                      </a:lnTo>
                      <a:lnTo>
                        <a:pt x="0" y="2148"/>
                      </a:lnTo>
                      <a:lnTo>
                        <a:pt x="606" y="78"/>
                      </a:lnTo>
                      <a:lnTo>
                        <a:pt x="756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DDDDDD"/>
                    </a:gs>
                    <a:gs pos="100000">
                      <a:schemeClr val="bg1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0" name="Freeform 1024">
                  <a:extLst>
                    <a:ext uri="{FF2B5EF4-FFF2-40B4-BE49-F238E27FC236}">
                      <a16:creationId xmlns:a16="http://schemas.microsoft.com/office/drawing/2014/main" id="{8AA57D4B-3E9B-994B-AF13-DB646178BD1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99214" y="2567582"/>
                  <a:ext cx="327185" cy="62828"/>
                </a:xfrm>
                <a:custGeom>
                  <a:avLst/>
                  <a:gdLst>
                    <a:gd name="T0" fmla="*/ 193829444 w 2773"/>
                    <a:gd name="T1" fmla="*/ 0 h 738"/>
                    <a:gd name="T2" fmla="*/ 0 w 2773"/>
                    <a:gd name="T3" fmla="*/ 52443587 h 738"/>
                    <a:gd name="T4" fmla="*/ 2147483646 w 2773"/>
                    <a:gd name="T5" fmla="*/ 104894411 h 738"/>
                    <a:gd name="T6" fmla="*/ 2147483646 w 2773"/>
                    <a:gd name="T7" fmla="*/ 52443587 h 738"/>
                    <a:gd name="T8" fmla="*/ 193829444 w 2773"/>
                    <a:gd name="T9" fmla="*/ 0 h 73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773"/>
                    <a:gd name="T16" fmla="*/ 0 h 738"/>
                    <a:gd name="T17" fmla="*/ 2773 w 2773"/>
                    <a:gd name="T18" fmla="*/ 738 h 73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773" h="738">
                      <a:moveTo>
                        <a:pt x="33" y="0"/>
                      </a:moveTo>
                      <a:lnTo>
                        <a:pt x="0" y="99"/>
                      </a:lnTo>
                      <a:lnTo>
                        <a:pt x="2436" y="738"/>
                      </a:lnTo>
                      <a:cubicBezTo>
                        <a:pt x="2499" y="501"/>
                        <a:pt x="2773" y="727"/>
                        <a:pt x="2373" y="603"/>
                      </a:cubicBezTo>
                      <a:lnTo>
                        <a:pt x="33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CC"/>
                    </a:gs>
                    <a:gs pos="100000">
                      <a:schemeClr val="bg1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1" name="Freeform 1025">
                  <a:extLst>
                    <a:ext uri="{FF2B5EF4-FFF2-40B4-BE49-F238E27FC236}">
                      <a16:creationId xmlns:a16="http://schemas.microsoft.com/office/drawing/2014/main" id="{59DA24E7-1981-0E44-8060-2B7CE58EBF8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884138" y="2444918"/>
                  <a:ext cx="83549" cy="186909"/>
                </a:xfrm>
                <a:custGeom>
                  <a:avLst/>
                  <a:gdLst>
                    <a:gd name="T0" fmla="*/ 2147483646 w 637"/>
                    <a:gd name="T1" fmla="*/ 0 h 1659"/>
                    <a:gd name="T2" fmla="*/ 2147483646 w 637"/>
                    <a:gd name="T3" fmla="*/ 0 h 1659"/>
                    <a:gd name="T4" fmla="*/ 295581541 w 637"/>
                    <a:gd name="T5" fmla="*/ 2147483646 h 1659"/>
                    <a:gd name="T6" fmla="*/ 0 w 637"/>
                    <a:gd name="T7" fmla="*/ 2147483646 h 1659"/>
                    <a:gd name="T8" fmla="*/ 2147483646 w 637"/>
                    <a:gd name="T9" fmla="*/ 0 h 165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37"/>
                    <a:gd name="T16" fmla="*/ 0 h 1659"/>
                    <a:gd name="T17" fmla="*/ 637 w 637"/>
                    <a:gd name="T18" fmla="*/ 1659 h 1659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37" h="1659">
                      <a:moveTo>
                        <a:pt x="615" y="0"/>
                      </a:moveTo>
                      <a:lnTo>
                        <a:pt x="637" y="0"/>
                      </a:lnTo>
                      <a:lnTo>
                        <a:pt x="68" y="1659"/>
                      </a:lnTo>
                      <a:lnTo>
                        <a:pt x="0" y="1647"/>
                      </a:lnTo>
                      <a:lnTo>
                        <a:pt x="615" y="0"/>
                      </a:lnTo>
                      <a:close/>
                    </a:path>
                  </a:pathLst>
                </a:custGeom>
                <a:solidFill>
                  <a:srgbClr val="4D4D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2" name="Freeform 1026">
                  <a:extLst>
                    <a:ext uri="{FF2B5EF4-FFF2-40B4-BE49-F238E27FC236}">
                      <a16:creationId xmlns:a16="http://schemas.microsoft.com/office/drawing/2014/main" id="{DB3D3129-2B70-5643-96C2-83638DE57FF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99603" y="2575928"/>
                  <a:ext cx="290961" cy="62041"/>
                </a:xfrm>
                <a:custGeom>
                  <a:avLst/>
                  <a:gdLst>
                    <a:gd name="T0" fmla="*/ 0 w 2216"/>
                    <a:gd name="T1" fmla="*/ 0 h 550"/>
                    <a:gd name="T2" fmla="*/ 296523134 w 2216"/>
                    <a:gd name="T3" fmla="*/ 324379338 h 550"/>
                    <a:gd name="T4" fmla="*/ 2147483646 w 2216"/>
                    <a:gd name="T5" fmla="*/ 2147483646 h 550"/>
                    <a:gd name="T6" fmla="*/ 2147483646 w 2216"/>
                    <a:gd name="T7" fmla="*/ 2147483646 h 550"/>
                    <a:gd name="T8" fmla="*/ 0 w 2216"/>
                    <a:gd name="T9" fmla="*/ 0 h 55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216"/>
                    <a:gd name="T16" fmla="*/ 0 h 550"/>
                    <a:gd name="T17" fmla="*/ 2216 w 2216"/>
                    <a:gd name="T18" fmla="*/ 550 h 55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216" h="550">
                      <a:moveTo>
                        <a:pt x="0" y="0"/>
                      </a:moveTo>
                      <a:lnTo>
                        <a:pt x="9" y="57"/>
                      </a:lnTo>
                      <a:lnTo>
                        <a:pt x="2164" y="550"/>
                      </a:lnTo>
                      <a:lnTo>
                        <a:pt x="2216" y="496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9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83" name="Group 1027">
                  <a:extLst>
                    <a:ext uri="{FF2B5EF4-FFF2-40B4-BE49-F238E27FC236}">
                      <a16:creationId xmlns:a16="http://schemas.microsoft.com/office/drawing/2014/main" id="{8C6DEC60-5C97-D546-9977-EBD182221DD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7594735" y="2642220"/>
                  <a:ext cx="98740" cy="36846"/>
                  <a:chOff x="1740" y="2642"/>
                  <a:chExt cx="752" cy="327"/>
                </a:xfrm>
              </p:grpSpPr>
              <p:sp>
                <p:nvSpPr>
                  <p:cNvPr id="169" name="Freeform 1028">
                    <a:extLst>
                      <a:ext uri="{FF2B5EF4-FFF2-40B4-BE49-F238E27FC236}">
                        <a16:creationId xmlns:a16="http://schemas.microsoft.com/office/drawing/2014/main" id="{5D16627E-DE34-BC4F-9513-7A7D4707F7C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40" y="2642"/>
                    <a:ext cx="752" cy="327"/>
                  </a:xfrm>
                  <a:custGeom>
                    <a:avLst/>
                    <a:gdLst>
                      <a:gd name="T0" fmla="*/ 293 w 752"/>
                      <a:gd name="T1" fmla="*/ 0 h 327"/>
                      <a:gd name="T2" fmla="*/ 752 w 752"/>
                      <a:gd name="T3" fmla="*/ 124 h 327"/>
                      <a:gd name="T4" fmla="*/ 470 w 752"/>
                      <a:gd name="T5" fmla="*/ 327 h 327"/>
                      <a:gd name="T6" fmla="*/ 0 w 752"/>
                      <a:gd name="T7" fmla="*/ 183 h 327"/>
                      <a:gd name="T8" fmla="*/ 293 w 752"/>
                      <a:gd name="T9" fmla="*/ 0 h 327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752"/>
                      <a:gd name="T16" fmla="*/ 0 h 327"/>
                      <a:gd name="T17" fmla="*/ 752 w 752"/>
                      <a:gd name="T18" fmla="*/ 327 h 327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752" h="327">
                        <a:moveTo>
                          <a:pt x="293" y="0"/>
                        </a:moveTo>
                        <a:lnTo>
                          <a:pt x="752" y="124"/>
                        </a:lnTo>
                        <a:lnTo>
                          <a:pt x="470" y="327"/>
                        </a:lnTo>
                        <a:lnTo>
                          <a:pt x="0" y="183"/>
                        </a:lnTo>
                        <a:lnTo>
                          <a:pt x="293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0" name="Freeform 1029">
                    <a:extLst>
                      <a:ext uri="{FF2B5EF4-FFF2-40B4-BE49-F238E27FC236}">
                        <a16:creationId xmlns:a16="http://schemas.microsoft.com/office/drawing/2014/main" id="{D8D65D68-18A4-E54D-8916-1DEF36844C9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54" y="2649"/>
                    <a:ext cx="726" cy="311"/>
                  </a:xfrm>
                  <a:custGeom>
                    <a:avLst/>
                    <a:gdLst>
                      <a:gd name="T0" fmla="*/ 282 w 726"/>
                      <a:gd name="T1" fmla="*/ 0 h 311"/>
                      <a:gd name="T2" fmla="*/ 726 w 726"/>
                      <a:gd name="T3" fmla="*/ 119 h 311"/>
                      <a:gd name="T4" fmla="*/ 457 w 726"/>
                      <a:gd name="T5" fmla="*/ 311 h 311"/>
                      <a:gd name="T6" fmla="*/ 0 w 726"/>
                      <a:gd name="T7" fmla="*/ 173 h 311"/>
                      <a:gd name="T8" fmla="*/ 282 w 726"/>
                      <a:gd name="T9" fmla="*/ 0 h 311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726"/>
                      <a:gd name="T16" fmla="*/ 0 h 311"/>
                      <a:gd name="T17" fmla="*/ 726 w 726"/>
                      <a:gd name="T18" fmla="*/ 311 h 311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726" h="311">
                        <a:moveTo>
                          <a:pt x="282" y="0"/>
                        </a:moveTo>
                        <a:lnTo>
                          <a:pt x="726" y="119"/>
                        </a:lnTo>
                        <a:lnTo>
                          <a:pt x="457" y="311"/>
                        </a:lnTo>
                        <a:lnTo>
                          <a:pt x="0" y="173"/>
                        </a:lnTo>
                        <a:lnTo>
                          <a:pt x="282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4D4D4D"/>
                      </a:gs>
                      <a:gs pos="100000">
                        <a:srgbClr val="DDDDDD"/>
                      </a:gs>
                    </a:gsLst>
                    <a:lin ang="189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1" name="Freeform 1030">
                    <a:extLst>
                      <a:ext uri="{FF2B5EF4-FFF2-40B4-BE49-F238E27FC236}">
                        <a16:creationId xmlns:a16="http://schemas.microsoft.com/office/drawing/2014/main" id="{3C79D147-9974-F341-96E9-F9AD19F1404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808" y="2770"/>
                    <a:ext cx="258" cy="100"/>
                  </a:xfrm>
                  <a:custGeom>
                    <a:avLst/>
                    <a:gdLst>
                      <a:gd name="T0" fmla="*/ 0 w 258"/>
                      <a:gd name="T1" fmla="*/ 44 h 100"/>
                      <a:gd name="T2" fmla="*/ 75 w 258"/>
                      <a:gd name="T3" fmla="*/ 0 h 100"/>
                      <a:gd name="T4" fmla="*/ 258 w 258"/>
                      <a:gd name="T5" fmla="*/ 50 h 100"/>
                      <a:gd name="T6" fmla="*/ 183 w 258"/>
                      <a:gd name="T7" fmla="*/ 100 h 100"/>
                      <a:gd name="T8" fmla="*/ 0 w 258"/>
                      <a:gd name="T9" fmla="*/ 44 h 10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58"/>
                      <a:gd name="T16" fmla="*/ 0 h 100"/>
                      <a:gd name="T17" fmla="*/ 258 w 258"/>
                      <a:gd name="T18" fmla="*/ 100 h 100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58" h="100">
                        <a:moveTo>
                          <a:pt x="0" y="44"/>
                        </a:moveTo>
                        <a:lnTo>
                          <a:pt x="75" y="0"/>
                        </a:lnTo>
                        <a:lnTo>
                          <a:pt x="258" y="50"/>
                        </a:lnTo>
                        <a:lnTo>
                          <a:pt x="183" y="100"/>
                        </a:lnTo>
                        <a:lnTo>
                          <a:pt x="0" y="44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2" name="Freeform 1031">
                    <a:extLst>
                      <a:ext uri="{FF2B5EF4-FFF2-40B4-BE49-F238E27FC236}">
                        <a16:creationId xmlns:a16="http://schemas.microsoft.com/office/drawing/2014/main" id="{5E0CE9D2-21FD-2644-9691-743CC3E130F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99" y="2816"/>
                    <a:ext cx="194" cy="63"/>
                  </a:xfrm>
                  <a:custGeom>
                    <a:avLst/>
                    <a:gdLst>
                      <a:gd name="T0" fmla="*/ 12 w 194"/>
                      <a:gd name="T1" fmla="*/ 0 h 63"/>
                      <a:gd name="T2" fmla="*/ 194 w 194"/>
                      <a:gd name="T3" fmla="*/ 53 h 63"/>
                      <a:gd name="T4" fmla="*/ 180 w 194"/>
                      <a:gd name="T5" fmla="*/ 63 h 63"/>
                      <a:gd name="T6" fmla="*/ 0 w 194"/>
                      <a:gd name="T7" fmla="*/ 9 h 63"/>
                      <a:gd name="T8" fmla="*/ 12 w 194"/>
                      <a:gd name="T9" fmla="*/ 0 h 63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194"/>
                      <a:gd name="T16" fmla="*/ 0 h 63"/>
                      <a:gd name="T17" fmla="*/ 194 w 194"/>
                      <a:gd name="T18" fmla="*/ 63 h 63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194" h="63">
                        <a:moveTo>
                          <a:pt x="12" y="0"/>
                        </a:moveTo>
                        <a:lnTo>
                          <a:pt x="194" y="53"/>
                        </a:lnTo>
                        <a:lnTo>
                          <a:pt x="180" y="63"/>
                        </a:lnTo>
                        <a:lnTo>
                          <a:pt x="0" y="9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3" name="Freeform 1032">
                    <a:extLst>
                      <a:ext uri="{FF2B5EF4-FFF2-40B4-BE49-F238E27FC236}">
                        <a16:creationId xmlns:a16="http://schemas.microsoft.com/office/drawing/2014/main" id="{5691098F-1432-0D44-8573-312C3A566A2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20" y="2834"/>
                    <a:ext cx="258" cy="102"/>
                  </a:xfrm>
                  <a:custGeom>
                    <a:avLst/>
                    <a:gdLst>
                      <a:gd name="T0" fmla="*/ 0 w 258"/>
                      <a:gd name="T1" fmla="*/ 46 h 102"/>
                      <a:gd name="T2" fmla="*/ 71 w 258"/>
                      <a:gd name="T3" fmla="*/ 0 h 102"/>
                      <a:gd name="T4" fmla="*/ 258 w 258"/>
                      <a:gd name="T5" fmla="*/ 52 h 102"/>
                      <a:gd name="T6" fmla="*/ 183 w 258"/>
                      <a:gd name="T7" fmla="*/ 102 h 102"/>
                      <a:gd name="T8" fmla="*/ 0 w 258"/>
                      <a:gd name="T9" fmla="*/ 46 h 10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58"/>
                      <a:gd name="T16" fmla="*/ 0 h 102"/>
                      <a:gd name="T17" fmla="*/ 258 w 258"/>
                      <a:gd name="T18" fmla="*/ 102 h 102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58" h="102">
                        <a:moveTo>
                          <a:pt x="0" y="46"/>
                        </a:moveTo>
                        <a:lnTo>
                          <a:pt x="71" y="0"/>
                        </a:lnTo>
                        <a:lnTo>
                          <a:pt x="258" y="52"/>
                        </a:lnTo>
                        <a:lnTo>
                          <a:pt x="183" y="102"/>
                        </a:lnTo>
                        <a:lnTo>
                          <a:pt x="0" y="46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4" name="Freeform 1033">
                    <a:extLst>
                      <a:ext uri="{FF2B5EF4-FFF2-40B4-BE49-F238E27FC236}">
                        <a16:creationId xmlns:a16="http://schemas.microsoft.com/office/drawing/2014/main" id="{2D4A77A2-D0F1-164A-A67D-A509543869C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11" y="2882"/>
                    <a:ext cx="194" cy="63"/>
                  </a:xfrm>
                  <a:custGeom>
                    <a:avLst/>
                    <a:gdLst>
                      <a:gd name="T0" fmla="*/ 12 w 194"/>
                      <a:gd name="T1" fmla="*/ 0 h 63"/>
                      <a:gd name="T2" fmla="*/ 194 w 194"/>
                      <a:gd name="T3" fmla="*/ 53 h 63"/>
                      <a:gd name="T4" fmla="*/ 180 w 194"/>
                      <a:gd name="T5" fmla="*/ 63 h 63"/>
                      <a:gd name="T6" fmla="*/ 0 w 194"/>
                      <a:gd name="T7" fmla="*/ 9 h 63"/>
                      <a:gd name="T8" fmla="*/ 12 w 194"/>
                      <a:gd name="T9" fmla="*/ 0 h 63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194"/>
                      <a:gd name="T16" fmla="*/ 0 h 63"/>
                      <a:gd name="T17" fmla="*/ 194 w 194"/>
                      <a:gd name="T18" fmla="*/ 63 h 63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194" h="63">
                        <a:moveTo>
                          <a:pt x="12" y="0"/>
                        </a:moveTo>
                        <a:lnTo>
                          <a:pt x="194" y="53"/>
                        </a:lnTo>
                        <a:lnTo>
                          <a:pt x="180" y="63"/>
                        </a:lnTo>
                        <a:lnTo>
                          <a:pt x="0" y="9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84" name="Freeform 1034">
                  <a:extLst>
                    <a:ext uri="{FF2B5EF4-FFF2-40B4-BE49-F238E27FC236}">
                      <a16:creationId xmlns:a16="http://schemas.microsoft.com/office/drawing/2014/main" id="{A283BD8E-0AD2-B743-8237-483C3A6A6CD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763780" y="2647731"/>
                  <a:ext cx="119578" cy="80936"/>
                </a:xfrm>
                <a:custGeom>
                  <a:avLst/>
                  <a:gdLst>
                    <a:gd name="T0" fmla="*/ 213221464 w 990"/>
                    <a:gd name="T1" fmla="*/ 1090686587 h 792"/>
                    <a:gd name="T2" fmla="*/ 1915477586 w 990"/>
                    <a:gd name="T3" fmla="*/ 0 h 792"/>
                    <a:gd name="T4" fmla="*/ 1915477586 w 990"/>
                    <a:gd name="T5" fmla="*/ 108859840 h 792"/>
                    <a:gd name="T6" fmla="*/ 0 w 990"/>
                    <a:gd name="T7" fmla="*/ 1090686587 h 792"/>
                    <a:gd name="T8" fmla="*/ 213221464 w 990"/>
                    <a:gd name="T9" fmla="*/ 1090686587 h 79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990"/>
                    <a:gd name="T16" fmla="*/ 0 h 792"/>
                    <a:gd name="T17" fmla="*/ 990 w 990"/>
                    <a:gd name="T18" fmla="*/ 792 h 79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990" h="792">
                      <a:moveTo>
                        <a:pt x="3" y="738"/>
                      </a:moveTo>
                      <a:lnTo>
                        <a:pt x="990" y="0"/>
                      </a:lnTo>
                      <a:lnTo>
                        <a:pt x="987" y="60"/>
                      </a:lnTo>
                      <a:lnTo>
                        <a:pt x="0" y="792"/>
                      </a:lnTo>
                      <a:lnTo>
                        <a:pt x="3" y="738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5" name="Freeform 1035">
                  <a:extLst>
                    <a:ext uri="{FF2B5EF4-FFF2-40B4-BE49-F238E27FC236}">
                      <a16:creationId xmlns:a16="http://schemas.microsoft.com/office/drawing/2014/main" id="{AA215C2D-4069-DE48-884E-A1816F7D4D0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458602" y="2654187"/>
                  <a:ext cx="305957" cy="73850"/>
                </a:xfrm>
                <a:custGeom>
                  <a:avLst/>
                  <a:gdLst>
                    <a:gd name="T0" fmla="*/ 213486572 w 2532"/>
                    <a:gd name="T1" fmla="*/ 0 h 723"/>
                    <a:gd name="T2" fmla="*/ 213486572 w 2532"/>
                    <a:gd name="T3" fmla="*/ 0 h 723"/>
                    <a:gd name="T4" fmla="*/ 2147483646 w 2532"/>
                    <a:gd name="T5" fmla="*/ 979380008 h 723"/>
                    <a:gd name="T6" fmla="*/ 2147483646 w 2532"/>
                    <a:gd name="T7" fmla="*/ 1088085165 h 723"/>
                    <a:gd name="T8" fmla="*/ 0 w 2532"/>
                    <a:gd name="T9" fmla="*/ 108705259 h 723"/>
                    <a:gd name="T10" fmla="*/ 213486572 w 2532"/>
                    <a:gd name="T11" fmla="*/ 0 h 72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532"/>
                    <a:gd name="T19" fmla="*/ 0 h 723"/>
                    <a:gd name="T20" fmla="*/ 2532 w 2532"/>
                    <a:gd name="T21" fmla="*/ 723 h 72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532" h="723">
                      <a:moveTo>
                        <a:pt x="6" y="0"/>
                      </a:moveTo>
                      <a:cubicBezTo>
                        <a:pt x="16" y="0"/>
                        <a:pt x="26" y="0"/>
                        <a:pt x="36" y="0"/>
                      </a:cubicBezTo>
                      <a:lnTo>
                        <a:pt x="2532" y="678"/>
                      </a:lnTo>
                      <a:lnTo>
                        <a:pt x="2529" y="723"/>
                      </a:lnTo>
                      <a:lnTo>
                        <a:pt x="0" y="24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6" name="Freeform 1036">
                  <a:extLst>
                    <a:ext uri="{FF2B5EF4-FFF2-40B4-BE49-F238E27FC236}">
                      <a16:creationId xmlns:a16="http://schemas.microsoft.com/office/drawing/2014/main" id="{421821F5-5AD5-4D4E-A4F9-5D46E41A4EC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458797" y="2640645"/>
                  <a:ext cx="3311" cy="14959"/>
                </a:xfrm>
                <a:custGeom>
                  <a:avLst/>
                  <a:gdLst>
                    <a:gd name="T0" fmla="*/ 262278191 w 26"/>
                    <a:gd name="T1" fmla="*/ 107489981 h 147"/>
                    <a:gd name="T2" fmla="*/ 262278191 w 26"/>
                    <a:gd name="T3" fmla="*/ 214969480 h 147"/>
                    <a:gd name="T4" fmla="*/ 0 w 26"/>
                    <a:gd name="T5" fmla="*/ 214969480 h 147"/>
                    <a:gd name="T6" fmla="*/ 262278191 w 26"/>
                    <a:gd name="T7" fmla="*/ 0 h 147"/>
                    <a:gd name="T8" fmla="*/ 262278191 w 26"/>
                    <a:gd name="T9" fmla="*/ 107489981 h 14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6"/>
                    <a:gd name="T16" fmla="*/ 0 h 147"/>
                    <a:gd name="T17" fmla="*/ 26 w 26"/>
                    <a:gd name="T18" fmla="*/ 147 h 14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6" h="147">
                      <a:moveTo>
                        <a:pt x="26" y="10"/>
                      </a:moveTo>
                      <a:lnTo>
                        <a:pt x="23" y="147"/>
                      </a:lnTo>
                      <a:lnTo>
                        <a:pt x="0" y="144"/>
                      </a:lnTo>
                      <a:lnTo>
                        <a:pt x="3" y="0"/>
                      </a:lnTo>
                      <a:lnTo>
                        <a:pt x="26" y="1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7" name="Freeform 1037">
                  <a:extLst>
                    <a:ext uri="{FF2B5EF4-FFF2-40B4-BE49-F238E27FC236}">
                      <a16:creationId xmlns:a16="http://schemas.microsoft.com/office/drawing/2014/main" id="{499D2FC7-7022-A944-98B2-E74E9B2E525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458992" y="2579707"/>
                  <a:ext cx="142170" cy="61883"/>
                </a:xfrm>
                <a:custGeom>
                  <a:avLst/>
                  <a:gdLst>
                    <a:gd name="T0" fmla="*/ 2136125890 w 1176"/>
                    <a:gd name="T1" fmla="*/ 0 h 606"/>
                    <a:gd name="T2" fmla="*/ 0 w 1176"/>
                    <a:gd name="T3" fmla="*/ 870000945 h 606"/>
                    <a:gd name="T4" fmla="*/ 213789467 w 1176"/>
                    <a:gd name="T5" fmla="*/ 870000945 h 606"/>
                    <a:gd name="T6" fmla="*/ 2136125890 w 1176"/>
                    <a:gd name="T7" fmla="*/ 108617123 h 606"/>
                    <a:gd name="T8" fmla="*/ 2136125890 w 1176"/>
                    <a:gd name="T9" fmla="*/ 0 h 60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176"/>
                    <a:gd name="T16" fmla="*/ 0 h 606"/>
                    <a:gd name="T17" fmla="*/ 1176 w 1176"/>
                    <a:gd name="T18" fmla="*/ 606 h 60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176" h="606">
                      <a:moveTo>
                        <a:pt x="1170" y="0"/>
                      </a:moveTo>
                      <a:lnTo>
                        <a:pt x="0" y="597"/>
                      </a:lnTo>
                      <a:lnTo>
                        <a:pt x="30" y="606"/>
                      </a:lnTo>
                      <a:lnTo>
                        <a:pt x="1176" y="18"/>
                      </a:lnTo>
                      <a:lnTo>
                        <a:pt x="1170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8" name="Freeform 1038">
                  <a:extLst>
                    <a:ext uri="{FF2B5EF4-FFF2-40B4-BE49-F238E27FC236}">
                      <a16:creationId xmlns:a16="http://schemas.microsoft.com/office/drawing/2014/main" id="{37918171-6E71-A846-A2B5-7C65DD7456B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468535" y="2643795"/>
                  <a:ext cx="290182" cy="71016"/>
                </a:xfrm>
                <a:custGeom>
                  <a:avLst/>
                  <a:gdLst>
                    <a:gd name="T0" fmla="*/ 173112702 w 2532"/>
                    <a:gd name="T1" fmla="*/ 0 h 723"/>
                    <a:gd name="T2" fmla="*/ 173112702 w 2532"/>
                    <a:gd name="T3" fmla="*/ 0 h 723"/>
                    <a:gd name="T4" fmla="*/ 2069773885 w 2532"/>
                    <a:gd name="T5" fmla="*/ 558173482 h 723"/>
                    <a:gd name="T6" fmla="*/ 2069773885 w 2532"/>
                    <a:gd name="T7" fmla="*/ 558173482 h 723"/>
                    <a:gd name="T8" fmla="*/ 0 w 2532"/>
                    <a:gd name="T9" fmla="*/ 92871346 h 723"/>
                    <a:gd name="T10" fmla="*/ 173112702 w 2532"/>
                    <a:gd name="T11" fmla="*/ 0 h 72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532"/>
                    <a:gd name="T19" fmla="*/ 0 h 723"/>
                    <a:gd name="T20" fmla="*/ 2532 w 2532"/>
                    <a:gd name="T21" fmla="*/ 723 h 72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532" h="723">
                      <a:moveTo>
                        <a:pt x="6" y="0"/>
                      </a:moveTo>
                      <a:cubicBezTo>
                        <a:pt x="16" y="0"/>
                        <a:pt x="26" y="0"/>
                        <a:pt x="36" y="0"/>
                      </a:cubicBezTo>
                      <a:lnTo>
                        <a:pt x="2532" y="678"/>
                      </a:lnTo>
                      <a:lnTo>
                        <a:pt x="2529" y="723"/>
                      </a:lnTo>
                      <a:lnTo>
                        <a:pt x="0" y="24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9" name="Freeform 1039">
                  <a:extLst>
                    <a:ext uri="{FF2B5EF4-FFF2-40B4-BE49-F238E27FC236}">
                      <a16:creationId xmlns:a16="http://schemas.microsoft.com/office/drawing/2014/main" id="{68ECFF60-AA48-2D4C-9A67-90DB18F81D4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V="1">
                  <a:off x="7758327" y="2638756"/>
                  <a:ext cx="118410" cy="73535"/>
                </a:xfrm>
                <a:custGeom>
                  <a:avLst/>
                  <a:gdLst>
                    <a:gd name="T0" fmla="*/ 0 w 2532"/>
                    <a:gd name="T1" fmla="*/ 0 h 723"/>
                    <a:gd name="T2" fmla="*/ 0 w 2532"/>
                    <a:gd name="T3" fmla="*/ 0 h 723"/>
                    <a:gd name="T4" fmla="*/ 0 w 2532"/>
                    <a:gd name="T5" fmla="*/ 962694895 h 723"/>
                    <a:gd name="T6" fmla="*/ 0 w 2532"/>
                    <a:gd name="T7" fmla="*/ 962694895 h 723"/>
                    <a:gd name="T8" fmla="*/ 0 w 2532"/>
                    <a:gd name="T9" fmla="*/ 107314314 h 723"/>
                    <a:gd name="T10" fmla="*/ 0 w 2532"/>
                    <a:gd name="T11" fmla="*/ 0 h 72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532"/>
                    <a:gd name="T19" fmla="*/ 0 h 723"/>
                    <a:gd name="T20" fmla="*/ 2532 w 2532"/>
                    <a:gd name="T21" fmla="*/ 723 h 72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532" h="723">
                      <a:moveTo>
                        <a:pt x="6" y="0"/>
                      </a:moveTo>
                      <a:cubicBezTo>
                        <a:pt x="16" y="0"/>
                        <a:pt x="26" y="0"/>
                        <a:pt x="36" y="0"/>
                      </a:cubicBezTo>
                      <a:lnTo>
                        <a:pt x="2532" y="678"/>
                      </a:lnTo>
                      <a:lnTo>
                        <a:pt x="2529" y="723"/>
                      </a:lnTo>
                      <a:lnTo>
                        <a:pt x="0" y="24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740" name="Group 739">
                <a:extLst>
                  <a:ext uri="{FF2B5EF4-FFF2-40B4-BE49-F238E27FC236}">
                    <a16:creationId xmlns:a16="http://schemas.microsoft.com/office/drawing/2014/main" id="{504BAA5F-BBD8-8242-BC48-7D0E761F340A}"/>
                  </a:ext>
                </a:extLst>
              </p:cNvPr>
              <p:cNvGrpSpPr/>
              <p:nvPr/>
            </p:nvGrpSpPr>
            <p:grpSpPr>
              <a:xfrm>
                <a:off x="8631407" y="2290407"/>
                <a:ext cx="530702" cy="478009"/>
                <a:chOff x="8631407" y="2290407"/>
                <a:chExt cx="530702" cy="478009"/>
              </a:xfrm>
            </p:grpSpPr>
            <p:pic>
              <p:nvPicPr>
                <p:cNvPr id="110" name="Picture 568" descr="light2.png">
                  <a:extLst>
                    <a:ext uri="{FF2B5EF4-FFF2-40B4-BE49-F238E27FC236}">
                      <a16:creationId xmlns:a16="http://schemas.microsoft.com/office/drawing/2014/main" id="{D96B693D-26FC-E443-A112-C4AFFE90DC3D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2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flipH="1">
                  <a:off x="8825293" y="2362969"/>
                  <a:ext cx="92772" cy="40544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111" name="Picture 1017" descr="antenna_stylized">
                  <a:extLst>
                    <a:ext uri="{FF2B5EF4-FFF2-40B4-BE49-F238E27FC236}">
                      <a16:creationId xmlns:a16="http://schemas.microsoft.com/office/drawing/2014/main" id="{F4E4C4C0-89A6-D74D-B25C-228CE5BC1DBE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9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8631407" y="2290407"/>
                  <a:ext cx="530702" cy="22375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  <p:grpSp>
            <p:nvGrpSpPr>
              <p:cNvPr id="786" name="Group 785">
                <a:extLst>
                  <a:ext uri="{FF2B5EF4-FFF2-40B4-BE49-F238E27FC236}">
                    <a16:creationId xmlns:a16="http://schemas.microsoft.com/office/drawing/2014/main" id="{46F998A3-3B85-214A-927A-3BF067B7C2A0}"/>
                  </a:ext>
                </a:extLst>
              </p:cNvPr>
              <p:cNvGrpSpPr/>
              <p:nvPr/>
            </p:nvGrpSpPr>
            <p:grpSpPr>
              <a:xfrm>
                <a:off x="8493165" y="2029804"/>
                <a:ext cx="849312" cy="226109"/>
                <a:chOff x="8493165" y="2029804"/>
                <a:chExt cx="849312" cy="226109"/>
              </a:xfrm>
            </p:grpSpPr>
            <p:pic>
              <p:nvPicPr>
                <p:cNvPr id="48" name="Picture 603" descr="car_icon_small">
                  <a:extLst>
                    <a:ext uri="{FF2B5EF4-FFF2-40B4-BE49-F238E27FC236}">
                      <a16:creationId xmlns:a16="http://schemas.microsoft.com/office/drawing/2014/main" id="{147E2796-D425-6645-93B3-B97E69B14611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8493165" y="2087638"/>
                  <a:ext cx="849312" cy="16827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112" name="Picture 1017" descr="antenna_stylized">
                  <a:extLst>
                    <a:ext uri="{FF2B5EF4-FFF2-40B4-BE49-F238E27FC236}">
                      <a16:creationId xmlns:a16="http://schemas.microsoft.com/office/drawing/2014/main" id="{F0886BE8-9B0B-F046-92AA-1AC818378EAB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9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8704645" y="2029804"/>
                  <a:ext cx="530702" cy="22375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</p:grpSp>
        <p:grpSp>
          <p:nvGrpSpPr>
            <p:cNvPr id="793" name="Group 792">
              <a:extLst>
                <a:ext uri="{FF2B5EF4-FFF2-40B4-BE49-F238E27FC236}">
                  <a16:creationId xmlns:a16="http://schemas.microsoft.com/office/drawing/2014/main" id="{93351559-0D4C-F04C-928E-5CDA57B5EB47}"/>
                </a:ext>
              </a:extLst>
            </p:cNvPr>
            <p:cNvGrpSpPr/>
            <p:nvPr/>
          </p:nvGrpSpPr>
          <p:grpSpPr>
            <a:xfrm>
              <a:off x="7487144" y="3296104"/>
              <a:ext cx="857739" cy="583764"/>
              <a:chOff x="7487144" y="3296104"/>
              <a:chExt cx="857739" cy="583764"/>
            </a:xfrm>
          </p:grpSpPr>
          <p:grpSp>
            <p:nvGrpSpPr>
              <p:cNvPr id="792" name="Group 791">
                <a:extLst>
                  <a:ext uri="{FF2B5EF4-FFF2-40B4-BE49-F238E27FC236}">
                    <a16:creationId xmlns:a16="http://schemas.microsoft.com/office/drawing/2014/main" id="{084B6293-559E-5D43-AF2B-4CB5E09EC6C5}"/>
                  </a:ext>
                </a:extLst>
              </p:cNvPr>
              <p:cNvGrpSpPr/>
              <p:nvPr/>
            </p:nvGrpSpPr>
            <p:grpSpPr>
              <a:xfrm>
                <a:off x="7487144" y="3389820"/>
                <a:ext cx="350807" cy="305517"/>
                <a:chOff x="7487144" y="3389820"/>
                <a:chExt cx="350807" cy="305517"/>
              </a:xfrm>
            </p:grpSpPr>
            <p:pic>
              <p:nvPicPr>
                <p:cNvPr id="91" name="Picture 1115" descr="antenna_stylized">
                  <a:extLst>
                    <a:ext uri="{FF2B5EF4-FFF2-40B4-BE49-F238E27FC236}">
                      <a16:creationId xmlns:a16="http://schemas.microsoft.com/office/drawing/2014/main" id="{1821BC3E-6137-D844-92B9-4BA4CFF41F68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487144" y="3389820"/>
                  <a:ext cx="347997" cy="16755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92" name="Picture 1116" descr="laptop_keyboard">
                  <a:extLst>
                    <a:ext uri="{FF2B5EF4-FFF2-40B4-BE49-F238E27FC236}">
                      <a16:creationId xmlns:a16="http://schemas.microsoft.com/office/drawing/2014/main" id="{7F05CE3B-E67B-1B40-9D5B-2914F0B9BFBF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5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rot="109064" flipH="1">
                  <a:off x="7504001" y="3575889"/>
                  <a:ext cx="286699" cy="11944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93" name="Freeform 1117">
                  <a:extLst>
                    <a:ext uri="{FF2B5EF4-FFF2-40B4-BE49-F238E27FC236}">
                      <a16:creationId xmlns:a16="http://schemas.microsoft.com/office/drawing/2014/main" id="{B52A07C5-D801-5B41-BD20-C20958925D0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99014" y="3459979"/>
                  <a:ext cx="230764" cy="155883"/>
                </a:xfrm>
                <a:custGeom>
                  <a:avLst/>
                  <a:gdLst>
                    <a:gd name="T0" fmla="*/ 143665061 w 2982"/>
                    <a:gd name="T1" fmla="*/ 0 h 2442"/>
                    <a:gd name="T2" fmla="*/ 0 w 2982"/>
                    <a:gd name="T3" fmla="*/ 66329557 h 2442"/>
                    <a:gd name="T4" fmla="*/ 573719931 w 2982"/>
                    <a:gd name="T5" fmla="*/ 82975142 h 2442"/>
                    <a:gd name="T6" fmla="*/ 717384993 w 2982"/>
                    <a:gd name="T7" fmla="*/ 16645585 h 2442"/>
                    <a:gd name="T8" fmla="*/ 143665061 w 2982"/>
                    <a:gd name="T9" fmla="*/ 0 h 244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982"/>
                    <a:gd name="T16" fmla="*/ 0 h 2442"/>
                    <a:gd name="T17" fmla="*/ 2982 w 2982"/>
                    <a:gd name="T18" fmla="*/ 2442 h 244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982" h="2442">
                      <a:moveTo>
                        <a:pt x="540" y="0"/>
                      </a:moveTo>
                      <a:lnTo>
                        <a:pt x="0" y="1734"/>
                      </a:lnTo>
                      <a:lnTo>
                        <a:pt x="2394" y="2442"/>
                      </a:lnTo>
                      <a:lnTo>
                        <a:pt x="2982" y="318"/>
                      </a:lnTo>
                      <a:lnTo>
                        <a:pt x="540" y="0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pic>
              <p:nvPicPr>
                <p:cNvPr id="94" name="Picture 1118" descr="screen">
                  <a:extLst>
                    <a:ext uri="{FF2B5EF4-FFF2-40B4-BE49-F238E27FC236}">
                      <a16:creationId xmlns:a16="http://schemas.microsoft.com/office/drawing/2014/main" id="{2EA30B4E-5447-0340-8DAD-349A843F2AC9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6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610380" y="3463988"/>
                  <a:ext cx="209692" cy="14185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95" name="Freeform 1119">
                  <a:extLst>
                    <a:ext uri="{FF2B5EF4-FFF2-40B4-BE49-F238E27FC236}">
                      <a16:creationId xmlns:a16="http://schemas.microsoft.com/office/drawing/2014/main" id="{1137F6C6-A7C9-9A4D-BCE3-048DB90EF75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641029" y="3455381"/>
                  <a:ext cx="195517" cy="29007"/>
                </a:xfrm>
                <a:custGeom>
                  <a:avLst/>
                  <a:gdLst>
                    <a:gd name="T0" fmla="*/ 35620212 w 2528"/>
                    <a:gd name="T1" fmla="*/ 0 h 455"/>
                    <a:gd name="T2" fmla="*/ 608343257 w 2528"/>
                    <a:gd name="T3" fmla="*/ 16582250 h 455"/>
                    <a:gd name="T4" fmla="*/ 572256449 w 2528"/>
                    <a:gd name="T5" fmla="*/ 16582250 h 455"/>
                    <a:gd name="T6" fmla="*/ 0 w 2528"/>
                    <a:gd name="T7" fmla="*/ 16582250 h 455"/>
                    <a:gd name="T8" fmla="*/ 35620212 w 2528"/>
                    <a:gd name="T9" fmla="*/ 0 h 45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28"/>
                    <a:gd name="T16" fmla="*/ 0 h 455"/>
                    <a:gd name="T17" fmla="*/ 2528 w 2528"/>
                    <a:gd name="T18" fmla="*/ 455 h 45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28" h="455">
                      <a:moveTo>
                        <a:pt x="14" y="0"/>
                      </a:moveTo>
                      <a:lnTo>
                        <a:pt x="2528" y="341"/>
                      </a:lnTo>
                      <a:lnTo>
                        <a:pt x="2480" y="455"/>
                      </a:lnTo>
                      <a:lnTo>
                        <a:pt x="0" y="86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99"/>
                    </a:gs>
                    <a:gs pos="100000">
                      <a:srgbClr val="EAEAEA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6" name="Freeform 1120">
                  <a:extLst>
                    <a:ext uri="{FF2B5EF4-FFF2-40B4-BE49-F238E27FC236}">
                      <a16:creationId xmlns:a16="http://schemas.microsoft.com/office/drawing/2014/main" id="{7A0060E2-767D-1545-8656-29ED1A47125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96971" y="3455145"/>
                  <a:ext cx="54275" cy="120745"/>
                </a:xfrm>
                <a:custGeom>
                  <a:avLst/>
                  <a:gdLst>
                    <a:gd name="T0" fmla="*/ 142804406 w 702"/>
                    <a:gd name="T1" fmla="*/ 0 h 1893"/>
                    <a:gd name="T2" fmla="*/ 0 w 702"/>
                    <a:gd name="T3" fmla="*/ 66174575 h 1893"/>
                    <a:gd name="T4" fmla="*/ 35584530 w 702"/>
                    <a:gd name="T5" fmla="*/ 66174575 h 1893"/>
                    <a:gd name="T6" fmla="*/ 178855222 w 702"/>
                    <a:gd name="T7" fmla="*/ 16607700 h 1893"/>
                    <a:gd name="T8" fmla="*/ 142804406 w 702"/>
                    <a:gd name="T9" fmla="*/ 0 h 189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02"/>
                    <a:gd name="T16" fmla="*/ 0 h 1893"/>
                    <a:gd name="T17" fmla="*/ 702 w 702"/>
                    <a:gd name="T18" fmla="*/ 1893 h 189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02" h="1893">
                      <a:moveTo>
                        <a:pt x="579" y="0"/>
                      </a:moveTo>
                      <a:lnTo>
                        <a:pt x="0" y="1869"/>
                      </a:lnTo>
                      <a:lnTo>
                        <a:pt x="114" y="1893"/>
                      </a:lnTo>
                      <a:lnTo>
                        <a:pt x="702" y="51"/>
                      </a:lnTo>
                      <a:lnTo>
                        <a:pt x="579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7" name="Freeform 1121">
                  <a:extLst>
                    <a:ext uri="{FF2B5EF4-FFF2-40B4-BE49-F238E27FC236}">
                      <a16:creationId xmlns:a16="http://schemas.microsoft.com/office/drawing/2014/main" id="{15790F5A-ABAC-8D49-A4F9-E2F576550DB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776652" y="3476723"/>
                  <a:ext cx="58489" cy="139375"/>
                </a:xfrm>
                <a:custGeom>
                  <a:avLst/>
                  <a:gdLst>
                    <a:gd name="T0" fmla="*/ 179213623 w 756"/>
                    <a:gd name="T1" fmla="*/ 0 h 2184"/>
                    <a:gd name="T2" fmla="*/ 35656008 w 756"/>
                    <a:gd name="T3" fmla="*/ 82904513 h 2184"/>
                    <a:gd name="T4" fmla="*/ 0 w 756"/>
                    <a:gd name="T5" fmla="*/ 82904513 h 2184"/>
                    <a:gd name="T6" fmla="*/ 143090785 w 756"/>
                    <a:gd name="T7" fmla="*/ 16632211 h 2184"/>
                    <a:gd name="T8" fmla="*/ 179213623 w 756"/>
                    <a:gd name="T9" fmla="*/ 0 h 218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6"/>
                    <a:gd name="T16" fmla="*/ 0 h 2184"/>
                    <a:gd name="T17" fmla="*/ 756 w 756"/>
                    <a:gd name="T18" fmla="*/ 2184 h 218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6" h="2184">
                      <a:moveTo>
                        <a:pt x="756" y="0"/>
                      </a:moveTo>
                      <a:lnTo>
                        <a:pt x="138" y="2184"/>
                      </a:lnTo>
                      <a:lnTo>
                        <a:pt x="0" y="2148"/>
                      </a:lnTo>
                      <a:lnTo>
                        <a:pt x="606" y="78"/>
                      </a:lnTo>
                      <a:lnTo>
                        <a:pt x="756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DDDDDD"/>
                    </a:gs>
                    <a:gs pos="100000">
                      <a:schemeClr val="bg1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8" name="Freeform 1122">
                  <a:extLst>
                    <a:ext uri="{FF2B5EF4-FFF2-40B4-BE49-F238E27FC236}">
                      <a16:creationId xmlns:a16="http://schemas.microsoft.com/office/drawing/2014/main" id="{8898B7ED-5BCF-8C4E-B1AA-B82AD50FD15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96332" y="3569758"/>
                  <a:ext cx="214545" cy="47048"/>
                </a:xfrm>
                <a:custGeom>
                  <a:avLst/>
                  <a:gdLst>
                    <a:gd name="T0" fmla="*/ 35658648 w 2773"/>
                    <a:gd name="T1" fmla="*/ 0 h 738"/>
                    <a:gd name="T2" fmla="*/ 0 w 2773"/>
                    <a:gd name="T3" fmla="*/ 16581742 h 738"/>
                    <a:gd name="T4" fmla="*/ 573357470 w 2773"/>
                    <a:gd name="T5" fmla="*/ 33163485 h 738"/>
                    <a:gd name="T6" fmla="*/ 573357470 w 2773"/>
                    <a:gd name="T7" fmla="*/ 16581742 h 738"/>
                    <a:gd name="T8" fmla="*/ 35658648 w 2773"/>
                    <a:gd name="T9" fmla="*/ 0 h 73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773"/>
                    <a:gd name="T16" fmla="*/ 0 h 738"/>
                    <a:gd name="T17" fmla="*/ 2773 w 2773"/>
                    <a:gd name="T18" fmla="*/ 738 h 73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773" h="738">
                      <a:moveTo>
                        <a:pt x="33" y="0"/>
                      </a:moveTo>
                      <a:lnTo>
                        <a:pt x="0" y="99"/>
                      </a:lnTo>
                      <a:lnTo>
                        <a:pt x="2436" y="738"/>
                      </a:lnTo>
                      <a:cubicBezTo>
                        <a:pt x="2499" y="501"/>
                        <a:pt x="2773" y="727"/>
                        <a:pt x="2373" y="603"/>
                      </a:cubicBezTo>
                      <a:lnTo>
                        <a:pt x="33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CC"/>
                    </a:gs>
                    <a:gs pos="100000">
                      <a:schemeClr val="bg1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9" name="Freeform 1123">
                  <a:extLst>
                    <a:ext uri="{FF2B5EF4-FFF2-40B4-BE49-F238E27FC236}">
                      <a16:creationId xmlns:a16="http://schemas.microsoft.com/office/drawing/2014/main" id="{5A7F91EF-AD6B-D64E-B73E-C762D73A7A3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783165" y="3477902"/>
                  <a:ext cx="54786" cy="139965"/>
                </a:xfrm>
                <a:custGeom>
                  <a:avLst/>
                  <a:gdLst>
                    <a:gd name="T0" fmla="*/ 656550006 w 637"/>
                    <a:gd name="T1" fmla="*/ 0 h 1659"/>
                    <a:gd name="T2" fmla="*/ 656550006 w 637"/>
                    <a:gd name="T3" fmla="*/ 0 h 1659"/>
                    <a:gd name="T4" fmla="*/ 54716163 w 637"/>
                    <a:gd name="T5" fmla="*/ 2147483646 h 1659"/>
                    <a:gd name="T6" fmla="*/ 0 w 637"/>
                    <a:gd name="T7" fmla="*/ 2147483646 h 1659"/>
                    <a:gd name="T8" fmla="*/ 656550006 w 637"/>
                    <a:gd name="T9" fmla="*/ 0 h 165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37"/>
                    <a:gd name="T16" fmla="*/ 0 h 1659"/>
                    <a:gd name="T17" fmla="*/ 637 w 637"/>
                    <a:gd name="T18" fmla="*/ 1659 h 1659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37" h="1659">
                      <a:moveTo>
                        <a:pt x="615" y="0"/>
                      </a:moveTo>
                      <a:lnTo>
                        <a:pt x="637" y="0"/>
                      </a:lnTo>
                      <a:lnTo>
                        <a:pt x="68" y="1659"/>
                      </a:lnTo>
                      <a:lnTo>
                        <a:pt x="0" y="1647"/>
                      </a:lnTo>
                      <a:lnTo>
                        <a:pt x="615" y="0"/>
                      </a:lnTo>
                      <a:close/>
                    </a:path>
                  </a:pathLst>
                </a:custGeom>
                <a:solidFill>
                  <a:srgbClr val="4D4D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0" name="Freeform 1124">
                  <a:extLst>
                    <a:ext uri="{FF2B5EF4-FFF2-40B4-BE49-F238E27FC236}">
                      <a16:creationId xmlns:a16="http://schemas.microsoft.com/office/drawing/2014/main" id="{BBB1B153-2E6F-7246-9B11-B68D01DF60E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96588" y="3576007"/>
                  <a:ext cx="190792" cy="46458"/>
                </a:xfrm>
                <a:custGeom>
                  <a:avLst/>
                  <a:gdLst>
                    <a:gd name="T0" fmla="*/ 0 w 2216"/>
                    <a:gd name="T1" fmla="*/ 0 h 550"/>
                    <a:gd name="T2" fmla="*/ 54884212 w 2216"/>
                    <a:gd name="T3" fmla="*/ 101852492 h 550"/>
                    <a:gd name="T4" fmla="*/ 2147483646 w 2216"/>
                    <a:gd name="T5" fmla="*/ 1017940055 h 550"/>
                    <a:gd name="T6" fmla="*/ 2147483646 w 2216"/>
                    <a:gd name="T7" fmla="*/ 865464562 h 550"/>
                    <a:gd name="T8" fmla="*/ 0 w 2216"/>
                    <a:gd name="T9" fmla="*/ 0 h 55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216"/>
                    <a:gd name="T16" fmla="*/ 0 h 550"/>
                    <a:gd name="T17" fmla="*/ 2216 w 2216"/>
                    <a:gd name="T18" fmla="*/ 550 h 55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216" h="550">
                      <a:moveTo>
                        <a:pt x="0" y="0"/>
                      </a:moveTo>
                      <a:lnTo>
                        <a:pt x="9" y="57"/>
                      </a:lnTo>
                      <a:lnTo>
                        <a:pt x="2164" y="550"/>
                      </a:lnTo>
                      <a:lnTo>
                        <a:pt x="2216" y="496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9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101" name="Group 1125">
                  <a:extLst>
                    <a:ext uri="{FF2B5EF4-FFF2-40B4-BE49-F238E27FC236}">
                      <a16:creationId xmlns:a16="http://schemas.microsoft.com/office/drawing/2014/main" id="{57060979-075D-9D4D-B12E-DA0CCD4C6B8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7593395" y="3625649"/>
                  <a:ext cx="64747" cy="27592"/>
                  <a:chOff x="1740" y="2642"/>
                  <a:chExt cx="752" cy="327"/>
                </a:xfrm>
              </p:grpSpPr>
              <p:sp>
                <p:nvSpPr>
                  <p:cNvPr id="140" name="Freeform 1126">
                    <a:extLst>
                      <a:ext uri="{FF2B5EF4-FFF2-40B4-BE49-F238E27FC236}">
                        <a16:creationId xmlns:a16="http://schemas.microsoft.com/office/drawing/2014/main" id="{8DFFF656-1361-C546-8336-177F79E4691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40" y="2642"/>
                    <a:ext cx="752" cy="327"/>
                  </a:xfrm>
                  <a:custGeom>
                    <a:avLst/>
                    <a:gdLst>
                      <a:gd name="T0" fmla="*/ 293 w 752"/>
                      <a:gd name="T1" fmla="*/ 0 h 327"/>
                      <a:gd name="T2" fmla="*/ 752 w 752"/>
                      <a:gd name="T3" fmla="*/ 124 h 327"/>
                      <a:gd name="T4" fmla="*/ 470 w 752"/>
                      <a:gd name="T5" fmla="*/ 327 h 327"/>
                      <a:gd name="T6" fmla="*/ 0 w 752"/>
                      <a:gd name="T7" fmla="*/ 183 h 327"/>
                      <a:gd name="T8" fmla="*/ 293 w 752"/>
                      <a:gd name="T9" fmla="*/ 0 h 327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752"/>
                      <a:gd name="T16" fmla="*/ 0 h 327"/>
                      <a:gd name="T17" fmla="*/ 752 w 752"/>
                      <a:gd name="T18" fmla="*/ 327 h 327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752" h="327">
                        <a:moveTo>
                          <a:pt x="293" y="0"/>
                        </a:moveTo>
                        <a:lnTo>
                          <a:pt x="752" y="124"/>
                        </a:lnTo>
                        <a:lnTo>
                          <a:pt x="470" y="327"/>
                        </a:lnTo>
                        <a:lnTo>
                          <a:pt x="0" y="183"/>
                        </a:lnTo>
                        <a:lnTo>
                          <a:pt x="293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1" name="Freeform 1127">
                    <a:extLst>
                      <a:ext uri="{FF2B5EF4-FFF2-40B4-BE49-F238E27FC236}">
                        <a16:creationId xmlns:a16="http://schemas.microsoft.com/office/drawing/2014/main" id="{60C6C6B3-72DE-664B-B4DE-3C04B0C5BFE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54" y="2649"/>
                    <a:ext cx="726" cy="311"/>
                  </a:xfrm>
                  <a:custGeom>
                    <a:avLst/>
                    <a:gdLst>
                      <a:gd name="T0" fmla="*/ 282 w 726"/>
                      <a:gd name="T1" fmla="*/ 0 h 311"/>
                      <a:gd name="T2" fmla="*/ 726 w 726"/>
                      <a:gd name="T3" fmla="*/ 119 h 311"/>
                      <a:gd name="T4" fmla="*/ 457 w 726"/>
                      <a:gd name="T5" fmla="*/ 311 h 311"/>
                      <a:gd name="T6" fmla="*/ 0 w 726"/>
                      <a:gd name="T7" fmla="*/ 173 h 311"/>
                      <a:gd name="T8" fmla="*/ 282 w 726"/>
                      <a:gd name="T9" fmla="*/ 0 h 311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726"/>
                      <a:gd name="T16" fmla="*/ 0 h 311"/>
                      <a:gd name="T17" fmla="*/ 726 w 726"/>
                      <a:gd name="T18" fmla="*/ 311 h 311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726" h="311">
                        <a:moveTo>
                          <a:pt x="282" y="0"/>
                        </a:moveTo>
                        <a:lnTo>
                          <a:pt x="726" y="119"/>
                        </a:lnTo>
                        <a:lnTo>
                          <a:pt x="457" y="311"/>
                        </a:lnTo>
                        <a:lnTo>
                          <a:pt x="0" y="173"/>
                        </a:lnTo>
                        <a:lnTo>
                          <a:pt x="282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4D4D4D"/>
                      </a:gs>
                      <a:gs pos="100000">
                        <a:srgbClr val="DDDDDD"/>
                      </a:gs>
                    </a:gsLst>
                    <a:lin ang="189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2" name="Freeform 1128">
                    <a:extLst>
                      <a:ext uri="{FF2B5EF4-FFF2-40B4-BE49-F238E27FC236}">
                        <a16:creationId xmlns:a16="http://schemas.microsoft.com/office/drawing/2014/main" id="{0D48292A-917D-D046-A974-043CEE5A414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808" y="2770"/>
                    <a:ext cx="258" cy="100"/>
                  </a:xfrm>
                  <a:custGeom>
                    <a:avLst/>
                    <a:gdLst>
                      <a:gd name="T0" fmla="*/ 0 w 258"/>
                      <a:gd name="T1" fmla="*/ 44 h 100"/>
                      <a:gd name="T2" fmla="*/ 75 w 258"/>
                      <a:gd name="T3" fmla="*/ 0 h 100"/>
                      <a:gd name="T4" fmla="*/ 258 w 258"/>
                      <a:gd name="T5" fmla="*/ 50 h 100"/>
                      <a:gd name="T6" fmla="*/ 183 w 258"/>
                      <a:gd name="T7" fmla="*/ 100 h 100"/>
                      <a:gd name="T8" fmla="*/ 0 w 258"/>
                      <a:gd name="T9" fmla="*/ 44 h 10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58"/>
                      <a:gd name="T16" fmla="*/ 0 h 100"/>
                      <a:gd name="T17" fmla="*/ 258 w 258"/>
                      <a:gd name="T18" fmla="*/ 100 h 100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58" h="100">
                        <a:moveTo>
                          <a:pt x="0" y="44"/>
                        </a:moveTo>
                        <a:lnTo>
                          <a:pt x="75" y="0"/>
                        </a:lnTo>
                        <a:lnTo>
                          <a:pt x="258" y="50"/>
                        </a:lnTo>
                        <a:lnTo>
                          <a:pt x="183" y="100"/>
                        </a:lnTo>
                        <a:lnTo>
                          <a:pt x="0" y="44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3" name="Freeform 1129">
                    <a:extLst>
                      <a:ext uri="{FF2B5EF4-FFF2-40B4-BE49-F238E27FC236}">
                        <a16:creationId xmlns:a16="http://schemas.microsoft.com/office/drawing/2014/main" id="{DB6BAAEB-BADD-0A4F-8A9D-D72AFCA99A5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99" y="2816"/>
                    <a:ext cx="194" cy="63"/>
                  </a:xfrm>
                  <a:custGeom>
                    <a:avLst/>
                    <a:gdLst>
                      <a:gd name="T0" fmla="*/ 12 w 194"/>
                      <a:gd name="T1" fmla="*/ 0 h 63"/>
                      <a:gd name="T2" fmla="*/ 194 w 194"/>
                      <a:gd name="T3" fmla="*/ 53 h 63"/>
                      <a:gd name="T4" fmla="*/ 180 w 194"/>
                      <a:gd name="T5" fmla="*/ 63 h 63"/>
                      <a:gd name="T6" fmla="*/ 0 w 194"/>
                      <a:gd name="T7" fmla="*/ 9 h 63"/>
                      <a:gd name="T8" fmla="*/ 12 w 194"/>
                      <a:gd name="T9" fmla="*/ 0 h 63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194"/>
                      <a:gd name="T16" fmla="*/ 0 h 63"/>
                      <a:gd name="T17" fmla="*/ 194 w 194"/>
                      <a:gd name="T18" fmla="*/ 63 h 63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194" h="63">
                        <a:moveTo>
                          <a:pt x="12" y="0"/>
                        </a:moveTo>
                        <a:lnTo>
                          <a:pt x="194" y="53"/>
                        </a:lnTo>
                        <a:lnTo>
                          <a:pt x="180" y="63"/>
                        </a:lnTo>
                        <a:lnTo>
                          <a:pt x="0" y="9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" name="Freeform 1130">
                    <a:extLst>
                      <a:ext uri="{FF2B5EF4-FFF2-40B4-BE49-F238E27FC236}">
                        <a16:creationId xmlns:a16="http://schemas.microsoft.com/office/drawing/2014/main" id="{05D5969F-F3B9-414D-975E-A6700098F26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20" y="2834"/>
                    <a:ext cx="258" cy="102"/>
                  </a:xfrm>
                  <a:custGeom>
                    <a:avLst/>
                    <a:gdLst>
                      <a:gd name="T0" fmla="*/ 0 w 258"/>
                      <a:gd name="T1" fmla="*/ 46 h 102"/>
                      <a:gd name="T2" fmla="*/ 71 w 258"/>
                      <a:gd name="T3" fmla="*/ 0 h 102"/>
                      <a:gd name="T4" fmla="*/ 258 w 258"/>
                      <a:gd name="T5" fmla="*/ 52 h 102"/>
                      <a:gd name="T6" fmla="*/ 183 w 258"/>
                      <a:gd name="T7" fmla="*/ 102 h 102"/>
                      <a:gd name="T8" fmla="*/ 0 w 258"/>
                      <a:gd name="T9" fmla="*/ 46 h 10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58"/>
                      <a:gd name="T16" fmla="*/ 0 h 102"/>
                      <a:gd name="T17" fmla="*/ 258 w 258"/>
                      <a:gd name="T18" fmla="*/ 102 h 102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58" h="102">
                        <a:moveTo>
                          <a:pt x="0" y="46"/>
                        </a:moveTo>
                        <a:lnTo>
                          <a:pt x="71" y="0"/>
                        </a:lnTo>
                        <a:lnTo>
                          <a:pt x="258" y="52"/>
                        </a:lnTo>
                        <a:lnTo>
                          <a:pt x="183" y="102"/>
                        </a:lnTo>
                        <a:lnTo>
                          <a:pt x="0" y="46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5" name="Freeform 1131">
                    <a:extLst>
                      <a:ext uri="{FF2B5EF4-FFF2-40B4-BE49-F238E27FC236}">
                        <a16:creationId xmlns:a16="http://schemas.microsoft.com/office/drawing/2014/main" id="{41BB174D-6019-384D-A5AC-1B4D92D938B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11" y="2882"/>
                    <a:ext cx="194" cy="63"/>
                  </a:xfrm>
                  <a:custGeom>
                    <a:avLst/>
                    <a:gdLst>
                      <a:gd name="T0" fmla="*/ 12 w 194"/>
                      <a:gd name="T1" fmla="*/ 0 h 63"/>
                      <a:gd name="T2" fmla="*/ 194 w 194"/>
                      <a:gd name="T3" fmla="*/ 53 h 63"/>
                      <a:gd name="T4" fmla="*/ 180 w 194"/>
                      <a:gd name="T5" fmla="*/ 63 h 63"/>
                      <a:gd name="T6" fmla="*/ 0 w 194"/>
                      <a:gd name="T7" fmla="*/ 9 h 63"/>
                      <a:gd name="T8" fmla="*/ 12 w 194"/>
                      <a:gd name="T9" fmla="*/ 0 h 63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194"/>
                      <a:gd name="T16" fmla="*/ 0 h 63"/>
                      <a:gd name="T17" fmla="*/ 194 w 194"/>
                      <a:gd name="T18" fmla="*/ 63 h 63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194" h="63">
                        <a:moveTo>
                          <a:pt x="12" y="0"/>
                        </a:moveTo>
                        <a:lnTo>
                          <a:pt x="194" y="53"/>
                        </a:lnTo>
                        <a:lnTo>
                          <a:pt x="180" y="63"/>
                        </a:lnTo>
                        <a:lnTo>
                          <a:pt x="0" y="9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102" name="Freeform 1132">
                  <a:extLst>
                    <a:ext uri="{FF2B5EF4-FFF2-40B4-BE49-F238E27FC236}">
                      <a16:creationId xmlns:a16="http://schemas.microsoft.com/office/drawing/2014/main" id="{F8739864-4836-E447-8FC8-5886923FF49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704243" y="3629776"/>
                  <a:ext cx="78411" cy="60608"/>
                </a:xfrm>
                <a:custGeom>
                  <a:avLst/>
                  <a:gdLst>
                    <a:gd name="T0" fmla="*/ 39250883 w 990"/>
                    <a:gd name="T1" fmla="*/ 342828616 h 792"/>
                    <a:gd name="T2" fmla="*/ 354255671 w 990"/>
                    <a:gd name="T3" fmla="*/ 0 h 792"/>
                    <a:gd name="T4" fmla="*/ 354255671 w 990"/>
                    <a:gd name="T5" fmla="*/ 34504242 h 792"/>
                    <a:gd name="T6" fmla="*/ 0 w 990"/>
                    <a:gd name="T7" fmla="*/ 342828616 h 792"/>
                    <a:gd name="T8" fmla="*/ 39250883 w 990"/>
                    <a:gd name="T9" fmla="*/ 342828616 h 79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990"/>
                    <a:gd name="T16" fmla="*/ 0 h 792"/>
                    <a:gd name="T17" fmla="*/ 990 w 990"/>
                    <a:gd name="T18" fmla="*/ 792 h 79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990" h="792">
                      <a:moveTo>
                        <a:pt x="3" y="738"/>
                      </a:moveTo>
                      <a:lnTo>
                        <a:pt x="990" y="0"/>
                      </a:lnTo>
                      <a:lnTo>
                        <a:pt x="987" y="60"/>
                      </a:lnTo>
                      <a:lnTo>
                        <a:pt x="0" y="792"/>
                      </a:lnTo>
                      <a:lnTo>
                        <a:pt x="3" y="738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3" name="Freeform 1133">
                  <a:extLst>
                    <a:ext uri="{FF2B5EF4-FFF2-40B4-BE49-F238E27FC236}">
                      <a16:creationId xmlns:a16="http://schemas.microsoft.com/office/drawing/2014/main" id="{C59CADF3-CD09-FB48-A672-C2C50B66CEB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04129" y="3634611"/>
                  <a:ext cx="200625" cy="55302"/>
                </a:xfrm>
                <a:custGeom>
                  <a:avLst/>
                  <a:gdLst>
                    <a:gd name="T0" fmla="*/ 39302216 w 2532"/>
                    <a:gd name="T1" fmla="*/ 0 h 723"/>
                    <a:gd name="T2" fmla="*/ 39302216 w 2532"/>
                    <a:gd name="T3" fmla="*/ 0 h 723"/>
                    <a:gd name="T4" fmla="*/ 867084690 w 2532"/>
                    <a:gd name="T5" fmla="*/ 307891170 h 723"/>
                    <a:gd name="T6" fmla="*/ 867084690 w 2532"/>
                    <a:gd name="T7" fmla="*/ 342351506 h 723"/>
                    <a:gd name="T8" fmla="*/ 0 w 2532"/>
                    <a:gd name="T9" fmla="*/ 34009889 h 723"/>
                    <a:gd name="T10" fmla="*/ 39302216 w 2532"/>
                    <a:gd name="T11" fmla="*/ 0 h 72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532"/>
                    <a:gd name="T19" fmla="*/ 0 h 723"/>
                    <a:gd name="T20" fmla="*/ 2532 w 2532"/>
                    <a:gd name="T21" fmla="*/ 723 h 72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532" h="723">
                      <a:moveTo>
                        <a:pt x="6" y="0"/>
                      </a:moveTo>
                      <a:cubicBezTo>
                        <a:pt x="16" y="0"/>
                        <a:pt x="26" y="0"/>
                        <a:pt x="36" y="0"/>
                      </a:cubicBezTo>
                      <a:lnTo>
                        <a:pt x="2532" y="678"/>
                      </a:lnTo>
                      <a:lnTo>
                        <a:pt x="2529" y="723"/>
                      </a:lnTo>
                      <a:lnTo>
                        <a:pt x="0" y="24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4" name="Freeform 1134">
                  <a:extLst>
                    <a:ext uri="{FF2B5EF4-FFF2-40B4-BE49-F238E27FC236}">
                      <a16:creationId xmlns:a16="http://schemas.microsoft.com/office/drawing/2014/main" id="{628AB6FD-35F6-0345-BD13-22EAAF9EC27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04257" y="3624470"/>
                  <a:ext cx="2171" cy="11202"/>
                </a:xfrm>
                <a:custGeom>
                  <a:avLst/>
                  <a:gdLst>
                    <a:gd name="T0" fmla="*/ 48903362 w 26"/>
                    <a:gd name="T1" fmla="*/ 33634500 h 147"/>
                    <a:gd name="T2" fmla="*/ 48903362 w 26"/>
                    <a:gd name="T3" fmla="*/ 67263209 h 147"/>
                    <a:gd name="T4" fmla="*/ 0 w 26"/>
                    <a:gd name="T5" fmla="*/ 67263209 h 147"/>
                    <a:gd name="T6" fmla="*/ 48903362 w 26"/>
                    <a:gd name="T7" fmla="*/ 0 h 147"/>
                    <a:gd name="T8" fmla="*/ 48903362 w 26"/>
                    <a:gd name="T9" fmla="*/ 33634500 h 14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6"/>
                    <a:gd name="T16" fmla="*/ 0 h 147"/>
                    <a:gd name="T17" fmla="*/ 26 w 26"/>
                    <a:gd name="T18" fmla="*/ 147 h 14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6" h="147">
                      <a:moveTo>
                        <a:pt x="26" y="10"/>
                      </a:moveTo>
                      <a:lnTo>
                        <a:pt x="23" y="147"/>
                      </a:lnTo>
                      <a:lnTo>
                        <a:pt x="0" y="144"/>
                      </a:lnTo>
                      <a:lnTo>
                        <a:pt x="3" y="0"/>
                      </a:lnTo>
                      <a:lnTo>
                        <a:pt x="26" y="1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" name="Freeform 1135">
                  <a:extLst>
                    <a:ext uri="{FF2B5EF4-FFF2-40B4-BE49-F238E27FC236}">
                      <a16:creationId xmlns:a16="http://schemas.microsoft.com/office/drawing/2014/main" id="{76529D44-B4FD-DE4D-812E-E461A0FCCA6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04384" y="3578837"/>
                  <a:ext cx="93225" cy="46340"/>
                </a:xfrm>
                <a:custGeom>
                  <a:avLst/>
                  <a:gdLst>
                    <a:gd name="T0" fmla="*/ 395043791 w 1176"/>
                    <a:gd name="T1" fmla="*/ 0 h 606"/>
                    <a:gd name="T2" fmla="*/ 0 w 1176"/>
                    <a:gd name="T3" fmla="*/ 273654982 h 606"/>
                    <a:gd name="T4" fmla="*/ 39357994 w 1176"/>
                    <a:gd name="T5" fmla="*/ 273654982 h 606"/>
                    <a:gd name="T6" fmla="*/ 395043791 w 1176"/>
                    <a:gd name="T7" fmla="*/ 33985420 h 606"/>
                    <a:gd name="T8" fmla="*/ 395043791 w 1176"/>
                    <a:gd name="T9" fmla="*/ 0 h 60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176"/>
                    <a:gd name="T16" fmla="*/ 0 h 606"/>
                    <a:gd name="T17" fmla="*/ 1176 w 1176"/>
                    <a:gd name="T18" fmla="*/ 606 h 60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176" h="606">
                      <a:moveTo>
                        <a:pt x="1170" y="0"/>
                      </a:moveTo>
                      <a:lnTo>
                        <a:pt x="0" y="597"/>
                      </a:lnTo>
                      <a:lnTo>
                        <a:pt x="30" y="606"/>
                      </a:lnTo>
                      <a:lnTo>
                        <a:pt x="1176" y="18"/>
                      </a:lnTo>
                      <a:lnTo>
                        <a:pt x="1170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6" name="Freeform 1136">
                  <a:extLst>
                    <a:ext uri="{FF2B5EF4-FFF2-40B4-BE49-F238E27FC236}">
                      <a16:creationId xmlns:a16="http://schemas.microsoft.com/office/drawing/2014/main" id="{44CD9A89-0E3B-2C40-8436-71B7526BA66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10642" y="3626829"/>
                  <a:ext cx="190281" cy="53180"/>
                </a:xfrm>
                <a:custGeom>
                  <a:avLst/>
                  <a:gdLst>
                    <a:gd name="T0" fmla="*/ 31829833 w 2532"/>
                    <a:gd name="T1" fmla="*/ 0 h 723"/>
                    <a:gd name="T2" fmla="*/ 31829833 w 2532"/>
                    <a:gd name="T3" fmla="*/ 0 h 723"/>
                    <a:gd name="T4" fmla="*/ 382827787 w 2532"/>
                    <a:gd name="T5" fmla="*/ 175498781 h 723"/>
                    <a:gd name="T6" fmla="*/ 382827787 w 2532"/>
                    <a:gd name="T7" fmla="*/ 175498781 h 723"/>
                    <a:gd name="T8" fmla="*/ 0 w 2532"/>
                    <a:gd name="T9" fmla="*/ 29448186 h 723"/>
                    <a:gd name="T10" fmla="*/ 31829833 w 2532"/>
                    <a:gd name="T11" fmla="*/ 0 h 72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532"/>
                    <a:gd name="T19" fmla="*/ 0 h 723"/>
                    <a:gd name="T20" fmla="*/ 2532 w 2532"/>
                    <a:gd name="T21" fmla="*/ 723 h 72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532" h="723">
                      <a:moveTo>
                        <a:pt x="6" y="0"/>
                      </a:moveTo>
                      <a:cubicBezTo>
                        <a:pt x="16" y="0"/>
                        <a:pt x="26" y="0"/>
                        <a:pt x="36" y="0"/>
                      </a:cubicBezTo>
                      <a:lnTo>
                        <a:pt x="2532" y="678"/>
                      </a:lnTo>
                      <a:lnTo>
                        <a:pt x="2529" y="723"/>
                      </a:lnTo>
                      <a:lnTo>
                        <a:pt x="0" y="24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7" name="Freeform 1137">
                  <a:extLst>
                    <a:ext uri="{FF2B5EF4-FFF2-40B4-BE49-F238E27FC236}">
                      <a16:creationId xmlns:a16="http://schemas.microsoft.com/office/drawing/2014/main" id="{92BF681C-02FC-8F49-A2CD-8F3446ECE5D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V="1">
                  <a:off x="7700668" y="3623055"/>
                  <a:ext cx="77645" cy="55066"/>
                </a:xfrm>
                <a:custGeom>
                  <a:avLst/>
                  <a:gdLst>
                    <a:gd name="T0" fmla="*/ 0 w 2532"/>
                    <a:gd name="T1" fmla="*/ 0 h 723"/>
                    <a:gd name="T2" fmla="*/ 0 w 2532"/>
                    <a:gd name="T3" fmla="*/ 0 h 723"/>
                    <a:gd name="T4" fmla="*/ 0 w 2532"/>
                    <a:gd name="T5" fmla="*/ 302641137 h 723"/>
                    <a:gd name="T6" fmla="*/ 0 w 2532"/>
                    <a:gd name="T7" fmla="*/ 302641137 h 723"/>
                    <a:gd name="T8" fmla="*/ 0 w 2532"/>
                    <a:gd name="T9" fmla="*/ 33575256 h 723"/>
                    <a:gd name="T10" fmla="*/ 0 w 2532"/>
                    <a:gd name="T11" fmla="*/ 0 h 72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532"/>
                    <a:gd name="T19" fmla="*/ 0 h 723"/>
                    <a:gd name="T20" fmla="*/ 2532 w 2532"/>
                    <a:gd name="T21" fmla="*/ 723 h 72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532" h="723">
                      <a:moveTo>
                        <a:pt x="6" y="0"/>
                      </a:moveTo>
                      <a:cubicBezTo>
                        <a:pt x="16" y="0"/>
                        <a:pt x="26" y="0"/>
                        <a:pt x="36" y="0"/>
                      </a:cubicBezTo>
                      <a:lnTo>
                        <a:pt x="2532" y="678"/>
                      </a:lnTo>
                      <a:lnTo>
                        <a:pt x="2529" y="723"/>
                      </a:lnTo>
                      <a:lnTo>
                        <a:pt x="0" y="24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108" name="Group 1139">
                <a:extLst>
                  <a:ext uri="{FF2B5EF4-FFF2-40B4-BE49-F238E27FC236}">
                    <a16:creationId xmlns:a16="http://schemas.microsoft.com/office/drawing/2014/main" id="{904B7C12-C509-8641-BB63-56DEDB95F95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flipH="1">
                <a:off x="7985622" y="3537823"/>
                <a:ext cx="359261" cy="342045"/>
                <a:chOff x="2839" y="3501"/>
                <a:chExt cx="755" cy="803"/>
              </a:xfrm>
            </p:grpSpPr>
            <p:pic>
              <p:nvPicPr>
                <p:cNvPr id="138" name="Picture 1140" descr="desktop_computer_stylized_medium">
                  <a:extLst>
                    <a:ext uri="{FF2B5EF4-FFF2-40B4-BE49-F238E27FC236}">
                      <a16:creationId xmlns:a16="http://schemas.microsoft.com/office/drawing/2014/main" id="{BDC7F552-21C9-C942-90FF-0162099A3D52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2839" y="3501"/>
                  <a:ext cx="755" cy="8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39" name="Freeform 1141">
                  <a:extLst>
                    <a:ext uri="{FF2B5EF4-FFF2-40B4-BE49-F238E27FC236}">
                      <a16:creationId xmlns:a16="http://schemas.microsoft.com/office/drawing/2014/main" id="{654B43BA-608E-5D4D-B11B-71762CFBEED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16" y="3578"/>
                  <a:ext cx="356" cy="368"/>
                </a:xfrm>
                <a:custGeom>
                  <a:avLst/>
                  <a:gdLst>
                    <a:gd name="T0" fmla="*/ 0 w 356"/>
                    <a:gd name="T1" fmla="*/ 0 h 368"/>
                    <a:gd name="T2" fmla="*/ 300 w 356"/>
                    <a:gd name="T3" fmla="*/ 14 h 368"/>
                    <a:gd name="T4" fmla="*/ 356 w 356"/>
                    <a:gd name="T5" fmla="*/ 294 h 368"/>
                    <a:gd name="T6" fmla="*/ 78 w 356"/>
                    <a:gd name="T7" fmla="*/ 368 h 368"/>
                    <a:gd name="T8" fmla="*/ 0 w 356"/>
                    <a:gd name="T9" fmla="*/ 0 h 3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56"/>
                    <a:gd name="T16" fmla="*/ 0 h 368"/>
                    <a:gd name="T17" fmla="*/ 356 w 356"/>
                    <a:gd name="T18" fmla="*/ 368 h 36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56" h="368">
                      <a:moveTo>
                        <a:pt x="0" y="0"/>
                      </a:moveTo>
                      <a:lnTo>
                        <a:pt x="300" y="14"/>
                      </a:lnTo>
                      <a:lnTo>
                        <a:pt x="356" y="294"/>
                      </a:lnTo>
                      <a:lnTo>
                        <a:pt x="78" y="36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99"/>
                    </a:gs>
                    <a:gs pos="100000">
                      <a:schemeClr val="bg1"/>
                    </a:gs>
                  </a:gsLst>
                  <a:lin ang="27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</p:grpSp>
          <p:grpSp>
            <p:nvGrpSpPr>
              <p:cNvPr id="694" name="Group 693">
                <a:extLst>
                  <a:ext uri="{FF2B5EF4-FFF2-40B4-BE49-F238E27FC236}">
                    <a16:creationId xmlns:a16="http://schemas.microsoft.com/office/drawing/2014/main" id="{14715B6C-9A50-FE4B-A8D2-1E669BF891E3}"/>
                  </a:ext>
                </a:extLst>
              </p:cNvPr>
              <p:cNvGrpSpPr/>
              <p:nvPr/>
            </p:nvGrpSpPr>
            <p:grpSpPr>
              <a:xfrm>
                <a:off x="7797061" y="3296104"/>
                <a:ext cx="347997" cy="396620"/>
                <a:chOff x="7797061" y="3296104"/>
                <a:chExt cx="347997" cy="396620"/>
              </a:xfrm>
            </p:grpSpPr>
            <p:pic>
              <p:nvPicPr>
                <p:cNvPr id="113" name="Picture 571" descr="fridge2.png">
                  <a:extLst>
                    <a:ext uri="{FF2B5EF4-FFF2-40B4-BE49-F238E27FC236}">
                      <a16:creationId xmlns:a16="http://schemas.microsoft.com/office/drawing/2014/main" id="{29DD0F98-F93B-0145-A925-F4125ED490DD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8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896825" y="3355697"/>
                  <a:ext cx="189578" cy="33702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114" name="Picture 1115" descr="antenna_stylized">
                  <a:extLst>
                    <a:ext uri="{FF2B5EF4-FFF2-40B4-BE49-F238E27FC236}">
                      <a16:creationId xmlns:a16="http://schemas.microsoft.com/office/drawing/2014/main" id="{C1A64F68-4D16-AE4F-AB60-09D2C0CF0E2C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797061" y="3296104"/>
                  <a:ext cx="347997" cy="16755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</p:grpSp>
        <p:grpSp>
          <p:nvGrpSpPr>
            <p:cNvPr id="795" name="Group 794">
              <a:extLst>
                <a:ext uri="{FF2B5EF4-FFF2-40B4-BE49-F238E27FC236}">
                  <a16:creationId xmlns:a16="http://schemas.microsoft.com/office/drawing/2014/main" id="{AF73DE4B-526E-9C4F-9242-9BC0D43F8CBA}"/>
                </a:ext>
              </a:extLst>
            </p:cNvPr>
            <p:cNvGrpSpPr/>
            <p:nvPr/>
          </p:nvGrpSpPr>
          <p:grpSpPr>
            <a:xfrm>
              <a:off x="11058573" y="3399165"/>
              <a:ext cx="518448" cy="1212242"/>
              <a:chOff x="11058573" y="3399165"/>
              <a:chExt cx="518448" cy="1212242"/>
            </a:xfrm>
          </p:grpSpPr>
          <p:grpSp>
            <p:nvGrpSpPr>
              <p:cNvPr id="375" name="Group 374">
                <a:extLst>
                  <a:ext uri="{FF2B5EF4-FFF2-40B4-BE49-F238E27FC236}">
                    <a16:creationId xmlns:a16="http://schemas.microsoft.com/office/drawing/2014/main" id="{433FEDDB-405E-DB4E-815F-55EE9E62EF1A}"/>
                  </a:ext>
                </a:extLst>
              </p:cNvPr>
              <p:cNvGrpSpPr/>
              <p:nvPr/>
            </p:nvGrpSpPr>
            <p:grpSpPr>
              <a:xfrm>
                <a:off x="11087182" y="4159591"/>
                <a:ext cx="489839" cy="451816"/>
                <a:chOff x="5103720" y="2693365"/>
                <a:chExt cx="611650" cy="414788"/>
              </a:xfrm>
            </p:grpSpPr>
            <p:cxnSp>
              <p:nvCxnSpPr>
                <p:cNvPr id="376" name="Straight Connector 375">
                  <a:extLst>
                    <a:ext uri="{FF2B5EF4-FFF2-40B4-BE49-F238E27FC236}">
                      <a16:creationId xmlns:a16="http://schemas.microsoft.com/office/drawing/2014/main" id="{1D164102-BE0D-AF40-9A7B-7F2B261B2C20}"/>
                    </a:ext>
                  </a:extLst>
                </p:cNvPr>
                <p:cNvCxnSpPr/>
                <p:nvPr/>
              </p:nvCxnSpPr>
              <p:spPr>
                <a:xfrm>
                  <a:off x="5103720" y="2914214"/>
                  <a:ext cx="232559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378" name="Group 377">
                  <a:extLst>
                    <a:ext uri="{FF2B5EF4-FFF2-40B4-BE49-F238E27FC236}">
                      <a16:creationId xmlns:a16="http://schemas.microsoft.com/office/drawing/2014/main" id="{9018E7EF-EB96-424D-962A-FEB80B43946F}"/>
                    </a:ext>
                  </a:extLst>
                </p:cNvPr>
                <p:cNvGrpSpPr/>
                <p:nvPr/>
              </p:nvGrpSpPr>
              <p:grpSpPr>
                <a:xfrm>
                  <a:off x="5275406" y="2693365"/>
                  <a:ext cx="439964" cy="414788"/>
                  <a:chOff x="5275406" y="2711455"/>
                  <a:chExt cx="452949" cy="405518"/>
                </a:xfrm>
              </p:grpSpPr>
              <p:pic>
                <p:nvPicPr>
                  <p:cNvPr id="379" name="Picture 378" descr="server_rack.png">
                    <a:extLst>
                      <a:ext uri="{FF2B5EF4-FFF2-40B4-BE49-F238E27FC236}">
                        <a16:creationId xmlns:a16="http://schemas.microsoft.com/office/drawing/2014/main" id="{C865CB27-BCE1-654B-9519-9B39D4CB587D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19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537367" y="2770786"/>
                    <a:ext cx="190988" cy="313366"/>
                  </a:xfrm>
                  <a:prstGeom prst="rect">
                    <a:avLst/>
                  </a:prstGeom>
                </p:spPr>
              </p:pic>
              <p:pic>
                <p:nvPicPr>
                  <p:cNvPr id="380" name="Picture 379" descr="server_rack.png">
                    <a:extLst>
                      <a:ext uri="{FF2B5EF4-FFF2-40B4-BE49-F238E27FC236}">
                        <a16:creationId xmlns:a16="http://schemas.microsoft.com/office/drawing/2014/main" id="{41D005B5-0BAE-3E48-A2D4-576E4F7B9467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19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275406" y="2764002"/>
                    <a:ext cx="190988" cy="313366"/>
                  </a:xfrm>
                  <a:prstGeom prst="rect">
                    <a:avLst/>
                  </a:prstGeom>
                </p:spPr>
              </p:pic>
              <p:pic>
                <p:nvPicPr>
                  <p:cNvPr id="381" name="Picture 380" descr="server_rack.png">
                    <a:extLst>
                      <a:ext uri="{FF2B5EF4-FFF2-40B4-BE49-F238E27FC236}">
                        <a16:creationId xmlns:a16="http://schemas.microsoft.com/office/drawing/2014/main" id="{89060F4D-6C40-724C-BD1E-F12A5CA65DE7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19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385676" y="2711455"/>
                    <a:ext cx="247152" cy="405518"/>
                  </a:xfrm>
                  <a:prstGeom prst="rect">
                    <a:avLst/>
                  </a:prstGeom>
                </p:spPr>
              </p:pic>
            </p:grpSp>
          </p:grpSp>
          <p:grpSp>
            <p:nvGrpSpPr>
              <p:cNvPr id="392" name="Group 391">
                <a:extLst>
                  <a:ext uri="{FF2B5EF4-FFF2-40B4-BE49-F238E27FC236}">
                    <a16:creationId xmlns:a16="http://schemas.microsoft.com/office/drawing/2014/main" id="{710FDFDB-5658-6346-883B-53F72A0E1C90}"/>
                  </a:ext>
                </a:extLst>
              </p:cNvPr>
              <p:cNvGrpSpPr/>
              <p:nvPr/>
            </p:nvGrpSpPr>
            <p:grpSpPr>
              <a:xfrm>
                <a:off x="11058573" y="3399165"/>
                <a:ext cx="423724" cy="405973"/>
                <a:chOff x="5103720" y="2693365"/>
                <a:chExt cx="611650" cy="414788"/>
              </a:xfrm>
            </p:grpSpPr>
            <p:cxnSp>
              <p:nvCxnSpPr>
                <p:cNvPr id="393" name="Straight Connector 392">
                  <a:extLst>
                    <a:ext uri="{FF2B5EF4-FFF2-40B4-BE49-F238E27FC236}">
                      <a16:creationId xmlns:a16="http://schemas.microsoft.com/office/drawing/2014/main" id="{21121473-8384-8944-A0B5-DD441780262C}"/>
                    </a:ext>
                  </a:extLst>
                </p:cNvPr>
                <p:cNvCxnSpPr/>
                <p:nvPr/>
              </p:nvCxnSpPr>
              <p:spPr>
                <a:xfrm>
                  <a:off x="5103720" y="2914214"/>
                  <a:ext cx="232559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395" name="Group 394">
                  <a:extLst>
                    <a:ext uri="{FF2B5EF4-FFF2-40B4-BE49-F238E27FC236}">
                      <a16:creationId xmlns:a16="http://schemas.microsoft.com/office/drawing/2014/main" id="{11366773-360A-0449-911A-80462659C660}"/>
                    </a:ext>
                  </a:extLst>
                </p:cNvPr>
                <p:cNvGrpSpPr/>
                <p:nvPr/>
              </p:nvGrpSpPr>
              <p:grpSpPr>
                <a:xfrm>
                  <a:off x="5275406" y="2693365"/>
                  <a:ext cx="439964" cy="414788"/>
                  <a:chOff x="5275406" y="2711455"/>
                  <a:chExt cx="452949" cy="405518"/>
                </a:xfrm>
              </p:grpSpPr>
              <p:pic>
                <p:nvPicPr>
                  <p:cNvPr id="396" name="Picture 395" descr="server_rack.png">
                    <a:extLst>
                      <a:ext uri="{FF2B5EF4-FFF2-40B4-BE49-F238E27FC236}">
                        <a16:creationId xmlns:a16="http://schemas.microsoft.com/office/drawing/2014/main" id="{361EFF3D-6A1F-2646-B975-1FACB4284FB6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19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537367" y="2770786"/>
                    <a:ext cx="190988" cy="313366"/>
                  </a:xfrm>
                  <a:prstGeom prst="rect">
                    <a:avLst/>
                  </a:prstGeom>
                </p:spPr>
              </p:pic>
              <p:pic>
                <p:nvPicPr>
                  <p:cNvPr id="397" name="Picture 396" descr="server_rack.png">
                    <a:extLst>
                      <a:ext uri="{FF2B5EF4-FFF2-40B4-BE49-F238E27FC236}">
                        <a16:creationId xmlns:a16="http://schemas.microsoft.com/office/drawing/2014/main" id="{E83F8942-DE11-A747-A5A4-EDFBB17BFC85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19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275406" y="2764002"/>
                    <a:ext cx="190988" cy="313366"/>
                  </a:xfrm>
                  <a:prstGeom prst="rect">
                    <a:avLst/>
                  </a:prstGeom>
                </p:spPr>
              </p:pic>
              <p:pic>
                <p:nvPicPr>
                  <p:cNvPr id="398" name="Picture 397" descr="server_rack.png">
                    <a:extLst>
                      <a:ext uri="{FF2B5EF4-FFF2-40B4-BE49-F238E27FC236}">
                        <a16:creationId xmlns:a16="http://schemas.microsoft.com/office/drawing/2014/main" id="{300ED1AC-F5EE-3C49-B963-42178C243405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19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385676" y="2711455"/>
                    <a:ext cx="247152" cy="405518"/>
                  </a:xfrm>
                  <a:prstGeom prst="rect">
                    <a:avLst/>
                  </a:prstGeom>
                </p:spPr>
              </p:pic>
            </p:grpSp>
          </p:grpSp>
        </p:grpSp>
        <p:grpSp>
          <p:nvGrpSpPr>
            <p:cNvPr id="796" name="Group 795">
              <a:extLst>
                <a:ext uri="{FF2B5EF4-FFF2-40B4-BE49-F238E27FC236}">
                  <a16:creationId xmlns:a16="http://schemas.microsoft.com/office/drawing/2014/main" id="{2287FB5D-0F91-9741-8D3A-0A38C2D4142B}"/>
                </a:ext>
              </a:extLst>
            </p:cNvPr>
            <p:cNvGrpSpPr/>
            <p:nvPr/>
          </p:nvGrpSpPr>
          <p:grpSpPr>
            <a:xfrm>
              <a:off x="7767607" y="4870841"/>
              <a:ext cx="2692126" cy="1260456"/>
              <a:chOff x="7767607" y="4870841"/>
              <a:chExt cx="2692126" cy="1260456"/>
            </a:xfrm>
          </p:grpSpPr>
          <p:grpSp>
            <p:nvGrpSpPr>
              <p:cNvPr id="71" name="Group 950">
                <a:extLst>
                  <a:ext uri="{FF2B5EF4-FFF2-40B4-BE49-F238E27FC236}">
                    <a16:creationId xmlns:a16="http://schemas.microsoft.com/office/drawing/2014/main" id="{2B0A745F-DA32-E140-AB36-BC5E1C4E2D4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0282541" y="5244631"/>
                <a:ext cx="177192" cy="330833"/>
                <a:chOff x="4140" y="429"/>
                <a:chExt cx="1425" cy="2396"/>
              </a:xfrm>
            </p:grpSpPr>
            <p:sp>
              <p:nvSpPr>
                <p:cNvPr id="207" name="Freeform 951">
                  <a:extLst>
                    <a:ext uri="{FF2B5EF4-FFF2-40B4-BE49-F238E27FC236}">
                      <a16:creationId xmlns:a16="http://schemas.microsoft.com/office/drawing/2014/main" id="{12CB3660-4D63-014F-8CC9-FDFB8140AB8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68" y="433"/>
                  <a:ext cx="283" cy="2286"/>
                </a:xfrm>
                <a:custGeom>
                  <a:avLst/>
                  <a:gdLst>
                    <a:gd name="T0" fmla="*/ 3 w 354"/>
                    <a:gd name="T1" fmla="*/ 0 h 2742"/>
                    <a:gd name="T2" fmla="*/ 15 w 354"/>
                    <a:gd name="T3" fmla="*/ 27 h 2742"/>
                    <a:gd name="T4" fmla="*/ 15 w 354"/>
                    <a:gd name="T5" fmla="*/ 205 h 2742"/>
                    <a:gd name="T6" fmla="*/ 0 w 354"/>
                    <a:gd name="T7" fmla="*/ 215 h 2742"/>
                    <a:gd name="T8" fmla="*/ 3 w 354"/>
                    <a:gd name="T9" fmla="*/ 0 h 274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54"/>
                    <a:gd name="T16" fmla="*/ 0 h 2742"/>
                    <a:gd name="T17" fmla="*/ 354 w 354"/>
                    <a:gd name="T18" fmla="*/ 2742 h 274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54" h="2742">
                      <a:moveTo>
                        <a:pt x="63" y="0"/>
                      </a:moveTo>
                      <a:lnTo>
                        <a:pt x="354" y="339"/>
                      </a:lnTo>
                      <a:lnTo>
                        <a:pt x="346" y="2624"/>
                      </a:lnTo>
                      <a:lnTo>
                        <a:pt x="0" y="2742"/>
                      </a:lnTo>
                      <a:lnTo>
                        <a:pt x="63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8" name="Rectangle 952">
                  <a:extLst>
                    <a:ext uri="{FF2B5EF4-FFF2-40B4-BE49-F238E27FC236}">
                      <a16:creationId xmlns:a16="http://schemas.microsoft.com/office/drawing/2014/main" id="{EFE1382F-B768-3541-8BD1-06AB71BFA8E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429"/>
                  <a:ext cx="1046" cy="2285"/>
                </a:xfrm>
                <a:prstGeom prst="rect">
                  <a:avLst/>
                </a:pr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209" name="Freeform 953">
                  <a:extLst>
                    <a:ext uri="{FF2B5EF4-FFF2-40B4-BE49-F238E27FC236}">
                      <a16:creationId xmlns:a16="http://schemas.microsoft.com/office/drawing/2014/main" id="{FB363E8F-CA06-2449-A66C-B147358943F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21" y="570"/>
                  <a:ext cx="169" cy="2115"/>
                </a:xfrm>
                <a:custGeom>
                  <a:avLst/>
                  <a:gdLst>
                    <a:gd name="T0" fmla="*/ 2 w 211"/>
                    <a:gd name="T1" fmla="*/ 0 h 2537"/>
                    <a:gd name="T2" fmla="*/ 9 w 211"/>
                    <a:gd name="T3" fmla="*/ 18 h 2537"/>
                    <a:gd name="T4" fmla="*/ 2 w 211"/>
                    <a:gd name="T5" fmla="*/ 196 h 2537"/>
                    <a:gd name="T6" fmla="*/ 2 w 211"/>
                    <a:gd name="T7" fmla="*/ 0 h 253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11"/>
                    <a:gd name="T13" fmla="*/ 0 h 2537"/>
                    <a:gd name="T14" fmla="*/ 211 w 211"/>
                    <a:gd name="T15" fmla="*/ 2537 h 253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1" h="2537">
                      <a:moveTo>
                        <a:pt x="7" y="0"/>
                      </a:moveTo>
                      <a:cubicBezTo>
                        <a:pt x="7" y="0"/>
                        <a:pt x="57" y="28"/>
                        <a:pt x="211" y="218"/>
                      </a:cubicBezTo>
                      <a:cubicBezTo>
                        <a:pt x="0" y="1229"/>
                        <a:pt x="41" y="2537"/>
                        <a:pt x="7" y="2501"/>
                      </a:cubicBezTo>
                      <a:lnTo>
                        <a:pt x="7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808080"/>
                    </a:gs>
                    <a:gs pos="100000">
                      <a:srgbClr val="F8F8F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0" name="Freeform 954">
                  <a:extLst>
                    <a:ext uri="{FF2B5EF4-FFF2-40B4-BE49-F238E27FC236}">
                      <a16:creationId xmlns:a16="http://schemas.microsoft.com/office/drawing/2014/main" id="{8A74E36A-A735-7440-A2B1-55846B516D7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4" y="1640"/>
                  <a:ext cx="263" cy="189"/>
                </a:xfrm>
                <a:custGeom>
                  <a:avLst/>
                  <a:gdLst>
                    <a:gd name="T0" fmla="*/ 2 w 328"/>
                    <a:gd name="T1" fmla="*/ 0 h 226"/>
                    <a:gd name="T2" fmla="*/ 14 w 328"/>
                    <a:gd name="T3" fmla="*/ 11 h 226"/>
                    <a:gd name="T4" fmla="*/ 14 w 328"/>
                    <a:gd name="T5" fmla="*/ 19 h 226"/>
                    <a:gd name="T6" fmla="*/ 0 w 328"/>
                    <a:gd name="T7" fmla="*/ 8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1" name="Rectangle 955">
                  <a:extLst>
                    <a:ext uri="{FF2B5EF4-FFF2-40B4-BE49-F238E27FC236}">
                      <a16:creationId xmlns:a16="http://schemas.microsoft.com/office/drawing/2014/main" id="{FC433BF5-02C8-F540-AE86-53BF5696001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690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latin typeface="Arial" panose="020B0604020202020204" pitchFamily="34" charset="0"/>
                  </a:endParaRPr>
                </a:p>
              </p:txBody>
            </p:sp>
            <p:grpSp>
              <p:nvGrpSpPr>
                <p:cNvPr id="212" name="Group 956">
                  <a:extLst>
                    <a:ext uri="{FF2B5EF4-FFF2-40B4-BE49-F238E27FC236}">
                      <a16:creationId xmlns:a16="http://schemas.microsoft.com/office/drawing/2014/main" id="{969A0B36-D994-A24C-8329-146363A51CA4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9" y="668"/>
                  <a:ext cx="581" cy="145"/>
                  <a:chOff x="614" y="2568"/>
                  <a:chExt cx="725" cy="139"/>
                </a:xfrm>
              </p:grpSpPr>
              <p:sp>
                <p:nvSpPr>
                  <p:cNvPr id="237" name="AutoShape 957">
                    <a:extLst>
                      <a:ext uri="{FF2B5EF4-FFF2-40B4-BE49-F238E27FC236}">
                        <a16:creationId xmlns:a16="http://schemas.microsoft.com/office/drawing/2014/main" id="{75A7B329-681F-2B4A-8470-FC0231FE257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66"/>
                    <a:ext cx="721" cy="14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238" name="AutoShape 958">
                    <a:extLst>
                      <a:ext uri="{FF2B5EF4-FFF2-40B4-BE49-F238E27FC236}">
                        <a16:creationId xmlns:a16="http://schemas.microsoft.com/office/drawing/2014/main" id="{197CEF08-20F4-5741-AC2B-1EBB072FA54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1"/>
                    <a:ext cx="696" cy="114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latin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213" name="Rectangle 959">
                  <a:extLst>
                    <a:ext uri="{FF2B5EF4-FFF2-40B4-BE49-F238E27FC236}">
                      <a16:creationId xmlns:a16="http://schemas.microsoft.com/office/drawing/2014/main" id="{775AA9F7-199B-ED4C-B422-5E1B766FBA6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0" y="1022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latin typeface="Arial" panose="020B0604020202020204" pitchFamily="34" charset="0"/>
                  </a:endParaRPr>
                </a:p>
              </p:txBody>
            </p:sp>
            <p:grpSp>
              <p:nvGrpSpPr>
                <p:cNvPr id="214" name="Group 960">
                  <a:extLst>
                    <a:ext uri="{FF2B5EF4-FFF2-40B4-BE49-F238E27FC236}">
                      <a16:creationId xmlns:a16="http://schemas.microsoft.com/office/drawing/2014/main" id="{4EED0C22-3BA6-E24F-B528-BF018CB34F5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7" y="994"/>
                  <a:ext cx="581" cy="134"/>
                  <a:chOff x="614" y="2568"/>
                  <a:chExt cx="725" cy="139"/>
                </a:xfrm>
              </p:grpSpPr>
              <p:sp>
                <p:nvSpPr>
                  <p:cNvPr id="235" name="AutoShape 961">
                    <a:extLst>
                      <a:ext uri="{FF2B5EF4-FFF2-40B4-BE49-F238E27FC236}">
                        <a16:creationId xmlns:a16="http://schemas.microsoft.com/office/drawing/2014/main" id="{FE30D28F-02DD-D041-8551-45D9D2836EA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5" y="2564"/>
                    <a:ext cx="721" cy="139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236" name="AutoShape 962">
                    <a:extLst>
                      <a:ext uri="{FF2B5EF4-FFF2-40B4-BE49-F238E27FC236}">
                        <a16:creationId xmlns:a16="http://schemas.microsoft.com/office/drawing/2014/main" id="{92F33680-18D6-7C4A-88C2-46C4FA3D08E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8" y="2581"/>
                    <a:ext cx="696" cy="107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latin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215" name="Rectangle 963">
                  <a:extLst>
                    <a:ext uri="{FF2B5EF4-FFF2-40B4-BE49-F238E27FC236}">
                      <a16:creationId xmlns:a16="http://schemas.microsoft.com/office/drawing/2014/main" id="{A0014856-A5F8-544F-98BE-B1D6878A67A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0" y="1354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216" name="Rectangle 964">
                  <a:extLst>
                    <a:ext uri="{FF2B5EF4-FFF2-40B4-BE49-F238E27FC236}">
                      <a16:creationId xmlns:a16="http://schemas.microsoft.com/office/drawing/2014/main" id="{0E6FC61A-EACA-7D4E-9AA7-C7690D09369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30" y="1655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latin typeface="Arial" panose="020B0604020202020204" pitchFamily="34" charset="0"/>
                  </a:endParaRPr>
                </a:p>
              </p:txBody>
            </p:sp>
            <p:grpSp>
              <p:nvGrpSpPr>
                <p:cNvPr id="217" name="Group 965">
                  <a:extLst>
                    <a:ext uri="{FF2B5EF4-FFF2-40B4-BE49-F238E27FC236}">
                      <a16:creationId xmlns:a16="http://schemas.microsoft.com/office/drawing/2014/main" id="{CF083CE2-2403-FD4E-8F7D-758E7F67FF5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5" y="1627"/>
                  <a:ext cx="582" cy="151"/>
                  <a:chOff x="614" y="2568"/>
                  <a:chExt cx="725" cy="139"/>
                </a:xfrm>
              </p:grpSpPr>
              <p:sp>
                <p:nvSpPr>
                  <p:cNvPr id="233" name="AutoShape 966">
                    <a:extLst>
                      <a:ext uri="{FF2B5EF4-FFF2-40B4-BE49-F238E27FC236}">
                        <a16:creationId xmlns:a16="http://schemas.microsoft.com/office/drawing/2014/main" id="{5ED8E2CD-DB59-0040-9493-378A5D7DF18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8" y="2586"/>
                    <a:ext cx="720" cy="12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234" name="AutoShape 967">
                    <a:extLst>
                      <a:ext uri="{FF2B5EF4-FFF2-40B4-BE49-F238E27FC236}">
                        <a16:creationId xmlns:a16="http://schemas.microsoft.com/office/drawing/2014/main" id="{F249F021-1652-2041-9D37-82D9ADAF20C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30" y="2586"/>
                    <a:ext cx="695" cy="109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latin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218" name="Freeform 968">
                  <a:extLst>
                    <a:ext uri="{FF2B5EF4-FFF2-40B4-BE49-F238E27FC236}">
                      <a16:creationId xmlns:a16="http://schemas.microsoft.com/office/drawing/2014/main" id="{2DA20985-B59E-DD4F-B452-9726DAD28D3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8" y="1354"/>
                  <a:ext cx="263" cy="188"/>
                </a:xfrm>
                <a:custGeom>
                  <a:avLst/>
                  <a:gdLst>
                    <a:gd name="T0" fmla="*/ 2 w 328"/>
                    <a:gd name="T1" fmla="*/ 0 h 226"/>
                    <a:gd name="T2" fmla="*/ 14 w 328"/>
                    <a:gd name="T3" fmla="*/ 10 h 226"/>
                    <a:gd name="T4" fmla="*/ 14 w 328"/>
                    <a:gd name="T5" fmla="*/ 17 h 226"/>
                    <a:gd name="T6" fmla="*/ 0 w 328"/>
                    <a:gd name="T7" fmla="*/ 7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219" name="Group 969">
                  <a:extLst>
                    <a:ext uri="{FF2B5EF4-FFF2-40B4-BE49-F238E27FC236}">
                      <a16:creationId xmlns:a16="http://schemas.microsoft.com/office/drawing/2014/main" id="{68489279-23CF-FB42-9AE3-CAB3A000B96D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9" y="1327"/>
                  <a:ext cx="582" cy="139"/>
                  <a:chOff x="614" y="2568"/>
                  <a:chExt cx="725" cy="139"/>
                </a:xfrm>
              </p:grpSpPr>
              <p:sp>
                <p:nvSpPr>
                  <p:cNvPr id="231" name="AutoShape 970">
                    <a:extLst>
                      <a:ext uri="{FF2B5EF4-FFF2-40B4-BE49-F238E27FC236}">
                        <a16:creationId xmlns:a16="http://schemas.microsoft.com/office/drawing/2014/main" id="{12532EDD-6029-FD41-90A0-EB4B9A3B8C3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71"/>
                    <a:ext cx="732" cy="13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232" name="AutoShape 971">
                    <a:extLst>
                      <a:ext uri="{FF2B5EF4-FFF2-40B4-BE49-F238E27FC236}">
                        <a16:creationId xmlns:a16="http://schemas.microsoft.com/office/drawing/2014/main" id="{2ADE9625-767F-5247-8211-3638BECC987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7"/>
                    <a:ext cx="720" cy="103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latin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220" name="Rectangle 972">
                  <a:extLst>
                    <a:ext uri="{FF2B5EF4-FFF2-40B4-BE49-F238E27FC236}">
                      <a16:creationId xmlns:a16="http://schemas.microsoft.com/office/drawing/2014/main" id="{71E52DA0-9A54-7744-90B9-E438CBE00C1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46" y="429"/>
                  <a:ext cx="70" cy="228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33"/>
                    </a:gs>
                    <a:gs pos="5000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221" name="Freeform 973">
                  <a:extLst>
                    <a:ext uri="{FF2B5EF4-FFF2-40B4-BE49-F238E27FC236}">
                      <a16:creationId xmlns:a16="http://schemas.microsoft.com/office/drawing/2014/main" id="{D950FAED-4EC6-7B4B-AFA5-CA2701F74D0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2" y="1007"/>
                  <a:ext cx="237" cy="213"/>
                </a:xfrm>
                <a:custGeom>
                  <a:avLst/>
                  <a:gdLst>
                    <a:gd name="T0" fmla="*/ 2 w 296"/>
                    <a:gd name="T1" fmla="*/ 0 h 256"/>
                    <a:gd name="T2" fmla="*/ 14 w 296"/>
                    <a:gd name="T3" fmla="*/ 10 h 256"/>
                    <a:gd name="T4" fmla="*/ 14 w 296"/>
                    <a:gd name="T5" fmla="*/ 19 h 256"/>
                    <a:gd name="T6" fmla="*/ 0 w 296"/>
                    <a:gd name="T7" fmla="*/ 7 h 256"/>
                    <a:gd name="T8" fmla="*/ 2 w 296"/>
                    <a:gd name="T9" fmla="*/ 0 h 25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96"/>
                    <a:gd name="T16" fmla="*/ 0 h 256"/>
                    <a:gd name="T17" fmla="*/ 296 w 296"/>
                    <a:gd name="T18" fmla="*/ 256 h 25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96" h="256">
                      <a:moveTo>
                        <a:pt x="4" y="0"/>
                      </a:moveTo>
                      <a:cubicBezTo>
                        <a:pt x="55" y="10"/>
                        <a:pt x="144" y="68"/>
                        <a:pt x="292" y="144"/>
                      </a:cubicBezTo>
                      <a:cubicBezTo>
                        <a:pt x="290" y="178"/>
                        <a:pt x="296" y="188"/>
                        <a:pt x="296" y="256"/>
                      </a:cubicBezTo>
                      <a:cubicBezTo>
                        <a:pt x="296" y="256"/>
                        <a:pt x="160" y="176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2" name="Freeform 974">
                  <a:extLst>
                    <a:ext uri="{FF2B5EF4-FFF2-40B4-BE49-F238E27FC236}">
                      <a16:creationId xmlns:a16="http://schemas.microsoft.com/office/drawing/2014/main" id="{55AF3FE0-BBE4-A74C-A9EF-B8F3AA7A0D1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5" y="680"/>
                  <a:ext cx="244" cy="240"/>
                </a:xfrm>
                <a:custGeom>
                  <a:avLst/>
                  <a:gdLst>
                    <a:gd name="T0" fmla="*/ 0 w 304"/>
                    <a:gd name="T1" fmla="*/ 0 h 288"/>
                    <a:gd name="T2" fmla="*/ 14 w 304"/>
                    <a:gd name="T3" fmla="*/ 13 h 288"/>
                    <a:gd name="T4" fmla="*/ 13 w 304"/>
                    <a:gd name="T5" fmla="*/ 23 h 288"/>
                    <a:gd name="T6" fmla="*/ 2 w 304"/>
                    <a:gd name="T7" fmla="*/ 10 h 288"/>
                    <a:gd name="T8" fmla="*/ 0 w 304"/>
                    <a:gd name="T9" fmla="*/ 0 h 28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4"/>
                    <a:gd name="T16" fmla="*/ 0 h 288"/>
                    <a:gd name="T17" fmla="*/ 304 w 304"/>
                    <a:gd name="T18" fmla="*/ 288 h 28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4" h="288">
                      <a:moveTo>
                        <a:pt x="0" y="0"/>
                      </a:moveTo>
                      <a:cubicBezTo>
                        <a:pt x="51" y="10"/>
                        <a:pt x="148" y="76"/>
                        <a:pt x="304" y="164"/>
                      </a:cubicBezTo>
                      <a:cubicBezTo>
                        <a:pt x="302" y="198"/>
                        <a:pt x="284" y="220"/>
                        <a:pt x="284" y="288"/>
                      </a:cubicBezTo>
                      <a:cubicBezTo>
                        <a:pt x="284" y="288"/>
                        <a:pt x="163" y="179"/>
                        <a:pt x="8" y="124"/>
                      </a:cubicBezTo>
                      <a:cubicBezTo>
                        <a:pt x="8" y="72"/>
                        <a:pt x="0" y="17"/>
                        <a:pt x="0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3" name="Oval 975">
                  <a:extLst>
                    <a:ext uri="{FF2B5EF4-FFF2-40B4-BE49-F238E27FC236}">
                      <a16:creationId xmlns:a16="http://schemas.microsoft.com/office/drawing/2014/main" id="{AC808981-49D6-D840-800C-F21BB910618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515" y="2611"/>
                  <a:ext cx="50" cy="95"/>
                </a:xfrm>
                <a:prstGeom prst="ellipse">
                  <a:avLst/>
                </a:pr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224" name="Freeform 976">
                  <a:extLst>
                    <a:ext uri="{FF2B5EF4-FFF2-40B4-BE49-F238E27FC236}">
                      <a16:creationId xmlns:a16="http://schemas.microsoft.com/office/drawing/2014/main" id="{EBD04B6D-F8F6-FE45-BBD9-3CFFE7B287D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2" y="2614"/>
                  <a:ext cx="245" cy="200"/>
                </a:xfrm>
                <a:custGeom>
                  <a:avLst/>
                  <a:gdLst>
                    <a:gd name="T0" fmla="*/ 0 w 306"/>
                    <a:gd name="T1" fmla="*/ 9 h 240"/>
                    <a:gd name="T2" fmla="*/ 2 w 306"/>
                    <a:gd name="T3" fmla="*/ 19 h 240"/>
                    <a:gd name="T4" fmla="*/ 14 w 306"/>
                    <a:gd name="T5" fmla="*/ 9 h 240"/>
                    <a:gd name="T6" fmla="*/ 14 w 306"/>
                    <a:gd name="T7" fmla="*/ 0 h 240"/>
                    <a:gd name="T8" fmla="*/ 0 w 306"/>
                    <a:gd name="T9" fmla="*/ 9 h 24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6"/>
                    <a:gd name="T16" fmla="*/ 0 h 240"/>
                    <a:gd name="T17" fmla="*/ 306 w 306"/>
                    <a:gd name="T18" fmla="*/ 240 h 24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6" h="240">
                      <a:moveTo>
                        <a:pt x="0" y="106"/>
                      </a:moveTo>
                      <a:lnTo>
                        <a:pt x="2" y="240"/>
                      </a:lnTo>
                      <a:lnTo>
                        <a:pt x="306" y="110"/>
                      </a:lnTo>
                      <a:lnTo>
                        <a:pt x="300" y="0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5" name="AutoShape 977">
                  <a:extLst>
                    <a:ext uri="{FF2B5EF4-FFF2-40B4-BE49-F238E27FC236}">
                      <a16:creationId xmlns:a16="http://schemas.microsoft.com/office/drawing/2014/main" id="{EB968B78-CEDA-2949-925F-D6EE71A8ED4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140" y="2675"/>
                  <a:ext cx="1196" cy="150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DDDDDD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226" name="AutoShape 978">
                  <a:extLst>
                    <a:ext uri="{FF2B5EF4-FFF2-40B4-BE49-F238E27FC236}">
                      <a16:creationId xmlns:a16="http://schemas.microsoft.com/office/drawing/2014/main" id="{6127245D-2639-C841-ABBD-0A2EB87194A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2714"/>
                  <a:ext cx="1066" cy="7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chemeClr val="tx2"/>
                    </a:gs>
                    <a:gs pos="100000">
                      <a:schemeClr val="bg2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227" name="Oval 979">
                  <a:extLst>
                    <a:ext uri="{FF2B5EF4-FFF2-40B4-BE49-F238E27FC236}">
                      <a16:creationId xmlns:a16="http://schemas.microsoft.com/office/drawing/2014/main" id="{CBCE7727-73A7-814E-B244-E80EED405F6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09" y="2382"/>
                  <a:ext cx="159" cy="142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228" name="Oval 980">
                  <a:extLst>
                    <a:ext uri="{FF2B5EF4-FFF2-40B4-BE49-F238E27FC236}">
                      <a16:creationId xmlns:a16="http://schemas.microsoft.com/office/drawing/2014/main" id="{7A66ECF6-DDAE-2842-92B5-EA8F14A121C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89" y="2382"/>
                  <a:ext cx="159" cy="142"/>
                </a:xfrm>
                <a:prstGeom prst="ellipse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1800">
                    <a:solidFill>
                      <a:srgbClr val="FF0000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229" name="Oval 981">
                  <a:extLst>
                    <a:ext uri="{FF2B5EF4-FFF2-40B4-BE49-F238E27FC236}">
                      <a16:creationId xmlns:a16="http://schemas.microsoft.com/office/drawing/2014/main" id="{5A97568E-F028-FD44-8E47-C92EC6C0126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58" y="2382"/>
                  <a:ext cx="159" cy="142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230" name="Rectangle 982">
                  <a:extLst>
                    <a:ext uri="{FF2B5EF4-FFF2-40B4-BE49-F238E27FC236}">
                      <a16:creationId xmlns:a16="http://schemas.microsoft.com/office/drawing/2014/main" id="{A834B858-68E5-0D45-8391-2A0A996FA3D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067" y="1837"/>
                  <a:ext cx="80" cy="759"/>
                </a:xfrm>
                <a:prstGeom prst="rect">
                  <a:avLst/>
                </a:prstGeom>
                <a:solidFill>
                  <a:srgbClr val="292929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latin typeface="Arial" panose="020B0604020202020204" pitchFamily="34" charset="0"/>
                  </a:endParaRPr>
                </a:p>
              </p:txBody>
            </p:sp>
          </p:grpSp>
          <p:grpSp>
            <p:nvGrpSpPr>
              <p:cNvPr id="794" name="Group 793">
                <a:extLst>
                  <a:ext uri="{FF2B5EF4-FFF2-40B4-BE49-F238E27FC236}">
                    <a16:creationId xmlns:a16="http://schemas.microsoft.com/office/drawing/2014/main" id="{418A016B-3865-5C4A-BF54-A4D433F011BA}"/>
                  </a:ext>
                </a:extLst>
              </p:cNvPr>
              <p:cNvGrpSpPr/>
              <p:nvPr/>
            </p:nvGrpSpPr>
            <p:grpSpPr>
              <a:xfrm>
                <a:off x="7767607" y="4870841"/>
                <a:ext cx="2080029" cy="1260456"/>
                <a:chOff x="7767607" y="4870841"/>
                <a:chExt cx="2080029" cy="1260456"/>
              </a:xfrm>
            </p:grpSpPr>
            <p:grpSp>
              <p:nvGrpSpPr>
                <p:cNvPr id="44" name="Group 590">
                  <a:extLst>
                    <a:ext uri="{FF2B5EF4-FFF2-40B4-BE49-F238E27FC236}">
                      <a16:creationId xmlns:a16="http://schemas.microsoft.com/office/drawing/2014/main" id="{2648262B-E78D-1D4B-B3FD-3AE9CD5C321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flipH="1">
                  <a:off x="7974481" y="4870841"/>
                  <a:ext cx="345630" cy="320302"/>
                  <a:chOff x="2839" y="3501"/>
                  <a:chExt cx="755" cy="803"/>
                </a:xfrm>
              </p:grpSpPr>
              <p:pic>
                <p:nvPicPr>
                  <p:cNvPr id="367" name="Picture 591" descr="desktop_computer_stylized_medium">
                    <a:extLst>
                      <a:ext uri="{FF2B5EF4-FFF2-40B4-BE49-F238E27FC236}">
                        <a16:creationId xmlns:a16="http://schemas.microsoft.com/office/drawing/2014/main" id="{35FBE2DB-60A7-B340-A5BB-B3699CCC02BD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20" cstate="print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2839" y="3501"/>
                    <a:ext cx="755" cy="80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368" name="Freeform 592">
                    <a:extLst>
                      <a:ext uri="{FF2B5EF4-FFF2-40B4-BE49-F238E27FC236}">
                        <a16:creationId xmlns:a16="http://schemas.microsoft.com/office/drawing/2014/main" id="{0263E665-BF2A-2F4A-ADA8-20F44C3127A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916" y="3578"/>
                    <a:ext cx="356" cy="368"/>
                  </a:xfrm>
                  <a:custGeom>
                    <a:avLst/>
                    <a:gdLst>
                      <a:gd name="T0" fmla="*/ 0 w 356"/>
                      <a:gd name="T1" fmla="*/ 0 h 368"/>
                      <a:gd name="T2" fmla="*/ 300 w 356"/>
                      <a:gd name="T3" fmla="*/ 14 h 368"/>
                      <a:gd name="T4" fmla="*/ 356 w 356"/>
                      <a:gd name="T5" fmla="*/ 294 h 368"/>
                      <a:gd name="T6" fmla="*/ 78 w 356"/>
                      <a:gd name="T7" fmla="*/ 368 h 368"/>
                      <a:gd name="T8" fmla="*/ 0 w 356"/>
                      <a:gd name="T9" fmla="*/ 0 h 36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56"/>
                      <a:gd name="T16" fmla="*/ 0 h 368"/>
                      <a:gd name="T17" fmla="*/ 356 w 356"/>
                      <a:gd name="T18" fmla="*/ 368 h 36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56" h="368">
                        <a:moveTo>
                          <a:pt x="0" y="0"/>
                        </a:moveTo>
                        <a:lnTo>
                          <a:pt x="300" y="14"/>
                        </a:lnTo>
                        <a:lnTo>
                          <a:pt x="356" y="294"/>
                        </a:lnTo>
                        <a:lnTo>
                          <a:pt x="78" y="36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000099"/>
                      </a:gs>
                      <a:gs pos="100000">
                        <a:schemeClr val="bg1"/>
                      </a:gs>
                    </a:gsLst>
                    <a:lin ang="27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 cap="flat" cmpd="sng">
                        <a:solidFill>
                          <a:srgbClr val="000000"/>
                        </a:solidFill>
                        <a:prstDash val="solid"/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90" name="Group 1064">
                  <a:extLst>
                    <a:ext uri="{FF2B5EF4-FFF2-40B4-BE49-F238E27FC236}">
                      <a16:creationId xmlns:a16="http://schemas.microsoft.com/office/drawing/2014/main" id="{1E483C21-97F2-6C41-9217-2187E09B541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9195307" y="5823489"/>
                  <a:ext cx="310186" cy="307808"/>
                  <a:chOff x="877" y="1008"/>
                  <a:chExt cx="2747" cy="2591"/>
                </a:xfrm>
              </p:grpSpPr>
              <p:pic>
                <p:nvPicPr>
                  <p:cNvPr id="146" name="Picture 1065" descr="antenna_stylized">
                    <a:extLst>
                      <a:ext uri="{FF2B5EF4-FFF2-40B4-BE49-F238E27FC236}">
                        <a16:creationId xmlns:a16="http://schemas.microsoft.com/office/drawing/2014/main" id="{EC1E8FF9-A5AB-904A-91B8-DF4938260532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2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877" y="1008"/>
                    <a:ext cx="2725" cy="14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pic>
                <p:nvPicPr>
                  <p:cNvPr id="147" name="Picture 1066" descr="laptop_keyboard">
                    <a:extLst>
                      <a:ext uri="{FF2B5EF4-FFF2-40B4-BE49-F238E27FC236}">
                        <a16:creationId xmlns:a16="http://schemas.microsoft.com/office/drawing/2014/main" id="{71E89937-428E-3447-B221-C34E0D71ACE5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22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 rot="109064" flipH="1">
                    <a:off x="1009" y="2586"/>
                    <a:ext cx="2245" cy="10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48" name="Freeform 1067">
                    <a:extLst>
                      <a:ext uri="{FF2B5EF4-FFF2-40B4-BE49-F238E27FC236}">
                        <a16:creationId xmlns:a16="http://schemas.microsoft.com/office/drawing/2014/main" id="{43C21467-3265-FC4F-AF31-44A0281634B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53" y="1603"/>
                    <a:ext cx="1807" cy="1322"/>
                  </a:xfrm>
                  <a:custGeom>
                    <a:avLst/>
                    <a:gdLst>
                      <a:gd name="T0" fmla="*/ 1 w 2982"/>
                      <a:gd name="T1" fmla="*/ 0 h 2442"/>
                      <a:gd name="T2" fmla="*/ 0 w 2982"/>
                      <a:gd name="T3" fmla="*/ 1 h 2442"/>
                      <a:gd name="T4" fmla="*/ 2 w 2982"/>
                      <a:gd name="T5" fmla="*/ 1 h 2442"/>
                      <a:gd name="T6" fmla="*/ 2 w 2982"/>
                      <a:gd name="T7" fmla="*/ 1 h 2442"/>
                      <a:gd name="T8" fmla="*/ 1 w 2982"/>
                      <a:gd name="T9" fmla="*/ 0 h 244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982"/>
                      <a:gd name="T16" fmla="*/ 0 h 2442"/>
                      <a:gd name="T17" fmla="*/ 2982 w 2982"/>
                      <a:gd name="T18" fmla="*/ 2442 h 2442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982" h="2442">
                        <a:moveTo>
                          <a:pt x="540" y="0"/>
                        </a:moveTo>
                        <a:lnTo>
                          <a:pt x="0" y="1734"/>
                        </a:lnTo>
                        <a:lnTo>
                          <a:pt x="2394" y="2442"/>
                        </a:lnTo>
                        <a:lnTo>
                          <a:pt x="2982" y="318"/>
                        </a:lnTo>
                        <a:lnTo>
                          <a:pt x="540" y="0"/>
                        </a:lnTo>
                        <a:close/>
                      </a:path>
                    </a:pathLst>
                  </a:cu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pic>
                <p:nvPicPr>
                  <p:cNvPr id="149" name="Picture 1068" descr="screen">
                    <a:extLst>
                      <a:ext uri="{FF2B5EF4-FFF2-40B4-BE49-F238E27FC236}">
                        <a16:creationId xmlns:a16="http://schemas.microsoft.com/office/drawing/2014/main" id="{9868250A-D477-2944-B0F8-A7DE63DA4697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23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1842" y="1637"/>
                    <a:ext cx="1642" cy="120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50" name="Freeform 1069">
                    <a:extLst>
                      <a:ext uri="{FF2B5EF4-FFF2-40B4-BE49-F238E27FC236}">
                        <a16:creationId xmlns:a16="http://schemas.microsoft.com/office/drawing/2014/main" id="{A4015B9E-FE1F-594E-AFA2-A5277482EA6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82" y="1564"/>
                    <a:ext cx="1531" cy="246"/>
                  </a:xfrm>
                  <a:custGeom>
                    <a:avLst/>
                    <a:gdLst>
                      <a:gd name="T0" fmla="*/ 1 w 2528"/>
                      <a:gd name="T1" fmla="*/ 0 h 455"/>
                      <a:gd name="T2" fmla="*/ 2 w 2528"/>
                      <a:gd name="T3" fmla="*/ 1 h 455"/>
                      <a:gd name="T4" fmla="*/ 2 w 2528"/>
                      <a:gd name="T5" fmla="*/ 1 h 455"/>
                      <a:gd name="T6" fmla="*/ 0 w 2528"/>
                      <a:gd name="T7" fmla="*/ 1 h 455"/>
                      <a:gd name="T8" fmla="*/ 1 w 2528"/>
                      <a:gd name="T9" fmla="*/ 0 h 455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528"/>
                      <a:gd name="T16" fmla="*/ 0 h 455"/>
                      <a:gd name="T17" fmla="*/ 2528 w 2528"/>
                      <a:gd name="T18" fmla="*/ 455 h 455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528" h="455">
                        <a:moveTo>
                          <a:pt x="14" y="0"/>
                        </a:moveTo>
                        <a:lnTo>
                          <a:pt x="2528" y="341"/>
                        </a:lnTo>
                        <a:lnTo>
                          <a:pt x="2480" y="455"/>
                        </a:lnTo>
                        <a:lnTo>
                          <a:pt x="0" y="86"/>
                        </a:lnTo>
                        <a:lnTo>
                          <a:pt x="14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000099"/>
                      </a:gs>
                      <a:gs pos="100000">
                        <a:srgbClr val="EAEAEA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1" name="Freeform 1070">
                    <a:extLst>
                      <a:ext uri="{FF2B5EF4-FFF2-40B4-BE49-F238E27FC236}">
                        <a16:creationId xmlns:a16="http://schemas.microsoft.com/office/drawing/2014/main" id="{1D5AA9CA-3334-2341-A3C4-E9837248869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37" y="1562"/>
                    <a:ext cx="425" cy="1024"/>
                  </a:xfrm>
                  <a:custGeom>
                    <a:avLst/>
                    <a:gdLst>
                      <a:gd name="T0" fmla="*/ 1 w 702"/>
                      <a:gd name="T1" fmla="*/ 0 h 1893"/>
                      <a:gd name="T2" fmla="*/ 0 w 702"/>
                      <a:gd name="T3" fmla="*/ 1 h 1893"/>
                      <a:gd name="T4" fmla="*/ 1 w 702"/>
                      <a:gd name="T5" fmla="*/ 1 h 1893"/>
                      <a:gd name="T6" fmla="*/ 1 w 702"/>
                      <a:gd name="T7" fmla="*/ 1 h 1893"/>
                      <a:gd name="T8" fmla="*/ 1 w 702"/>
                      <a:gd name="T9" fmla="*/ 0 h 1893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702"/>
                      <a:gd name="T16" fmla="*/ 0 h 1893"/>
                      <a:gd name="T17" fmla="*/ 702 w 702"/>
                      <a:gd name="T18" fmla="*/ 1893 h 1893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702" h="1893">
                        <a:moveTo>
                          <a:pt x="579" y="0"/>
                        </a:moveTo>
                        <a:lnTo>
                          <a:pt x="0" y="1869"/>
                        </a:lnTo>
                        <a:lnTo>
                          <a:pt x="114" y="1893"/>
                        </a:lnTo>
                        <a:lnTo>
                          <a:pt x="702" y="51"/>
                        </a:lnTo>
                        <a:lnTo>
                          <a:pt x="579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2" name="Freeform 1071">
                    <a:extLst>
                      <a:ext uri="{FF2B5EF4-FFF2-40B4-BE49-F238E27FC236}">
                        <a16:creationId xmlns:a16="http://schemas.microsoft.com/office/drawing/2014/main" id="{408815EA-3342-2D4A-AB4D-6A6AD669E0A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144" y="1745"/>
                    <a:ext cx="458" cy="1182"/>
                  </a:xfrm>
                  <a:custGeom>
                    <a:avLst/>
                    <a:gdLst>
                      <a:gd name="T0" fmla="*/ 1 w 756"/>
                      <a:gd name="T1" fmla="*/ 0 h 2184"/>
                      <a:gd name="T2" fmla="*/ 1 w 756"/>
                      <a:gd name="T3" fmla="*/ 1 h 2184"/>
                      <a:gd name="T4" fmla="*/ 0 w 756"/>
                      <a:gd name="T5" fmla="*/ 1 h 2184"/>
                      <a:gd name="T6" fmla="*/ 1 w 756"/>
                      <a:gd name="T7" fmla="*/ 1 h 2184"/>
                      <a:gd name="T8" fmla="*/ 1 w 756"/>
                      <a:gd name="T9" fmla="*/ 0 h 2184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756"/>
                      <a:gd name="T16" fmla="*/ 0 h 2184"/>
                      <a:gd name="T17" fmla="*/ 756 w 756"/>
                      <a:gd name="T18" fmla="*/ 2184 h 2184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756" h="2184">
                        <a:moveTo>
                          <a:pt x="756" y="0"/>
                        </a:moveTo>
                        <a:lnTo>
                          <a:pt x="138" y="2184"/>
                        </a:lnTo>
                        <a:lnTo>
                          <a:pt x="0" y="2148"/>
                        </a:lnTo>
                        <a:lnTo>
                          <a:pt x="606" y="78"/>
                        </a:lnTo>
                        <a:lnTo>
                          <a:pt x="756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DDDDDD"/>
                      </a:gs>
                      <a:gs pos="100000">
                        <a:schemeClr val="bg1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3" name="Freeform 1072">
                    <a:extLst>
                      <a:ext uri="{FF2B5EF4-FFF2-40B4-BE49-F238E27FC236}">
                        <a16:creationId xmlns:a16="http://schemas.microsoft.com/office/drawing/2014/main" id="{180DED07-429A-A242-A9E3-1BBEEAF42B0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32" y="2534"/>
                    <a:ext cx="1680" cy="399"/>
                  </a:xfrm>
                  <a:custGeom>
                    <a:avLst/>
                    <a:gdLst>
                      <a:gd name="T0" fmla="*/ 1 w 2773"/>
                      <a:gd name="T1" fmla="*/ 0 h 738"/>
                      <a:gd name="T2" fmla="*/ 0 w 2773"/>
                      <a:gd name="T3" fmla="*/ 1 h 738"/>
                      <a:gd name="T4" fmla="*/ 2 w 2773"/>
                      <a:gd name="T5" fmla="*/ 1 h 738"/>
                      <a:gd name="T6" fmla="*/ 2 w 2773"/>
                      <a:gd name="T7" fmla="*/ 1 h 738"/>
                      <a:gd name="T8" fmla="*/ 1 w 2773"/>
                      <a:gd name="T9" fmla="*/ 0 h 73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773"/>
                      <a:gd name="T16" fmla="*/ 0 h 738"/>
                      <a:gd name="T17" fmla="*/ 2773 w 2773"/>
                      <a:gd name="T18" fmla="*/ 738 h 73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773" h="738">
                        <a:moveTo>
                          <a:pt x="33" y="0"/>
                        </a:moveTo>
                        <a:lnTo>
                          <a:pt x="0" y="99"/>
                        </a:lnTo>
                        <a:lnTo>
                          <a:pt x="2436" y="738"/>
                        </a:lnTo>
                        <a:cubicBezTo>
                          <a:pt x="2499" y="501"/>
                          <a:pt x="2773" y="727"/>
                          <a:pt x="2373" y="603"/>
                        </a:cubicBezTo>
                        <a:lnTo>
                          <a:pt x="33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0000CC"/>
                      </a:gs>
                      <a:gs pos="100000">
                        <a:schemeClr val="bg1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4" name="Freeform 1073">
                    <a:extLst>
                      <a:ext uri="{FF2B5EF4-FFF2-40B4-BE49-F238E27FC236}">
                        <a16:creationId xmlns:a16="http://schemas.microsoft.com/office/drawing/2014/main" id="{A86B5E1C-D4A7-804E-9345-DD2099CCFCD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195" y="1755"/>
                    <a:ext cx="429" cy="1187"/>
                  </a:xfrm>
                  <a:custGeom>
                    <a:avLst/>
                    <a:gdLst>
                      <a:gd name="T0" fmla="*/ 2 w 637"/>
                      <a:gd name="T1" fmla="*/ 0 h 1659"/>
                      <a:gd name="T2" fmla="*/ 2 w 637"/>
                      <a:gd name="T3" fmla="*/ 0 h 1659"/>
                      <a:gd name="T4" fmla="*/ 1 w 637"/>
                      <a:gd name="T5" fmla="*/ 15 h 1659"/>
                      <a:gd name="T6" fmla="*/ 0 w 637"/>
                      <a:gd name="T7" fmla="*/ 15 h 1659"/>
                      <a:gd name="T8" fmla="*/ 2 w 637"/>
                      <a:gd name="T9" fmla="*/ 0 h 1659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637"/>
                      <a:gd name="T16" fmla="*/ 0 h 1659"/>
                      <a:gd name="T17" fmla="*/ 637 w 637"/>
                      <a:gd name="T18" fmla="*/ 1659 h 1659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637" h="1659">
                        <a:moveTo>
                          <a:pt x="615" y="0"/>
                        </a:moveTo>
                        <a:lnTo>
                          <a:pt x="637" y="0"/>
                        </a:lnTo>
                        <a:lnTo>
                          <a:pt x="68" y="1659"/>
                        </a:lnTo>
                        <a:lnTo>
                          <a:pt x="0" y="1647"/>
                        </a:lnTo>
                        <a:lnTo>
                          <a:pt x="615" y="0"/>
                        </a:lnTo>
                        <a:close/>
                      </a:path>
                    </a:pathLst>
                  </a:custGeom>
                  <a:solidFill>
                    <a:srgbClr val="4D4D4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5" name="Freeform 1074">
                    <a:extLst>
                      <a:ext uri="{FF2B5EF4-FFF2-40B4-BE49-F238E27FC236}">
                        <a16:creationId xmlns:a16="http://schemas.microsoft.com/office/drawing/2014/main" id="{278E44FF-9118-764F-B154-D54B6D08897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34" y="2587"/>
                    <a:ext cx="1494" cy="394"/>
                  </a:xfrm>
                  <a:custGeom>
                    <a:avLst/>
                    <a:gdLst>
                      <a:gd name="T0" fmla="*/ 0 w 2216"/>
                      <a:gd name="T1" fmla="*/ 0 h 550"/>
                      <a:gd name="T2" fmla="*/ 1 w 2216"/>
                      <a:gd name="T3" fmla="*/ 1 h 550"/>
                      <a:gd name="T4" fmla="*/ 9 w 2216"/>
                      <a:gd name="T5" fmla="*/ 5 h 550"/>
                      <a:gd name="T6" fmla="*/ 9 w 2216"/>
                      <a:gd name="T7" fmla="*/ 4 h 550"/>
                      <a:gd name="T8" fmla="*/ 0 w 2216"/>
                      <a:gd name="T9" fmla="*/ 0 h 55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216"/>
                      <a:gd name="T16" fmla="*/ 0 h 550"/>
                      <a:gd name="T17" fmla="*/ 2216 w 2216"/>
                      <a:gd name="T18" fmla="*/ 550 h 550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216" h="550">
                        <a:moveTo>
                          <a:pt x="0" y="0"/>
                        </a:moveTo>
                        <a:lnTo>
                          <a:pt x="9" y="57"/>
                        </a:lnTo>
                        <a:lnTo>
                          <a:pt x="2164" y="550"/>
                        </a:lnTo>
                        <a:lnTo>
                          <a:pt x="2216" y="49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00009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grpSp>
                <p:nvGrpSpPr>
                  <p:cNvPr id="156" name="Group 1075">
                    <a:extLst>
                      <a:ext uri="{FF2B5EF4-FFF2-40B4-BE49-F238E27FC236}">
                        <a16:creationId xmlns:a16="http://schemas.microsoft.com/office/drawing/2014/main" id="{B07A4D51-63EA-ED46-9283-3C066C8F8059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1709" y="3008"/>
                    <a:ext cx="507" cy="234"/>
                    <a:chOff x="1740" y="2642"/>
                    <a:chExt cx="752" cy="327"/>
                  </a:xfrm>
                </p:grpSpPr>
                <p:sp>
                  <p:nvSpPr>
                    <p:cNvPr id="163" name="Freeform 1076">
                      <a:extLst>
                        <a:ext uri="{FF2B5EF4-FFF2-40B4-BE49-F238E27FC236}">
                          <a16:creationId xmlns:a16="http://schemas.microsoft.com/office/drawing/2014/main" id="{362CE3DF-6498-9044-80D1-5B57C954BCF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740" y="2642"/>
                      <a:ext cx="752" cy="327"/>
                    </a:xfrm>
                    <a:custGeom>
                      <a:avLst/>
                      <a:gdLst>
                        <a:gd name="T0" fmla="*/ 293 w 752"/>
                        <a:gd name="T1" fmla="*/ 0 h 327"/>
                        <a:gd name="T2" fmla="*/ 752 w 752"/>
                        <a:gd name="T3" fmla="*/ 124 h 327"/>
                        <a:gd name="T4" fmla="*/ 470 w 752"/>
                        <a:gd name="T5" fmla="*/ 327 h 327"/>
                        <a:gd name="T6" fmla="*/ 0 w 752"/>
                        <a:gd name="T7" fmla="*/ 183 h 327"/>
                        <a:gd name="T8" fmla="*/ 293 w 752"/>
                        <a:gd name="T9" fmla="*/ 0 h 327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752"/>
                        <a:gd name="T16" fmla="*/ 0 h 327"/>
                        <a:gd name="T17" fmla="*/ 752 w 752"/>
                        <a:gd name="T18" fmla="*/ 327 h 327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752" h="327">
                          <a:moveTo>
                            <a:pt x="293" y="0"/>
                          </a:moveTo>
                          <a:lnTo>
                            <a:pt x="752" y="124"/>
                          </a:lnTo>
                          <a:lnTo>
                            <a:pt x="470" y="327"/>
                          </a:lnTo>
                          <a:lnTo>
                            <a:pt x="0" y="183"/>
                          </a:lnTo>
                          <a:lnTo>
                            <a:pt x="293" y="0"/>
                          </a:lnTo>
                          <a:close/>
                        </a:path>
                      </a:pathLst>
                    </a:custGeom>
                    <a:solidFill>
                      <a:srgbClr val="00009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64" name="Freeform 1077">
                      <a:extLst>
                        <a:ext uri="{FF2B5EF4-FFF2-40B4-BE49-F238E27FC236}">
                          <a16:creationId xmlns:a16="http://schemas.microsoft.com/office/drawing/2014/main" id="{232B6CC8-39FA-8E41-89F9-D454D1953B0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754" y="2649"/>
                      <a:ext cx="726" cy="311"/>
                    </a:xfrm>
                    <a:custGeom>
                      <a:avLst/>
                      <a:gdLst>
                        <a:gd name="T0" fmla="*/ 282 w 726"/>
                        <a:gd name="T1" fmla="*/ 0 h 311"/>
                        <a:gd name="T2" fmla="*/ 726 w 726"/>
                        <a:gd name="T3" fmla="*/ 119 h 311"/>
                        <a:gd name="T4" fmla="*/ 457 w 726"/>
                        <a:gd name="T5" fmla="*/ 311 h 311"/>
                        <a:gd name="T6" fmla="*/ 0 w 726"/>
                        <a:gd name="T7" fmla="*/ 173 h 311"/>
                        <a:gd name="T8" fmla="*/ 282 w 726"/>
                        <a:gd name="T9" fmla="*/ 0 h 311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726"/>
                        <a:gd name="T16" fmla="*/ 0 h 311"/>
                        <a:gd name="T17" fmla="*/ 726 w 726"/>
                        <a:gd name="T18" fmla="*/ 311 h 311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726" h="311">
                          <a:moveTo>
                            <a:pt x="282" y="0"/>
                          </a:moveTo>
                          <a:lnTo>
                            <a:pt x="726" y="119"/>
                          </a:lnTo>
                          <a:lnTo>
                            <a:pt x="457" y="311"/>
                          </a:lnTo>
                          <a:lnTo>
                            <a:pt x="0" y="173"/>
                          </a:lnTo>
                          <a:lnTo>
                            <a:pt x="282" y="0"/>
                          </a:lnTo>
                          <a:close/>
                        </a:path>
                      </a:pathLst>
                    </a:custGeom>
                    <a:gradFill rotWithShape="1">
                      <a:gsLst>
                        <a:gs pos="0">
                          <a:srgbClr val="4D4D4D"/>
                        </a:gs>
                        <a:gs pos="100000">
                          <a:srgbClr val="DDDDDD"/>
                        </a:gs>
                      </a:gsLst>
                      <a:lin ang="1890000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65" name="Freeform 1078">
                      <a:extLst>
                        <a:ext uri="{FF2B5EF4-FFF2-40B4-BE49-F238E27FC236}">
                          <a16:creationId xmlns:a16="http://schemas.microsoft.com/office/drawing/2014/main" id="{14BE6CD7-1B00-AE45-A0A2-B46139077D1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808" y="2770"/>
                      <a:ext cx="258" cy="100"/>
                    </a:xfrm>
                    <a:custGeom>
                      <a:avLst/>
                      <a:gdLst>
                        <a:gd name="T0" fmla="*/ 0 w 258"/>
                        <a:gd name="T1" fmla="*/ 44 h 100"/>
                        <a:gd name="T2" fmla="*/ 75 w 258"/>
                        <a:gd name="T3" fmla="*/ 0 h 100"/>
                        <a:gd name="T4" fmla="*/ 258 w 258"/>
                        <a:gd name="T5" fmla="*/ 50 h 100"/>
                        <a:gd name="T6" fmla="*/ 183 w 258"/>
                        <a:gd name="T7" fmla="*/ 100 h 100"/>
                        <a:gd name="T8" fmla="*/ 0 w 258"/>
                        <a:gd name="T9" fmla="*/ 44 h 100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258"/>
                        <a:gd name="T16" fmla="*/ 0 h 100"/>
                        <a:gd name="T17" fmla="*/ 258 w 258"/>
                        <a:gd name="T18" fmla="*/ 100 h 100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258" h="100">
                          <a:moveTo>
                            <a:pt x="0" y="44"/>
                          </a:moveTo>
                          <a:lnTo>
                            <a:pt x="75" y="0"/>
                          </a:lnTo>
                          <a:lnTo>
                            <a:pt x="258" y="50"/>
                          </a:lnTo>
                          <a:lnTo>
                            <a:pt x="183" y="100"/>
                          </a:lnTo>
                          <a:lnTo>
                            <a:pt x="0" y="44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66" name="Freeform 1079">
                      <a:extLst>
                        <a:ext uri="{FF2B5EF4-FFF2-40B4-BE49-F238E27FC236}">
                          <a16:creationId xmlns:a16="http://schemas.microsoft.com/office/drawing/2014/main" id="{17D2993A-DA09-154C-81CE-F00D6DF0DB0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799" y="2816"/>
                      <a:ext cx="194" cy="63"/>
                    </a:xfrm>
                    <a:custGeom>
                      <a:avLst/>
                      <a:gdLst>
                        <a:gd name="T0" fmla="*/ 12 w 194"/>
                        <a:gd name="T1" fmla="*/ 0 h 63"/>
                        <a:gd name="T2" fmla="*/ 194 w 194"/>
                        <a:gd name="T3" fmla="*/ 53 h 63"/>
                        <a:gd name="T4" fmla="*/ 180 w 194"/>
                        <a:gd name="T5" fmla="*/ 63 h 63"/>
                        <a:gd name="T6" fmla="*/ 0 w 194"/>
                        <a:gd name="T7" fmla="*/ 9 h 63"/>
                        <a:gd name="T8" fmla="*/ 12 w 194"/>
                        <a:gd name="T9" fmla="*/ 0 h 63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194"/>
                        <a:gd name="T16" fmla="*/ 0 h 63"/>
                        <a:gd name="T17" fmla="*/ 194 w 194"/>
                        <a:gd name="T18" fmla="*/ 63 h 63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194" h="63">
                          <a:moveTo>
                            <a:pt x="12" y="0"/>
                          </a:moveTo>
                          <a:lnTo>
                            <a:pt x="194" y="53"/>
                          </a:lnTo>
                          <a:lnTo>
                            <a:pt x="180" y="63"/>
                          </a:lnTo>
                          <a:lnTo>
                            <a:pt x="0" y="9"/>
                          </a:lnTo>
                          <a:lnTo>
                            <a:pt x="12" y="0"/>
                          </a:lnTo>
                          <a:close/>
                        </a:path>
                      </a:pathLst>
                    </a:custGeom>
                    <a:solidFill>
                      <a:srgbClr val="00009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67" name="Freeform 1080">
                      <a:extLst>
                        <a:ext uri="{FF2B5EF4-FFF2-40B4-BE49-F238E27FC236}">
                          <a16:creationId xmlns:a16="http://schemas.microsoft.com/office/drawing/2014/main" id="{AD580132-3A72-CF47-B834-B58CA201F7F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020" y="2834"/>
                      <a:ext cx="258" cy="102"/>
                    </a:xfrm>
                    <a:custGeom>
                      <a:avLst/>
                      <a:gdLst>
                        <a:gd name="T0" fmla="*/ 0 w 258"/>
                        <a:gd name="T1" fmla="*/ 46 h 102"/>
                        <a:gd name="T2" fmla="*/ 71 w 258"/>
                        <a:gd name="T3" fmla="*/ 0 h 102"/>
                        <a:gd name="T4" fmla="*/ 258 w 258"/>
                        <a:gd name="T5" fmla="*/ 52 h 102"/>
                        <a:gd name="T6" fmla="*/ 183 w 258"/>
                        <a:gd name="T7" fmla="*/ 102 h 102"/>
                        <a:gd name="T8" fmla="*/ 0 w 258"/>
                        <a:gd name="T9" fmla="*/ 46 h 102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258"/>
                        <a:gd name="T16" fmla="*/ 0 h 102"/>
                        <a:gd name="T17" fmla="*/ 258 w 258"/>
                        <a:gd name="T18" fmla="*/ 102 h 102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258" h="102">
                          <a:moveTo>
                            <a:pt x="0" y="46"/>
                          </a:moveTo>
                          <a:lnTo>
                            <a:pt x="71" y="0"/>
                          </a:lnTo>
                          <a:lnTo>
                            <a:pt x="258" y="52"/>
                          </a:lnTo>
                          <a:lnTo>
                            <a:pt x="183" y="102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68" name="Freeform 1081">
                      <a:extLst>
                        <a:ext uri="{FF2B5EF4-FFF2-40B4-BE49-F238E27FC236}">
                          <a16:creationId xmlns:a16="http://schemas.microsoft.com/office/drawing/2014/main" id="{E900C928-6E45-6449-A6C9-3DBE801B01A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011" y="2882"/>
                      <a:ext cx="194" cy="63"/>
                    </a:xfrm>
                    <a:custGeom>
                      <a:avLst/>
                      <a:gdLst>
                        <a:gd name="T0" fmla="*/ 12 w 194"/>
                        <a:gd name="T1" fmla="*/ 0 h 63"/>
                        <a:gd name="T2" fmla="*/ 194 w 194"/>
                        <a:gd name="T3" fmla="*/ 53 h 63"/>
                        <a:gd name="T4" fmla="*/ 180 w 194"/>
                        <a:gd name="T5" fmla="*/ 63 h 63"/>
                        <a:gd name="T6" fmla="*/ 0 w 194"/>
                        <a:gd name="T7" fmla="*/ 9 h 63"/>
                        <a:gd name="T8" fmla="*/ 12 w 194"/>
                        <a:gd name="T9" fmla="*/ 0 h 63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194"/>
                        <a:gd name="T16" fmla="*/ 0 h 63"/>
                        <a:gd name="T17" fmla="*/ 194 w 194"/>
                        <a:gd name="T18" fmla="*/ 63 h 63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194" h="63">
                          <a:moveTo>
                            <a:pt x="12" y="0"/>
                          </a:moveTo>
                          <a:lnTo>
                            <a:pt x="194" y="53"/>
                          </a:lnTo>
                          <a:lnTo>
                            <a:pt x="180" y="63"/>
                          </a:lnTo>
                          <a:lnTo>
                            <a:pt x="0" y="9"/>
                          </a:lnTo>
                          <a:lnTo>
                            <a:pt x="12" y="0"/>
                          </a:lnTo>
                          <a:close/>
                        </a:path>
                      </a:pathLst>
                    </a:custGeom>
                    <a:solidFill>
                      <a:srgbClr val="00009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  <p:sp>
                <p:nvSpPr>
                  <p:cNvPr id="157" name="Freeform 1082">
                    <a:extLst>
                      <a:ext uri="{FF2B5EF4-FFF2-40B4-BE49-F238E27FC236}">
                        <a16:creationId xmlns:a16="http://schemas.microsoft.com/office/drawing/2014/main" id="{1ECD1A08-63F7-2B4E-84E4-3FA628039E8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577" y="3043"/>
                    <a:ext cx="614" cy="514"/>
                  </a:xfrm>
                  <a:custGeom>
                    <a:avLst/>
                    <a:gdLst>
                      <a:gd name="T0" fmla="*/ 1 w 990"/>
                      <a:gd name="T1" fmla="*/ 2 h 792"/>
                      <a:gd name="T2" fmla="*/ 1 w 990"/>
                      <a:gd name="T3" fmla="*/ 0 h 792"/>
                      <a:gd name="T4" fmla="*/ 1 w 990"/>
                      <a:gd name="T5" fmla="*/ 1 h 792"/>
                      <a:gd name="T6" fmla="*/ 0 w 990"/>
                      <a:gd name="T7" fmla="*/ 2 h 792"/>
                      <a:gd name="T8" fmla="*/ 1 w 990"/>
                      <a:gd name="T9" fmla="*/ 2 h 79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990"/>
                      <a:gd name="T16" fmla="*/ 0 h 792"/>
                      <a:gd name="T17" fmla="*/ 990 w 990"/>
                      <a:gd name="T18" fmla="*/ 792 h 792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990" h="792">
                        <a:moveTo>
                          <a:pt x="3" y="738"/>
                        </a:moveTo>
                        <a:lnTo>
                          <a:pt x="990" y="0"/>
                        </a:lnTo>
                        <a:lnTo>
                          <a:pt x="987" y="60"/>
                        </a:lnTo>
                        <a:lnTo>
                          <a:pt x="0" y="792"/>
                        </a:lnTo>
                        <a:lnTo>
                          <a:pt x="3" y="738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8" name="Freeform 1083">
                    <a:extLst>
                      <a:ext uri="{FF2B5EF4-FFF2-40B4-BE49-F238E27FC236}">
                        <a16:creationId xmlns:a16="http://schemas.microsoft.com/office/drawing/2014/main" id="{E0CE0778-AA7C-994B-8AC5-676F1A82543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10" y="3084"/>
                    <a:ext cx="1571" cy="469"/>
                  </a:xfrm>
                  <a:custGeom>
                    <a:avLst/>
                    <a:gdLst>
                      <a:gd name="T0" fmla="*/ 1 w 2532"/>
                      <a:gd name="T1" fmla="*/ 0 h 723"/>
                      <a:gd name="T2" fmla="*/ 1 w 2532"/>
                      <a:gd name="T3" fmla="*/ 0 h 723"/>
                      <a:gd name="T4" fmla="*/ 4 w 2532"/>
                      <a:gd name="T5" fmla="*/ 2 h 723"/>
                      <a:gd name="T6" fmla="*/ 4 w 2532"/>
                      <a:gd name="T7" fmla="*/ 2 h 723"/>
                      <a:gd name="T8" fmla="*/ 0 w 2532"/>
                      <a:gd name="T9" fmla="*/ 1 h 723"/>
                      <a:gd name="T10" fmla="*/ 1 w 2532"/>
                      <a:gd name="T11" fmla="*/ 0 h 723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w 2532"/>
                      <a:gd name="T19" fmla="*/ 0 h 723"/>
                      <a:gd name="T20" fmla="*/ 2532 w 2532"/>
                      <a:gd name="T21" fmla="*/ 723 h 723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T18" t="T19" r="T20" b="T21"/>
                    <a:pathLst>
                      <a:path w="2532" h="723">
                        <a:moveTo>
                          <a:pt x="6" y="0"/>
                        </a:moveTo>
                        <a:cubicBezTo>
                          <a:pt x="16" y="0"/>
                          <a:pt x="26" y="0"/>
                          <a:pt x="36" y="0"/>
                        </a:cubicBezTo>
                        <a:lnTo>
                          <a:pt x="2532" y="678"/>
                        </a:lnTo>
                        <a:lnTo>
                          <a:pt x="2529" y="723"/>
                        </a:lnTo>
                        <a:lnTo>
                          <a:pt x="0" y="24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9" name="Freeform 1084">
                    <a:extLst>
                      <a:ext uri="{FF2B5EF4-FFF2-40B4-BE49-F238E27FC236}">
                        <a16:creationId xmlns:a16="http://schemas.microsoft.com/office/drawing/2014/main" id="{D2A296F6-56E0-0141-8E63-F209F1106F2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11" y="2998"/>
                    <a:ext cx="17" cy="95"/>
                  </a:xfrm>
                  <a:custGeom>
                    <a:avLst/>
                    <a:gdLst>
                      <a:gd name="T0" fmla="*/ 1 w 26"/>
                      <a:gd name="T1" fmla="*/ 1 h 147"/>
                      <a:gd name="T2" fmla="*/ 1 w 26"/>
                      <a:gd name="T3" fmla="*/ 1 h 147"/>
                      <a:gd name="T4" fmla="*/ 0 w 26"/>
                      <a:gd name="T5" fmla="*/ 1 h 147"/>
                      <a:gd name="T6" fmla="*/ 1 w 26"/>
                      <a:gd name="T7" fmla="*/ 0 h 147"/>
                      <a:gd name="T8" fmla="*/ 1 w 26"/>
                      <a:gd name="T9" fmla="*/ 1 h 147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6"/>
                      <a:gd name="T16" fmla="*/ 0 h 147"/>
                      <a:gd name="T17" fmla="*/ 26 w 26"/>
                      <a:gd name="T18" fmla="*/ 147 h 147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6" h="147">
                        <a:moveTo>
                          <a:pt x="26" y="10"/>
                        </a:moveTo>
                        <a:lnTo>
                          <a:pt x="23" y="147"/>
                        </a:lnTo>
                        <a:lnTo>
                          <a:pt x="0" y="144"/>
                        </a:lnTo>
                        <a:lnTo>
                          <a:pt x="3" y="0"/>
                        </a:lnTo>
                        <a:lnTo>
                          <a:pt x="26" y="1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60" name="Freeform 1085">
                    <a:extLst>
                      <a:ext uri="{FF2B5EF4-FFF2-40B4-BE49-F238E27FC236}">
                        <a16:creationId xmlns:a16="http://schemas.microsoft.com/office/drawing/2014/main" id="{06824F88-EE84-D347-A023-F053DA4B2B2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12" y="2611"/>
                    <a:ext cx="730" cy="393"/>
                  </a:xfrm>
                  <a:custGeom>
                    <a:avLst/>
                    <a:gdLst>
                      <a:gd name="T0" fmla="*/ 1 w 1176"/>
                      <a:gd name="T1" fmla="*/ 0 h 606"/>
                      <a:gd name="T2" fmla="*/ 0 w 1176"/>
                      <a:gd name="T3" fmla="*/ 1 h 606"/>
                      <a:gd name="T4" fmla="*/ 1 w 1176"/>
                      <a:gd name="T5" fmla="*/ 1 h 606"/>
                      <a:gd name="T6" fmla="*/ 1 w 1176"/>
                      <a:gd name="T7" fmla="*/ 1 h 606"/>
                      <a:gd name="T8" fmla="*/ 1 w 1176"/>
                      <a:gd name="T9" fmla="*/ 0 h 60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1176"/>
                      <a:gd name="T16" fmla="*/ 0 h 606"/>
                      <a:gd name="T17" fmla="*/ 1176 w 1176"/>
                      <a:gd name="T18" fmla="*/ 606 h 60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1176" h="606">
                        <a:moveTo>
                          <a:pt x="1170" y="0"/>
                        </a:moveTo>
                        <a:lnTo>
                          <a:pt x="0" y="597"/>
                        </a:lnTo>
                        <a:lnTo>
                          <a:pt x="30" y="606"/>
                        </a:lnTo>
                        <a:lnTo>
                          <a:pt x="1176" y="18"/>
                        </a:lnTo>
                        <a:lnTo>
                          <a:pt x="1170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61" name="Freeform 1086">
                    <a:extLst>
                      <a:ext uri="{FF2B5EF4-FFF2-40B4-BE49-F238E27FC236}">
                        <a16:creationId xmlns:a16="http://schemas.microsoft.com/office/drawing/2014/main" id="{36F4BB90-D696-0945-AC5D-7CBFD97A962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61" y="3018"/>
                    <a:ext cx="1490" cy="451"/>
                  </a:xfrm>
                  <a:custGeom>
                    <a:avLst/>
                    <a:gdLst>
                      <a:gd name="T0" fmla="*/ 1 w 2532"/>
                      <a:gd name="T1" fmla="*/ 0 h 723"/>
                      <a:gd name="T2" fmla="*/ 1 w 2532"/>
                      <a:gd name="T3" fmla="*/ 0 h 723"/>
                      <a:gd name="T4" fmla="*/ 1 w 2532"/>
                      <a:gd name="T5" fmla="*/ 1 h 723"/>
                      <a:gd name="T6" fmla="*/ 1 w 2532"/>
                      <a:gd name="T7" fmla="*/ 1 h 723"/>
                      <a:gd name="T8" fmla="*/ 0 w 2532"/>
                      <a:gd name="T9" fmla="*/ 1 h 723"/>
                      <a:gd name="T10" fmla="*/ 1 w 2532"/>
                      <a:gd name="T11" fmla="*/ 0 h 723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w 2532"/>
                      <a:gd name="T19" fmla="*/ 0 h 723"/>
                      <a:gd name="T20" fmla="*/ 2532 w 2532"/>
                      <a:gd name="T21" fmla="*/ 723 h 723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T18" t="T19" r="T20" b="T21"/>
                    <a:pathLst>
                      <a:path w="2532" h="723">
                        <a:moveTo>
                          <a:pt x="6" y="0"/>
                        </a:moveTo>
                        <a:cubicBezTo>
                          <a:pt x="16" y="0"/>
                          <a:pt x="26" y="0"/>
                          <a:pt x="36" y="0"/>
                        </a:cubicBezTo>
                        <a:lnTo>
                          <a:pt x="2532" y="678"/>
                        </a:lnTo>
                        <a:lnTo>
                          <a:pt x="2529" y="723"/>
                        </a:lnTo>
                        <a:lnTo>
                          <a:pt x="0" y="24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62" name="Freeform 1087">
                    <a:extLst>
                      <a:ext uri="{FF2B5EF4-FFF2-40B4-BE49-F238E27FC236}">
                        <a16:creationId xmlns:a16="http://schemas.microsoft.com/office/drawing/2014/main" id="{9FC45AEE-F94E-2C41-BB56-2055DE618B2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flipV="1">
                    <a:off x="2549" y="2986"/>
                    <a:ext cx="608" cy="467"/>
                  </a:xfrm>
                  <a:custGeom>
                    <a:avLst/>
                    <a:gdLst>
                      <a:gd name="T0" fmla="*/ 0 w 2532"/>
                      <a:gd name="T1" fmla="*/ 0 h 723"/>
                      <a:gd name="T2" fmla="*/ 0 w 2532"/>
                      <a:gd name="T3" fmla="*/ 0 h 723"/>
                      <a:gd name="T4" fmla="*/ 0 w 2532"/>
                      <a:gd name="T5" fmla="*/ 2 h 723"/>
                      <a:gd name="T6" fmla="*/ 0 w 2532"/>
                      <a:gd name="T7" fmla="*/ 2 h 723"/>
                      <a:gd name="T8" fmla="*/ 0 w 2532"/>
                      <a:gd name="T9" fmla="*/ 1 h 723"/>
                      <a:gd name="T10" fmla="*/ 0 w 2532"/>
                      <a:gd name="T11" fmla="*/ 0 h 723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w 2532"/>
                      <a:gd name="T19" fmla="*/ 0 h 723"/>
                      <a:gd name="T20" fmla="*/ 2532 w 2532"/>
                      <a:gd name="T21" fmla="*/ 723 h 723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T18" t="T19" r="T20" b="T21"/>
                    <a:pathLst>
                      <a:path w="2532" h="723">
                        <a:moveTo>
                          <a:pt x="6" y="0"/>
                        </a:moveTo>
                        <a:cubicBezTo>
                          <a:pt x="16" y="0"/>
                          <a:pt x="26" y="0"/>
                          <a:pt x="36" y="0"/>
                        </a:cubicBezTo>
                        <a:lnTo>
                          <a:pt x="2532" y="678"/>
                        </a:lnTo>
                        <a:lnTo>
                          <a:pt x="2529" y="723"/>
                        </a:lnTo>
                        <a:lnTo>
                          <a:pt x="0" y="24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487" name="Group 590">
                  <a:extLst>
                    <a:ext uri="{FF2B5EF4-FFF2-40B4-BE49-F238E27FC236}">
                      <a16:creationId xmlns:a16="http://schemas.microsoft.com/office/drawing/2014/main" id="{B2AAF0C3-BD73-634D-B492-B7CCF9735ED5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flipH="1">
                  <a:off x="7767607" y="5251740"/>
                  <a:ext cx="345630" cy="320302"/>
                  <a:chOff x="2839" y="3501"/>
                  <a:chExt cx="755" cy="803"/>
                </a:xfrm>
              </p:grpSpPr>
              <p:pic>
                <p:nvPicPr>
                  <p:cNvPr id="488" name="Picture 591" descr="desktop_computer_stylized_medium">
                    <a:extLst>
                      <a:ext uri="{FF2B5EF4-FFF2-40B4-BE49-F238E27FC236}">
                        <a16:creationId xmlns:a16="http://schemas.microsoft.com/office/drawing/2014/main" id="{1B000E5D-AA79-9741-93EF-69776E79DCF7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20" cstate="print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2839" y="3501"/>
                    <a:ext cx="755" cy="80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489" name="Freeform 592">
                    <a:extLst>
                      <a:ext uri="{FF2B5EF4-FFF2-40B4-BE49-F238E27FC236}">
                        <a16:creationId xmlns:a16="http://schemas.microsoft.com/office/drawing/2014/main" id="{E285DBFE-A1C0-DE49-94FA-3F8D49F9AA4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916" y="3578"/>
                    <a:ext cx="356" cy="368"/>
                  </a:xfrm>
                  <a:custGeom>
                    <a:avLst/>
                    <a:gdLst>
                      <a:gd name="T0" fmla="*/ 0 w 356"/>
                      <a:gd name="T1" fmla="*/ 0 h 368"/>
                      <a:gd name="T2" fmla="*/ 300 w 356"/>
                      <a:gd name="T3" fmla="*/ 14 h 368"/>
                      <a:gd name="T4" fmla="*/ 356 w 356"/>
                      <a:gd name="T5" fmla="*/ 294 h 368"/>
                      <a:gd name="T6" fmla="*/ 78 w 356"/>
                      <a:gd name="T7" fmla="*/ 368 h 368"/>
                      <a:gd name="T8" fmla="*/ 0 w 356"/>
                      <a:gd name="T9" fmla="*/ 0 h 36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56"/>
                      <a:gd name="T16" fmla="*/ 0 h 368"/>
                      <a:gd name="T17" fmla="*/ 356 w 356"/>
                      <a:gd name="T18" fmla="*/ 368 h 36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56" h="368">
                        <a:moveTo>
                          <a:pt x="0" y="0"/>
                        </a:moveTo>
                        <a:lnTo>
                          <a:pt x="300" y="14"/>
                        </a:lnTo>
                        <a:lnTo>
                          <a:pt x="356" y="294"/>
                        </a:lnTo>
                        <a:lnTo>
                          <a:pt x="78" y="36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000099"/>
                      </a:gs>
                      <a:gs pos="100000">
                        <a:schemeClr val="bg1"/>
                      </a:gs>
                    </a:gsLst>
                    <a:lin ang="27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 cap="flat" cmpd="sng">
                        <a:solidFill>
                          <a:srgbClr val="000000"/>
                        </a:solidFill>
                        <a:prstDash val="solid"/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490" name="Group 590">
                  <a:extLst>
                    <a:ext uri="{FF2B5EF4-FFF2-40B4-BE49-F238E27FC236}">
                      <a16:creationId xmlns:a16="http://schemas.microsoft.com/office/drawing/2014/main" id="{A66A00B8-C906-204A-9EA8-BF8007089AF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flipH="1">
                  <a:off x="8147535" y="5475337"/>
                  <a:ext cx="345630" cy="320302"/>
                  <a:chOff x="2839" y="3501"/>
                  <a:chExt cx="755" cy="803"/>
                </a:xfrm>
              </p:grpSpPr>
              <p:pic>
                <p:nvPicPr>
                  <p:cNvPr id="491" name="Picture 591" descr="desktop_computer_stylized_medium">
                    <a:extLst>
                      <a:ext uri="{FF2B5EF4-FFF2-40B4-BE49-F238E27FC236}">
                        <a16:creationId xmlns:a16="http://schemas.microsoft.com/office/drawing/2014/main" id="{0D26BE9F-5A6F-194D-95F5-9A26085A8BCC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20" cstate="print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2839" y="3501"/>
                    <a:ext cx="755" cy="80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492" name="Freeform 592">
                    <a:extLst>
                      <a:ext uri="{FF2B5EF4-FFF2-40B4-BE49-F238E27FC236}">
                        <a16:creationId xmlns:a16="http://schemas.microsoft.com/office/drawing/2014/main" id="{F940FA7C-0178-FC42-989D-133C7D3EF04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916" y="3578"/>
                    <a:ext cx="356" cy="368"/>
                  </a:xfrm>
                  <a:custGeom>
                    <a:avLst/>
                    <a:gdLst>
                      <a:gd name="T0" fmla="*/ 0 w 356"/>
                      <a:gd name="T1" fmla="*/ 0 h 368"/>
                      <a:gd name="T2" fmla="*/ 300 w 356"/>
                      <a:gd name="T3" fmla="*/ 14 h 368"/>
                      <a:gd name="T4" fmla="*/ 356 w 356"/>
                      <a:gd name="T5" fmla="*/ 294 h 368"/>
                      <a:gd name="T6" fmla="*/ 78 w 356"/>
                      <a:gd name="T7" fmla="*/ 368 h 368"/>
                      <a:gd name="T8" fmla="*/ 0 w 356"/>
                      <a:gd name="T9" fmla="*/ 0 h 36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56"/>
                      <a:gd name="T16" fmla="*/ 0 h 368"/>
                      <a:gd name="T17" fmla="*/ 356 w 356"/>
                      <a:gd name="T18" fmla="*/ 368 h 36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56" h="368">
                        <a:moveTo>
                          <a:pt x="0" y="0"/>
                        </a:moveTo>
                        <a:lnTo>
                          <a:pt x="300" y="14"/>
                        </a:lnTo>
                        <a:lnTo>
                          <a:pt x="356" y="294"/>
                        </a:lnTo>
                        <a:lnTo>
                          <a:pt x="78" y="36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000099"/>
                      </a:gs>
                      <a:gs pos="100000">
                        <a:schemeClr val="bg1"/>
                      </a:gs>
                    </a:gsLst>
                    <a:lin ang="27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 cap="flat" cmpd="sng">
                        <a:solidFill>
                          <a:srgbClr val="000000"/>
                        </a:solidFill>
                        <a:prstDash val="solid"/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493" name="Group 590">
                  <a:extLst>
                    <a:ext uri="{FF2B5EF4-FFF2-40B4-BE49-F238E27FC236}">
                      <a16:creationId xmlns:a16="http://schemas.microsoft.com/office/drawing/2014/main" id="{AADF67FB-3BE7-EF42-B8A5-B005B506931A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flipH="1">
                  <a:off x="8545760" y="5496810"/>
                  <a:ext cx="345630" cy="320302"/>
                  <a:chOff x="2839" y="3501"/>
                  <a:chExt cx="755" cy="803"/>
                </a:xfrm>
              </p:grpSpPr>
              <p:pic>
                <p:nvPicPr>
                  <p:cNvPr id="494" name="Picture 591" descr="desktop_computer_stylized_medium">
                    <a:extLst>
                      <a:ext uri="{FF2B5EF4-FFF2-40B4-BE49-F238E27FC236}">
                        <a16:creationId xmlns:a16="http://schemas.microsoft.com/office/drawing/2014/main" id="{0BBC0FBB-DA3F-874A-8EBE-B51C772E068F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20" cstate="print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2839" y="3501"/>
                    <a:ext cx="755" cy="80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495" name="Freeform 592">
                    <a:extLst>
                      <a:ext uri="{FF2B5EF4-FFF2-40B4-BE49-F238E27FC236}">
                        <a16:creationId xmlns:a16="http://schemas.microsoft.com/office/drawing/2014/main" id="{A9932DBD-03D1-3E48-AE83-712DE720FE4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916" y="3578"/>
                    <a:ext cx="356" cy="368"/>
                  </a:xfrm>
                  <a:custGeom>
                    <a:avLst/>
                    <a:gdLst>
                      <a:gd name="T0" fmla="*/ 0 w 356"/>
                      <a:gd name="T1" fmla="*/ 0 h 368"/>
                      <a:gd name="T2" fmla="*/ 300 w 356"/>
                      <a:gd name="T3" fmla="*/ 14 h 368"/>
                      <a:gd name="T4" fmla="*/ 356 w 356"/>
                      <a:gd name="T5" fmla="*/ 294 h 368"/>
                      <a:gd name="T6" fmla="*/ 78 w 356"/>
                      <a:gd name="T7" fmla="*/ 368 h 368"/>
                      <a:gd name="T8" fmla="*/ 0 w 356"/>
                      <a:gd name="T9" fmla="*/ 0 h 36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56"/>
                      <a:gd name="T16" fmla="*/ 0 h 368"/>
                      <a:gd name="T17" fmla="*/ 356 w 356"/>
                      <a:gd name="T18" fmla="*/ 368 h 36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56" h="368">
                        <a:moveTo>
                          <a:pt x="0" y="0"/>
                        </a:moveTo>
                        <a:lnTo>
                          <a:pt x="300" y="14"/>
                        </a:lnTo>
                        <a:lnTo>
                          <a:pt x="356" y="294"/>
                        </a:lnTo>
                        <a:lnTo>
                          <a:pt x="78" y="36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000099"/>
                      </a:gs>
                      <a:gs pos="100000">
                        <a:schemeClr val="bg1"/>
                      </a:gs>
                    </a:gsLst>
                    <a:lin ang="27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 cap="flat" cmpd="sng">
                        <a:solidFill>
                          <a:srgbClr val="000000"/>
                        </a:solidFill>
                        <a:prstDash val="solid"/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496" name="Group 1064">
                  <a:extLst>
                    <a:ext uri="{FF2B5EF4-FFF2-40B4-BE49-F238E27FC236}">
                      <a16:creationId xmlns:a16="http://schemas.microsoft.com/office/drawing/2014/main" id="{FC2552CF-9AC0-3243-8999-6808B911C76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9528372" y="5765818"/>
                  <a:ext cx="319264" cy="253379"/>
                  <a:chOff x="877" y="1008"/>
                  <a:chExt cx="2747" cy="2591"/>
                </a:xfrm>
              </p:grpSpPr>
              <p:pic>
                <p:nvPicPr>
                  <p:cNvPr id="497" name="Picture 1065" descr="antenna_stylized">
                    <a:extLst>
                      <a:ext uri="{FF2B5EF4-FFF2-40B4-BE49-F238E27FC236}">
                        <a16:creationId xmlns:a16="http://schemas.microsoft.com/office/drawing/2014/main" id="{87938519-94DB-D545-A29A-7EDE5E412B2B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2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877" y="1008"/>
                    <a:ext cx="2725" cy="14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pic>
                <p:nvPicPr>
                  <p:cNvPr id="498" name="Picture 1066" descr="laptop_keyboard">
                    <a:extLst>
                      <a:ext uri="{FF2B5EF4-FFF2-40B4-BE49-F238E27FC236}">
                        <a16:creationId xmlns:a16="http://schemas.microsoft.com/office/drawing/2014/main" id="{2D71707C-83CA-1C4B-8508-67E56E2ADD03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22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 rot="109064" flipH="1">
                    <a:off x="1009" y="2586"/>
                    <a:ext cx="2245" cy="10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499" name="Freeform 1067">
                    <a:extLst>
                      <a:ext uri="{FF2B5EF4-FFF2-40B4-BE49-F238E27FC236}">
                        <a16:creationId xmlns:a16="http://schemas.microsoft.com/office/drawing/2014/main" id="{73F0FEB4-8393-CC4E-8318-ED16B301B6D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53" y="1603"/>
                    <a:ext cx="1807" cy="1322"/>
                  </a:xfrm>
                  <a:custGeom>
                    <a:avLst/>
                    <a:gdLst>
                      <a:gd name="T0" fmla="*/ 1 w 2982"/>
                      <a:gd name="T1" fmla="*/ 0 h 2442"/>
                      <a:gd name="T2" fmla="*/ 0 w 2982"/>
                      <a:gd name="T3" fmla="*/ 1 h 2442"/>
                      <a:gd name="T4" fmla="*/ 2 w 2982"/>
                      <a:gd name="T5" fmla="*/ 1 h 2442"/>
                      <a:gd name="T6" fmla="*/ 2 w 2982"/>
                      <a:gd name="T7" fmla="*/ 1 h 2442"/>
                      <a:gd name="T8" fmla="*/ 1 w 2982"/>
                      <a:gd name="T9" fmla="*/ 0 h 244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982"/>
                      <a:gd name="T16" fmla="*/ 0 h 2442"/>
                      <a:gd name="T17" fmla="*/ 2982 w 2982"/>
                      <a:gd name="T18" fmla="*/ 2442 h 2442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982" h="2442">
                        <a:moveTo>
                          <a:pt x="540" y="0"/>
                        </a:moveTo>
                        <a:lnTo>
                          <a:pt x="0" y="1734"/>
                        </a:lnTo>
                        <a:lnTo>
                          <a:pt x="2394" y="2442"/>
                        </a:lnTo>
                        <a:lnTo>
                          <a:pt x="2982" y="318"/>
                        </a:lnTo>
                        <a:lnTo>
                          <a:pt x="540" y="0"/>
                        </a:lnTo>
                        <a:close/>
                      </a:path>
                    </a:pathLst>
                  </a:cu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pic>
                <p:nvPicPr>
                  <p:cNvPr id="500" name="Picture 1068" descr="screen">
                    <a:extLst>
                      <a:ext uri="{FF2B5EF4-FFF2-40B4-BE49-F238E27FC236}">
                        <a16:creationId xmlns:a16="http://schemas.microsoft.com/office/drawing/2014/main" id="{7FE7C88C-9EAD-8349-A46B-E909AEA6578E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23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1842" y="1637"/>
                    <a:ext cx="1642" cy="120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501" name="Freeform 1069">
                    <a:extLst>
                      <a:ext uri="{FF2B5EF4-FFF2-40B4-BE49-F238E27FC236}">
                        <a16:creationId xmlns:a16="http://schemas.microsoft.com/office/drawing/2014/main" id="{0DBCF6AD-8352-3C40-B68E-0383519D20A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82" y="1564"/>
                    <a:ext cx="1531" cy="246"/>
                  </a:xfrm>
                  <a:custGeom>
                    <a:avLst/>
                    <a:gdLst>
                      <a:gd name="T0" fmla="*/ 1 w 2528"/>
                      <a:gd name="T1" fmla="*/ 0 h 455"/>
                      <a:gd name="T2" fmla="*/ 2 w 2528"/>
                      <a:gd name="T3" fmla="*/ 1 h 455"/>
                      <a:gd name="T4" fmla="*/ 2 w 2528"/>
                      <a:gd name="T5" fmla="*/ 1 h 455"/>
                      <a:gd name="T6" fmla="*/ 0 w 2528"/>
                      <a:gd name="T7" fmla="*/ 1 h 455"/>
                      <a:gd name="T8" fmla="*/ 1 w 2528"/>
                      <a:gd name="T9" fmla="*/ 0 h 455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528"/>
                      <a:gd name="T16" fmla="*/ 0 h 455"/>
                      <a:gd name="T17" fmla="*/ 2528 w 2528"/>
                      <a:gd name="T18" fmla="*/ 455 h 455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528" h="455">
                        <a:moveTo>
                          <a:pt x="14" y="0"/>
                        </a:moveTo>
                        <a:lnTo>
                          <a:pt x="2528" y="341"/>
                        </a:lnTo>
                        <a:lnTo>
                          <a:pt x="2480" y="455"/>
                        </a:lnTo>
                        <a:lnTo>
                          <a:pt x="0" y="86"/>
                        </a:lnTo>
                        <a:lnTo>
                          <a:pt x="14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000099"/>
                      </a:gs>
                      <a:gs pos="100000">
                        <a:srgbClr val="EAEAEA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02" name="Freeform 1070">
                    <a:extLst>
                      <a:ext uri="{FF2B5EF4-FFF2-40B4-BE49-F238E27FC236}">
                        <a16:creationId xmlns:a16="http://schemas.microsoft.com/office/drawing/2014/main" id="{3C23673E-599F-5241-B844-C8F96A051D1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37" y="1562"/>
                    <a:ext cx="425" cy="1024"/>
                  </a:xfrm>
                  <a:custGeom>
                    <a:avLst/>
                    <a:gdLst>
                      <a:gd name="T0" fmla="*/ 1 w 702"/>
                      <a:gd name="T1" fmla="*/ 0 h 1893"/>
                      <a:gd name="T2" fmla="*/ 0 w 702"/>
                      <a:gd name="T3" fmla="*/ 1 h 1893"/>
                      <a:gd name="T4" fmla="*/ 1 w 702"/>
                      <a:gd name="T5" fmla="*/ 1 h 1893"/>
                      <a:gd name="T6" fmla="*/ 1 w 702"/>
                      <a:gd name="T7" fmla="*/ 1 h 1893"/>
                      <a:gd name="T8" fmla="*/ 1 w 702"/>
                      <a:gd name="T9" fmla="*/ 0 h 1893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702"/>
                      <a:gd name="T16" fmla="*/ 0 h 1893"/>
                      <a:gd name="T17" fmla="*/ 702 w 702"/>
                      <a:gd name="T18" fmla="*/ 1893 h 1893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702" h="1893">
                        <a:moveTo>
                          <a:pt x="579" y="0"/>
                        </a:moveTo>
                        <a:lnTo>
                          <a:pt x="0" y="1869"/>
                        </a:lnTo>
                        <a:lnTo>
                          <a:pt x="114" y="1893"/>
                        </a:lnTo>
                        <a:lnTo>
                          <a:pt x="702" y="51"/>
                        </a:lnTo>
                        <a:lnTo>
                          <a:pt x="579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03" name="Freeform 1071">
                    <a:extLst>
                      <a:ext uri="{FF2B5EF4-FFF2-40B4-BE49-F238E27FC236}">
                        <a16:creationId xmlns:a16="http://schemas.microsoft.com/office/drawing/2014/main" id="{4D502A0C-8868-2C4E-B6B7-F46718640A2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144" y="1745"/>
                    <a:ext cx="458" cy="1182"/>
                  </a:xfrm>
                  <a:custGeom>
                    <a:avLst/>
                    <a:gdLst>
                      <a:gd name="T0" fmla="*/ 1 w 756"/>
                      <a:gd name="T1" fmla="*/ 0 h 2184"/>
                      <a:gd name="T2" fmla="*/ 1 w 756"/>
                      <a:gd name="T3" fmla="*/ 1 h 2184"/>
                      <a:gd name="T4" fmla="*/ 0 w 756"/>
                      <a:gd name="T5" fmla="*/ 1 h 2184"/>
                      <a:gd name="T6" fmla="*/ 1 w 756"/>
                      <a:gd name="T7" fmla="*/ 1 h 2184"/>
                      <a:gd name="T8" fmla="*/ 1 w 756"/>
                      <a:gd name="T9" fmla="*/ 0 h 2184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756"/>
                      <a:gd name="T16" fmla="*/ 0 h 2184"/>
                      <a:gd name="T17" fmla="*/ 756 w 756"/>
                      <a:gd name="T18" fmla="*/ 2184 h 2184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756" h="2184">
                        <a:moveTo>
                          <a:pt x="756" y="0"/>
                        </a:moveTo>
                        <a:lnTo>
                          <a:pt x="138" y="2184"/>
                        </a:lnTo>
                        <a:lnTo>
                          <a:pt x="0" y="2148"/>
                        </a:lnTo>
                        <a:lnTo>
                          <a:pt x="606" y="78"/>
                        </a:lnTo>
                        <a:lnTo>
                          <a:pt x="756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DDDDDD"/>
                      </a:gs>
                      <a:gs pos="100000">
                        <a:schemeClr val="bg1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04" name="Freeform 1072">
                    <a:extLst>
                      <a:ext uri="{FF2B5EF4-FFF2-40B4-BE49-F238E27FC236}">
                        <a16:creationId xmlns:a16="http://schemas.microsoft.com/office/drawing/2014/main" id="{154DEECF-C451-B140-A650-9DB9DCC4178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32" y="2534"/>
                    <a:ext cx="1680" cy="399"/>
                  </a:xfrm>
                  <a:custGeom>
                    <a:avLst/>
                    <a:gdLst>
                      <a:gd name="T0" fmla="*/ 1 w 2773"/>
                      <a:gd name="T1" fmla="*/ 0 h 738"/>
                      <a:gd name="T2" fmla="*/ 0 w 2773"/>
                      <a:gd name="T3" fmla="*/ 1 h 738"/>
                      <a:gd name="T4" fmla="*/ 2 w 2773"/>
                      <a:gd name="T5" fmla="*/ 1 h 738"/>
                      <a:gd name="T6" fmla="*/ 2 w 2773"/>
                      <a:gd name="T7" fmla="*/ 1 h 738"/>
                      <a:gd name="T8" fmla="*/ 1 w 2773"/>
                      <a:gd name="T9" fmla="*/ 0 h 73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773"/>
                      <a:gd name="T16" fmla="*/ 0 h 738"/>
                      <a:gd name="T17" fmla="*/ 2773 w 2773"/>
                      <a:gd name="T18" fmla="*/ 738 h 73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773" h="738">
                        <a:moveTo>
                          <a:pt x="33" y="0"/>
                        </a:moveTo>
                        <a:lnTo>
                          <a:pt x="0" y="99"/>
                        </a:lnTo>
                        <a:lnTo>
                          <a:pt x="2436" y="738"/>
                        </a:lnTo>
                        <a:cubicBezTo>
                          <a:pt x="2499" y="501"/>
                          <a:pt x="2773" y="727"/>
                          <a:pt x="2373" y="603"/>
                        </a:cubicBezTo>
                        <a:lnTo>
                          <a:pt x="33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0000CC"/>
                      </a:gs>
                      <a:gs pos="100000">
                        <a:schemeClr val="bg1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05" name="Freeform 1073">
                    <a:extLst>
                      <a:ext uri="{FF2B5EF4-FFF2-40B4-BE49-F238E27FC236}">
                        <a16:creationId xmlns:a16="http://schemas.microsoft.com/office/drawing/2014/main" id="{61C09639-BDA6-1848-86B4-033F9F9979D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195" y="1755"/>
                    <a:ext cx="429" cy="1187"/>
                  </a:xfrm>
                  <a:custGeom>
                    <a:avLst/>
                    <a:gdLst>
                      <a:gd name="T0" fmla="*/ 2 w 637"/>
                      <a:gd name="T1" fmla="*/ 0 h 1659"/>
                      <a:gd name="T2" fmla="*/ 2 w 637"/>
                      <a:gd name="T3" fmla="*/ 0 h 1659"/>
                      <a:gd name="T4" fmla="*/ 1 w 637"/>
                      <a:gd name="T5" fmla="*/ 15 h 1659"/>
                      <a:gd name="T6" fmla="*/ 0 w 637"/>
                      <a:gd name="T7" fmla="*/ 15 h 1659"/>
                      <a:gd name="T8" fmla="*/ 2 w 637"/>
                      <a:gd name="T9" fmla="*/ 0 h 1659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637"/>
                      <a:gd name="T16" fmla="*/ 0 h 1659"/>
                      <a:gd name="T17" fmla="*/ 637 w 637"/>
                      <a:gd name="T18" fmla="*/ 1659 h 1659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637" h="1659">
                        <a:moveTo>
                          <a:pt x="615" y="0"/>
                        </a:moveTo>
                        <a:lnTo>
                          <a:pt x="637" y="0"/>
                        </a:lnTo>
                        <a:lnTo>
                          <a:pt x="68" y="1659"/>
                        </a:lnTo>
                        <a:lnTo>
                          <a:pt x="0" y="1647"/>
                        </a:lnTo>
                        <a:lnTo>
                          <a:pt x="615" y="0"/>
                        </a:lnTo>
                        <a:close/>
                      </a:path>
                    </a:pathLst>
                  </a:custGeom>
                  <a:solidFill>
                    <a:srgbClr val="4D4D4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06" name="Freeform 1074">
                    <a:extLst>
                      <a:ext uri="{FF2B5EF4-FFF2-40B4-BE49-F238E27FC236}">
                        <a16:creationId xmlns:a16="http://schemas.microsoft.com/office/drawing/2014/main" id="{BBF9A35C-4B4A-604C-BCA3-20BC6C3D2D8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34" y="2587"/>
                    <a:ext cx="1494" cy="394"/>
                  </a:xfrm>
                  <a:custGeom>
                    <a:avLst/>
                    <a:gdLst>
                      <a:gd name="T0" fmla="*/ 0 w 2216"/>
                      <a:gd name="T1" fmla="*/ 0 h 550"/>
                      <a:gd name="T2" fmla="*/ 1 w 2216"/>
                      <a:gd name="T3" fmla="*/ 1 h 550"/>
                      <a:gd name="T4" fmla="*/ 9 w 2216"/>
                      <a:gd name="T5" fmla="*/ 5 h 550"/>
                      <a:gd name="T6" fmla="*/ 9 w 2216"/>
                      <a:gd name="T7" fmla="*/ 4 h 550"/>
                      <a:gd name="T8" fmla="*/ 0 w 2216"/>
                      <a:gd name="T9" fmla="*/ 0 h 55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216"/>
                      <a:gd name="T16" fmla="*/ 0 h 550"/>
                      <a:gd name="T17" fmla="*/ 2216 w 2216"/>
                      <a:gd name="T18" fmla="*/ 550 h 550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216" h="550">
                        <a:moveTo>
                          <a:pt x="0" y="0"/>
                        </a:moveTo>
                        <a:lnTo>
                          <a:pt x="9" y="57"/>
                        </a:lnTo>
                        <a:lnTo>
                          <a:pt x="2164" y="550"/>
                        </a:lnTo>
                        <a:lnTo>
                          <a:pt x="2216" y="49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00009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grpSp>
                <p:nvGrpSpPr>
                  <p:cNvPr id="507" name="Group 1075">
                    <a:extLst>
                      <a:ext uri="{FF2B5EF4-FFF2-40B4-BE49-F238E27FC236}">
                        <a16:creationId xmlns:a16="http://schemas.microsoft.com/office/drawing/2014/main" id="{C228B10E-0BB1-8D40-9DB1-545E285C7600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1709" y="3008"/>
                    <a:ext cx="507" cy="234"/>
                    <a:chOff x="1740" y="2642"/>
                    <a:chExt cx="752" cy="327"/>
                  </a:xfrm>
                </p:grpSpPr>
                <p:sp>
                  <p:nvSpPr>
                    <p:cNvPr id="514" name="Freeform 1076">
                      <a:extLst>
                        <a:ext uri="{FF2B5EF4-FFF2-40B4-BE49-F238E27FC236}">
                          <a16:creationId xmlns:a16="http://schemas.microsoft.com/office/drawing/2014/main" id="{DBE93115-3362-AE4D-A30A-337520C7391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740" y="2642"/>
                      <a:ext cx="752" cy="327"/>
                    </a:xfrm>
                    <a:custGeom>
                      <a:avLst/>
                      <a:gdLst>
                        <a:gd name="T0" fmla="*/ 293 w 752"/>
                        <a:gd name="T1" fmla="*/ 0 h 327"/>
                        <a:gd name="T2" fmla="*/ 752 w 752"/>
                        <a:gd name="T3" fmla="*/ 124 h 327"/>
                        <a:gd name="T4" fmla="*/ 470 w 752"/>
                        <a:gd name="T5" fmla="*/ 327 h 327"/>
                        <a:gd name="T6" fmla="*/ 0 w 752"/>
                        <a:gd name="T7" fmla="*/ 183 h 327"/>
                        <a:gd name="T8" fmla="*/ 293 w 752"/>
                        <a:gd name="T9" fmla="*/ 0 h 327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752"/>
                        <a:gd name="T16" fmla="*/ 0 h 327"/>
                        <a:gd name="T17" fmla="*/ 752 w 752"/>
                        <a:gd name="T18" fmla="*/ 327 h 327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752" h="327">
                          <a:moveTo>
                            <a:pt x="293" y="0"/>
                          </a:moveTo>
                          <a:lnTo>
                            <a:pt x="752" y="124"/>
                          </a:lnTo>
                          <a:lnTo>
                            <a:pt x="470" y="327"/>
                          </a:lnTo>
                          <a:lnTo>
                            <a:pt x="0" y="183"/>
                          </a:lnTo>
                          <a:lnTo>
                            <a:pt x="293" y="0"/>
                          </a:lnTo>
                          <a:close/>
                        </a:path>
                      </a:pathLst>
                    </a:custGeom>
                    <a:solidFill>
                      <a:srgbClr val="00009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515" name="Freeform 1077">
                      <a:extLst>
                        <a:ext uri="{FF2B5EF4-FFF2-40B4-BE49-F238E27FC236}">
                          <a16:creationId xmlns:a16="http://schemas.microsoft.com/office/drawing/2014/main" id="{E980EACA-94CF-194A-AC7A-1415DBB4CAF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754" y="2649"/>
                      <a:ext cx="726" cy="311"/>
                    </a:xfrm>
                    <a:custGeom>
                      <a:avLst/>
                      <a:gdLst>
                        <a:gd name="T0" fmla="*/ 282 w 726"/>
                        <a:gd name="T1" fmla="*/ 0 h 311"/>
                        <a:gd name="T2" fmla="*/ 726 w 726"/>
                        <a:gd name="T3" fmla="*/ 119 h 311"/>
                        <a:gd name="T4" fmla="*/ 457 w 726"/>
                        <a:gd name="T5" fmla="*/ 311 h 311"/>
                        <a:gd name="T6" fmla="*/ 0 w 726"/>
                        <a:gd name="T7" fmla="*/ 173 h 311"/>
                        <a:gd name="T8" fmla="*/ 282 w 726"/>
                        <a:gd name="T9" fmla="*/ 0 h 311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726"/>
                        <a:gd name="T16" fmla="*/ 0 h 311"/>
                        <a:gd name="T17" fmla="*/ 726 w 726"/>
                        <a:gd name="T18" fmla="*/ 311 h 311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726" h="311">
                          <a:moveTo>
                            <a:pt x="282" y="0"/>
                          </a:moveTo>
                          <a:lnTo>
                            <a:pt x="726" y="119"/>
                          </a:lnTo>
                          <a:lnTo>
                            <a:pt x="457" y="311"/>
                          </a:lnTo>
                          <a:lnTo>
                            <a:pt x="0" y="173"/>
                          </a:lnTo>
                          <a:lnTo>
                            <a:pt x="282" y="0"/>
                          </a:lnTo>
                          <a:close/>
                        </a:path>
                      </a:pathLst>
                    </a:custGeom>
                    <a:gradFill rotWithShape="1">
                      <a:gsLst>
                        <a:gs pos="0">
                          <a:srgbClr val="4D4D4D"/>
                        </a:gs>
                        <a:gs pos="100000">
                          <a:srgbClr val="DDDDDD"/>
                        </a:gs>
                      </a:gsLst>
                      <a:lin ang="1890000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516" name="Freeform 1078">
                      <a:extLst>
                        <a:ext uri="{FF2B5EF4-FFF2-40B4-BE49-F238E27FC236}">
                          <a16:creationId xmlns:a16="http://schemas.microsoft.com/office/drawing/2014/main" id="{67C8CECC-A4D3-D543-A1C2-92A3DDD6045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808" y="2770"/>
                      <a:ext cx="258" cy="100"/>
                    </a:xfrm>
                    <a:custGeom>
                      <a:avLst/>
                      <a:gdLst>
                        <a:gd name="T0" fmla="*/ 0 w 258"/>
                        <a:gd name="T1" fmla="*/ 44 h 100"/>
                        <a:gd name="T2" fmla="*/ 75 w 258"/>
                        <a:gd name="T3" fmla="*/ 0 h 100"/>
                        <a:gd name="T4" fmla="*/ 258 w 258"/>
                        <a:gd name="T5" fmla="*/ 50 h 100"/>
                        <a:gd name="T6" fmla="*/ 183 w 258"/>
                        <a:gd name="T7" fmla="*/ 100 h 100"/>
                        <a:gd name="T8" fmla="*/ 0 w 258"/>
                        <a:gd name="T9" fmla="*/ 44 h 100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258"/>
                        <a:gd name="T16" fmla="*/ 0 h 100"/>
                        <a:gd name="T17" fmla="*/ 258 w 258"/>
                        <a:gd name="T18" fmla="*/ 100 h 100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258" h="100">
                          <a:moveTo>
                            <a:pt x="0" y="44"/>
                          </a:moveTo>
                          <a:lnTo>
                            <a:pt x="75" y="0"/>
                          </a:lnTo>
                          <a:lnTo>
                            <a:pt x="258" y="50"/>
                          </a:lnTo>
                          <a:lnTo>
                            <a:pt x="183" y="100"/>
                          </a:lnTo>
                          <a:lnTo>
                            <a:pt x="0" y="44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517" name="Freeform 1079">
                      <a:extLst>
                        <a:ext uri="{FF2B5EF4-FFF2-40B4-BE49-F238E27FC236}">
                          <a16:creationId xmlns:a16="http://schemas.microsoft.com/office/drawing/2014/main" id="{DF7F90DA-E9FF-E64E-979A-F2C4CF6F27E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799" y="2816"/>
                      <a:ext cx="194" cy="63"/>
                    </a:xfrm>
                    <a:custGeom>
                      <a:avLst/>
                      <a:gdLst>
                        <a:gd name="T0" fmla="*/ 12 w 194"/>
                        <a:gd name="T1" fmla="*/ 0 h 63"/>
                        <a:gd name="T2" fmla="*/ 194 w 194"/>
                        <a:gd name="T3" fmla="*/ 53 h 63"/>
                        <a:gd name="T4" fmla="*/ 180 w 194"/>
                        <a:gd name="T5" fmla="*/ 63 h 63"/>
                        <a:gd name="T6" fmla="*/ 0 w 194"/>
                        <a:gd name="T7" fmla="*/ 9 h 63"/>
                        <a:gd name="T8" fmla="*/ 12 w 194"/>
                        <a:gd name="T9" fmla="*/ 0 h 63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194"/>
                        <a:gd name="T16" fmla="*/ 0 h 63"/>
                        <a:gd name="T17" fmla="*/ 194 w 194"/>
                        <a:gd name="T18" fmla="*/ 63 h 63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194" h="63">
                          <a:moveTo>
                            <a:pt x="12" y="0"/>
                          </a:moveTo>
                          <a:lnTo>
                            <a:pt x="194" y="53"/>
                          </a:lnTo>
                          <a:lnTo>
                            <a:pt x="180" y="63"/>
                          </a:lnTo>
                          <a:lnTo>
                            <a:pt x="0" y="9"/>
                          </a:lnTo>
                          <a:lnTo>
                            <a:pt x="12" y="0"/>
                          </a:lnTo>
                          <a:close/>
                        </a:path>
                      </a:pathLst>
                    </a:custGeom>
                    <a:solidFill>
                      <a:srgbClr val="00009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518" name="Freeform 1080">
                      <a:extLst>
                        <a:ext uri="{FF2B5EF4-FFF2-40B4-BE49-F238E27FC236}">
                          <a16:creationId xmlns:a16="http://schemas.microsoft.com/office/drawing/2014/main" id="{1FB7CFF5-5312-6B45-B1C9-1E8019D9AB7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020" y="2834"/>
                      <a:ext cx="258" cy="102"/>
                    </a:xfrm>
                    <a:custGeom>
                      <a:avLst/>
                      <a:gdLst>
                        <a:gd name="T0" fmla="*/ 0 w 258"/>
                        <a:gd name="T1" fmla="*/ 46 h 102"/>
                        <a:gd name="T2" fmla="*/ 71 w 258"/>
                        <a:gd name="T3" fmla="*/ 0 h 102"/>
                        <a:gd name="T4" fmla="*/ 258 w 258"/>
                        <a:gd name="T5" fmla="*/ 52 h 102"/>
                        <a:gd name="T6" fmla="*/ 183 w 258"/>
                        <a:gd name="T7" fmla="*/ 102 h 102"/>
                        <a:gd name="T8" fmla="*/ 0 w 258"/>
                        <a:gd name="T9" fmla="*/ 46 h 102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258"/>
                        <a:gd name="T16" fmla="*/ 0 h 102"/>
                        <a:gd name="T17" fmla="*/ 258 w 258"/>
                        <a:gd name="T18" fmla="*/ 102 h 102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258" h="102">
                          <a:moveTo>
                            <a:pt x="0" y="46"/>
                          </a:moveTo>
                          <a:lnTo>
                            <a:pt x="71" y="0"/>
                          </a:lnTo>
                          <a:lnTo>
                            <a:pt x="258" y="52"/>
                          </a:lnTo>
                          <a:lnTo>
                            <a:pt x="183" y="102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519" name="Freeform 1081">
                      <a:extLst>
                        <a:ext uri="{FF2B5EF4-FFF2-40B4-BE49-F238E27FC236}">
                          <a16:creationId xmlns:a16="http://schemas.microsoft.com/office/drawing/2014/main" id="{F6743163-40E8-634F-BDA5-FD850E9C93C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011" y="2882"/>
                      <a:ext cx="194" cy="63"/>
                    </a:xfrm>
                    <a:custGeom>
                      <a:avLst/>
                      <a:gdLst>
                        <a:gd name="T0" fmla="*/ 12 w 194"/>
                        <a:gd name="T1" fmla="*/ 0 h 63"/>
                        <a:gd name="T2" fmla="*/ 194 w 194"/>
                        <a:gd name="T3" fmla="*/ 53 h 63"/>
                        <a:gd name="T4" fmla="*/ 180 w 194"/>
                        <a:gd name="T5" fmla="*/ 63 h 63"/>
                        <a:gd name="T6" fmla="*/ 0 w 194"/>
                        <a:gd name="T7" fmla="*/ 9 h 63"/>
                        <a:gd name="T8" fmla="*/ 12 w 194"/>
                        <a:gd name="T9" fmla="*/ 0 h 63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194"/>
                        <a:gd name="T16" fmla="*/ 0 h 63"/>
                        <a:gd name="T17" fmla="*/ 194 w 194"/>
                        <a:gd name="T18" fmla="*/ 63 h 63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194" h="63">
                          <a:moveTo>
                            <a:pt x="12" y="0"/>
                          </a:moveTo>
                          <a:lnTo>
                            <a:pt x="194" y="53"/>
                          </a:lnTo>
                          <a:lnTo>
                            <a:pt x="180" y="63"/>
                          </a:lnTo>
                          <a:lnTo>
                            <a:pt x="0" y="9"/>
                          </a:lnTo>
                          <a:lnTo>
                            <a:pt x="12" y="0"/>
                          </a:lnTo>
                          <a:close/>
                        </a:path>
                      </a:pathLst>
                    </a:custGeom>
                    <a:solidFill>
                      <a:srgbClr val="00009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  <p:sp>
                <p:nvSpPr>
                  <p:cNvPr id="508" name="Freeform 1082">
                    <a:extLst>
                      <a:ext uri="{FF2B5EF4-FFF2-40B4-BE49-F238E27FC236}">
                        <a16:creationId xmlns:a16="http://schemas.microsoft.com/office/drawing/2014/main" id="{5C688E93-8024-AF4A-9FAE-F872353A70E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577" y="3043"/>
                    <a:ext cx="614" cy="514"/>
                  </a:xfrm>
                  <a:custGeom>
                    <a:avLst/>
                    <a:gdLst>
                      <a:gd name="T0" fmla="*/ 1 w 990"/>
                      <a:gd name="T1" fmla="*/ 2 h 792"/>
                      <a:gd name="T2" fmla="*/ 1 w 990"/>
                      <a:gd name="T3" fmla="*/ 0 h 792"/>
                      <a:gd name="T4" fmla="*/ 1 w 990"/>
                      <a:gd name="T5" fmla="*/ 1 h 792"/>
                      <a:gd name="T6" fmla="*/ 0 w 990"/>
                      <a:gd name="T7" fmla="*/ 2 h 792"/>
                      <a:gd name="T8" fmla="*/ 1 w 990"/>
                      <a:gd name="T9" fmla="*/ 2 h 79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990"/>
                      <a:gd name="T16" fmla="*/ 0 h 792"/>
                      <a:gd name="T17" fmla="*/ 990 w 990"/>
                      <a:gd name="T18" fmla="*/ 792 h 792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990" h="792">
                        <a:moveTo>
                          <a:pt x="3" y="738"/>
                        </a:moveTo>
                        <a:lnTo>
                          <a:pt x="990" y="0"/>
                        </a:lnTo>
                        <a:lnTo>
                          <a:pt x="987" y="60"/>
                        </a:lnTo>
                        <a:lnTo>
                          <a:pt x="0" y="792"/>
                        </a:lnTo>
                        <a:lnTo>
                          <a:pt x="3" y="738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09" name="Freeform 1083">
                    <a:extLst>
                      <a:ext uri="{FF2B5EF4-FFF2-40B4-BE49-F238E27FC236}">
                        <a16:creationId xmlns:a16="http://schemas.microsoft.com/office/drawing/2014/main" id="{E2D8B864-6DD1-D042-9409-8862ACC1AAD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10" y="3084"/>
                    <a:ext cx="1571" cy="469"/>
                  </a:xfrm>
                  <a:custGeom>
                    <a:avLst/>
                    <a:gdLst>
                      <a:gd name="T0" fmla="*/ 1 w 2532"/>
                      <a:gd name="T1" fmla="*/ 0 h 723"/>
                      <a:gd name="T2" fmla="*/ 1 w 2532"/>
                      <a:gd name="T3" fmla="*/ 0 h 723"/>
                      <a:gd name="T4" fmla="*/ 4 w 2532"/>
                      <a:gd name="T5" fmla="*/ 2 h 723"/>
                      <a:gd name="T6" fmla="*/ 4 w 2532"/>
                      <a:gd name="T7" fmla="*/ 2 h 723"/>
                      <a:gd name="T8" fmla="*/ 0 w 2532"/>
                      <a:gd name="T9" fmla="*/ 1 h 723"/>
                      <a:gd name="T10" fmla="*/ 1 w 2532"/>
                      <a:gd name="T11" fmla="*/ 0 h 723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w 2532"/>
                      <a:gd name="T19" fmla="*/ 0 h 723"/>
                      <a:gd name="T20" fmla="*/ 2532 w 2532"/>
                      <a:gd name="T21" fmla="*/ 723 h 723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T18" t="T19" r="T20" b="T21"/>
                    <a:pathLst>
                      <a:path w="2532" h="723">
                        <a:moveTo>
                          <a:pt x="6" y="0"/>
                        </a:moveTo>
                        <a:cubicBezTo>
                          <a:pt x="16" y="0"/>
                          <a:pt x="26" y="0"/>
                          <a:pt x="36" y="0"/>
                        </a:cubicBezTo>
                        <a:lnTo>
                          <a:pt x="2532" y="678"/>
                        </a:lnTo>
                        <a:lnTo>
                          <a:pt x="2529" y="723"/>
                        </a:lnTo>
                        <a:lnTo>
                          <a:pt x="0" y="24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10" name="Freeform 1084">
                    <a:extLst>
                      <a:ext uri="{FF2B5EF4-FFF2-40B4-BE49-F238E27FC236}">
                        <a16:creationId xmlns:a16="http://schemas.microsoft.com/office/drawing/2014/main" id="{CC7A3F9E-B0BC-2945-B124-91C53102EAF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11" y="2998"/>
                    <a:ext cx="17" cy="95"/>
                  </a:xfrm>
                  <a:custGeom>
                    <a:avLst/>
                    <a:gdLst>
                      <a:gd name="T0" fmla="*/ 1 w 26"/>
                      <a:gd name="T1" fmla="*/ 1 h 147"/>
                      <a:gd name="T2" fmla="*/ 1 w 26"/>
                      <a:gd name="T3" fmla="*/ 1 h 147"/>
                      <a:gd name="T4" fmla="*/ 0 w 26"/>
                      <a:gd name="T5" fmla="*/ 1 h 147"/>
                      <a:gd name="T6" fmla="*/ 1 w 26"/>
                      <a:gd name="T7" fmla="*/ 0 h 147"/>
                      <a:gd name="T8" fmla="*/ 1 w 26"/>
                      <a:gd name="T9" fmla="*/ 1 h 147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6"/>
                      <a:gd name="T16" fmla="*/ 0 h 147"/>
                      <a:gd name="T17" fmla="*/ 26 w 26"/>
                      <a:gd name="T18" fmla="*/ 147 h 147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6" h="147">
                        <a:moveTo>
                          <a:pt x="26" y="10"/>
                        </a:moveTo>
                        <a:lnTo>
                          <a:pt x="23" y="147"/>
                        </a:lnTo>
                        <a:lnTo>
                          <a:pt x="0" y="144"/>
                        </a:lnTo>
                        <a:lnTo>
                          <a:pt x="3" y="0"/>
                        </a:lnTo>
                        <a:lnTo>
                          <a:pt x="26" y="1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11" name="Freeform 1085">
                    <a:extLst>
                      <a:ext uri="{FF2B5EF4-FFF2-40B4-BE49-F238E27FC236}">
                        <a16:creationId xmlns:a16="http://schemas.microsoft.com/office/drawing/2014/main" id="{B8E20EA9-88B9-0A42-A470-7AF9E881056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12" y="2611"/>
                    <a:ext cx="730" cy="393"/>
                  </a:xfrm>
                  <a:custGeom>
                    <a:avLst/>
                    <a:gdLst>
                      <a:gd name="T0" fmla="*/ 1 w 1176"/>
                      <a:gd name="T1" fmla="*/ 0 h 606"/>
                      <a:gd name="T2" fmla="*/ 0 w 1176"/>
                      <a:gd name="T3" fmla="*/ 1 h 606"/>
                      <a:gd name="T4" fmla="*/ 1 w 1176"/>
                      <a:gd name="T5" fmla="*/ 1 h 606"/>
                      <a:gd name="T6" fmla="*/ 1 w 1176"/>
                      <a:gd name="T7" fmla="*/ 1 h 606"/>
                      <a:gd name="T8" fmla="*/ 1 w 1176"/>
                      <a:gd name="T9" fmla="*/ 0 h 60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1176"/>
                      <a:gd name="T16" fmla="*/ 0 h 606"/>
                      <a:gd name="T17" fmla="*/ 1176 w 1176"/>
                      <a:gd name="T18" fmla="*/ 606 h 60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1176" h="606">
                        <a:moveTo>
                          <a:pt x="1170" y="0"/>
                        </a:moveTo>
                        <a:lnTo>
                          <a:pt x="0" y="597"/>
                        </a:lnTo>
                        <a:lnTo>
                          <a:pt x="30" y="606"/>
                        </a:lnTo>
                        <a:lnTo>
                          <a:pt x="1176" y="18"/>
                        </a:lnTo>
                        <a:lnTo>
                          <a:pt x="1170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12" name="Freeform 1086">
                    <a:extLst>
                      <a:ext uri="{FF2B5EF4-FFF2-40B4-BE49-F238E27FC236}">
                        <a16:creationId xmlns:a16="http://schemas.microsoft.com/office/drawing/2014/main" id="{A9D04135-B045-A743-95D7-CA5EF36EE73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61" y="3018"/>
                    <a:ext cx="1490" cy="451"/>
                  </a:xfrm>
                  <a:custGeom>
                    <a:avLst/>
                    <a:gdLst>
                      <a:gd name="T0" fmla="*/ 1 w 2532"/>
                      <a:gd name="T1" fmla="*/ 0 h 723"/>
                      <a:gd name="T2" fmla="*/ 1 w 2532"/>
                      <a:gd name="T3" fmla="*/ 0 h 723"/>
                      <a:gd name="T4" fmla="*/ 1 w 2532"/>
                      <a:gd name="T5" fmla="*/ 1 h 723"/>
                      <a:gd name="T6" fmla="*/ 1 w 2532"/>
                      <a:gd name="T7" fmla="*/ 1 h 723"/>
                      <a:gd name="T8" fmla="*/ 0 w 2532"/>
                      <a:gd name="T9" fmla="*/ 1 h 723"/>
                      <a:gd name="T10" fmla="*/ 1 w 2532"/>
                      <a:gd name="T11" fmla="*/ 0 h 723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w 2532"/>
                      <a:gd name="T19" fmla="*/ 0 h 723"/>
                      <a:gd name="T20" fmla="*/ 2532 w 2532"/>
                      <a:gd name="T21" fmla="*/ 723 h 723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T18" t="T19" r="T20" b="T21"/>
                    <a:pathLst>
                      <a:path w="2532" h="723">
                        <a:moveTo>
                          <a:pt x="6" y="0"/>
                        </a:moveTo>
                        <a:cubicBezTo>
                          <a:pt x="16" y="0"/>
                          <a:pt x="26" y="0"/>
                          <a:pt x="36" y="0"/>
                        </a:cubicBezTo>
                        <a:lnTo>
                          <a:pt x="2532" y="678"/>
                        </a:lnTo>
                        <a:lnTo>
                          <a:pt x="2529" y="723"/>
                        </a:lnTo>
                        <a:lnTo>
                          <a:pt x="0" y="24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13" name="Freeform 1087">
                    <a:extLst>
                      <a:ext uri="{FF2B5EF4-FFF2-40B4-BE49-F238E27FC236}">
                        <a16:creationId xmlns:a16="http://schemas.microsoft.com/office/drawing/2014/main" id="{C0583F57-71B7-B142-BC2A-15444A0CF4E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flipV="1">
                    <a:off x="2549" y="2986"/>
                    <a:ext cx="608" cy="467"/>
                  </a:xfrm>
                  <a:custGeom>
                    <a:avLst/>
                    <a:gdLst>
                      <a:gd name="T0" fmla="*/ 0 w 2532"/>
                      <a:gd name="T1" fmla="*/ 0 h 723"/>
                      <a:gd name="T2" fmla="*/ 0 w 2532"/>
                      <a:gd name="T3" fmla="*/ 0 h 723"/>
                      <a:gd name="T4" fmla="*/ 0 w 2532"/>
                      <a:gd name="T5" fmla="*/ 2 h 723"/>
                      <a:gd name="T6" fmla="*/ 0 w 2532"/>
                      <a:gd name="T7" fmla="*/ 2 h 723"/>
                      <a:gd name="T8" fmla="*/ 0 w 2532"/>
                      <a:gd name="T9" fmla="*/ 1 h 723"/>
                      <a:gd name="T10" fmla="*/ 0 w 2532"/>
                      <a:gd name="T11" fmla="*/ 0 h 723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w 2532"/>
                      <a:gd name="T19" fmla="*/ 0 h 723"/>
                      <a:gd name="T20" fmla="*/ 2532 w 2532"/>
                      <a:gd name="T21" fmla="*/ 723 h 723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T18" t="T19" r="T20" b="T21"/>
                    <a:pathLst>
                      <a:path w="2532" h="723">
                        <a:moveTo>
                          <a:pt x="6" y="0"/>
                        </a:moveTo>
                        <a:cubicBezTo>
                          <a:pt x="16" y="0"/>
                          <a:pt x="26" y="0"/>
                          <a:pt x="36" y="0"/>
                        </a:cubicBezTo>
                        <a:lnTo>
                          <a:pt x="2532" y="678"/>
                        </a:lnTo>
                        <a:lnTo>
                          <a:pt x="2529" y="723"/>
                        </a:lnTo>
                        <a:lnTo>
                          <a:pt x="0" y="24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</p:grpSp>
          <p:grpSp>
            <p:nvGrpSpPr>
              <p:cNvPr id="72" name="Group 983">
                <a:extLst>
                  <a:ext uri="{FF2B5EF4-FFF2-40B4-BE49-F238E27FC236}">
                    <a16:creationId xmlns:a16="http://schemas.microsoft.com/office/drawing/2014/main" id="{105B6396-94AE-3641-98AD-7B23024BF30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0011503" y="5607068"/>
                <a:ext cx="171450" cy="348944"/>
                <a:chOff x="4140" y="429"/>
                <a:chExt cx="1425" cy="2396"/>
              </a:xfrm>
            </p:grpSpPr>
            <p:sp>
              <p:nvSpPr>
                <p:cNvPr id="175" name="Freeform 984">
                  <a:extLst>
                    <a:ext uri="{FF2B5EF4-FFF2-40B4-BE49-F238E27FC236}">
                      <a16:creationId xmlns:a16="http://schemas.microsoft.com/office/drawing/2014/main" id="{69921432-2526-D74B-B1B3-EF4990D573E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68" y="433"/>
                  <a:ext cx="283" cy="2286"/>
                </a:xfrm>
                <a:custGeom>
                  <a:avLst/>
                  <a:gdLst>
                    <a:gd name="T0" fmla="*/ 3 w 354"/>
                    <a:gd name="T1" fmla="*/ 0 h 2742"/>
                    <a:gd name="T2" fmla="*/ 15 w 354"/>
                    <a:gd name="T3" fmla="*/ 27 h 2742"/>
                    <a:gd name="T4" fmla="*/ 15 w 354"/>
                    <a:gd name="T5" fmla="*/ 205 h 2742"/>
                    <a:gd name="T6" fmla="*/ 0 w 354"/>
                    <a:gd name="T7" fmla="*/ 215 h 2742"/>
                    <a:gd name="T8" fmla="*/ 3 w 354"/>
                    <a:gd name="T9" fmla="*/ 0 h 274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54"/>
                    <a:gd name="T16" fmla="*/ 0 h 2742"/>
                    <a:gd name="T17" fmla="*/ 354 w 354"/>
                    <a:gd name="T18" fmla="*/ 2742 h 274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54" h="2742">
                      <a:moveTo>
                        <a:pt x="63" y="0"/>
                      </a:moveTo>
                      <a:lnTo>
                        <a:pt x="354" y="339"/>
                      </a:lnTo>
                      <a:lnTo>
                        <a:pt x="346" y="2624"/>
                      </a:lnTo>
                      <a:lnTo>
                        <a:pt x="0" y="2742"/>
                      </a:lnTo>
                      <a:lnTo>
                        <a:pt x="63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" name="Rectangle 985">
                  <a:extLst>
                    <a:ext uri="{FF2B5EF4-FFF2-40B4-BE49-F238E27FC236}">
                      <a16:creationId xmlns:a16="http://schemas.microsoft.com/office/drawing/2014/main" id="{372674DE-08A1-7340-A835-CB738EF1A64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429"/>
                  <a:ext cx="1046" cy="2285"/>
                </a:xfrm>
                <a:prstGeom prst="rect">
                  <a:avLst/>
                </a:pr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77" name="Freeform 986">
                  <a:extLst>
                    <a:ext uri="{FF2B5EF4-FFF2-40B4-BE49-F238E27FC236}">
                      <a16:creationId xmlns:a16="http://schemas.microsoft.com/office/drawing/2014/main" id="{210AB56E-8E3A-464C-BA90-E5EE13DE14A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21" y="570"/>
                  <a:ext cx="169" cy="2115"/>
                </a:xfrm>
                <a:custGeom>
                  <a:avLst/>
                  <a:gdLst>
                    <a:gd name="T0" fmla="*/ 2 w 211"/>
                    <a:gd name="T1" fmla="*/ 0 h 2537"/>
                    <a:gd name="T2" fmla="*/ 9 w 211"/>
                    <a:gd name="T3" fmla="*/ 18 h 2537"/>
                    <a:gd name="T4" fmla="*/ 2 w 211"/>
                    <a:gd name="T5" fmla="*/ 196 h 2537"/>
                    <a:gd name="T6" fmla="*/ 2 w 211"/>
                    <a:gd name="T7" fmla="*/ 0 h 253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11"/>
                    <a:gd name="T13" fmla="*/ 0 h 2537"/>
                    <a:gd name="T14" fmla="*/ 211 w 211"/>
                    <a:gd name="T15" fmla="*/ 2537 h 253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1" h="2537">
                      <a:moveTo>
                        <a:pt x="7" y="0"/>
                      </a:moveTo>
                      <a:cubicBezTo>
                        <a:pt x="7" y="0"/>
                        <a:pt x="57" y="28"/>
                        <a:pt x="211" y="218"/>
                      </a:cubicBezTo>
                      <a:cubicBezTo>
                        <a:pt x="0" y="1229"/>
                        <a:pt x="41" y="2537"/>
                        <a:pt x="7" y="2501"/>
                      </a:cubicBezTo>
                      <a:lnTo>
                        <a:pt x="7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808080"/>
                    </a:gs>
                    <a:gs pos="100000">
                      <a:srgbClr val="F8F8F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8" name="Freeform 987">
                  <a:extLst>
                    <a:ext uri="{FF2B5EF4-FFF2-40B4-BE49-F238E27FC236}">
                      <a16:creationId xmlns:a16="http://schemas.microsoft.com/office/drawing/2014/main" id="{4B6304D8-37E4-9743-9663-D2140A3373C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4" y="1640"/>
                  <a:ext cx="263" cy="189"/>
                </a:xfrm>
                <a:custGeom>
                  <a:avLst/>
                  <a:gdLst>
                    <a:gd name="T0" fmla="*/ 2 w 328"/>
                    <a:gd name="T1" fmla="*/ 0 h 226"/>
                    <a:gd name="T2" fmla="*/ 14 w 328"/>
                    <a:gd name="T3" fmla="*/ 11 h 226"/>
                    <a:gd name="T4" fmla="*/ 14 w 328"/>
                    <a:gd name="T5" fmla="*/ 19 h 226"/>
                    <a:gd name="T6" fmla="*/ 0 w 328"/>
                    <a:gd name="T7" fmla="*/ 8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9" name="Rectangle 988">
                  <a:extLst>
                    <a:ext uri="{FF2B5EF4-FFF2-40B4-BE49-F238E27FC236}">
                      <a16:creationId xmlns:a16="http://schemas.microsoft.com/office/drawing/2014/main" id="{01DA0D94-4858-4748-835A-0A295C76DA1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690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latin typeface="Arial" panose="020B0604020202020204" pitchFamily="34" charset="0"/>
                  </a:endParaRPr>
                </a:p>
              </p:txBody>
            </p:sp>
            <p:grpSp>
              <p:nvGrpSpPr>
                <p:cNvPr id="180" name="Group 989">
                  <a:extLst>
                    <a:ext uri="{FF2B5EF4-FFF2-40B4-BE49-F238E27FC236}">
                      <a16:creationId xmlns:a16="http://schemas.microsoft.com/office/drawing/2014/main" id="{653C7E87-1F7F-B94B-970F-8043BE6AD494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9" y="668"/>
                  <a:ext cx="581" cy="145"/>
                  <a:chOff x="614" y="2568"/>
                  <a:chExt cx="725" cy="139"/>
                </a:xfrm>
              </p:grpSpPr>
              <p:sp>
                <p:nvSpPr>
                  <p:cNvPr id="205" name="AutoShape 990">
                    <a:extLst>
                      <a:ext uri="{FF2B5EF4-FFF2-40B4-BE49-F238E27FC236}">
                        <a16:creationId xmlns:a16="http://schemas.microsoft.com/office/drawing/2014/main" id="{9E8BF054-B12E-C746-9DCC-FFC0FBE1170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66"/>
                    <a:ext cx="721" cy="14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206" name="AutoShape 991">
                    <a:extLst>
                      <a:ext uri="{FF2B5EF4-FFF2-40B4-BE49-F238E27FC236}">
                        <a16:creationId xmlns:a16="http://schemas.microsoft.com/office/drawing/2014/main" id="{60A26098-3AC3-5F48-AF12-0376133BA22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1"/>
                    <a:ext cx="696" cy="114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latin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181" name="Rectangle 992">
                  <a:extLst>
                    <a:ext uri="{FF2B5EF4-FFF2-40B4-BE49-F238E27FC236}">
                      <a16:creationId xmlns:a16="http://schemas.microsoft.com/office/drawing/2014/main" id="{AB0AE9A0-AEC6-B542-BAA1-AD6A9E2574E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0" y="1022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latin typeface="Arial" panose="020B0604020202020204" pitchFamily="34" charset="0"/>
                  </a:endParaRPr>
                </a:p>
              </p:txBody>
            </p:sp>
            <p:grpSp>
              <p:nvGrpSpPr>
                <p:cNvPr id="182" name="Group 993">
                  <a:extLst>
                    <a:ext uri="{FF2B5EF4-FFF2-40B4-BE49-F238E27FC236}">
                      <a16:creationId xmlns:a16="http://schemas.microsoft.com/office/drawing/2014/main" id="{2E23BBDE-93A3-014A-8AD9-509F2B133316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7" y="994"/>
                  <a:ext cx="581" cy="134"/>
                  <a:chOff x="614" y="2568"/>
                  <a:chExt cx="725" cy="139"/>
                </a:xfrm>
              </p:grpSpPr>
              <p:sp>
                <p:nvSpPr>
                  <p:cNvPr id="203" name="AutoShape 994">
                    <a:extLst>
                      <a:ext uri="{FF2B5EF4-FFF2-40B4-BE49-F238E27FC236}">
                        <a16:creationId xmlns:a16="http://schemas.microsoft.com/office/drawing/2014/main" id="{CF10A6D2-6E36-BA46-8AB3-2A153E9ECE0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5" y="2564"/>
                    <a:ext cx="721" cy="139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204" name="AutoShape 995">
                    <a:extLst>
                      <a:ext uri="{FF2B5EF4-FFF2-40B4-BE49-F238E27FC236}">
                        <a16:creationId xmlns:a16="http://schemas.microsoft.com/office/drawing/2014/main" id="{964D14B2-2639-5A46-B2D5-48A8B0C3199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8" y="2581"/>
                    <a:ext cx="696" cy="107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latin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183" name="Rectangle 996">
                  <a:extLst>
                    <a:ext uri="{FF2B5EF4-FFF2-40B4-BE49-F238E27FC236}">
                      <a16:creationId xmlns:a16="http://schemas.microsoft.com/office/drawing/2014/main" id="{426E7337-36DD-B64A-88F7-00D5A742F9A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0" y="1354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84" name="Rectangle 997">
                  <a:extLst>
                    <a:ext uri="{FF2B5EF4-FFF2-40B4-BE49-F238E27FC236}">
                      <a16:creationId xmlns:a16="http://schemas.microsoft.com/office/drawing/2014/main" id="{BE4D7353-7D2D-9F42-8A6A-65BAA6259C0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30" y="1655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latin typeface="Arial" panose="020B0604020202020204" pitchFamily="34" charset="0"/>
                  </a:endParaRPr>
                </a:p>
              </p:txBody>
            </p:sp>
            <p:grpSp>
              <p:nvGrpSpPr>
                <p:cNvPr id="185" name="Group 998">
                  <a:extLst>
                    <a:ext uri="{FF2B5EF4-FFF2-40B4-BE49-F238E27FC236}">
                      <a16:creationId xmlns:a16="http://schemas.microsoft.com/office/drawing/2014/main" id="{10644FFB-BF70-614B-94F5-58CB99D12E0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5" y="1627"/>
                  <a:ext cx="582" cy="151"/>
                  <a:chOff x="614" y="2568"/>
                  <a:chExt cx="725" cy="139"/>
                </a:xfrm>
              </p:grpSpPr>
              <p:sp>
                <p:nvSpPr>
                  <p:cNvPr id="201" name="AutoShape 999">
                    <a:extLst>
                      <a:ext uri="{FF2B5EF4-FFF2-40B4-BE49-F238E27FC236}">
                        <a16:creationId xmlns:a16="http://schemas.microsoft.com/office/drawing/2014/main" id="{2EEDFBCE-8402-0442-A96B-A6412C51C66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8" y="2586"/>
                    <a:ext cx="720" cy="12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202" name="AutoShape 1000">
                    <a:extLst>
                      <a:ext uri="{FF2B5EF4-FFF2-40B4-BE49-F238E27FC236}">
                        <a16:creationId xmlns:a16="http://schemas.microsoft.com/office/drawing/2014/main" id="{5BBF678C-8365-374C-8592-2F401091833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30" y="2586"/>
                    <a:ext cx="695" cy="109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latin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186" name="Freeform 1001">
                  <a:extLst>
                    <a:ext uri="{FF2B5EF4-FFF2-40B4-BE49-F238E27FC236}">
                      <a16:creationId xmlns:a16="http://schemas.microsoft.com/office/drawing/2014/main" id="{43320BBC-6D3F-CE4C-AE57-EE45F3319F3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8" y="1354"/>
                  <a:ext cx="263" cy="188"/>
                </a:xfrm>
                <a:custGeom>
                  <a:avLst/>
                  <a:gdLst>
                    <a:gd name="T0" fmla="*/ 2 w 328"/>
                    <a:gd name="T1" fmla="*/ 0 h 226"/>
                    <a:gd name="T2" fmla="*/ 14 w 328"/>
                    <a:gd name="T3" fmla="*/ 10 h 226"/>
                    <a:gd name="T4" fmla="*/ 14 w 328"/>
                    <a:gd name="T5" fmla="*/ 17 h 226"/>
                    <a:gd name="T6" fmla="*/ 0 w 328"/>
                    <a:gd name="T7" fmla="*/ 7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187" name="Group 1002">
                  <a:extLst>
                    <a:ext uri="{FF2B5EF4-FFF2-40B4-BE49-F238E27FC236}">
                      <a16:creationId xmlns:a16="http://schemas.microsoft.com/office/drawing/2014/main" id="{4ED748C4-471F-B74E-9328-2437DB94B8F7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9" y="1327"/>
                  <a:ext cx="582" cy="139"/>
                  <a:chOff x="614" y="2568"/>
                  <a:chExt cx="725" cy="139"/>
                </a:xfrm>
              </p:grpSpPr>
              <p:sp>
                <p:nvSpPr>
                  <p:cNvPr id="199" name="AutoShape 1003">
                    <a:extLst>
                      <a:ext uri="{FF2B5EF4-FFF2-40B4-BE49-F238E27FC236}">
                        <a16:creationId xmlns:a16="http://schemas.microsoft.com/office/drawing/2014/main" id="{DE163CA4-FABE-9B4C-973B-7160FB0CA87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71"/>
                    <a:ext cx="732" cy="13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200" name="AutoShape 1004">
                    <a:extLst>
                      <a:ext uri="{FF2B5EF4-FFF2-40B4-BE49-F238E27FC236}">
                        <a16:creationId xmlns:a16="http://schemas.microsoft.com/office/drawing/2014/main" id="{D50A283A-2FFB-A24F-A406-2910EEA8C43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7"/>
                    <a:ext cx="720" cy="103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latin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188" name="Rectangle 1005">
                  <a:extLst>
                    <a:ext uri="{FF2B5EF4-FFF2-40B4-BE49-F238E27FC236}">
                      <a16:creationId xmlns:a16="http://schemas.microsoft.com/office/drawing/2014/main" id="{42659E43-E287-8942-BD23-94141CB4BE8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46" y="429"/>
                  <a:ext cx="70" cy="228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33"/>
                    </a:gs>
                    <a:gs pos="5000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89" name="Freeform 1006">
                  <a:extLst>
                    <a:ext uri="{FF2B5EF4-FFF2-40B4-BE49-F238E27FC236}">
                      <a16:creationId xmlns:a16="http://schemas.microsoft.com/office/drawing/2014/main" id="{48DEF8E3-26E3-0E48-88EA-BAB435AE515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2" y="1007"/>
                  <a:ext cx="237" cy="213"/>
                </a:xfrm>
                <a:custGeom>
                  <a:avLst/>
                  <a:gdLst>
                    <a:gd name="T0" fmla="*/ 2 w 296"/>
                    <a:gd name="T1" fmla="*/ 0 h 256"/>
                    <a:gd name="T2" fmla="*/ 14 w 296"/>
                    <a:gd name="T3" fmla="*/ 10 h 256"/>
                    <a:gd name="T4" fmla="*/ 14 w 296"/>
                    <a:gd name="T5" fmla="*/ 19 h 256"/>
                    <a:gd name="T6" fmla="*/ 0 w 296"/>
                    <a:gd name="T7" fmla="*/ 7 h 256"/>
                    <a:gd name="T8" fmla="*/ 2 w 296"/>
                    <a:gd name="T9" fmla="*/ 0 h 25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96"/>
                    <a:gd name="T16" fmla="*/ 0 h 256"/>
                    <a:gd name="T17" fmla="*/ 296 w 296"/>
                    <a:gd name="T18" fmla="*/ 256 h 25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96" h="256">
                      <a:moveTo>
                        <a:pt x="4" y="0"/>
                      </a:moveTo>
                      <a:cubicBezTo>
                        <a:pt x="55" y="10"/>
                        <a:pt x="144" y="68"/>
                        <a:pt x="292" y="144"/>
                      </a:cubicBezTo>
                      <a:cubicBezTo>
                        <a:pt x="290" y="178"/>
                        <a:pt x="296" y="188"/>
                        <a:pt x="296" y="256"/>
                      </a:cubicBezTo>
                      <a:cubicBezTo>
                        <a:pt x="296" y="256"/>
                        <a:pt x="160" y="176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" name="Freeform 1007">
                  <a:extLst>
                    <a:ext uri="{FF2B5EF4-FFF2-40B4-BE49-F238E27FC236}">
                      <a16:creationId xmlns:a16="http://schemas.microsoft.com/office/drawing/2014/main" id="{7869EB64-11F6-624E-9B28-6986DD9D076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5" y="680"/>
                  <a:ext cx="244" cy="240"/>
                </a:xfrm>
                <a:custGeom>
                  <a:avLst/>
                  <a:gdLst>
                    <a:gd name="T0" fmla="*/ 0 w 304"/>
                    <a:gd name="T1" fmla="*/ 0 h 288"/>
                    <a:gd name="T2" fmla="*/ 14 w 304"/>
                    <a:gd name="T3" fmla="*/ 13 h 288"/>
                    <a:gd name="T4" fmla="*/ 13 w 304"/>
                    <a:gd name="T5" fmla="*/ 23 h 288"/>
                    <a:gd name="T6" fmla="*/ 2 w 304"/>
                    <a:gd name="T7" fmla="*/ 10 h 288"/>
                    <a:gd name="T8" fmla="*/ 0 w 304"/>
                    <a:gd name="T9" fmla="*/ 0 h 28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4"/>
                    <a:gd name="T16" fmla="*/ 0 h 288"/>
                    <a:gd name="T17" fmla="*/ 304 w 304"/>
                    <a:gd name="T18" fmla="*/ 288 h 28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4" h="288">
                      <a:moveTo>
                        <a:pt x="0" y="0"/>
                      </a:moveTo>
                      <a:cubicBezTo>
                        <a:pt x="51" y="10"/>
                        <a:pt x="148" y="76"/>
                        <a:pt x="304" y="164"/>
                      </a:cubicBezTo>
                      <a:cubicBezTo>
                        <a:pt x="302" y="198"/>
                        <a:pt x="284" y="220"/>
                        <a:pt x="284" y="288"/>
                      </a:cubicBezTo>
                      <a:cubicBezTo>
                        <a:pt x="284" y="288"/>
                        <a:pt x="163" y="179"/>
                        <a:pt x="8" y="124"/>
                      </a:cubicBezTo>
                      <a:cubicBezTo>
                        <a:pt x="8" y="72"/>
                        <a:pt x="0" y="17"/>
                        <a:pt x="0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1" name="Oval 1008">
                  <a:extLst>
                    <a:ext uri="{FF2B5EF4-FFF2-40B4-BE49-F238E27FC236}">
                      <a16:creationId xmlns:a16="http://schemas.microsoft.com/office/drawing/2014/main" id="{322E0F0C-40A1-7E43-B9BC-A271C6411EA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515" y="2611"/>
                  <a:ext cx="50" cy="95"/>
                </a:xfrm>
                <a:prstGeom prst="ellipse">
                  <a:avLst/>
                </a:pr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92" name="Freeform 1009">
                  <a:extLst>
                    <a:ext uri="{FF2B5EF4-FFF2-40B4-BE49-F238E27FC236}">
                      <a16:creationId xmlns:a16="http://schemas.microsoft.com/office/drawing/2014/main" id="{2C34A91D-8DF1-DE40-8F88-B7AB2BE630C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2" y="2614"/>
                  <a:ext cx="245" cy="200"/>
                </a:xfrm>
                <a:custGeom>
                  <a:avLst/>
                  <a:gdLst>
                    <a:gd name="T0" fmla="*/ 0 w 306"/>
                    <a:gd name="T1" fmla="*/ 9 h 240"/>
                    <a:gd name="T2" fmla="*/ 2 w 306"/>
                    <a:gd name="T3" fmla="*/ 19 h 240"/>
                    <a:gd name="T4" fmla="*/ 14 w 306"/>
                    <a:gd name="T5" fmla="*/ 9 h 240"/>
                    <a:gd name="T6" fmla="*/ 14 w 306"/>
                    <a:gd name="T7" fmla="*/ 0 h 240"/>
                    <a:gd name="T8" fmla="*/ 0 w 306"/>
                    <a:gd name="T9" fmla="*/ 9 h 24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6"/>
                    <a:gd name="T16" fmla="*/ 0 h 240"/>
                    <a:gd name="T17" fmla="*/ 306 w 306"/>
                    <a:gd name="T18" fmla="*/ 240 h 24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6" h="240">
                      <a:moveTo>
                        <a:pt x="0" y="106"/>
                      </a:moveTo>
                      <a:lnTo>
                        <a:pt x="2" y="240"/>
                      </a:lnTo>
                      <a:lnTo>
                        <a:pt x="306" y="110"/>
                      </a:lnTo>
                      <a:lnTo>
                        <a:pt x="300" y="0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3" name="AutoShape 1010">
                  <a:extLst>
                    <a:ext uri="{FF2B5EF4-FFF2-40B4-BE49-F238E27FC236}">
                      <a16:creationId xmlns:a16="http://schemas.microsoft.com/office/drawing/2014/main" id="{C10585A3-5046-F44C-A720-1B5360D1A1E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140" y="2675"/>
                  <a:ext cx="1196" cy="150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DDDDDD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94" name="AutoShape 1011">
                  <a:extLst>
                    <a:ext uri="{FF2B5EF4-FFF2-40B4-BE49-F238E27FC236}">
                      <a16:creationId xmlns:a16="http://schemas.microsoft.com/office/drawing/2014/main" id="{0F1CC371-A8A5-1146-9D54-06BA5783B27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2714"/>
                  <a:ext cx="1066" cy="7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chemeClr val="tx2"/>
                    </a:gs>
                    <a:gs pos="100000">
                      <a:schemeClr val="bg2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95" name="Oval 1012">
                  <a:extLst>
                    <a:ext uri="{FF2B5EF4-FFF2-40B4-BE49-F238E27FC236}">
                      <a16:creationId xmlns:a16="http://schemas.microsoft.com/office/drawing/2014/main" id="{165ACFDB-EB0A-EF4A-A53B-E952BF38B28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09" y="2382"/>
                  <a:ext cx="159" cy="142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96" name="Oval 1013">
                  <a:extLst>
                    <a:ext uri="{FF2B5EF4-FFF2-40B4-BE49-F238E27FC236}">
                      <a16:creationId xmlns:a16="http://schemas.microsoft.com/office/drawing/2014/main" id="{8E1C86F1-E8A5-AB43-9FBE-05329F11F8D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89" y="2382"/>
                  <a:ext cx="159" cy="142"/>
                </a:xfrm>
                <a:prstGeom prst="ellipse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1800">
                    <a:solidFill>
                      <a:srgbClr val="FF0000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97" name="Oval 1014">
                  <a:extLst>
                    <a:ext uri="{FF2B5EF4-FFF2-40B4-BE49-F238E27FC236}">
                      <a16:creationId xmlns:a16="http://schemas.microsoft.com/office/drawing/2014/main" id="{0C189499-8A09-3E4B-B216-1DBC5D3CDC7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58" y="2382"/>
                  <a:ext cx="159" cy="142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98" name="Rectangle 1015">
                  <a:extLst>
                    <a:ext uri="{FF2B5EF4-FFF2-40B4-BE49-F238E27FC236}">
                      <a16:creationId xmlns:a16="http://schemas.microsoft.com/office/drawing/2014/main" id="{F801E0C5-03DC-4947-89BB-24F841D73CA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067" y="1837"/>
                  <a:ext cx="80" cy="759"/>
                </a:xfrm>
                <a:prstGeom prst="rect">
                  <a:avLst/>
                </a:prstGeom>
                <a:solidFill>
                  <a:srgbClr val="292929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latin typeface="Arial" panose="020B0604020202020204" pitchFamily="34" charset="0"/>
                  </a:endParaRPr>
                </a:p>
              </p:txBody>
            </p:sp>
          </p:grpSp>
        </p:grpSp>
      </p:grpSp>
      <p:grpSp>
        <p:nvGrpSpPr>
          <p:cNvPr id="8" name="Group 7">
            <a:extLst>
              <a:ext uri="{FF2B5EF4-FFF2-40B4-BE49-F238E27FC236}">
                <a16:creationId xmlns:a16="http://schemas.microsoft.com/office/drawing/2014/main" id="{FCEA6D79-FD00-1148-A95A-8E46A45625BA}"/>
              </a:ext>
            </a:extLst>
          </p:cNvPr>
          <p:cNvGrpSpPr/>
          <p:nvPr/>
        </p:nvGrpSpPr>
        <p:grpSpPr>
          <a:xfrm>
            <a:off x="7332141" y="1814171"/>
            <a:ext cx="4398669" cy="4440468"/>
            <a:chOff x="7295123" y="1843082"/>
            <a:chExt cx="4398669" cy="4440468"/>
          </a:xfrm>
        </p:grpSpPr>
        <p:sp>
          <p:nvSpPr>
            <p:cNvPr id="614" name="Oval 613">
              <a:extLst>
                <a:ext uri="{FF2B5EF4-FFF2-40B4-BE49-F238E27FC236}">
                  <a16:creationId xmlns:a16="http://schemas.microsoft.com/office/drawing/2014/main" id="{6D8354C1-1210-1940-9F91-B4758D5841DC}"/>
                </a:ext>
              </a:extLst>
            </p:cNvPr>
            <p:cNvSpPr/>
            <p:nvPr/>
          </p:nvSpPr>
          <p:spPr>
            <a:xfrm>
              <a:off x="7866885" y="3450880"/>
              <a:ext cx="612303" cy="510069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31" name="Oval 630">
              <a:extLst>
                <a:ext uri="{FF2B5EF4-FFF2-40B4-BE49-F238E27FC236}">
                  <a16:creationId xmlns:a16="http://schemas.microsoft.com/office/drawing/2014/main" id="{E3958303-11B7-AC47-B40B-E7F34DA98B87}"/>
                </a:ext>
              </a:extLst>
            </p:cNvPr>
            <p:cNvSpPr/>
            <p:nvPr/>
          </p:nvSpPr>
          <p:spPr>
            <a:xfrm>
              <a:off x="7675465" y="3247424"/>
              <a:ext cx="612303" cy="510069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32" name="Oval 631">
              <a:extLst>
                <a:ext uri="{FF2B5EF4-FFF2-40B4-BE49-F238E27FC236}">
                  <a16:creationId xmlns:a16="http://schemas.microsoft.com/office/drawing/2014/main" id="{E52B2236-5BAD-4448-BEE0-0CD0D214FDEF}"/>
                </a:ext>
              </a:extLst>
            </p:cNvPr>
            <p:cNvSpPr/>
            <p:nvPr/>
          </p:nvSpPr>
          <p:spPr>
            <a:xfrm>
              <a:off x="7295123" y="3349484"/>
              <a:ext cx="612303" cy="510069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7" name="Group 6">
              <a:extLst>
                <a:ext uri="{FF2B5EF4-FFF2-40B4-BE49-F238E27FC236}">
                  <a16:creationId xmlns:a16="http://schemas.microsoft.com/office/drawing/2014/main" id="{94D09F97-D3D9-764B-B75B-ED7B4816D5B9}"/>
                </a:ext>
              </a:extLst>
            </p:cNvPr>
            <p:cNvGrpSpPr/>
            <p:nvPr/>
          </p:nvGrpSpPr>
          <p:grpSpPr>
            <a:xfrm>
              <a:off x="7384850" y="1843082"/>
              <a:ext cx="4308942" cy="4440468"/>
              <a:chOff x="7384850" y="1843082"/>
              <a:chExt cx="4308942" cy="4440468"/>
            </a:xfrm>
          </p:grpSpPr>
          <p:sp>
            <p:nvSpPr>
              <p:cNvPr id="609" name="Oval 608">
                <a:extLst>
                  <a:ext uri="{FF2B5EF4-FFF2-40B4-BE49-F238E27FC236}">
                    <a16:creationId xmlns:a16="http://schemas.microsoft.com/office/drawing/2014/main" id="{8000236D-4FCB-8E42-8443-B60A47AB111C}"/>
                  </a:ext>
                </a:extLst>
              </p:cNvPr>
              <p:cNvSpPr/>
              <p:nvPr/>
            </p:nvSpPr>
            <p:spPr>
              <a:xfrm>
                <a:off x="9026135" y="5773481"/>
                <a:ext cx="612303" cy="510069"/>
              </a:xfrm>
              <a:prstGeom prst="ellipse">
                <a:avLst/>
              </a:prstGeom>
              <a:noFill/>
              <a:ln w="28575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10" name="Oval 609">
                <a:extLst>
                  <a:ext uri="{FF2B5EF4-FFF2-40B4-BE49-F238E27FC236}">
                    <a16:creationId xmlns:a16="http://schemas.microsoft.com/office/drawing/2014/main" id="{D2A0E321-E076-5E4B-B83B-757AFB1A4CEA}"/>
                  </a:ext>
                </a:extLst>
              </p:cNvPr>
              <p:cNvSpPr/>
              <p:nvPr/>
            </p:nvSpPr>
            <p:spPr>
              <a:xfrm>
                <a:off x="8465833" y="5458029"/>
                <a:ext cx="612303" cy="510069"/>
              </a:xfrm>
              <a:prstGeom prst="ellipse">
                <a:avLst/>
              </a:prstGeom>
              <a:noFill/>
              <a:ln w="28575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11" name="Oval 610">
                <a:extLst>
                  <a:ext uri="{FF2B5EF4-FFF2-40B4-BE49-F238E27FC236}">
                    <a16:creationId xmlns:a16="http://schemas.microsoft.com/office/drawing/2014/main" id="{25D6BB58-705A-994A-A4C0-4597BD3E586E}"/>
                  </a:ext>
                </a:extLst>
              </p:cNvPr>
              <p:cNvSpPr/>
              <p:nvPr/>
            </p:nvSpPr>
            <p:spPr>
              <a:xfrm>
                <a:off x="7992829" y="5385020"/>
                <a:ext cx="612303" cy="510069"/>
              </a:xfrm>
              <a:prstGeom prst="ellipse">
                <a:avLst/>
              </a:prstGeom>
              <a:noFill/>
              <a:ln w="28575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12" name="Oval 611">
                <a:extLst>
                  <a:ext uri="{FF2B5EF4-FFF2-40B4-BE49-F238E27FC236}">
                    <a16:creationId xmlns:a16="http://schemas.microsoft.com/office/drawing/2014/main" id="{626C6AB3-E95B-4E45-912D-03BD50D0AB9E}"/>
                  </a:ext>
                </a:extLst>
              </p:cNvPr>
              <p:cNvSpPr/>
              <p:nvPr/>
            </p:nvSpPr>
            <p:spPr>
              <a:xfrm>
                <a:off x="7652236" y="5189752"/>
                <a:ext cx="612303" cy="510069"/>
              </a:xfrm>
              <a:prstGeom prst="ellipse">
                <a:avLst/>
              </a:prstGeom>
              <a:noFill/>
              <a:ln w="28575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13" name="Oval 612">
                <a:extLst>
                  <a:ext uri="{FF2B5EF4-FFF2-40B4-BE49-F238E27FC236}">
                    <a16:creationId xmlns:a16="http://schemas.microsoft.com/office/drawing/2014/main" id="{651092E3-127F-B747-AC6B-A506BBC80C9F}"/>
                  </a:ext>
                </a:extLst>
              </p:cNvPr>
              <p:cNvSpPr/>
              <p:nvPr/>
            </p:nvSpPr>
            <p:spPr>
              <a:xfrm>
                <a:off x="11017339" y="3399436"/>
                <a:ext cx="612311" cy="510076"/>
              </a:xfrm>
              <a:prstGeom prst="ellipse">
                <a:avLst/>
              </a:prstGeom>
              <a:noFill/>
              <a:ln w="28575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33" name="Oval 632">
                <a:extLst>
                  <a:ext uri="{FF2B5EF4-FFF2-40B4-BE49-F238E27FC236}">
                    <a16:creationId xmlns:a16="http://schemas.microsoft.com/office/drawing/2014/main" id="{C302BF23-8204-FB46-A78D-495CB59FC0FB}"/>
                  </a:ext>
                </a:extLst>
              </p:cNvPr>
              <p:cNvSpPr/>
              <p:nvPr/>
            </p:nvSpPr>
            <p:spPr>
              <a:xfrm>
                <a:off x="8605132" y="1925480"/>
                <a:ext cx="612303" cy="510069"/>
              </a:xfrm>
              <a:prstGeom prst="ellipse">
                <a:avLst/>
              </a:prstGeom>
              <a:noFill/>
              <a:ln w="28575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34" name="Oval 633">
                <a:extLst>
                  <a:ext uri="{FF2B5EF4-FFF2-40B4-BE49-F238E27FC236}">
                    <a16:creationId xmlns:a16="http://schemas.microsoft.com/office/drawing/2014/main" id="{ED9D1CE7-97E7-BE42-9A9E-DFF564EF6FD2}"/>
                  </a:ext>
                </a:extLst>
              </p:cNvPr>
              <p:cNvSpPr/>
              <p:nvPr/>
            </p:nvSpPr>
            <p:spPr>
              <a:xfrm>
                <a:off x="7384850" y="2332725"/>
                <a:ext cx="612303" cy="510069"/>
              </a:xfrm>
              <a:prstGeom prst="ellipse">
                <a:avLst/>
              </a:prstGeom>
              <a:noFill/>
              <a:ln w="28575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35" name="Oval 634">
                <a:extLst>
                  <a:ext uri="{FF2B5EF4-FFF2-40B4-BE49-F238E27FC236}">
                    <a16:creationId xmlns:a16="http://schemas.microsoft.com/office/drawing/2014/main" id="{78E6AF30-B350-C649-8449-B69F6002DF42}"/>
                  </a:ext>
                </a:extLst>
              </p:cNvPr>
              <p:cNvSpPr/>
              <p:nvPr/>
            </p:nvSpPr>
            <p:spPr>
              <a:xfrm>
                <a:off x="7643306" y="1843082"/>
                <a:ext cx="612303" cy="510069"/>
              </a:xfrm>
              <a:prstGeom prst="ellipse">
                <a:avLst/>
              </a:prstGeom>
              <a:noFill/>
              <a:ln w="28575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36" name="Oval 635">
                <a:extLst>
                  <a:ext uri="{FF2B5EF4-FFF2-40B4-BE49-F238E27FC236}">
                    <a16:creationId xmlns:a16="http://schemas.microsoft.com/office/drawing/2014/main" id="{33196CF4-E8B7-C748-AEBE-BE1C069588D5}"/>
                  </a:ext>
                </a:extLst>
              </p:cNvPr>
              <p:cNvSpPr/>
              <p:nvPr/>
            </p:nvSpPr>
            <p:spPr>
              <a:xfrm>
                <a:off x="11081481" y="4188998"/>
                <a:ext cx="612311" cy="510076"/>
              </a:xfrm>
              <a:prstGeom prst="ellipse">
                <a:avLst/>
              </a:prstGeom>
              <a:noFill/>
              <a:ln w="28575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37" name="Oval 636">
                <a:extLst>
                  <a:ext uri="{FF2B5EF4-FFF2-40B4-BE49-F238E27FC236}">
                    <a16:creationId xmlns:a16="http://schemas.microsoft.com/office/drawing/2014/main" id="{B8AA2F12-9606-F944-8D71-78704F4F02AC}"/>
                  </a:ext>
                </a:extLst>
              </p:cNvPr>
              <p:cNvSpPr/>
              <p:nvPr/>
            </p:nvSpPr>
            <p:spPr>
              <a:xfrm>
                <a:off x="7866885" y="4808926"/>
                <a:ext cx="612303" cy="510069"/>
              </a:xfrm>
              <a:prstGeom prst="ellipse">
                <a:avLst/>
              </a:prstGeom>
              <a:noFill/>
              <a:ln w="28575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38" name="Oval 637">
                <a:extLst>
                  <a:ext uri="{FF2B5EF4-FFF2-40B4-BE49-F238E27FC236}">
                    <a16:creationId xmlns:a16="http://schemas.microsoft.com/office/drawing/2014/main" id="{C1E7801D-A747-164C-BE12-1FDEB3DFE743}"/>
                  </a:ext>
                </a:extLst>
              </p:cNvPr>
              <p:cNvSpPr/>
              <p:nvPr/>
            </p:nvSpPr>
            <p:spPr>
              <a:xfrm>
                <a:off x="9786432" y="5583683"/>
                <a:ext cx="612303" cy="510069"/>
              </a:xfrm>
              <a:prstGeom prst="ellipse">
                <a:avLst/>
              </a:prstGeom>
              <a:noFill/>
              <a:ln w="28575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39" name="Oval 638">
                <a:extLst>
                  <a:ext uri="{FF2B5EF4-FFF2-40B4-BE49-F238E27FC236}">
                    <a16:creationId xmlns:a16="http://schemas.microsoft.com/office/drawing/2014/main" id="{DF73A1CD-668E-B544-868D-FCFA8CE79DB9}"/>
                  </a:ext>
                </a:extLst>
              </p:cNvPr>
              <p:cNvSpPr/>
              <p:nvPr/>
            </p:nvSpPr>
            <p:spPr>
              <a:xfrm>
                <a:off x="10048818" y="5198326"/>
                <a:ext cx="612303" cy="510069"/>
              </a:xfrm>
              <a:prstGeom prst="ellipse">
                <a:avLst/>
              </a:prstGeom>
              <a:noFill/>
              <a:ln w="28575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640" name="Content Placeholder 2">
            <a:extLst>
              <a:ext uri="{FF2B5EF4-FFF2-40B4-BE49-F238E27FC236}">
                <a16:creationId xmlns:a16="http://schemas.microsoft.com/office/drawing/2014/main" id="{CAE1DAE5-E210-1642-9C4E-115EA6D0718E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199" y="1825625"/>
            <a:ext cx="5692665" cy="4617464"/>
          </a:xfrm>
        </p:spPr>
        <p:txBody>
          <a:bodyPr>
            <a:normAutofit/>
          </a:bodyPr>
          <a:lstStyle/>
          <a:p>
            <a:pPr marL="0" indent="0">
              <a:buSzPct val="75000"/>
              <a:buNone/>
            </a:pPr>
            <a:r>
              <a:rPr lang="en-US" altLang="en-US" sz="3200" dirty="0">
                <a:solidFill>
                  <a:srgbClr val="CC0000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Network edge:</a:t>
            </a:r>
          </a:p>
          <a:p>
            <a:pPr marL="350838" indent="-225425">
              <a:buSzPct val="100000"/>
            </a:pPr>
            <a:r>
              <a:rPr lang="en-US" altLang="en-US" dirty="0"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hosts: clients and servers</a:t>
            </a:r>
          </a:p>
          <a:p>
            <a:pPr marL="350838" indent="-225425">
              <a:buSzPct val="100000"/>
            </a:pPr>
            <a:r>
              <a:rPr lang="en-US" altLang="en-US" dirty="0"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servers often in data centers</a:t>
            </a:r>
          </a:p>
          <a:p>
            <a:pPr marL="174625" indent="0">
              <a:buSzPct val="75000"/>
              <a:buNone/>
            </a:pPr>
            <a:endParaRPr lang="en-US" altLang="en-US" dirty="0"/>
          </a:p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13398122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64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500"/>
                                        <p:tgtEl>
                                          <p:spTgt spid="64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9" dur="500"/>
                                        <p:tgtEl>
                                          <p:spTgt spid="64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 animBg="1"/>
      <p:bldP spid="640" grpId="0" build="p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9" name="Rectangle 419">
            <a:extLst>
              <a:ext uri="{FF2B5EF4-FFF2-40B4-BE49-F238E27FC236}">
                <a16:creationId xmlns:a16="http://schemas.microsoft.com/office/drawing/2014/main" id="{F39DA03D-3BDA-2344-B3D3-3A95FB5EED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39074" y="3553079"/>
            <a:ext cx="986999" cy="669622"/>
          </a:xfrm>
          <a:prstGeom prst="rect">
            <a:avLst/>
          </a:prstGeom>
          <a:solidFill>
            <a:srgbClr val="9CDFF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2400">
              <a:latin typeface="Arial" panose="020B0604020202020204" pitchFamily="34" charset="0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ja-JP" dirty="0"/>
              <a:t>A closer look at Internet structure</a:t>
            </a:r>
            <a:endParaRPr lang="en-US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C89035B-463A-1E40-A130-AE9AA3E3766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Introduction: 1-</a:t>
            </a:r>
            <a:fld id="{C4204591-24BD-A542-B9D5-F8D8A88D2FEE}" type="slidenum">
              <a:rPr lang="en-US" smtClean="0"/>
              <a:pPr/>
              <a:t>11</a:t>
            </a:fld>
            <a:endParaRPr lang="en-US" dirty="0"/>
          </a:p>
        </p:txBody>
      </p:sp>
      <p:sp>
        <p:nvSpPr>
          <p:cNvPr id="371" name="Freeform 370">
            <a:extLst>
              <a:ext uri="{FF2B5EF4-FFF2-40B4-BE49-F238E27FC236}">
                <a16:creationId xmlns:a16="http://schemas.microsoft.com/office/drawing/2014/main" id="{21662630-62BB-AE4A-A779-AEACD21E6D7C}"/>
              </a:ext>
            </a:extLst>
          </p:cNvPr>
          <p:cNvSpPr/>
          <p:nvPr/>
        </p:nvSpPr>
        <p:spPr>
          <a:xfrm>
            <a:off x="8985188" y="3065778"/>
            <a:ext cx="1124807" cy="1337915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82604 w 1558990"/>
              <a:gd name="connsiteY0" fmla="*/ 534641 h 1810599"/>
              <a:gd name="connsiteX1" fmla="*/ 22252 w 1558990"/>
              <a:gd name="connsiteY1" fmla="*/ 940200 h 1810599"/>
              <a:gd name="connsiteX2" fmla="*/ 167457 w 1558990"/>
              <a:gd name="connsiteY2" fmla="*/ 1672556 h 1810599"/>
              <a:gd name="connsiteX3" fmla="*/ 1208772 w 1558990"/>
              <a:gd name="connsiteY3" fmla="*/ 1775650 h 1810599"/>
              <a:gd name="connsiteX4" fmla="*/ 1543003 w 1558990"/>
              <a:gd name="connsiteY4" fmla="*/ 1257671 h 1810599"/>
              <a:gd name="connsiteX5" fmla="*/ 1490762 w 1558990"/>
              <a:gd name="connsiteY5" fmla="*/ 672856 h 1810599"/>
              <a:gd name="connsiteX6" fmla="*/ 1359176 w 1558990"/>
              <a:gd name="connsiteY6" fmla="*/ 154877 h 1810599"/>
              <a:gd name="connsiteX7" fmla="*/ 861336 w 1558990"/>
              <a:gd name="connsiteY7" fmla="*/ 21205 h 1810599"/>
              <a:gd name="connsiteX8" fmla="*/ 382604 w 1558990"/>
              <a:gd name="connsiteY8" fmla="*/ 534641 h 1810599"/>
              <a:gd name="connsiteX0" fmla="*/ 393458 w 1593840"/>
              <a:gd name="connsiteY0" fmla="*/ 534641 h 1793264"/>
              <a:gd name="connsiteX1" fmla="*/ 33106 w 1593840"/>
              <a:gd name="connsiteY1" fmla="*/ 940200 h 1793264"/>
              <a:gd name="connsiteX2" fmla="*/ 178311 w 1593840"/>
              <a:gd name="connsiteY2" fmla="*/ 1672556 h 1793264"/>
              <a:gd name="connsiteX3" fmla="*/ 1464139 w 1593840"/>
              <a:gd name="connsiteY3" fmla="*/ 1752440 h 1793264"/>
              <a:gd name="connsiteX4" fmla="*/ 1553857 w 1593840"/>
              <a:gd name="connsiteY4" fmla="*/ 1257671 h 1793264"/>
              <a:gd name="connsiteX5" fmla="*/ 1501616 w 1593840"/>
              <a:gd name="connsiteY5" fmla="*/ 672856 h 1793264"/>
              <a:gd name="connsiteX6" fmla="*/ 1370030 w 1593840"/>
              <a:gd name="connsiteY6" fmla="*/ 154877 h 1793264"/>
              <a:gd name="connsiteX7" fmla="*/ 872190 w 1593840"/>
              <a:gd name="connsiteY7" fmla="*/ 21205 h 1793264"/>
              <a:gd name="connsiteX8" fmla="*/ 393458 w 1593840"/>
              <a:gd name="connsiteY8" fmla="*/ 534641 h 1793264"/>
              <a:gd name="connsiteX0" fmla="*/ 393458 w 1566550"/>
              <a:gd name="connsiteY0" fmla="*/ 534641 h 1840341"/>
              <a:gd name="connsiteX1" fmla="*/ 33106 w 1566550"/>
              <a:gd name="connsiteY1" fmla="*/ 940200 h 1840341"/>
              <a:gd name="connsiteX2" fmla="*/ 178311 w 1566550"/>
              <a:gd name="connsiteY2" fmla="*/ 1672556 h 1840341"/>
              <a:gd name="connsiteX3" fmla="*/ 1464139 w 1566550"/>
              <a:gd name="connsiteY3" fmla="*/ 1752440 h 1840341"/>
              <a:gd name="connsiteX4" fmla="*/ 1553857 w 1566550"/>
              <a:gd name="connsiteY4" fmla="*/ 1257671 h 1840341"/>
              <a:gd name="connsiteX5" fmla="*/ 1501616 w 1566550"/>
              <a:gd name="connsiteY5" fmla="*/ 672856 h 1840341"/>
              <a:gd name="connsiteX6" fmla="*/ 1370030 w 1566550"/>
              <a:gd name="connsiteY6" fmla="*/ 154877 h 1840341"/>
              <a:gd name="connsiteX7" fmla="*/ 872190 w 1566550"/>
              <a:gd name="connsiteY7" fmla="*/ 21205 h 1840341"/>
              <a:gd name="connsiteX8" fmla="*/ 393458 w 1566550"/>
              <a:gd name="connsiteY8" fmla="*/ 534641 h 1840341"/>
              <a:gd name="connsiteX0" fmla="*/ 393458 w 1555557"/>
              <a:gd name="connsiteY0" fmla="*/ 534641 h 1787187"/>
              <a:gd name="connsiteX1" fmla="*/ 33106 w 1555557"/>
              <a:gd name="connsiteY1" fmla="*/ 940200 h 1787187"/>
              <a:gd name="connsiteX2" fmla="*/ 178311 w 1555557"/>
              <a:gd name="connsiteY2" fmla="*/ 1672556 h 1787187"/>
              <a:gd name="connsiteX3" fmla="*/ 1464139 w 1555557"/>
              <a:gd name="connsiteY3" fmla="*/ 1752440 h 1787187"/>
              <a:gd name="connsiteX4" fmla="*/ 1553857 w 1555557"/>
              <a:gd name="connsiteY4" fmla="*/ 1257671 h 1787187"/>
              <a:gd name="connsiteX5" fmla="*/ 1501616 w 1555557"/>
              <a:gd name="connsiteY5" fmla="*/ 672856 h 1787187"/>
              <a:gd name="connsiteX6" fmla="*/ 1370030 w 1555557"/>
              <a:gd name="connsiteY6" fmla="*/ 154877 h 1787187"/>
              <a:gd name="connsiteX7" fmla="*/ 872190 w 1555557"/>
              <a:gd name="connsiteY7" fmla="*/ 21205 h 1787187"/>
              <a:gd name="connsiteX8" fmla="*/ 393458 w 1555557"/>
              <a:gd name="connsiteY8" fmla="*/ 534641 h 1787187"/>
              <a:gd name="connsiteX0" fmla="*/ 401126 w 1664928"/>
              <a:gd name="connsiteY0" fmla="*/ 534641 h 1783934"/>
              <a:gd name="connsiteX1" fmla="*/ 40774 w 1664928"/>
              <a:gd name="connsiteY1" fmla="*/ 940200 h 1783934"/>
              <a:gd name="connsiteX2" fmla="*/ 185979 w 1664928"/>
              <a:gd name="connsiteY2" fmla="*/ 1672556 h 1783934"/>
              <a:gd name="connsiteX3" fmla="*/ 1618513 w 1664928"/>
              <a:gd name="connsiteY3" fmla="*/ 1747798 h 1783934"/>
              <a:gd name="connsiteX4" fmla="*/ 1561525 w 1664928"/>
              <a:gd name="connsiteY4" fmla="*/ 1257671 h 1783934"/>
              <a:gd name="connsiteX5" fmla="*/ 1509284 w 1664928"/>
              <a:gd name="connsiteY5" fmla="*/ 672856 h 1783934"/>
              <a:gd name="connsiteX6" fmla="*/ 1377698 w 1664928"/>
              <a:gd name="connsiteY6" fmla="*/ 154877 h 1783934"/>
              <a:gd name="connsiteX7" fmla="*/ 879858 w 1664928"/>
              <a:gd name="connsiteY7" fmla="*/ 21205 h 1783934"/>
              <a:gd name="connsiteX8" fmla="*/ 401126 w 1664928"/>
              <a:gd name="connsiteY8" fmla="*/ 534641 h 1783934"/>
              <a:gd name="connsiteX0" fmla="*/ 408119 w 1718774"/>
              <a:gd name="connsiteY0" fmla="*/ 534641 h 1826522"/>
              <a:gd name="connsiteX1" fmla="*/ 47767 w 1718774"/>
              <a:gd name="connsiteY1" fmla="*/ 940200 h 1826522"/>
              <a:gd name="connsiteX2" fmla="*/ 179001 w 1718774"/>
              <a:gd name="connsiteY2" fmla="*/ 1742186 h 1826522"/>
              <a:gd name="connsiteX3" fmla="*/ 1625506 w 1718774"/>
              <a:gd name="connsiteY3" fmla="*/ 1747798 h 1826522"/>
              <a:gd name="connsiteX4" fmla="*/ 1568518 w 1718774"/>
              <a:gd name="connsiteY4" fmla="*/ 1257671 h 1826522"/>
              <a:gd name="connsiteX5" fmla="*/ 1516277 w 1718774"/>
              <a:gd name="connsiteY5" fmla="*/ 672856 h 1826522"/>
              <a:gd name="connsiteX6" fmla="*/ 1384691 w 1718774"/>
              <a:gd name="connsiteY6" fmla="*/ 154877 h 1826522"/>
              <a:gd name="connsiteX7" fmla="*/ 886851 w 1718774"/>
              <a:gd name="connsiteY7" fmla="*/ 21205 h 1826522"/>
              <a:gd name="connsiteX8" fmla="*/ 408119 w 1718774"/>
              <a:gd name="connsiteY8" fmla="*/ 534641 h 1826522"/>
              <a:gd name="connsiteX0" fmla="*/ 477759 w 1796623"/>
              <a:gd name="connsiteY0" fmla="*/ 534641 h 1818043"/>
              <a:gd name="connsiteX1" fmla="*/ 117407 w 1796623"/>
              <a:gd name="connsiteY1" fmla="*/ 940200 h 1818043"/>
              <a:gd name="connsiteX2" fmla="*/ 136864 w 1796623"/>
              <a:gd name="connsiteY2" fmla="*/ 1728260 h 1818043"/>
              <a:gd name="connsiteX3" fmla="*/ 1695146 w 1796623"/>
              <a:gd name="connsiteY3" fmla="*/ 1747798 h 1818043"/>
              <a:gd name="connsiteX4" fmla="*/ 1638158 w 1796623"/>
              <a:gd name="connsiteY4" fmla="*/ 1257671 h 1818043"/>
              <a:gd name="connsiteX5" fmla="*/ 1585917 w 1796623"/>
              <a:gd name="connsiteY5" fmla="*/ 672856 h 1818043"/>
              <a:gd name="connsiteX6" fmla="*/ 1454331 w 1796623"/>
              <a:gd name="connsiteY6" fmla="*/ 154877 h 1818043"/>
              <a:gd name="connsiteX7" fmla="*/ 956491 w 1796623"/>
              <a:gd name="connsiteY7" fmla="*/ 21205 h 1818043"/>
              <a:gd name="connsiteX8" fmla="*/ 477759 w 1796623"/>
              <a:gd name="connsiteY8" fmla="*/ 534641 h 1818043"/>
              <a:gd name="connsiteX0" fmla="*/ 396783 w 1688820"/>
              <a:gd name="connsiteY0" fmla="*/ 534641 h 1815615"/>
              <a:gd name="connsiteX1" fmla="*/ 36431 w 1688820"/>
              <a:gd name="connsiteY1" fmla="*/ 940200 h 1815615"/>
              <a:gd name="connsiteX2" fmla="*/ 55888 w 1688820"/>
              <a:gd name="connsiteY2" fmla="*/ 1728260 h 1815615"/>
              <a:gd name="connsiteX3" fmla="*/ 421834 w 1688820"/>
              <a:gd name="connsiteY3" fmla="*/ 1798118 h 1815615"/>
              <a:gd name="connsiteX4" fmla="*/ 1614170 w 1688820"/>
              <a:gd name="connsiteY4" fmla="*/ 1747798 h 1815615"/>
              <a:gd name="connsiteX5" fmla="*/ 1557182 w 1688820"/>
              <a:gd name="connsiteY5" fmla="*/ 1257671 h 1815615"/>
              <a:gd name="connsiteX6" fmla="*/ 1504941 w 1688820"/>
              <a:gd name="connsiteY6" fmla="*/ 672856 h 1815615"/>
              <a:gd name="connsiteX7" fmla="*/ 1373355 w 1688820"/>
              <a:gd name="connsiteY7" fmla="*/ 154877 h 1815615"/>
              <a:gd name="connsiteX8" fmla="*/ 875515 w 1688820"/>
              <a:gd name="connsiteY8" fmla="*/ 21205 h 1815615"/>
              <a:gd name="connsiteX9" fmla="*/ 396783 w 1688820"/>
              <a:gd name="connsiteY9" fmla="*/ 534641 h 1815615"/>
              <a:gd name="connsiteX0" fmla="*/ 394951 w 1689541"/>
              <a:gd name="connsiteY0" fmla="*/ 534641 h 1877271"/>
              <a:gd name="connsiteX1" fmla="*/ 34599 w 1689541"/>
              <a:gd name="connsiteY1" fmla="*/ 940200 h 1877271"/>
              <a:gd name="connsiteX2" fmla="*/ 54056 w 1689541"/>
              <a:gd name="connsiteY2" fmla="*/ 1728260 h 1877271"/>
              <a:gd name="connsiteX3" fmla="*/ 385071 w 1689541"/>
              <a:gd name="connsiteY3" fmla="*/ 1877032 h 1877271"/>
              <a:gd name="connsiteX4" fmla="*/ 1612338 w 1689541"/>
              <a:gd name="connsiteY4" fmla="*/ 1747798 h 1877271"/>
              <a:gd name="connsiteX5" fmla="*/ 1555350 w 1689541"/>
              <a:gd name="connsiteY5" fmla="*/ 1257671 h 1877271"/>
              <a:gd name="connsiteX6" fmla="*/ 1503109 w 1689541"/>
              <a:gd name="connsiteY6" fmla="*/ 672856 h 1877271"/>
              <a:gd name="connsiteX7" fmla="*/ 1371523 w 1689541"/>
              <a:gd name="connsiteY7" fmla="*/ 154877 h 1877271"/>
              <a:gd name="connsiteX8" fmla="*/ 873683 w 1689541"/>
              <a:gd name="connsiteY8" fmla="*/ 21205 h 1877271"/>
              <a:gd name="connsiteX9" fmla="*/ 394951 w 1689541"/>
              <a:gd name="connsiteY9" fmla="*/ 534641 h 1877271"/>
              <a:gd name="connsiteX0" fmla="*/ 394949 w 1689541"/>
              <a:gd name="connsiteY0" fmla="*/ 534641 h 1877032"/>
              <a:gd name="connsiteX1" fmla="*/ 34597 w 1689541"/>
              <a:gd name="connsiteY1" fmla="*/ 940200 h 1877032"/>
              <a:gd name="connsiteX2" fmla="*/ 54054 w 1689541"/>
              <a:gd name="connsiteY2" fmla="*/ 1728260 h 1877032"/>
              <a:gd name="connsiteX3" fmla="*/ 385069 w 1689541"/>
              <a:gd name="connsiteY3" fmla="*/ 1877032 h 1877032"/>
              <a:gd name="connsiteX4" fmla="*/ 1612336 w 1689541"/>
              <a:gd name="connsiteY4" fmla="*/ 1747798 h 1877032"/>
              <a:gd name="connsiteX5" fmla="*/ 1555348 w 1689541"/>
              <a:gd name="connsiteY5" fmla="*/ 1257671 h 1877032"/>
              <a:gd name="connsiteX6" fmla="*/ 1503107 w 1689541"/>
              <a:gd name="connsiteY6" fmla="*/ 672856 h 1877032"/>
              <a:gd name="connsiteX7" fmla="*/ 1371521 w 1689541"/>
              <a:gd name="connsiteY7" fmla="*/ 154877 h 1877032"/>
              <a:gd name="connsiteX8" fmla="*/ 873681 w 1689541"/>
              <a:gd name="connsiteY8" fmla="*/ 21205 h 1877032"/>
              <a:gd name="connsiteX9" fmla="*/ 394949 w 1689541"/>
              <a:gd name="connsiteY9" fmla="*/ 534641 h 1877032"/>
              <a:gd name="connsiteX0" fmla="*/ 394949 w 1683795"/>
              <a:gd name="connsiteY0" fmla="*/ 534641 h 1877032"/>
              <a:gd name="connsiteX1" fmla="*/ 34597 w 1683795"/>
              <a:gd name="connsiteY1" fmla="*/ 940200 h 1877032"/>
              <a:gd name="connsiteX2" fmla="*/ 54054 w 1683795"/>
              <a:gd name="connsiteY2" fmla="*/ 1728260 h 1877032"/>
              <a:gd name="connsiteX3" fmla="*/ 385069 w 1683795"/>
              <a:gd name="connsiteY3" fmla="*/ 1877032 h 1877032"/>
              <a:gd name="connsiteX4" fmla="*/ 1605349 w 1683795"/>
              <a:gd name="connsiteY4" fmla="*/ 1798860 h 1877032"/>
              <a:gd name="connsiteX5" fmla="*/ 1555348 w 1683795"/>
              <a:gd name="connsiteY5" fmla="*/ 1257671 h 1877032"/>
              <a:gd name="connsiteX6" fmla="*/ 1503107 w 1683795"/>
              <a:gd name="connsiteY6" fmla="*/ 672856 h 1877032"/>
              <a:gd name="connsiteX7" fmla="*/ 1371521 w 1683795"/>
              <a:gd name="connsiteY7" fmla="*/ 154877 h 1877032"/>
              <a:gd name="connsiteX8" fmla="*/ 873681 w 1683795"/>
              <a:gd name="connsiteY8" fmla="*/ 21205 h 1877032"/>
              <a:gd name="connsiteX9" fmla="*/ 394949 w 1683795"/>
              <a:gd name="connsiteY9" fmla="*/ 534641 h 1877032"/>
              <a:gd name="connsiteX0" fmla="*/ 394949 w 1720794"/>
              <a:gd name="connsiteY0" fmla="*/ 534641 h 1877032"/>
              <a:gd name="connsiteX1" fmla="*/ 34597 w 1720794"/>
              <a:gd name="connsiteY1" fmla="*/ 940200 h 1877032"/>
              <a:gd name="connsiteX2" fmla="*/ 54054 w 1720794"/>
              <a:gd name="connsiteY2" fmla="*/ 1728260 h 1877032"/>
              <a:gd name="connsiteX3" fmla="*/ 385069 w 1720794"/>
              <a:gd name="connsiteY3" fmla="*/ 1877032 h 1877032"/>
              <a:gd name="connsiteX4" fmla="*/ 1605349 w 1720794"/>
              <a:gd name="connsiteY4" fmla="*/ 1798860 h 1877032"/>
              <a:gd name="connsiteX5" fmla="*/ 1555348 w 1720794"/>
              <a:gd name="connsiteY5" fmla="*/ 1257671 h 1877032"/>
              <a:gd name="connsiteX6" fmla="*/ 1503107 w 1720794"/>
              <a:gd name="connsiteY6" fmla="*/ 672856 h 1877032"/>
              <a:gd name="connsiteX7" fmla="*/ 1371521 w 1720794"/>
              <a:gd name="connsiteY7" fmla="*/ 154877 h 1877032"/>
              <a:gd name="connsiteX8" fmla="*/ 873681 w 1720794"/>
              <a:gd name="connsiteY8" fmla="*/ 21205 h 1877032"/>
              <a:gd name="connsiteX9" fmla="*/ 394949 w 1720794"/>
              <a:gd name="connsiteY9" fmla="*/ 534641 h 1877032"/>
              <a:gd name="connsiteX0" fmla="*/ 394949 w 1720794"/>
              <a:gd name="connsiteY0" fmla="*/ 534641 h 1877032"/>
              <a:gd name="connsiteX1" fmla="*/ 34597 w 1720794"/>
              <a:gd name="connsiteY1" fmla="*/ 940200 h 1877032"/>
              <a:gd name="connsiteX2" fmla="*/ 54054 w 1720794"/>
              <a:gd name="connsiteY2" fmla="*/ 1728260 h 1877032"/>
              <a:gd name="connsiteX3" fmla="*/ 385069 w 1720794"/>
              <a:gd name="connsiteY3" fmla="*/ 1877032 h 1877032"/>
              <a:gd name="connsiteX4" fmla="*/ 1605349 w 1720794"/>
              <a:gd name="connsiteY4" fmla="*/ 1798860 h 1877032"/>
              <a:gd name="connsiteX5" fmla="*/ 1555348 w 1720794"/>
              <a:gd name="connsiteY5" fmla="*/ 1257671 h 1877032"/>
              <a:gd name="connsiteX6" fmla="*/ 1503107 w 1720794"/>
              <a:gd name="connsiteY6" fmla="*/ 672856 h 1877032"/>
              <a:gd name="connsiteX7" fmla="*/ 1371521 w 1720794"/>
              <a:gd name="connsiteY7" fmla="*/ 154877 h 1877032"/>
              <a:gd name="connsiteX8" fmla="*/ 873681 w 1720794"/>
              <a:gd name="connsiteY8" fmla="*/ 21205 h 1877032"/>
              <a:gd name="connsiteX9" fmla="*/ 394949 w 1720794"/>
              <a:gd name="connsiteY9" fmla="*/ 534641 h 1877032"/>
              <a:gd name="connsiteX0" fmla="*/ 394949 w 1671512"/>
              <a:gd name="connsiteY0" fmla="*/ 534641 h 1877032"/>
              <a:gd name="connsiteX1" fmla="*/ 34597 w 1671512"/>
              <a:gd name="connsiteY1" fmla="*/ 940200 h 1877032"/>
              <a:gd name="connsiteX2" fmla="*/ 54054 w 1671512"/>
              <a:gd name="connsiteY2" fmla="*/ 1728260 h 1877032"/>
              <a:gd name="connsiteX3" fmla="*/ 385069 w 1671512"/>
              <a:gd name="connsiteY3" fmla="*/ 1877032 h 1877032"/>
              <a:gd name="connsiteX4" fmla="*/ 1605349 w 1671512"/>
              <a:gd name="connsiteY4" fmla="*/ 1798860 h 1877032"/>
              <a:gd name="connsiteX5" fmla="*/ 1555348 w 1671512"/>
              <a:gd name="connsiteY5" fmla="*/ 1257671 h 1877032"/>
              <a:gd name="connsiteX6" fmla="*/ 1503107 w 1671512"/>
              <a:gd name="connsiteY6" fmla="*/ 672856 h 1877032"/>
              <a:gd name="connsiteX7" fmla="*/ 1371521 w 1671512"/>
              <a:gd name="connsiteY7" fmla="*/ 154877 h 1877032"/>
              <a:gd name="connsiteX8" fmla="*/ 873681 w 1671512"/>
              <a:gd name="connsiteY8" fmla="*/ 21205 h 1877032"/>
              <a:gd name="connsiteX9" fmla="*/ 394949 w 1671512"/>
              <a:gd name="connsiteY9" fmla="*/ 534641 h 1877032"/>
              <a:gd name="connsiteX0" fmla="*/ 394949 w 1677296"/>
              <a:gd name="connsiteY0" fmla="*/ 534641 h 1877032"/>
              <a:gd name="connsiteX1" fmla="*/ 34597 w 1677296"/>
              <a:gd name="connsiteY1" fmla="*/ 940200 h 1877032"/>
              <a:gd name="connsiteX2" fmla="*/ 54054 w 1677296"/>
              <a:gd name="connsiteY2" fmla="*/ 1728260 h 1877032"/>
              <a:gd name="connsiteX3" fmla="*/ 385069 w 1677296"/>
              <a:gd name="connsiteY3" fmla="*/ 1877032 h 1877032"/>
              <a:gd name="connsiteX4" fmla="*/ 1612334 w 1677296"/>
              <a:gd name="connsiteY4" fmla="*/ 1840637 h 1877032"/>
              <a:gd name="connsiteX5" fmla="*/ 1555348 w 1677296"/>
              <a:gd name="connsiteY5" fmla="*/ 1257671 h 1877032"/>
              <a:gd name="connsiteX6" fmla="*/ 1503107 w 1677296"/>
              <a:gd name="connsiteY6" fmla="*/ 672856 h 1877032"/>
              <a:gd name="connsiteX7" fmla="*/ 1371521 w 1677296"/>
              <a:gd name="connsiteY7" fmla="*/ 154877 h 1877032"/>
              <a:gd name="connsiteX8" fmla="*/ 873681 w 1677296"/>
              <a:gd name="connsiteY8" fmla="*/ 21205 h 1877032"/>
              <a:gd name="connsiteX9" fmla="*/ 394949 w 1677296"/>
              <a:gd name="connsiteY9" fmla="*/ 534641 h 1877032"/>
              <a:gd name="connsiteX0" fmla="*/ 394949 w 1677298"/>
              <a:gd name="connsiteY0" fmla="*/ 534641 h 1877032"/>
              <a:gd name="connsiteX1" fmla="*/ 34597 w 1677298"/>
              <a:gd name="connsiteY1" fmla="*/ 940200 h 1877032"/>
              <a:gd name="connsiteX2" fmla="*/ 54054 w 1677298"/>
              <a:gd name="connsiteY2" fmla="*/ 1728260 h 1877032"/>
              <a:gd name="connsiteX3" fmla="*/ 385069 w 1677298"/>
              <a:gd name="connsiteY3" fmla="*/ 1877032 h 1877032"/>
              <a:gd name="connsiteX4" fmla="*/ 1612334 w 1677298"/>
              <a:gd name="connsiteY4" fmla="*/ 1840637 h 1877032"/>
              <a:gd name="connsiteX5" fmla="*/ 1555348 w 1677298"/>
              <a:gd name="connsiteY5" fmla="*/ 1257671 h 1877032"/>
              <a:gd name="connsiteX6" fmla="*/ 1503107 w 1677298"/>
              <a:gd name="connsiteY6" fmla="*/ 672856 h 1877032"/>
              <a:gd name="connsiteX7" fmla="*/ 1371521 w 1677298"/>
              <a:gd name="connsiteY7" fmla="*/ 154877 h 1877032"/>
              <a:gd name="connsiteX8" fmla="*/ 873681 w 1677298"/>
              <a:gd name="connsiteY8" fmla="*/ 21205 h 1877032"/>
              <a:gd name="connsiteX9" fmla="*/ 394949 w 1677298"/>
              <a:gd name="connsiteY9" fmla="*/ 534641 h 1877032"/>
              <a:gd name="connsiteX0" fmla="*/ 394949 w 1677296"/>
              <a:gd name="connsiteY0" fmla="*/ 534641 h 1904936"/>
              <a:gd name="connsiteX1" fmla="*/ 34597 w 1677296"/>
              <a:gd name="connsiteY1" fmla="*/ 940200 h 1904936"/>
              <a:gd name="connsiteX2" fmla="*/ 54054 w 1677296"/>
              <a:gd name="connsiteY2" fmla="*/ 1728260 h 1904936"/>
              <a:gd name="connsiteX3" fmla="*/ 385069 w 1677296"/>
              <a:gd name="connsiteY3" fmla="*/ 1877032 h 1904936"/>
              <a:gd name="connsiteX4" fmla="*/ 1612334 w 1677296"/>
              <a:gd name="connsiteY4" fmla="*/ 1840637 h 1904936"/>
              <a:gd name="connsiteX5" fmla="*/ 1555348 w 1677296"/>
              <a:gd name="connsiteY5" fmla="*/ 1257671 h 1904936"/>
              <a:gd name="connsiteX6" fmla="*/ 1503107 w 1677296"/>
              <a:gd name="connsiteY6" fmla="*/ 672856 h 1904936"/>
              <a:gd name="connsiteX7" fmla="*/ 1371521 w 1677296"/>
              <a:gd name="connsiteY7" fmla="*/ 154877 h 1904936"/>
              <a:gd name="connsiteX8" fmla="*/ 873681 w 1677296"/>
              <a:gd name="connsiteY8" fmla="*/ 21205 h 1904936"/>
              <a:gd name="connsiteX9" fmla="*/ 394949 w 1677296"/>
              <a:gd name="connsiteY9" fmla="*/ 534641 h 1904936"/>
              <a:gd name="connsiteX0" fmla="*/ 461539 w 1743887"/>
              <a:gd name="connsiteY0" fmla="*/ 534641 h 1904936"/>
              <a:gd name="connsiteX1" fmla="*/ 101187 w 1743887"/>
              <a:gd name="connsiteY1" fmla="*/ 940200 h 1904936"/>
              <a:gd name="connsiteX2" fmla="*/ 22840 w 1743887"/>
              <a:gd name="connsiteY2" fmla="*/ 1737812 h 1904936"/>
              <a:gd name="connsiteX3" fmla="*/ 451659 w 1743887"/>
              <a:gd name="connsiteY3" fmla="*/ 1877032 h 1904936"/>
              <a:gd name="connsiteX4" fmla="*/ 1678924 w 1743887"/>
              <a:gd name="connsiteY4" fmla="*/ 1840637 h 1904936"/>
              <a:gd name="connsiteX5" fmla="*/ 1621938 w 1743887"/>
              <a:gd name="connsiteY5" fmla="*/ 1257671 h 1904936"/>
              <a:gd name="connsiteX6" fmla="*/ 1569697 w 1743887"/>
              <a:gd name="connsiteY6" fmla="*/ 672856 h 1904936"/>
              <a:gd name="connsiteX7" fmla="*/ 1438111 w 1743887"/>
              <a:gd name="connsiteY7" fmla="*/ 154877 h 1904936"/>
              <a:gd name="connsiteX8" fmla="*/ 940271 w 1743887"/>
              <a:gd name="connsiteY8" fmla="*/ 21205 h 1904936"/>
              <a:gd name="connsiteX9" fmla="*/ 461539 w 1743887"/>
              <a:gd name="connsiteY9" fmla="*/ 534641 h 1904936"/>
              <a:gd name="connsiteX0" fmla="*/ 452050 w 1756359"/>
              <a:gd name="connsiteY0" fmla="*/ 534641 h 1891359"/>
              <a:gd name="connsiteX1" fmla="*/ 91698 w 1756359"/>
              <a:gd name="connsiteY1" fmla="*/ 940200 h 1891359"/>
              <a:gd name="connsiteX2" fmla="*/ 13351 w 1756359"/>
              <a:gd name="connsiteY2" fmla="*/ 1737812 h 1891359"/>
              <a:gd name="connsiteX3" fmla="*/ 309435 w 1756359"/>
              <a:gd name="connsiteY3" fmla="*/ 1891359 h 1891359"/>
              <a:gd name="connsiteX4" fmla="*/ 1669435 w 1756359"/>
              <a:gd name="connsiteY4" fmla="*/ 1840637 h 1891359"/>
              <a:gd name="connsiteX5" fmla="*/ 1612449 w 1756359"/>
              <a:gd name="connsiteY5" fmla="*/ 1257671 h 1891359"/>
              <a:gd name="connsiteX6" fmla="*/ 1560208 w 1756359"/>
              <a:gd name="connsiteY6" fmla="*/ 672856 h 1891359"/>
              <a:gd name="connsiteX7" fmla="*/ 1428622 w 1756359"/>
              <a:gd name="connsiteY7" fmla="*/ 154877 h 1891359"/>
              <a:gd name="connsiteX8" fmla="*/ 930782 w 1756359"/>
              <a:gd name="connsiteY8" fmla="*/ 21205 h 1891359"/>
              <a:gd name="connsiteX9" fmla="*/ 452050 w 1756359"/>
              <a:gd name="connsiteY9" fmla="*/ 534641 h 1891359"/>
              <a:gd name="connsiteX0" fmla="*/ 452050 w 1756257"/>
              <a:gd name="connsiteY0" fmla="*/ 534641 h 1891359"/>
              <a:gd name="connsiteX1" fmla="*/ 91698 w 1756257"/>
              <a:gd name="connsiteY1" fmla="*/ 940200 h 1891359"/>
              <a:gd name="connsiteX2" fmla="*/ 13351 w 1756257"/>
              <a:gd name="connsiteY2" fmla="*/ 1737812 h 1891359"/>
              <a:gd name="connsiteX3" fmla="*/ 309435 w 1756257"/>
              <a:gd name="connsiteY3" fmla="*/ 1891359 h 1891359"/>
              <a:gd name="connsiteX4" fmla="*/ 1669435 w 1756257"/>
              <a:gd name="connsiteY4" fmla="*/ 1840637 h 1891359"/>
              <a:gd name="connsiteX5" fmla="*/ 1612449 w 1756257"/>
              <a:gd name="connsiteY5" fmla="*/ 1257671 h 1891359"/>
              <a:gd name="connsiteX6" fmla="*/ 1563496 w 1756257"/>
              <a:gd name="connsiteY6" fmla="*/ 959631 h 1891359"/>
              <a:gd name="connsiteX7" fmla="*/ 1560208 w 1756257"/>
              <a:gd name="connsiteY7" fmla="*/ 672856 h 1891359"/>
              <a:gd name="connsiteX8" fmla="*/ 1428622 w 1756257"/>
              <a:gd name="connsiteY8" fmla="*/ 154877 h 1891359"/>
              <a:gd name="connsiteX9" fmla="*/ 930782 w 1756257"/>
              <a:gd name="connsiteY9" fmla="*/ 21205 h 1891359"/>
              <a:gd name="connsiteX10" fmla="*/ 452050 w 1756257"/>
              <a:gd name="connsiteY10" fmla="*/ 534641 h 1891359"/>
              <a:gd name="connsiteX0" fmla="*/ 452050 w 1764590"/>
              <a:gd name="connsiteY0" fmla="*/ 534641 h 1891359"/>
              <a:gd name="connsiteX1" fmla="*/ 91698 w 1764590"/>
              <a:gd name="connsiteY1" fmla="*/ 940200 h 1891359"/>
              <a:gd name="connsiteX2" fmla="*/ 13351 w 1764590"/>
              <a:gd name="connsiteY2" fmla="*/ 1737812 h 1891359"/>
              <a:gd name="connsiteX3" fmla="*/ 309435 w 1764590"/>
              <a:gd name="connsiteY3" fmla="*/ 1891359 h 1891359"/>
              <a:gd name="connsiteX4" fmla="*/ 1669435 w 1764590"/>
              <a:gd name="connsiteY4" fmla="*/ 1840637 h 1891359"/>
              <a:gd name="connsiteX5" fmla="*/ 1612449 w 1764590"/>
              <a:gd name="connsiteY5" fmla="*/ 1257671 h 1891359"/>
              <a:gd name="connsiteX6" fmla="*/ 1309780 w 1764590"/>
              <a:gd name="connsiteY6" fmla="*/ 1046341 h 1891359"/>
              <a:gd name="connsiteX7" fmla="*/ 1560208 w 1764590"/>
              <a:gd name="connsiteY7" fmla="*/ 672856 h 1891359"/>
              <a:gd name="connsiteX8" fmla="*/ 1428622 w 1764590"/>
              <a:gd name="connsiteY8" fmla="*/ 154877 h 1891359"/>
              <a:gd name="connsiteX9" fmla="*/ 930782 w 1764590"/>
              <a:gd name="connsiteY9" fmla="*/ 21205 h 1891359"/>
              <a:gd name="connsiteX10" fmla="*/ 452050 w 1764590"/>
              <a:gd name="connsiteY10" fmla="*/ 534641 h 1891359"/>
              <a:gd name="connsiteX0" fmla="*/ 452050 w 1764592"/>
              <a:gd name="connsiteY0" fmla="*/ 534641 h 1891359"/>
              <a:gd name="connsiteX1" fmla="*/ 91698 w 1764592"/>
              <a:gd name="connsiteY1" fmla="*/ 940200 h 1891359"/>
              <a:gd name="connsiteX2" fmla="*/ 13351 w 1764592"/>
              <a:gd name="connsiteY2" fmla="*/ 1737812 h 1891359"/>
              <a:gd name="connsiteX3" fmla="*/ 309435 w 1764592"/>
              <a:gd name="connsiteY3" fmla="*/ 1891359 h 1891359"/>
              <a:gd name="connsiteX4" fmla="*/ 1669435 w 1764592"/>
              <a:gd name="connsiteY4" fmla="*/ 1840637 h 1891359"/>
              <a:gd name="connsiteX5" fmla="*/ 1612449 w 1764592"/>
              <a:gd name="connsiteY5" fmla="*/ 1257671 h 1891359"/>
              <a:gd name="connsiteX6" fmla="*/ 1309780 w 1764592"/>
              <a:gd name="connsiteY6" fmla="*/ 1046341 h 1891359"/>
              <a:gd name="connsiteX7" fmla="*/ 1560208 w 1764592"/>
              <a:gd name="connsiteY7" fmla="*/ 672856 h 1891359"/>
              <a:gd name="connsiteX8" fmla="*/ 1428622 w 1764592"/>
              <a:gd name="connsiteY8" fmla="*/ 154877 h 1891359"/>
              <a:gd name="connsiteX9" fmla="*/ 930782 w 1764592"/>
              <a:gd name="connsiteY9" fmla="*/ 21205 h 1891359"/>
              <a:gd name="connsiteX10" fmla="*/ 452050 w 1764592"/>
              <a:gd name="connsiteY10" fmla="*/ 534641 h 1891359"/>
              <a:gd name="connsiteX0" fmla="*/ 452050 w 1764590"/>
              <a:gd name="connsiteY0" fmla="*/ 534641 h 1891359"/>
              <a:gd name="connsiteX1" fmla="*/ 91698 w 1764590"/>
              <a:gd name="connsiteY1" fmla="*/ 940200 h 1891359"/>
              <a:gd name="connsiteX2" fmla="*/ 13351 w 1764590"/>
              <a:gd name="connsiteY2" fmla="*/ 1737812 h 1891359"/>
              <a:gd name="connsiteX3" fmla="*/ 309435 w 1764590"/>
              <a:gd name="connsiteY3" fmla="*/ 1891359 h 1891359"/>
              <a:gd name="connsiteX4" fmla="*/ 1669435 w 1764590"/>
              <a:gd name="connsiteY4" fmla="*/ 1840637 h 1891359"/>
              <a:gd name="connsiteX5" fmla="*/ 1612449 w 1764590"/>
              <a:gd name="connsiteY5" fmla="*/ 1257671 h 1891359"/>
              <a:gd name="connsiteX6" fmla="*/ 1309780 w 1764590"/>
              <a:gd name="connsiteY6" fmla="*/ 1046341 h 1891359"/>
              <a:gd name="connsiteX7" fmla="*/ 1560208 w 1764590"/>
              <a:gd name="connsiteY7" fmla="*/ 672856 h 1891359"/>
              <a:gd name="connsiteX8" fmla="*/ 1428622 w 1764590"/>
              <a:gd name="connsiteY8" fmla="*/ 154877 h 1891359"/>
              <a:gd name="connsiteX9" fmla="*/ 930782 w 1764590"/>
              <a:gd name="connsiteY9" fmla="*/ 21205 h 1891359"/>
              <a:gd name="connsiteX10" fmla="*/ 452050 w 1764590"/>
              <a:gd name="connsiteY10" fmla="*/ 534641 h 1891359"/>
              <a:gd name="connsiteX0" fmla="*/ 452050 w 1792731"/>
              <a:gd name="connsiteY0" fmla="*/ 534641 h 1891359"/>
              <a:gd name="connsiteX1" fmla="*/ 91698 w 1792731"/>
              <a:gd name="connsiteY1" fmla="*/ 940200 h 1891359"/>
              <a:gd name="connsiteX2" fmla="*/ 13351 w 1792731"/>
              <a:gd name="connsiteY2" fmla="*/ 1737812 h 1891359"/>
              <a:gd name="connsiteX3" fmla="*/ 309435 w 1792731"/>
              <a:gd name="connsiteY3" fmla="*/ 1891359 h 1891359"/>
              <a:gd name="connsiteX4" fmla="*/ 1669435 w 1792731"/>
              <a:gd name="connsiteY4" fmla="*/ 1840637 h 1891359"/>
              <a:gd name="connsiteX5" fmla="*/ 1688563 w 1792731"/>
              <a:gd name="connsiteY5" fmla="*/ 1292355 h 1891359"/>
              <a:gd name="connsiteX6" fmla="*/ 1309780 w 1792731"/>
              <a:gd name="connsiteY6" fmla="*/ 1046341 h 1891359"/>
              <a:gd name="connsiteX7" fmla="*/ 1560208 w 1792731"/>
              <a:gd name="connsiteY7" fmla="*/ 672856 h 1891359"/>
              <a:gd name="connsiteX8" fmla="*/ 1428622 w 1792731"/>
              <a:gd name="connsiteY8" fmla="*/ 154877 h 1891359"/>
              <a:gd name="connsiteX9" fmla="*/ 930782 w 1792731"/>
              <a:gd name="connsiteY9" fmla="*/ 21205 h 1891359"/>
              <a:gd name="connsiteX10" fmla="*/ 452050 w 1792731"/>
              <a:gd name="connsiteY10" fmla="*/ 534641 h 1891359"/>
              <a:gd name="connsiteX0" fmla="*/ 452050 w 1814809"/>
              <a:gd name="connsiteY0" fmla="*/ 534641 h 1891359"/>
              <a:gd name="connsiteX1" fmla="*/ 91698 w 1814809"/>
              <a:gd name="connsiteY1" fmla="*/ 940200 h 1891359"/>
              <a:gd name="connsiteX2" fmla="*/ 13351 w 1814809"/>
              <a:gd name="connsiteY2" fmla="*/ 1737812 h 1891359"/>
              <a:gd name="connsiteX3" fmla="*/ 309435 w 1814809"/>
              <a:gd name="connsiteY3" fmla="*/ 1891359 h 1891359"/>
              <a:gd name="connsiteX4" fmla="*/ 1669435 w 1814809"/>
              <a:gd name="connsiteY4" fmla="*/ 1840637 h 1891359"/>
              <a:gd name="connsiteX5" fmla="*/ 1688563 w 1814809"/>
              <a:gd name="connsiteY5" fmla="*/ 1292355 h 1891359"/>
              <a:gd name="connsiteX6" fmla="*/ 1309780 w 1814809"/>
              <a:gd name="connsiteY6" fmla="*/ 1046341 h 1891359"/>
              <a:gd name="connsiteX7" fmla="*/ 1560208 w 1814809"/>
              <a:gd name="connsiteY7" fmla="*/ 672856 h 1891359"/>
              <a:gd name="connsiteX8" fmla="*/ 1428622 w 1814809"/>
              <a:gd name="connsiteY8" fmla="*/ 154877 h 1891359"/>
              <a:gd name="connsiteX9" fmla="*/ 930782 w 1814809"/>
              <a:gd name="connsiteY9" fmla="*/ 21205 h 1891359"/>
              <a:gd name="connsiteX10" fmla="*/ 452050 w 1814809"/>
              <a:gd name="connsiteY10" fmla="*/ 534641 h 1891359"/>
              <a:gd name="connsiteX0" fmla="*/ 452050 w 1814809"/>
              <a:gd name="connsiteY0" fmla="*/ 534641 h 1891359"/>
              <a:gd name="connsiteX1" fmla="*/ 91698 w 1814809"/>
              <a:gd name="connsiteY1" fmla="*/ 940200 h 1891359"/>
              <a:gd name="connsiteX2" fmla="*/ 13351 w 1814809"/>
              <a:gd name="connsiteY2" fmla="*/ 1737812 h 1891359"/>
              <a:gd name="connsiteX3" fmla="*/ 309435 w 1814809"/>
              <a:gd name="connsiteY3" fmla="*/ 1891359 h 1891359"/>
              <a:gd name="connsiteX4" fmla="*/ 1669435 w 1814809"/>
              <a:gd name="connsiteY4" fmla="*/ 1840637 h 1891359"/>
              <a:gd name="connsiteX5" fmla="*/ 1688563 w 1814809"/>
              <a:gd name="connsiteY5" fmla="*/ 1292355 h 1891359"/>
              <a:gd name="connsiteX6" fmla="*/ 1309780 w 1814809"/>
              <a:gd name="connsiteY6" fmla="*/ 1046341 h 1891359"/>
              <a:gd name="connsiteX7" fmla="*/ 1619996 w 1814809"/>
              <a:gd name="connsiteY7" fmla="*/ 526399 h 1891359"/>
              <a:gd name="connsiteX8" fmla="*/ 1428622 w 1814809"/>
              <a:gd name="connsiteY8" fmla="*/ 154877 h 1891359"/>
              <a:gd name="connsiteX9" fmla="*/ 930782 w 1814809"/>
              <a:gd name="connsiteY9" fmla="*/ 21205 h 1891359"/>
              <a:gd name="connsiteX10" fmla="*/ 452050 w 1814809"/>
              <a:gd name="connsiteY10" fmla="*/ 534641 h 1891359"/>
              <a:gd name="connsiteX0" fmla="*/ 452050 w 1814809"/>
              <a:gd name="connsiteY0" fmla="*/ 542872 h 1899590"/>
              <a:gd name="connsiteX1" fmla="*/ 91698 w 1814809"/>
              <a:gd name="connsiteY1" fmla="*/ 948431 h 1899590"/>
              <a:gd name="connsiteX2" fmla="*/ 13351 w 1814809"/>
              <a:gd name="connsiteY2" fmla="*/ 1746043 h 1899590"/>
              <a:gd name="connsiteX3" fmla="*/ 309435 w 1814809"/>
              <a:gd name="connsiteY3" fmla="*/ 1899590 h 1899590"/>
              <a:gd name="connsiteX4" fmla="*/ 1669435 w 1814809"/>
              <a:gd name="connsiteY4" fmla="*/ 1848868 h 1899590"/>
              <a:gd name="connsiteX5" fmla="*/ 1688563 w 1814809"/>
              <a:gd name="connsiteY5" fmla="*/ 1300586 h 1899590"/>
              <a:gd name="connsiteX6" fmla="*/ 1309780 w 1814809"/>
              <a:gd name="connsiteY6" fmla="*/ 1054572 h 1899590"/>
              <a:gd name="connsiteX7" fmla="*/ 1619996 w 1814809"/>
              <a:gd name="connsiteY7" fmla="*/ 534630 h 1899590"/>
              <a:gd name="connsiteX8" fmla="*/ 1488411 w 1814809"/>
              <a:gd name="connsiteY8" fmla="*/ 129049 h 1899590"/>
              <a:gd name="connsiteX9" fmla="*/ 930782 w 1814809"/>
              <a:gd name="connsiteY9" fmla="*/ 29436 h 1899590"/>
              <a:gd name="connsiteX10" fmla="*/ 452050 w 1814809"/>
              <a:gd name="connsiteY10" fmla="*/ 542872 h 1899590"/>
              <a:gd name="connsiteX0" fmla="*/ 452050 w 1814809"/>
              <a:gd name="connsiteY0" fmla="*/ 540513 h 1897231"/>
              <a:gd name="connsiteX1" fmla="*/ 91698 w 1814809"/>
              <a:gd name="connsiteY1" fmla="*/ 946072 h 1897231"/>
              <a:gd name="connsiteX2" fmla="*/ 13351 w 1814809"/>
              <a:gd name="connsiteY2" fmla="*/ 1743684 h 1897231"/>
              <a:gd name="connsiteX3" fmla="*/ 309435 w 1814809"/>
              <a:gd name="connsiteY3" fmla="*/ 1897231 h 1897231"/>
              <a:gd name="connsiteX4" fmla="*/ 1669435 w 1814809"/>
              <a:gd name="connsiteY4" fmla="*/ 1846509 h 1897231"/>
              <a:gd name="connsiteX5" fmla="*/ 1688563 w 1814809"/>
              <a:gd name="connsiteY5" fmla="*/ 1298227 h 1897231"/>
              <a:gd name="connsiteX6" fmla="*/ 1309780 w 1814809"/>
              <a:gd name="connsiteY6" fmla="*/ 1052213 h 1897231"/>
              <a:gd name="connsiteX7" fmla="*/ 1619996 w 1814809"/>
              <a:gd name="connsiteY7" fmla="*/ 532271 h 1897231"/>
              <a:gd name="connsiteX8" fmla="*/ 1488411 w 1814809"/>
              <a:gd name="connsiteY8" fmla="*/ 126690 h 1897231"/>
              <a:gd name="connsiteX9" fmla="*/ 930782 w 1814809"/>
              <a:gd name="connsiteY9" fmla="*/ 27077 h 1897231"/>
              <a:gd name="connsiteX10" fmla="*/ 452050 w 1814809"/>
              <a:gd name="connsiteY10" fmla="*/ 540513 h 1897231"/>
              <a:gd name="connsiteX0" fmla="*/ 452050 w 1814809"/>
              <a:gd name="connsiteY0" fmla="*/ 540513 h 1897231"/>
              <a:gd name="connsiteX1" fmla="*/ 91698 w 1814809"/>
              <a:gd name="connsiteY1" fmla="*/ 946072 h 1897231"/>
              <a:gd name="connsiteX2" fmla="*/ 13351 w 1814809"/>
              <a:gd name="connsiteY2" fmla="*/ 1743684 h 1897231"/>
              <a:gd name="connsiteX3" fmla="*/ 309435 w 1814809"/>
              <a:gd name="connsiteY3" fmla="*/ 1897231 h 1897231"/>
              <a:gd name="connsiteX4" fmla="*/ 1669435 w 1814809"/>
              <a:gd name="connsiteY4" fmla="*/ 1846509 h 1897231"/>
              <a:gd name="connsiteX5" fmla="*/ 1688563 w 1814809"/>
              <a:gd name="connsiteY5" fmla="*/ 1298227 h 1897231"/>
              <a:gd name="connsiteX6" fmla="*/ 1309780 w 1814809"/>
              <a:gd name="connsiteY6" fmla="*/ 1052213 h 1897231"/>
              <a:gd name="connsiteX7" fmla="*/ 1619996 w 1814809"/>
              <a:gd name="connsiteY7" fmla="*/ 532271 h 1897231"/>
              <a:gd name="connsiteX8" fmla="*/ 1488411 w 1814809"/>
              <a:gd name="connsiteY8" fmla="*/ 126690 h 1897231"/>
              <a:gd name="connsiteX9" fmla="*/ 930782 w 1814809"/>
              <a:gd name="connsiteY9" fmla="*/ 27077 h 1897231"/>
              <a:gd name="connsiteX10" fmla="*/ 452050 w 1814809"/>
              <a:gd name="connsiteY10" fmla="*/ 540513 h 1897231"/>
              <a:gd name="connsiteX0" fmla="*/ 288567 w 1811701"/>
              <a:gd name="connsiteY0" fmla="*/ 555674 h 1898251"/>
              <a:gd name="connsiteX1" fmla="*/ 88590 w 1811701"/>
              <a:gd name="connsiteY1" fmla="*/ 947092 h 1898251"/>
              <a:gd name="connsiteX2" fmla="*/ 10243 w 1811701"/>
              <a:gd name="connsiteY2" fmla="*/ 1744704 h 1898251"/>
              <a:gd name="connsiteX3" fmla="*/ 306327 w 1811701"/>
              <a:gd name="connsiteY3" fmla="*/ 1898251 h 1898251"/>
              <a:gd name="connsiteX4" fmla="*/ 1666327 w 1811701"/>
              <a:gd name="connsiteY4" fmla="*/ 1847529 h 1898251"/>
              <a:gd name="connsiteX5" fmla="*/ 1685455 w 1811701"/>
              <a:gd name="connsiteY5" fmla="*/ 1299247 h 1898251"/>
              <a:gd name="connsiteX6" fmla="*/ 1306672 w 1811701"/>
              <a:gd name="connsiteY6" fmla="*/ 1053233 h 1898251"/>
              <a:gd name="connsiteX7" fmla="*/ 1616888 w 1811701"/>
              <a:gd name="connsiteY7" fmla="*/ 533291 h 1898251"/>
              <a:gd name="connsiteX8" fmla="*/ 1485303 w 1811701"/>
              <a:gd name="connsiteY8" fmla="*/ 127710 h 1898251"/>
              <a:gd name="connsiteX9" fmla="*/ 927674 w 1811701"/>
              <a:gd name="connsiteY9" fmla="*/ 28097 h 1898251"/>
              <a:gd name="connsiteX10" fmla="*/ 288567 w 1811701"/>
              <a:gd name="connsiteY10" fmla="*/ 555674 h 1898251"/>
              <a:gd name="connsiteX0" fmla="*/ 288567 w 1811701"/>
              <a:gd name="connsiteY0" fmla="*/ 479828 h 1822405"/>
              <a:gd name="connsiteX1" fmla="*/ 88590 w 1811701"/>
              <a:gd name="connsiteY1" fmla="*/ 871246 h 1822405"/>
              <a:gd name="connsiteX2" fmla="*/ 10243 w 1811701"/>
              <a:gd name="connsiteY2" fmla="*/ 1668858 h 1822405"/>
              <a:gd name="connsiteX3" fmla="*/ 306327 w 1811701"/>
              <a:gd name="connsiteY3" fmla="*/ 1822405 h 1822405"/>
              <a:gd name="connsiteX4" fmla="*/ 1666327 w 1811701"/>
              <a:gd name="connsiteY4" fmla="*/ 1771683 h 1822405"/>
              <a:gd name="connsiteX5" fmla="*/ 1685455 w 1811701"/>
              <a:gd name="connsiteY5" fmla="*/ 1223401 h 1822405"/>
              <a:gd name="connsiteX6" fmla="*/ 1306672 w 1811701"/>
              <a:gd name="connsiteY6" fmla="*/ 977387 h 1822405"/>
              <a:gd name="connsiteX7" fmla="*/ 1616888 w 1811701"/>
              <a:gd name="connsiteY7" fmla="*/ 457445 h 1822405"/>
              <a:gd name="connsiteX8" fmla="*/ 1485303 w 1811701"/>
              <a:gd name="connsiteY8" fmla="*/ 51864 h 1822405"/>
              <a:gd name="connsiteX9" fmla="*/ 895599 w 1811701"/>
              <a:gd name="connsiteY9" fmla="*/ 79530 h 1822405"/>
              <a:gd name="connsiteX10" fmla="*/ 288567 w 1811701"/>
              <a:gd name="connsiteY10" fmla="*/ 479828 h 1822405"/>
              <a:gd name="connsiteX0" fmla="*/ 288567 w 1811701"/>
              <a:gd name="connsiteY0" fmla="*/ 419258 h 1761835"/>
              <a:gd name="connsiteX1" fmla="*/ 88590 w 1811701"/>
              <a:gd name="connsiteY1" fmla="*/ 810676 h 1761835"/>
              <a:gd name="connsiteX2" fmla="*/ 10243 w 1811701"/>
              <a:gd name="connsiteY2" fmla="*/ 1608288 h 1761835"/>
              <a:gd name="connsiteX3" fmla="*/ 306327 w 1811701"/>
              <a:gd name="connsiteY3" fmla="*/ 1761835 h 1761835"/>
              <a:gd name="connsiteX4" fmla="*/ 1666327 w 1811701"/>
              <a:gd name="connsiteY4" fmla="*/ 1711113 h 1761835"/>
              <a:gd name="connsiteX5" fmla="*/ 1685455 w 1811701"/>
              <a:gd name="connsiteY5" fmla="*/ 1162831 h 1761835"/>
              <a:gd name="connsiteX6" fmla="*/ 1306672 w 1811701"/>
              <a:gd name="connsiteY6" fmla="*/ 916817 h 1761835"/>
              <a:gd name="connsiteX7" fmla="*/ 1616888 w 1811701"/>
              <a:gd name="connsiteY7" fmla="*/ 396875 h 1761835"/>
              <a:gd name="connsiteX8" fmla="*/ 1373040 w 1811701"/>
              <a:gd name="connsiteY8" fmla="*/ 118574 h 1761835"/>
              <a:gd name="connsiteX9" fmla="*/ 895599 w 1811701"/>
              <a:gd name="connsiteY9" fmla="*/ 18960 h 1761835"/>
              <a:gd name="connsiteX10" fmla="*/ 288567 w 1811701"/>
              <a:gd name="connsiteY10" fmla="*/ 419258 h 1761835"/>
              <a:gd name="connsiteX0" fmla="*/ 288567 w 1811701"/>
              <a:gd name="connsiteY0" fmla="*/ 419258 h 1761835"/>
              <a:gd name="connsiteX1" fmla="*/ 88590 w 1811701"/>
              <a:gd name="connsiteY1" fmla="*/ 810676 h 1761835"/>
              <a:gd name="connsiteX2" fmla="*/ 10243 w 1811701"/>
              <a:gd name="connsiteY2" fmla="*/ 1608288 h 1761835"/>
              <a:gd name="connsiteX3" fmla="*/ 306327 w 1811701"/>
              <a:gd name="connsiteY3" fmla="*/ 1761835 h 1761835"/>
              <a:gd name="connsiteX4" fmla="*/ 1666327 w 1811701"/>
              <a:gd name="connsiteY4" fmla="*/ 1711113 h 1761835"/>
              <a:gd name="connsiteX5" fmla="*/ 1685455 w 1811701"/>
              <a:gd name="connsiteY5" fmla="*/ 1162831 h 1761835"/>
              <a:gd name="connsiteX6" fmla="*/ 1306672 w 1811701"/>
              <a:gd name="connsiteY6" fmla="*/ 916817 h 1761835"/>
              <a:gd name="connsiteX7" fmla="*/ 1584814 w 1811701"/>
              <a:gd name="connsiteY7" fmla="*/ 510012 h 1761835"/>
              <a:gd name="connsiteX8" fmla="*/ 1373040 w 1811701"/>
              <a:gd name="connsiteY8" fmla="*/ 118574 h 1761835"/>
              <a:gd name="connsiteX9" fmla="*/ 895599 w 1811701"/>
              <a:gd name="connsiteY9" fmla="*/ 18960 h 1761835"/>
              <a:gd name="connsiteX10" fmla="*/ 288567 w 1811701"/>
              <a:gd name="connsiteY10" fmla="*/ 419258 h 1761835"/>
              <a:gd name="connsiteX0" fmla="*/ 288567 w 1770444"/>
              <a:gd name="connsiteY0" fmla="*/ 419258 h 1761835"/>
              <a:gd name="connsiteX1" fmla="*/ 88590 w 1770444"/>
              <a:gd name="connsiteY1" fmla="*/ 810676 h 1761835"/>
              <a:gd name="connsiteX2" fmla="*/ 10243 w 1770444"/>
              <a:gd name="connsiteY2" fmla="*/ 1608288 h 1761835"/>
              <a:gd name="connsiteX3" fmla="*/ 306327 w 1770444"/>
              <a:gd name="connsiteY3" fmla="*/ 1761835 h 1761835"/>
              <a:gd name="connsiteX4" fmla="*/ 1666327 w 1770444"/>
              <a:gd name="connsiteY4" fmla="*/ 1711113 h 1761835"/>
              <a:gd name="connsiteX5" fmla="*/ 1589229 w 1770444"/>
              <a:gd name="connsiteY5" fmla="*/ 1176973 h 1761835"/>
              <a:gd name="connsiteX6" fmla="*/ 1306672 w 1770444"/>
              <a:gd name="connsiteY6" fmla="*/ 916817 h 1761835"/>
              <a:gd name="connsiteX7" fmla="*/ 1584814 w 1770444"/>
              <a:gd name="connsiteY7" fmla="*/ 510012 h 1761835"/>
              <a:gd name="connsiteX8" fmla="*/ 1373040 w 1770444"/>
              <a:gd name="connsiteY8" fmla="*/ 118574 h 1761835"/>
              <a:gd name="connsiteX9" fmla="*/ 895599 w 1770444"/>
              <a:gd name="connsiteY9" fmla="*/ 18960 h 1761835"/>
              <a:gd name="connsiteX10" fmla="*/ 288567 w 1770444"/>
              <a:gd name="connsiteY10" fmla="*/ 419258 h 1761835"/>
              <a:gd name="connsiteX0" fmla="*/ 288567 w 1592514"/>
              <a:gd name="connsiteY0" fmla="*/ 419258 h 1863058"/>
              <a:gd name="connsiteX1" fmla="*/ 88590 w 1592514"/>
              <a:gd name="connsiteY1" fmla="*/ 810676 h 1863058"/>
              <a:gd name="connsiteX2" fmla="*/ 10243 w 1592514"/>
              <a:gd name="connsiteY2" fmla="*/ 1608288 h 1863058"/>
              <a:gd name="connsiteX3" fmla="*/ 306327 w 1592514"/>
              <a:gd name="connsiteY3" fmla="*/ 1761835 h 1863058"/>
              <a:gd name="connsiteX4" fmla="*/ 1377650 w 1592514"/>
              <a:gd name="connsiteY4" fmla="*/ 1838393 h 1863058"/>
              <a:gd name="connsiteX5" fmla="*/ 1589229 w 1592514"/>
              <a:gd name="connsiteY5" fmla="*/ 1176973 h 1863058"/>
              <a:gd name="connsiteX6" fmla="*/ 1306672 w 1592514"/>
              <a:gd name="connsiteY6" fmla="*/ 916817 h 1863058"/>
              <a:gd name="connsiteX7" fmla="*/ 1584814 w 1592514"/>
              <a:gd name="connsiteY7" fmla="*/ 510012 h 1863058"/>
              <a:gd name="connsiteX8" fmla="*/ 1373040 w 1592514"/>
              <a:gd name="connsiteY8" fmla="*/ 118574 h 1863058"/>
              <a:gd name="connsiteX9" fmla="*/ 895599 w 1592514"/>
              <a:gd name="connsiteY9" fmla="*/ 18960 h 1863058"/>
              <a:gd name="connsiteX10" fmla="*/ 288567 w 1592514"/>
              <a:gd name="connsiteY10" fmla="*/ 419258 h 1863058"/>
              <a:gd name="connsiteX0" fmla="*/ 421322 w 1594935"/>
              <a:gd name="connsiteY0" fmla="*/ 616342 h 1876292"/>
              <a:gd name="connsiteX1" fmla="*/ 91011 w 1594935"/>
              <a:gd name="connsiteY1" fmla="*/ 823910 h 1876292"/>
              <a:gd name="connsiteX2" fmla="*/ 12664 w 1594935"/>
              <a:gd name="connsiteY2" fmla="*/ 1621522 h 1876292"/>
              <a:gd name="connsiteX3" fmla="*/ 308748 w 1594935"/>
              <a:gd name="connsiteY3" fmla="*/ 1775069 h 1876292"/>
              <a:gd name="connsiteX4" fmla="*/ 1380071 w 1594935"/>
              <a:gd name="connsiteY4" fmla="*/ 1851627 h 1876292"/>
              <a:gd name="connsiteX5" fmla="*/ 1591650 w 1594935"/>
              <a:gd name="connsiteY5" fmla="*/ 1190207 h 1876292"/>
              <a:gd name="connsiteX6" fmla="*/ 1309093 w 1594935"/>
              <a:gd name="connsiteY6" fmla="*/ 930051 h 1876292"/>
              <a:gd name="connsiteX7" fmla="*/ 1587235 w 1594935"/>
              <a:gd name="connsiteY7" fmla="*/ 523246 h 1876292"/>
              <a:gd name="connsiteX8" fmla="*/ 1375461 w 1594935"/>
              <a:gd name="connsiteY8" fmla="*/ 131808 h 1876292"/>
              <a:gd name="connsiteX9" fmla="*/ 898020 w 1594935"/>
              <a:gd name="connsiteY9" fmla="*/ 32194 h 1876292"/>
              <a:gd name="connsiteX10" fmla="*/ 421322 w 1594935"/>
              <a:gd name="connsiteY10" fmla="*/ 616342 h 1876292"/>
              <a:gd name="connsiteX0" fmla="*/ 413257 w 1586870"/>
              <a:gd name="connsiteY0" fmla="*/ 616342 h 1876292"/>
              <a:gd name="connsiteX1" fmla="*/ 140873 w 1586870"/>
              <a:gd name="connsiteY1" fmla="*/ 993617 h 1876292"/>
              <a:gd name="connsiteX2" fmla="*/ 4599 w 1586870"/>
              <a:gd name="connsiteY2" fmla="*/ 1621522 h 1876292"/>
              <a:gd name="connsiteX3" fmla="*/ 300683 w 1586870"/>
              <a:gd name="connsiteY3" fmla="*/ 1775069 h 1876292"/>
              <a:gd name="connsiteX4" fmla="*/ 1372006 w 1586870"/>
              <a:gd name="connsiteY4" fmla="*/ 1851627 h 1876292"/>
              <a:gd name="connsiteX5" fmla="*/ 1583585 w 1586870"/>
              <a:gd name="connsiteY5" fmla="*/ 1190207 h 1876292"/>
              <a:gd name="connsiteX6" fmla="*/ 1301028 w 1586870"/>
              <a:gd name="connsiteY6" fmla="*/ 930051 h 1876292"/>
              <a:gd name="connsiteX7" fmla="*/ 1579170 w 1586870"/>
              <a:gd name="connsiteY7" fmla="*/ 523246 h 1876292"/>
              <a:gd name="connsiteX8" fmla="*/ 1367396 w 1586870"/>
              <a:gd name="connsiteY8" fmla="*/ 131808 h 1876292"/>
              <a:gd name="connsiteX9" fmla="*/ 889955 w 1586870"/>
              <a:gd name="connsiteY9" fmla="*/ 32194 h 1876292"/>
              <a:gd name="connsiteX10" fmla="*/ 413257 w 1586870"/>
              <a:gd name="connsiteY10" fmla="*/ 616342 h 1876292"/>
              <a:gd name="connsiteX0" fmla="*/ 284962 w 1458575"/>
              <a:gd name="connsiteY0" fmla="*/ 616342 h 1908017"/>
              <a:gd name="connsiteX1" fmla="*/ 12578 w 1458575"/>
              <a:gd name="connsiteY1" fmla="*/ 993617 h 1908017"/>
              <a:gd name="connsiteX2" fmla="*/ 172388 w 1458575"/>
              <a:gd name="connsiteY2" fmla="*/ 1775069 h 1908017"/>
              <a:gd name="connsiteX3" fmla="*/ 1243711 w 1458575"/>
              <a:gd name="connsiteY3" fmla="*/ 1851627 h 1908017"/>
              <a:gd name="connsiteX4" fmla="*/ 1455290 w 1458575"/>
              <a:gd name="connsiteY4" fmla="*/ 1190207 h 1908017"/>
              <a:gd name="connsiteX5" fmla="*/ 1172733 w 1458575"/>
              <a:gd name="connsiteY5" fmla="*/ 930051 h 1908017"/>
              <a:gd name="connsiteX6" fmla="*/ 1450875 w 1458575"/>
              <a:gd name="connsiteY6" fmla="*/ 523246 h 1908017"/>
              <a:gd name="connsiteX7" fmla="*/ 1239101 w 1458575"/>
              <a:gd name="connsiteY7" fmla="*/ 131808 h 1908017"/>
              <a:gd name="connsiteX8" fmla="*/ 761660 w 1458575"/>
              <a:gd name="connsiteY8" fmla="*/ 32194 h 1908017"/>
              <a:gd name="connsiteX9" fmla="*/ 284962 w 1458575"/>
              <a:gd name="connsiteY9" fmla="*/ 616342 h 1908017"/>
              <a:gd name="connsiteX0" fmla="*/ 343858 w 1519131"/>
              <a:gd name="connsiteY0" fmla="*/ 616342 h 1885036"/>
              <a:gd name="connsiteX1" fmla="*/ 71474 w 1519131"/>
              <a:gd name="connsiteY1" fmla="*/ 993617 h 1885036"/>
              <a:gd name="connsiteX2" fmla="*/ 115432 w 1519131"/>
              <a:gd name="connsiteY2" fmla="*/ 1704358 h 1885036"/>
              <a:gd name="connsiteX3" fmla="*/ 1302607 w 1519131"/>
              <a:gd name="connsiteY3" fmla="*/ 1851627 h 1885036"/>
              <a:gd name="connsiteX4" fmla="*/ 1514186 w 1519131"/>
              <a:gd name="connsiteY4" fmla="*/ 1190207 h 1885036"/>
              <a:gd name="connsiteX5" fmla="*/ 1231629 w 1519131"/>
              <a:gd name="connsiteY5" fmla="*/ 930051 h 1885036"/>
              <a:gd name="connsiteX6" fmla="*/ 1509771 w 1519131"/>
              <a:gd name="connsiteY6" fmla="*/ 523246 h 1885036"/>
              <a:gd name="connsiteX7" fmla="*/ 1297997 w 1519131"/>
              <a:gd name="connsiteY7" fmla="*/ 131808 h 1885036"/>
              <a:gd name="connsiteX8" fmla="*/ 820556 w 1519131"/>
              <a:gd name="connsiteY8" fmla="*/ 32194 h 1885036"/>
              <a:gd name="connsiteX9" fmla="*/ 343858 w 1519131"/>
              <a:gd name="connsiteY9" fmla="*/ 616342 h 1885036"/>
              <a:gd name="connsiteX0" fmla="*/ 343858 w 1549812"/>
              <a:gd name="connsiteY0" fmla="*/ 616342 h 1800235"/>
              <a:gd name="connsiteX1" fmla="*/ 71474 w 1549812"/>
              <a:gd name="connsiteY1" fmla="*/ 993617 h 1800235"/>
              <a:gd name="connsiteX2" fmla="*/ 115432 w 1549812"/>
              <a:gd name="connsiteY2" fmla="*/ 1704358 h 1800235"/>
              <a:gd name="connsiteX3" fmla="*/ 1389496 w 1549812"/>
              <a:gd name="connsiteY3" fmla="*/ 1724347 h 1800235"/>
              <a:gd name="connsiteX4" fmla="*/ 1514186 w 1549812"/>
              <a:gd name="connsiteY4" fmla="*/ 1190207 h 1800235"/>
              <a:gd name="connsiteX5" fmla="*/ 1231629 w 1549812"/>
              <a:gd name="connsiteY5" fmla="*/ 930051 h 1800235"/>
              <a:gd name="connsiteX6" fmla="*/ 1509771 w 1549812"/>
              <a:gd name="connsiteY6" fmla="*/ 523246 h 1800235"/>
              <a:gd name="connsiteX7" fmla="*/ 1297997 w 1549812"/>
              <a:gd name="connsiteY7" fmla="*/ 131808 h 1800235"/>
              <a:gd name="connsiteX8" fmla="*/ 820556 w 1549812"/>
              <a:gd name="connsiteY8" fmla="*/ 32194 h 1800235"/>
              <a:gd name="connsiteX9" fmla="*/ 343858 w 1549812"/>
              <a:gd name="connsiteY9" fmla="*/ 616342 h 18002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549812" h="1800235">
                <a:moveTo>
                  <a:pt x="343858" y="616342"/>
                </a:moveTo>
                <a:cubicBezTo>
                  <a:pt x="219011" y="776579"/>
                  <a:pt x="109545" y="812281"/>
                  <a:pt x="71474" y="993617"/>
                </a:cubicBezTo>
                <a:cubicBezTo>
                  <a:pt x="33403" y="1174953"/>
                  <a:pt x="-89757" y="1561356"/>
                  <a:pt x="115432" y="1704358"/>
                </a:cubicBezTo>
                <a:cubicBezTo>
                  <a:pt x="320621" y="1847360"/>
                  <a:pt x="1156371" y="1810039"/>
                  <a:pt x="1389496" y="1724347"/>
                </a:cubicBezTo>
                <a:cubicBezTo>
                  <a:pt x="1622621" y="1638655"/>
                  <a:pt x="1540497" y="1322590"/>
                  <a:pt x="1514186" y="1190207"/>
                </a:cubicBezTo>
                <a:cubicBezTo>
                  <a:pt x="1487875" y="1057824"/>
                  <a:pt x="1240336" y="1148914"/>
                  <a:pt x="1231629" y="930051"/>
                </a:cubicBezTo>
                <a:cubicBezTo>
                  <a:pt x="1248292" y="693847"/>
                  <a:pt x="1498710" y="656286"/>
                  <a:pt x="1509771" y="523246"/>
                </a:cubicBezTo>
                <a:cubicBezTo>
                  <a:pt x="1520832" y="390206"/>
                  <a:pt x="1431655" y="305130"/>
                  <a:pt x="1297997" y="131808"/>
                </a:cubicBezTo>
                <a:cubicBezTo>
                  <a:pt x="1189251" y="36824"/>
                  <a:pt x="979579" y="-48562"/>
                  <a:pt x="820556" y="32194"/>
                </a:cubicBezTo>
                <a:cubicBezTo>
                  <a:pt x="661533" y="112950"/>
                  <a:pt x="468705" y="456105"/>
                  <a:pt x="343858" y="616342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13" name="Freeform 417">
            <a:extLst>
              <a:ext uri="{FF2B5EF4-FFF2-40B4-BE49-F238E27FC236}">
                <a16:creationId xmlns:a16="http://schemas.microsoft.com/office/drawing/2014/main" id="{22352293-C7A6-4C41-9DD8-CAA48CB29154}"/>
              </a:ext>
            </a:extLst>
          </p:cNvPr>
          <p:cNvSpPr>
            <a:spLocks/>
          </p:cNvSpPr>
          <p:nvPr/>
        </p:nvSpPr>
        <p:spPr bwMode="auto">
          <a:xfrm>
            <a:off x="7274076" y="1826035"/>
            <a:ext cx="1736725" cy="1317704"/>
          </a:xfrm>
          <a:custGeom>
            <a:avLst/>
            <a:gdLst>
              <a:gd name="T0" fmla="*/ 2147483646 w 1036"/>
              <a:gd name="T1" fmla="*/ 2147483646 h 675"/>
              <a:gd name="T2" fmla="*/ 2147483646 w 1036"/>
              <a:gd name="T3" fmla="*/ 2147483646 h 675"/>
              <a:gd name="T4" fmla="*/ 2147483646 w 1036"/>
              <a:gd name="T5" fmla="*/ 2147483646 h 675"/>
              <a:gd name="T6" fmla="*/ 2147483646 w 1036"/>
              <a:gd name="T7" fmla="*/ 2147483646 h 675"/>
              <a:gd name="T8" fmla="*/ 2147483646 w 1036"/>
              <a:gd name="T9" fmla="*/ 2147483646 h 675"/>
              <a:gd name="T10" fmla="*/ 2147483646 w 1036"/>
              <a:gd name="T11" fmla="*/ 2147483646 h 675"/>
              <a:gd name="T12" fmla="*/ 2147483646 w 1036"/>
              <a:gd name="T13" fmla="*/ 2147483646 h 675"/>
              <a:gd name="T14" fmla="*/ 2147483646 w 1036"/>
              <a:gd name="T15" fmla="*/ 2147483646 h 675"/>
              <a:gd name="T16" fmla="*/ 2147483646 w 1036"/>
              <a:gd name="T17" fmla="*/ 2147483646 h 675"/>
              <a:gd name="T18" fmla="*/ 2147483646 w 1036"/>
              <a:gd name="T19" fmla="*/ 2147483646 h 675"/>
              <a:gd name="T20" fmla="*/ 2147483646 w 1036"/>
              <a:gd name="T21" fmla="*/ 2147483646 h 675"/>
              <a:gd name="T22" fmla="*/ 2147483646 w 1036"/>
              <a:gd name="T23" fmla="*/ 2147483646 h 675"/>
              <a:gd name="T24" fmla="*/ 2147483646 w 1036"/>
              <a:gd name="T25" fmla="*/ 2147483646 h 675"/>
              <a:gd name="T26" fmla="*/ 2147483646 w 1036"/>
              <a:gd name="T27" fmla="*/ 2147483646 h 675"/>
              <a:gd name="T28" fmla="*/ 2147483646 w 1036"/>
              <a:gd name="T29" fmla="*/ 2147483646 h 675"/>
              <a:gd name="T30" fmla="*/ 2147483646 w 1036"/>
              <a:gd name="T31" fmla="*/ 2147483646 h 675"/>
              <a:gd name="T32" fmla="*/ 2147483646 w 1036"/>
              <a:gd name="T33" fmla="*/ 2147483646 h 675"/>
              <a:gd name="T34" fmla="*/ 2147483646 w 1036"/>
              <a:gd name="T35" fmla="*/ 2147483646 h 675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1036"/>
              <a:gd name="T55" fmla="*/ 0 h 675"/>
              <a:gd name="T56" fmla="*/ 1036 w 1036"/>
              <a:gd name="T57" fmla="*/ 675 h 675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1036" h="675">
                <a:moveTo>
                  <a:pt x="648" y="11"/>
                </a:moveTo>
                <a:cubicBezTo>
                  <a:pt x="584" y="19"/>
                  <a:pt x="464" y="33"/>
                  <a:pt x="390" y="53"/>
                </a:cubicBezTo>
                <a:cubicBezTo>
                  <a:pt x="316" y="73"/>
                  <a:pt x="246" y="100"/>
                  <a:pt x="206" y="129"/>
                </a:cubicBezTo>
                <a:cubicBezTo>
                  <a:pt x="166" y="158"/>
                  <a:pt x="183" y="201"/>
                  <a:pt x="152" y="229"/>
                </a:cubicBezTo>
                <a:cubicBezTo>
                  <a:pt x="121" y="257"/>
                  <a:pt x="44" y="259"/>
                  <a:pt x="22" y="297"/>
                </a:cubicBezTo>
                <a:cubicBezTo>
                  <a:pt x="0" y="335"/>
                  <a:pt x="0" y="427"/>
                  <a:pt x="18" y="459"/>
                </a:cubicBezTo>
                <a:cubicBezTo>
                  <a:pt x="36" y="491"/>
                  <a:pt x="59" y="484"/>
                  <a:pt x="132" y="489"/>
                </a:cubicBezTo>
                <a:cubicBezTo>
                  <a:pt x="205" y="494"/>
                  <a:pt x="380" y="478"/>
                  <a:pt x="458" y="489"/>
                </a:cubicBezTo>
                <a:cubicBezTo>
                  <a:pt x="536" y="500"/>
                  <a:pt x="549" y="527"/>
                  <a:pt x="598" y="555"/>
                </a:cubicBezTo>
                <a:cubicBezTo>
                  <a:pt x="647" y="583"/>
                  <a:pt x="707" y="639"/>
                  <a:pt x="752" y="657"/>
                </a:cubicBezTo>
                <a:cubicBezTo>
                  <a:pt x="797" y="675"/>
                  <a:pt x="837" y="670"/>
                  <a:pt x="870" y="661"/>
                </a:cubicBezTo>
                <a:cubicBezTo>
                  <a:pt x="903" y="652"/>
                  <a:pt x="932" y="639"/>
                  <a:pt x="952" y="603"/>
                </a:cubicBezTo>
                <a:cubicBezTo>
                  <a:pt x="972" y="567"/>
                  <a:pt x="981" y="497"/>
                  <a:pt x="992" y="445"/>
                </a:cubicBezTo>
                <a:cubicBezTo>
                  <a:pt x="1003" y="393"/>
                  <a:pt x="1013" y="347"/>
                  <a:pt x="1018" y="291"/>
                </a:cubicBezTo>
                <a:cubicBezTo>
                  <a:pt x="1023" y="235"/>
                  <a:pt x="1036" y="153"/>
                  <a:pt x="1022" y="107"/>
                </a:cubicBezTo>
                <a:cubicBezTo>
                  <a:pt x="1008" y="61"/>
                  <a:pt x="975" y="34"/>
                  <a:pt x="934" y="17"/>
                </a:cubicBezTo>
                <a:cubicBezTo>
                  <a:pt x="893" y="0"/>
                  <a:pt x="824" y="4"/>
                  <a:pt x="776" y="3"/>
                </a:cubicBezTo>
                <a:cubicBezTo>
                  <a:pt x="728" y="2"/>
                  <a:pt x="712" y="3"/>
                  <a:pt x="648" y="11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</p:spPr>
        <p:txBody>
          <a:bodyPr/>
          <a:lstStyle/>
          <a:p>
            <a:endParaRPr lang="en-US"/>
          </a:p>
        </p:txBody>
      </p:sp>
      <p:sp>
        <p:nvSpPr>
          <p:cNvPr id="370" name="AutoShape 420">
            <a:extLst>
              <a:ext uri="{FF2B5EF4-FFF2-40B4-BE49-F238E27FC236}">
                <a16:creationId xmlns:a16="http://schemas.microsoft.com/office/drawing/2014/main" id="{579866B0-F884-A84A-B74A-EFEA50EBF8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05350" y="3289251"/>
            <a:ext cx="1458912" cy="317850"/>
          </a:xfrm>
          <a:prstGeom prst="triangle">
            <a:avLst>
              <a:gd name="adj" fmla="val 50000"/>
            </a:avLst>
          </a:prstGeom>
          <a:solidFill>
            <a:srgbClr val="9CDFF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2400">
              <a:solidFill>
                <a:srgbClr val="00CCFF"/>
              </a:solidFill>
              <a:latin typeface="Arial" panose="020B0604020202020204" pitchFamily="34" charset="0"/>
            </a:endParaRPr>
          </a:p>
        </p:txBody>
      </p:sp>
      <p:sp>
        <p:nvSpPr>
          <p:cNvPr id="21" name="Freeform 427">
            <a:extLst>
              <a:ext uri="{FF2B5EF4-FFF2-40B4-BE49-F238E27FC236}">
                <a16:creationId xmlns:a16="http://schemas.microsoft.com/office/drawing/2014/main" id="{3F97D486-CCD5-C043-940C-EC1740EC7BA0}"/>
              </a:ext>
            </a:extLst>
          </p:cNvPr>
          <p:cNvSpPr>
            <a:spLocks/>
          </p:cNvSpPr>
          <p:nvPr/>
        </p:nvSpPr>
        <p:spPr bwMode="auto">
          <a:xfrm>
            <a:off x="7712401" y="4683134"/>
            <a:ext cx="3079750" cy="1665288"/>
          </a:xfrm>
          <a:custGeom>
            <a:avLst/>
            <a:gdLst>
              <a:gd name="T0" fmla="*/ 2147483646 w 1940"/>
              <a:gd name="T1" fmla="*/ 2147483646 h 1049"/>
              <a:gd name="T2" fmla="*/ 2147483646 w 1940"/>
              <a:gd name="T3" fmla="*/ 2147483646 h 1049"/>
              <a:gd name="T4" fmla="*/ 2147483646 w 1940"/>
              <a:gd name="T5" fmla="*/ 2147483646 h 1049"/>
              <a:gd name="T6" fmla="*/ 2147483646 w 1940"/>
              <a:gd name="T7" fmla="*/ 2147483646 h 1049"/>
              <a:gd name="T8" fmla="*/ 2147483646 w 1940"/>
              <a:gd name="T9" fmla="*/ 2147483646 h 1049"/>
              <a:gd name="T10" fmla="*/ 2147483646 w 1940"/>
              <a:gd name="T11" fmla="*/ 2147483646 h 1049"/>
              <a:gd name="T12" fmla="*/ 2147483646 w 1940"/>
              <a:gd name="T13" fmla="*/ 2147483646 h 1049"/>
              <a:gd name="T14" fmla="*/ 2147483646 w 1940"/>
              <a:gd name="T15" fmla="*/ 2147483646 h 1049"/>
              <a:gd name="T16" fmla="*/ 2147483646 w 1940"/>
              <a:gd name="T17" fmla="*/ 2147483646 h 1049"/>
              <a:gd name="T18" fmla="*/ 2147483646 w 1940"/>
              <a:gd name="T19" fmla="*/ 2147483646 h 1049"/>
              <a:gd name="T20" fmla="*/ 2147483646 w 1940"/>
              <a:gd name="T21" fmla="*/ 2147483646 h 1049"/>
              <a:gd name="T22" fmla="*/ 2147483646 w 1940"/>
              <a:gd name="T23" fmla="*/ 2147483646 h 1049"/>
              <a:gd name="T24" fmla="*/ 2147483646 w 1940"/>
              <a:gd name="T25" fmla="*/ 2147483646 h 1049"/>
              <a:gd name="T26" fmla="*/ 2147483646 w 1940"/>
              <a:gd name="T27" fmla="*/ 2147483646 h 1049"/>
              <a:gd name="T28" fmla="*/ 2147483646 w 1940"/>
              <a:gd name="T29" fmla="*/ 2147483646 h 1049"/>
              <a:gd name="T30" fmla="*/ 2147483646 w 1940"/>
              <a:gd name="T31" fmla="*/ 2147483646 h 104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1940"/>
              <a:gd name="T49" fmla="*/ 0 h 1049"/>
              <a:gd name="T50" fmla="*/ 1940 w 1940"/>
              <a:gd name="T51" fmla="*/ 1049 h 1049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1940" h="1049">
                <a:moveTo>
                  <a:pt x="952" y="26"/>
                </a:moveTo>
                <a:cubicBezTo>
                  <a:pt x="867" y="45"/>
                  <a:pt x="832" y="118"/>
                  <a:pt x="755" y="125"/>
                </a:cubicBezTo>
                <a:cubicBezTo>
                  <a:pt x="678" y="132"/>
                  <a:pt x="587" y="72"/>
                  <a:pt x="488" y="68"/>
                </a:cubicBezTo>
                <a:cubicBezTo>
                  <a:pt x="389" y="64"/>
                  <a:pt x="237" y="48"/>
                  <a:pt x="158" y="101"/>
                </a:cubicBezTo>
                <a:cubicBezTo>
                  <a:pt x="79" y="154"/>
                  <a:pt x="28" y="298"/>
                  <a:pt x="14" y="389"/>
                </a:cubicBezTo>
                <a:cubicBezTo>
                  <a:pt x="0" y="480"/>
                  <a:pt x="25" y="595"/>
                  <a:pt x="71" y="648"/>
                </a:cubicBezTo>
                <a:cubicBezTo>
                  <a:pt x="117" y="701"/>
                  <a:pt x="205" y="665"/>
                  <a:pt x="288" y="706"/>
                </a:cubicBezTo>
                <a:cubicBezTo>
                  <a:pt x="371" y="747"/>
                  <a:pt x="450" y="842"/>
                  <a:pt x="568" y="893"/>
                </a:cubicBezTo>
                <a:cubicBezTo>
                  <a:pt x="686" y="944"/>
                  <a:pt x="852" y="991"/>
                  <a:pt x="996" y="1014"/>
                </a:cubicBezTo>
                <a:cubicBezTo>
                  <a:pt x="1140" y="1036"/>
                  <a:pt x="1309" y="1049"/>
                  <a:pt x="1433" y="1031"/>
                </a:cubicBezTo>
                <a:cubicBezTo>
                  <a:pt x="1557" y="1012"/>
                  <a:pt x="1657" y="960"/>
                  <a:pt x="1739" y="907"/>
                </a:cubicBezTo>
                <a:cubicBezTo>
                  <a:pt x="1821" y="855"/>
                  <a:pt x="1906" y="824"/>
                  <a:pt x="1923" y="714"/>
                </a:cubicBezTo>
                <a:cubicBezTo>
                  <a:pt x="1940" y="604"/>
                  <a:pt x="1898" y="350"/>
                  <a:pt x="1839" y="251"/>
                </a:cubicBezTo>
                <a:cubicBezTo>
                  <a:pt x="1780" y="151"/>
                  <a:pt x="1662" y="153"/>
                  <a:pt x="1566" y="114"/>
                </a:cubicBezTo>
                <a:cubicBezTo>
                  <a:pt x="1470" y="76"/>
                  <a:pt x="1365" y="30"/>
                  <a:pt x="1263" y="15"/>
                </a:cubicBezTo>
                <a:cubicBezTo>
                  <a:pt x="1161" y="0"/>
                  <a:pt x="1037" y="8"/>
                  <a:pt x="952" y="26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</p:spPr>
        <p:txBody>
          <a:bodyPr/>
          <a:lstStyle/>
          <a:p>
            <a:endParaRPr lang="en-US"/>
          </a:p>
        </p:txBody>
      </p:sp>
      <p:sp>
        <p:nvSpPr>
          <p:cNvPr id="66" name="Text Box 580">
            <a:extLst>
              <a:ext uri="{FF2B5EF4-FFF2-40B4-BE49-F238E27FC236}">
                <a16:creationId xmlns:a16="http://schemas.microsoft.com/office/drawing/2014/main" id="{16C4E384-62E0-DC41-883F-EB2C4C99F8D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79274" y="1488461"/>
            <a:ext cx="1339406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latin typeface="+mn-lt"/>
              </a:rPr>
              <a:t>mobile network</a:t>
            </a:r>
          </a:p>
        </p:txBody>
      </p:sp>
      <p:sp>
        <p:nvSpPr>
          <p:cNvPr id="69" name="Text Box 580">
            <a:extLst>
              <a:ext uri="{FF2B5EF4-FFF2-40B4-BE49-F238E27FC236}">
                <a16:creationId xmlns:a16="http://schemas.microsoft.com/office/drawing/2014/main" id="{9AC056F8-729E-D344-BD7D-91781021793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30835" y="4191922"/>
            <a:ext cx="1955646" cy="2689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latin typeface="+mn-lt"/>
              </a:rPr>
              <a:t>home network</a:t>
            </a:r>
          </a:p>
        </p:txBody>
      </p:sp>
      <p:sp>
        <p:nvSpPr>
          <p:cNvPr id="70" name="Text Box 580">
            <a:extLst>
              <a:ext uri="{FF2B5EF4-FFF2-40B4-BE49-F238E27FC236}">
                <a16:creationId xmlns:a16="http://schemas.microsoft.com/office/drawing/2014/main" id="{8A1A4F41-0243-4946-9F02-F301CBD596B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06908" y="5779775"/>
            <a:ext cx="1195135" cy="441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latin typeface="+mn-lt"/>
              </a:rPr>
              <a:t>enterprise</a:t>
            </a:r>
          </a:p>
          <a:p>
            <a:pPr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latin typeface="+mn-lt"/>
              </a:rPr>
              <a:t>          network</a:t>
            </a:r>
          </a:p>
        </p:txBody>
      </p:sp>
      <p:sp>
        <p:nvSpPr>
          <p:cNvPr id="372" name="Freeform 371">
            <a:extLst>
              <a:ext uri="{FF2B5EF4-FFF2-40B4-BE49-F238E27FC236}">
                <a16:creationId xmlns:a16="http://schemas.microsoft.com/office/drawing/2014/main" id="{C89E7C56-1DE4-7143-8EEB-E5965035CC42}"/>
              </a:ext>
            </a:extLst>
          </p:cNvPr>
          <p:cNvSpPr/>
          <p:nvPr/>
        </p:nvSpPr>
        <p:spPr>
          <a:xfrm>
            <a:off x="10222146" y="3179540"/>
            <a:ext cx="1273167" cy="1935748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60355 w 1534770"/>
              <a:gd name="connsiteY0" fmla="*/ 553225 h 1800672"/>
              <a:gd name="connsiteX1" fmla="*/ 3 w 1534770"/>
              <a:gd name="connsiteY1" fmla="*/ 958784 h 1800672"/>
              <a:gd name="connsiteX2" fmla="*/ 367657 w 1534770"/>
              <a:gd name="connsiteY2" fmla="*/ 1526890 h 1800672"/>
              <a:gd name="connsiteX3" fmla="*/ 1186523 w 1534770"/>
              <a:gd name="connsiteY3" fmla="*/ 1794234 h 1800672"/>
              <a:gd name="connsiteX4" fmla="*/ 1520754 w 1534770"/>
              <a:gd name="connsiteY4" fmla="*/ 1276255 h 1800672"/>
              <a:gd name="connsiteX5" fmla="*/ 1468513 w 1534770"/>
              <a:gd name="connsiteY5" fmla="*/ 691440 h 1800672"/>
              <a:gd name="connsiteX6" fmla="*/ 1435794 w 1534770"/>
              <a:gd name="connsiteY6" fmla="*/ 107761 h 1800672"/>
              <a:gd name="connsiteX7" fmla="*/ 839087 w 1534770"/>
              <a:gd name="connsiteY7" fmla="*/ 39789 h 1800672"/>
              <a:gd name="connsiteX8" fmla="*/ 360355 w 1534770"/>
              <a:gd name="connsiteY8" fmla="*/ 553225 h 1800672"/>
              <a:gd name="connsiteX0" fmla="*/ 360355 w 1580585"/>
              <a:gd name="connsiteY0" fmla="*/ 553225 h 1880420"/>
              <a:gd name="connsiteX1" fmla="*/ 3 w 1580585"/>
              <a:gd name="connsiteY1" fmla="*/ 958784 h 1880420"/>
              <a:gd name="connsiteX2" fmla="*/ 367657 w 1580585"/>
              <a:gd name="connsiteY2" fmla="*/ 1526890 h 1880420"/>
              <a:gd name="connsiteX3" fmla="*/ 1186523 w 1580585"/>
              <a:gd name="connsiteY3" fmla="*/ 1794234 h 1880420"/>
              <a:gd name="connsiteX4" fmla="*/ 1570188 w 1580585"/>
              <a:gd name="connsiteY4" fmla="*/ 1785433 h 1880420"/>
              <a:gd name="connsiteX5" fmla="*/ 1468513 w 1580585"/>
              <a:gd name="connsiteY5" fmla="*/ 691440 h 1880420"/>
              <a:gd name="connsiteX6" fmla="*/ 1435794 w 1580585"/>
              <a:gd name="connsiteY6" fmla="*/ 107761 h 1880420"/>
              <a:gd name="connsiteX7" fmla="*/ 839087 w 1580585"/>
              <a:gd name="connsiteY7" fmla="*/ 39789 h 1880420"/>
              <a:gd name="connsiteX8" fmla="*/ 360355 w 1580585"/>
              <a:gd name="connsiteY8" fmla="*/ 553225 h 1880420"/>
              <a:gd name="connsiteX0" fmla="*/ 316588 w 1580732"/>
              <a:gd name="connsiteY0" fmla="*/ 359285 h 1867156"/>
              <a:gd name="connsiteX1" fmla="*/ 150 w 1580732"/>
              <a:gd name="connsiteY1" fmla="*/ 945520 h 1867156"/>
              <a:gd name="connsiteX2" fmla="*/ 367804 w 1580732"/>
              <a:gd name="connsiteY2" fmla="*/ 1513626 h 1867156"/>
              <a:gd name="connsiteX3" fmla="*/ 1186670 w 1580732"/>
              <a:gd name="connsiteY3" fmla="*/ 1780970 h 1867156"/>
              <a:gd name="connsiteX4" fmla="*/ 1570335 w 1580732"/>
              <a:gd name="connsiteY4" fmla="*/ 1772169 h 1867156"/>
              <a:gd name="connsiteX5" fmla="*/ 1468660 w 1580732"/>
              <a:gd name="connsiteY5" fmla="*/ 678176 h 1867156"/>
              <a:gd name="connsiteX6" fmla="*/ 1435941 w 1580732"/>
              <a:gd name="connsiteY6" fmla="*/ 94497 h 1867156"/>
              <a:gd name="connsiteX7" fmla="*/ 839234 w 1580732"/>
              <a:gd name="connsiteY7" fmla="*/ 26525 h 1867156"/>
              <a:gd name="connsiteX8" fmla="*/ 316588 w 1580732"/>
              <a:gd name="connsiteY8" fmla="*/ 359285 h 1867156"/>
              <a:gd name="connsiteX0" fmla="*/ 163575 w 1427719"/>
              <a:gd name="connsiteY0" fmla="*/ 359285 h 1867156"/>
              <a:gd name="connsiteX1" fmla="*/ 836 w 1427719"/>
              <a:gd name="connsiteY1" fmla="*/ 1076921 h 1867156"/>
              <a:gd name="connsiteX2" fmla="*/ 214791 w 1427719"/>
              <a:gd name="connsiteY2" fmla="*/ 1513626 h 1867156"/>
              <a:gd name="connsiteX3" fmla="*/ 1033657 w 1427719"/>
              <a:gd name="connsiteY3" fmla="*/ 1780970 h 1867156"/>
              <a:gd name="connsiteX4" fmla="*/ 1417322 w 1427719"/>
              <a:gd name="connsiteY4" fmla="*/ 1772169 h 1867156"/>
              <a:gd name="connsiteX5" fmla="*/ 1315647 w 1427719"/>
              <a:gd name="connsiteY5" fmla="*/ 678176 h 1867156"/>
              <a:gd name="connsiteX6" fmla="*/ 1282928 w 1427719"/>
              <a:gd name="connsiteY6" fmla="*/ 94497 h 1867156"/>
              <a:gd name="connsiteX7" fmla="*/ 686221 w 1427719"/>
              <a:gd name="connsiteY7" fmla="*/ 26525 h 1867156"/>
              <a:gd name="connsiteX8" fmla="*/ 163575 w 1427719"/>
              <a:gd name="connsiteY8" fmla="*/ 359285 h 1867156"/>
              <a:gd name="connsiteX0" fmla="*/ 163575 w 1426632"/>
              <a:gd name="connsiteY0" fmla="*/ 394322 h 1902193"/>
              <a:gd name="connsiteX1" fmla="*/ 836 w 1426632"/>
              <a:gd name="connsiteY1" fmla="*/ 1111958 h 1902193"/>
              <a:gd name="connsiteX2" fmla="*/ 214791 w 1426632"/>
              <a:gd name="connsiteY2" fmla="*/ 1548663 h 1902193"/>
              <a:gd name="connsiteX3" fmla="*/ 1033657 w 1426632"/>
              <a:gd name="connsiteY3" fmla="*/ 1816007 h 1902193"/>
              <a:gd name="connsiteX4" fmla="*/ 1417322 w 1426632"/>
              <a:gd name="connsiteY4" fmla="*/ 1807206 h 1902193"/>
              <a:gd name="connsiteX5" fmla="*/ 1315647 w 1426632"/>
              <a:gd name="connsiteY5" fmla="*/ 713213 h 1902193"/>
              <a:gd name="connsiteX6" fmla="*/ 1401843 w 1426632"/>
              <a:gd name="connsiteY6" fmla="*/ 63834 h 1902193"/>
              <a:gd name="connsiteX7" fmla="*/ 686221 w 1426632"/>
              <a:gd name="connsiteY7" fmla="*/ 61562 h 1902193"/>
              <a:gd name="connsiteX8" fmla="*/ 163575 w 1426632"/>
              <a:gd name="connsiteY8" fmla="*/ 394322 h 1902193"/>
              <a:gd name="connsiteX0" fmla="*/ 163575 w 1435249"/>
              <a:gd name="connsiteY0" fmla="*/ 394322 h 1885560"/>
              <a:gd name="connsiteX1" fmla="*/ 836 w 1435249"/>
              <a:gd name="connsiteY1" fmla="*/ 1111958 h 1885560"/>
              <a:gd name="connsiteX2" fmla="*/ 214791 w 1435249"/>
              <a:gd name="connsiteY2" fmla="*/ 1548663 h 1885560"/>
              <a:gd name="connsiteX3" fmla="*/ 1033657 w 1435249"/>
              <a:gd name="connsiteY3" fmla="*/ 1816007 h 1885560"/>
              <a:gd name="connsiteX4" fmla="*/ 1417322 w 1435249"/>
              <a:gd name="connsiteY4" fmla="*/ 1807206 h 1885560"/>
              <a:gd name="connsiteX5" fmla="*/ 1375103 w 1435249"/>
              <a:gd name="connsiteY5" fmla="*/ 943164 h 1885560"/>
              <a:gd name="connsiteX6" fmla="*/ 1401843 w 1435249"/>
              <a:gd name="connsiteY6" fmla="*/ 63834 h 1885560"/>
              <a:gd name="connsiteX7" fmla="*/ 686221 w 1435249"/>
              <a:gd name="connsiteY7" fmla="*/ 61562 h 1885560"/>
              <a:gd name="connsiteX8" fmla="*/ 163575 w 1435249"/>
              <a:gd name="connsiteY8" fmla="*/ 394322 h 1885560"/>
              <a:gd name="connsiteX0" fmla="*/ 128947 w 1438213"/>
              <a:gd name="connsiteY0" fmla="*/ 345176 h 1883146"/>
              <a:gd name="connsiteX1" fmla="*/ 3802 w 1438213"/>
              <a:gd name="connsiteY1" fmla="*/ 1109544 h 1883146"/>
              <a:gd name="connsiteX2" fmla="*/ 217757 w 1438213"/>
              <a:gd name="connsiteY2" fmla="*/ 1546249 h 1883146"/>
              <a:gd name="connsiteX3" fmla="*/ 1036623 w 1438213"/>
              <a:gd name="connsiteY3" fmla="*/ 1813593 h 1883146"/>
              <a:gd name="connsiteX4" fmla="*/ 1420288 w 1438213"/>
              <a:gd name="connsiteY4" fmla="*/ 1804792 h 1883146"/>
              <a:gd name="connsiteX5" fmla="*/ 1378069 w 1438213"/>
              <a:gd name="connsiteY5" fmla="*/ 940750 h 1883146"/>
              <a:gd name="connsiteX6" fmla="*/ 1404809 w 1438213"/>
              <a:gd name="connsiteY6" fmla="*/ 61420 h 1883146"/>
              <a:gd name="connsiteX7" fmla="*/ 689187 w 1438213"/>
              <a:gd name="connsiteY7" fmla="*/ 59148 h 1883146"/>
              <a:gd name="connsiteX8" fmla="*/ 128947 w 1438213"/>
              <a:gd name="connsiteY8" fmla="*/ 345176 h 1883146"/>
              <a:gd name="connsiteX0" fmla="*/ 126587 w 1435854"/>
              <a:gd name="connsiteY0" fmla="*/ 353278 h 1891248"/>
              <a:gd name="connsiteX1" fmla="*/ 1442 w 1435854"/>
              <a:gd name="connsiteY1" fmla="*/ 1117646 h 1891248"/>
              <a:gd name="connsiteX2" fmla="*/ 215397 w 1435854"/>
              <a:gd name="connsiteY2" fmla="*/ 1554351 h 1891248"/>
              <a:gd name="connsiteX3" fmla="*/ 1034263 w 1435854"/>
              <a:gd name="connsiteY3" fmla="*/ 1821695 h 1891248"/>
              <a:gd name="connsiteX4" fmla="*/ 1417928 w 1435854"/>
              <a:gd name="connsiteY4" fmla="*/ 1812894 h 1891248"/>
              <a:gd name="connsiteX5" fmla="*/ 1375709 w 1435854"/>
              <a:gd name="connsiteY5" fmla="*/ 948852 h 1891248"/>
              <a:gd name="connsiteX6" fmla="*/ 1402449 w 1435854"/>
              <a:gd name="connsiteY6" fmla="*/ 69522 h 1891248"/>
              <a:gd name="connsiteX7" fmla="*/ 221605 w 1435854"/>
              <a:gd name="connsiteY7" fmla="*/ 47778 h 1891248"/>
              <a:gd name="connsiteX8" fmla="*/ 126587 w 1435854"/>
              <a:gd name="connsiteY8" fmla="*/ 353278 h 1891248"/>
              <a:gd name="connsiteX0" fmla="*/ 35803 w 1453152"/>
              <a:gd name="connsiteY0" fmla="*/ 439993 h 1896181"/>
              <a:gd name="connsiteX1" fmla="*/ 18740 w 1453152"/>
              <a:gd name="connsiteY1" fmla="*/ 1122579 h 1896181"/>
              <a:gd name="connsiteX2" fmla="*/ 232695 w 1453152"/>
              <a:gd name="connsiteY2" fmla="*/ 1559284 h 1896181"/>
              <a:gd name="connsiteX3" fmla="*/ 1051561 w 1453152"/>
              <a:gd name="connsiteY3" fmla="*/ 1826628 h 1896181"/>
              <a:gd name="connsiteX4" fmla="*/ 1435226 w 1453152"/>
              <a:gd name="connsiteY4" fmla="*/ 1817827 h 1896181"/>
              <a:gd name="connsiteX5" fmla="*/ 1393007 w 1453152"/>
              <a:gd name="connsiteY5" fmla="*/ 953785 h 1896181"/>
              <a:gd name="connsiteX6" fmla="*/ 1419747 w 1453152"/>
              <a:gd name="connsiteY6" fmla="*/ 74455 h 1896181"/>
              <a:gd name="connsiteX7" fmla="*/ 238903 w 1453152"/>
              <a:gd name="connsiteY7" fmla="*/ 52711 h 1896181"/>
              <a:gd name="connsiteX8" fmla="*/ 35803 w 1453152"/>
              <a:gd name="connsiteY8" fmla="*/ 439993 h 1896181"/>
              <a:gd name="connsiteX0" fmla="*/ 35803 w 1447873"/>
              <a:gd name="connsiteY0" fmla="*/ 439993 h 1952840"/>
              <a:gd name="connsiteX1" fmla="*/ 18740 w 1447873"/>
              <a:gd name="connsiteY1" fmla="*/ 1122579 h 1952840"/>
              <a:gd name="connsiteX2" fmla="*/ 232695 w 1447873"/>
              <a:gd name="connsiteY2" fmla="*/ 1559284 h 1952840"/>
              <a:gd name="connsiteX3" fmla="*/ 1130848 w 1447873"/>
              <a:gd name="connsiteY3" fmla="*/ 1925181 h 1952840"/>
              <a:gd name="connsiteX4" fmla="*/ 1435226 w 1447873"/>
              <a:gd name="connsiteY4" fmla="*/ 1817827 h 1952840"/>
              <a:gd name="connsiteX5" fmla="*/ 1393007 w 1447873"/>
              <a:gd name="connsiteY5" fmla="*/ 953785 h 1952840"/>
              <a:gd name="connsiteX6" fmla="*/ 1419747 w 1447873"/>
              <a:gd name="connsiteY6" fmla="*/ 74455 h 1952840"/>
              <a:gd name="connsiteX7" fmla="*/ 238903 w 1447873"/>
              <a:gd name="connsiteY7" fmla="*/ 52711 h 1952840"/>
              <a:gd name="connsiteX8" fmla="*/ 35803 w 1447873"/>
              <a:gd name="connsiteY8" fmla="*/ 439993 h 19528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47873" h="1952840">
                <a:moveTo>
                  <a:pt x="35803" y="439993"/>
                </a:moveTo>
                <a:cubicBezTo>
                  <a:pt x="-891" y="618304"/>
                  <a:pt x="-14075" y="936031"/>
                  <a:pt x="18740" y="1122579"/>
                </a:cubicBezTo>
                <a:cubicBezTo>
                  <a:pt x="51555" y="1309127"/>
                  <a:pt x="47344" y="1425517"/>
                  <a:pt x="232695" y="1559284"/>
                </a:cubicBezTo>
                <a:cubicBezTo>
                  <a:pt x="418046" y="1693051"/>
                  <a:pt x="930426" y="1882091"/>
                  <a:pt x="1130848" y="1925181"/>
                </a:cubicBezTo>
                <a:cubicBezTo>
                  <a:pt x="1331270" y="1968271"/>
                  <a:pt x="1391533" y="1979726"/>
                  <a:pt x="1435226" y="1817827"/>
                </a:cubicBezTo>
                <a:cubicBezTo>
                  <a:pt x="1478919" y="1655928"/>
                  <a:pt x="1395587" y="1244347"/>
                  <a:pt x="1393007" y="953785"/>
                </a:cubicBezTo>
                <a:cubicBezTo>
                  <a:pt x="1390427" y="663223"/>
                  <a:pt x="1458740" y="183063"/>
                  <a:pt x="1419747" y="74455"/>
                </a:cubicBezTo>
                <a:cubicBezTo>
                  <a:pt x="1380754" y="-34153"/>
                  <a:pt x="469560" y="-8212"/>
                  <a:pt x="238903" y="52711"/>
                </a:cubicBezTo>
                <a:cubicBezTo>
                  <a:pt x="8246" y="113634"/>
                  <a:pt x="72497" y="261682"/>
                  <a:pt x="35803" y="439993"/>
                </a:cubicBezTo>
                <a:close/>
              </a:path>
            </a:pathLst>
          </a:custGeom>
          <a:gradFill flip="none" rotWithShape="1">
            <a:gsLst>
              <a:gs pos="0">
                <a:srgbClr val="9CDFF9"/>
              </a:gs>
              <a:gs pos="100000">
                <a:schemeClr val="bg1"/>
              </a:gs>
              <a:gs pos="59000">
                <a:schemeClr val="accent5">
                  <a:lumMod val="20000"/>
                  <a:lumOff val="80000"/>
                </a:schemeClr>
              </a:gs>
            </a:gsLst>
            <a:lin ang="0" scaled="1"/>
            <a:tileRect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grpSp>
        <p:nvGrpSpPr>
          <p:cNvPr id="374" name="Group 373">
            <a:extLst>
              <a:ext uri="{FF2B5EF4-FFF2-40B4-BE49-F238E27FC236}">
                <a16:creationId xmlns:a16="http://schemas.microsoft.com/office/drawing/2014/main" id="{96BCCD85-1D07-EF4E-A878-EC23CD23096A}"/>
              </a:ext>
            </a:extLst>
          </p:cNvPr>
          <p:cNvGrpSpPr/>
          <p:nvPr/>
        </p:nvGrpSpPr>
        <p:grpSpPr>
          <a:xfrm>
            <a:off x="10837700" y="3928050"/>
            <a:ext cx="687393" cy="721548"/>
            <a:chOff x="5203089" y="1751190"/>
            <a:chExt cx="858331" cy="662414"/>
          </a:xfrm>
        </p:grpSpPr>
        <p:sp>
          <p:nvSpPr>
            <p:cNvPr id="382" name="Freeform 381">
              <a:extLst>
                <a:ext uri="{FF2B5EF4-FFF2-40B4-BE49-F238E27FC236}">
                  <a16:creationId xmlns:a16="http://schemas.microsoft.com/office/drawing/2014/main" id="{D6FAD5AB-6E93-5E47-BE32-4993FD767B8F}"/>
                </a:ext>
              </a:extLst>
            </p:cNvPr>
            <p:cNvSpPr/>
            <p:nvPr/>
          </p:nvSpPr>
          <p:spPr>
            <a:xfrm>
              <a:off x="5536769" y="1751190"/>
              <a:ext cx="524651" cy="662124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  <a:gd name="connsiteX0" fmla="*/ 3618 w 651290"/>
                <a:gd name="connsiteY0" fmla="*/ 593378 h 593378"/>
                <a:gd name="connsiteX1" fmla="*/ 0 w 651290"/>
                <a:gd name="connsiteY1" fmla="*/ 242416 h 593378"/>
                <a:gd name="connsiteX2" fmla="*/ 423338 w 651290"/>
                <a:gd name="connsiteY2" fmla="*/ 101308 h 593378"/>
                <a:gd name="connsiteX3" fmla="*/ 647672 w 651290"/>
                <a:gd name="connsiteY3" fmla="*/ 0 h 593378"/>
                <a:gd name="connsiteX4" fmla="*/ 651290 w 651290"/>
                <a:gd name="connsiteY4" fmla="*/ 593378 h 593378"/>
                <a:gd name="connsiteX5" fmla="*/ 3618 w 651290"/>
                <a:gd name="connsiteY5" fmla="*/ 593378 h 593378"/>
                <a:gd name="connsiteX0" fmla="*/ 3618 w 651290"/>
                <a:gd name="connsiteY0" fmla="*/ 662124 h 662124"/>
                <a:gd name="connsiteX1" fmla="*/ 0 w 651290"/>
                <a:gd name="connsiteY1" fmla="*/ 311162 h 662124"/>
                <a:gd name="connsiteX2" fmla="*/ 376300 w 651290"/>
                <a:gd name="connsiteY2" fmla="*/ 0 h 662124"/>
                <a:gd name="connsiteX3" fmla="*/ 647672 w 651290"/>
                <a:gd name="connsiteY3" fmla="*/ 68746 h 662124"/>
                <a:gd name="connsiteX4" fmla="*/ 651290 w 651290"/>
                <a:gd name="connsiteY4" fmla="*/ 662124 h 662124"/>
                <a:gd name="connsiteX5" fmla="*/ 3618 w 651290"/>
                <a:gd name="connsiteY5" fmla="*/ 662124 h 662124"/>
                <a:gd name="connsiteX0" fmla="*/ 0 w 647672"/>
                <a:gd name="connsiteY0" fmla="*/ 662124 h 662124"/>
                <a:gd name="connsiteX1" fmla="*/ 123021 w 647672"/>
                <a:gd name="connsiteY1" fmla="*/ 83217 h 662124"/>
                <a:gd name="connsiteX2" fmla="*/ 372682 w 647672"/>
                <a:gd name="connsiteY2" fmla="*/ 0 h 662124"/>
                <a:gd name="connsiteX3" fmla="*/ 644054 w 647672"/>
                <a:gd name="connsiteY3" fmla="*/ 68746 h 662124"/>
                <a:gd name="connsiteX4" fmla="*/ 647672 w 647672"/>
                <a:gd name="connsiteY4" fmla="*/ 662124 h 662124"/>
                <a:gd name="connsiteX5" fmla="*/ 0 w 647672"/>
                <a:gd name="connsiteY5" fmla="*/ 662124 h 662124"/>
                <a:gd name="connsiteX0" fmla="*/ 7238 w 524651"/>
                <a:gd name="connsiteY0" fmla="*/ 669360 h 669360"/>
                <a:gd name="connsiteX1" fmla="*/ 0 w 524651"/>
                <a:gd name="connsiteY1" fmla="*/ 83217 h 669360"/>
                <a:gd name="connsiteX2" fmla="*/ 249661 w 524651"/>
                <a:gd name="connsiteY2" fmla="*/ 0 h 669360"/>
                <a:gd name="connsiteX3" fmla="*/ 521033 w 524651"/>
                <a:gd name="connsiteY3" fmla="*/ 68746 h 669360"/>
                <a:gd name="connsiteX4" fmla="*/ 524651 w 524651"/>
                <a:gd name="connsiteY4" fmla="*/ 662124 h 669360"/>
                <a:gd name="connsiteX5" fmla="*/ 7238 w 524651"/>
                <a:gd name="connsiteY5" fmla="*/ 669360 h 669360"/>
                <a:gd name="connsiteX0" fmla="*/ 438 w 528706"/>
                <a:gd name="connsiteY0" fmla="*/ 665742 h 665742"/>
                <a:gd name="connsiteX1" fmla="*/ 4055 w 528706"/>
                <a:gd name="connsiteY1" fmla="*/ 83217 h 665742"/>
                <a:gd name="connsiteX2" fmla="*/ 253716 w 528706"/>
                <a:gd name="connsiteY2" fmla="*/ 0 h 665742"/>
                <a:gd name="connsiteX3" fmla="*/ 525088 w 528706"/>
                <a:gd name="connsiteY3" fmla="*/ 68746 h 665742"/>
                <a:gd name="connsiteX4" fmla="*/ 528706 w 528706"/>
                <a:gd name="connsiteY4" fmla="*/ 662124 h 665742"/>
                <a:gd name="connsiteX5" fmla="*/ 438 w 528706"/>
                <a:gd name="connsiteY5" fmla="*/ 665742 h 665742"/>
                <a:gd name="connsiteX0" fmla="*/ 155 w 546514"/>
                <a:gd name="connsiteY0" fmla="*/ 662124 h 662124"/>
                <a:gd name="connsiteX1" fmla="*/ 21863 w 546514"/>
                <a:gd name="connsiteY1" fmla="*/ 83217 h 662124"/>
                <a:gd name="connsiteX2" fmla="*/ 271524 w 546514"/>
                <a:gd name="connsiteY2" fmla="*/ 0 h 662124"/>
                <a:gd name="connsiteX3" fmla="*/ 542896 w 546514"/>
                <a:gd name="connsiteY3" fmla="*/ 68746 h 662124"/>
                <a:gd name="connsiteX4" fmla="*/ 546514 w 546514"/>
                <a:gd name="connsiteY4" fmla="*/ 662124 h 662124"/>
                <a:gd name="connsiteX5" fmla="*/ 155 w 546514"/>
                <a:gd name="connsiteY5" fmla="*/ 662124 h 662124"/>
                <a:gd name="connsiteX0" fmla="*/ 10856 w 524651"/>
                <a:gd name="connsiteY0" fmla="*/ 658506 h 662124"/>
                <a:gd name="connsiteX1" fmla="*/ 0 w 524651"/>
                <a:gd name="connsiteY1" fmla="*/ 83217 h 662124"/>
                <a:gd name="connsiteX2" fmla="*/ 249661 w 524651"/>
                <a:gd name="connsiteY2" fmla="*/ 0 h 662124"/>
                <a:gd name="connsiteX3" fmla="*/ 521033 w 524651"/>
                <a:gd name="connsiteY3" fmla="*/ 68746 h 662124"/>
                <a:gd name="connsiteX4" fmla="*/ 524651 w 524651"/>
                <a:gd name="connsiteY4" fmla="*/ 662124 h 662124"/>
                <a:gd name="connsiteX5" fmla="*/ 10856 w 524651"/>
                <a:gd name="connsiteY5" fmla="*/ 658506 h 66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4651" h="662124">
                  <a:moveTo>
                    <a:pt x="10856" y="658506"/>
                  </a:moveTo>
                  <a:cubicBezTo>
                    <a:pt x="8443" y="463125"/>
                    <a:pt x="2413" y="278598"/>
                    <a:pt x="0" y="83217"/>
                  </a:cubicBezTo>
                  <a:lnTo>
                    <a:pt x="249661" y="0"/>
                  </a:lnTo>
                  <a:lnTo>
                    <a:pt x="521033" y="68746"/>
                  </a:lnTo>
                  <a:lnTo>
                    <a:pt x="524651" y="662124"/>
                  </a:lnTo>
                  <a:lnTo>
                    <a:pt x="10856" y="658506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8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383" name="Freeform 382">
              <a:extLst>
                <a:ext uri="{FF2B5EF4-FFF2-40B4-BE49-F238E27FC236}">
                  <a16:creationId xmlns:a16="http://schemas.microsoft.com/office/drawing/2014/main" id="{2A115C8B-7EC0-084D-A3CF-7AEF0487F301}"/>
                </a:ext>
              </a:extLst>
            </p:cNvPr>
            <p:cNvSpPr/>
            <p:nvPr/>
          </p:nvSpPr>
          <p:spPr>
            <a:xfrm>
              <a:off x="5203089" y="1921244"/>
              <a:ext cx="651290" cy="492070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1290" h="492070">
                  <a:moveTo>
                    <a:pt x="3618" y="492070"/>
                  </a:moveTo>
                  <a:lnTo>
                    <a:pt x="0" y="141108"/>
                  </a:lnTo>
                  <a:lnTo>
                    <a:pt x="423338" y="0"/>
                  </a:lnTo>
                  <a:lnTo>
                    <a:pt x="647672" y="57891"/>
                  </a:lnTo>
                  <a:lnTo>
                    <a:pt x="651290" y="492070"/>
                  </a:lnTo>
                  <a:lnTo>
                    <a:pt x="3618" y="492070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3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/>
            </a:p>
          </p:txBody>
        </p:sp>
        <p:cxnSp>
          <p:nvCxnSpPr>
            <p:cNvPr id="384" name="Straight Connector 383">
              <a:extLst>
                <a:ext uri="{FF2B5EF4-FFF2-40B4-BE49-F238E27FC236}">
                  <a16:creationId xmlns:a16="http://schemas.microsoft.com/office/drawing/2014/main" id="{16F8043F-8502-904C-9632-B3658D71B8BE}"/>
                </a:ext>
              </a:extLst>
            </p:cNvPr>
            <p:cNvCxnSpPr/>
            <p:nvPr/>
          </p:nvCxnSpPr>
          <p:spPr>
            <a:xfrm flipV="1">
              <a:off x="5270526" y="2029553"/>
              <a:ext cx="295249" cy="73468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5" name="Straight Connector 384">
              <a:extLst>
                <a:ext uri="{FF2B5EF4-FFF2-40B4-BE49-F238E27FC236}">
                  <a16:creationId xmlns:a16="http://schemas.microsoft.com/office/drawing/2014/main" id="{B4B3A6DE-2E70-F74C-8CA1-13247C912682}"/>
                </a:ext>
              </a:extLst>
            </p:cNvPr>
            <p:cNvCxnSpPr/>
            <p:nvPr/>
          </p:nvCxnSpPr>
          <p:spPr>
            <a:xfrm flipV="1">
              <a:off x="5275406" y="2261710"/>
              <a:ext cx="290369" cy="1675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6" name="Straight Connector 385">
              <a:extLst>
                <a:ext uri="{FF2B5EF4-FFF2-40B4-BE49-F238E27FC236}">
                  <a16:creationId xmlns:a16="http://schemas.microsoft.com/office/drawing/2014/main" id="{4B9DB078-BD58-F64A-B873-E1187205EB94}"/>
                </a:ext>
              </a:extLst>
            </p:cNvPr>
            <p:cNvCxnSpPr/>
            <p:nvPr/>
          </p:nvCxnSpPr>
          <p:spPr>
            <a:xfrm flipV="1">
              <a:off x="5275406" y="2151772"/>
              <a:ext cx="290369" cy="4840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7" name="Straight Connector 386">
              <a:extLst>
                <a:ext uri="{FF2B5EF4-FFF2-40B4-BE49-F238E27FC236}">
                  <a16:creationId xmlns:a16="http://schemas.microsoft.com/office/drawing/2014/main" id="{D321DD82-9D22-0B49-ADF9-8BE310E97E71}"/>
                </a:ext>
              </a:extLst>
            </p:cNvPr>
            <p:cNvCxnSpPr/>
            <p:nvPr/>
          </p:nvCxnSpPr>
          <p:spPr>
            <a:xfrm>
              <a:off x="5270094" y="2354086"/>
              <a:ext cx="295681" cy="0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8" name="Straight Connector 387">
              <a:extLst>
                <a:ext uri="{FF2B5EF4-FFF2-40B4-BE49-F238E27FC236}">
                  <a16:creationId xmlns:a16="http://schemas.microsoft.com/office/drawing/2014/main" id="{18A2FB0C-53B9-5248-AA65-9BA9B429FC4C}"/>
                </a:ext>
              </a:extLst>
            </p:cNvPr>
            <p:cNvCxnSpPr/>
            <p:nvPr/>
          </p:nvCxnSpPr>
          <p:spPr>
            <a:xfrm flipV="1">
              <a:off x="5950242" y="1866900"/>
              <a:ext cx="0" cy="465273"/>
            </a:xfrm>
            <a:prstGeom prst="line">
              <a:avLst/>
            </a:prstGeom>
            <a:ln w="44450">
              <a:solidFill>
                <a:schemeClr val="bg1"/>
              </a:solidFill>
              <a:prstDash val="sysDash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9" name="Straight Connector 388">
              <a:extLst>
                <a:ext uri="{FF2B5EF4-FFF2-40B4-BE49-F238E27FC236}">
                  <a16:creationId xmlns:a16="http://schemas.microsoft.com/office/drawing/2014/main" id="{44FBB965-69F3-F546-AE9F-4AD14078F37E}"/>
                </a:ext>
              </a:extLst>
            </p:cNvPr>
            <p:cNvCxnSpPr/>
            <p:nvPr/>
          </p:nvCxnSpPr>
          <p:spPr>
            <a:xfrm>
              <a:off x="5628589" y="1936750"/>
              <a:ext cx="0" cy="476854"/>
            </a:xfrm>
            <a:prstGeom prst="line">
              <a:avLst/>
            </a:prstGeom>
            <a:ln w="15875">
              <a:solidFill>
                <a:srgbClr val="0000A8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91" name="Group 390">
            <a:extLst>
              <a:ext uri="{FF2B5EF4-FFF2-40B4-BE49-F238E27FC236}">
                <a16:creationId xmlns:a16="http://schemas.microsoft.com/office/drawing/2014/main" id="{BDA3EF41-5873-7D4B-8A04-F8D62DFD2DB6}"/>
              </a:ext>
            </a:extLst>
          </p:cNvPr>
          <p:cNvGrpSpPr/>
          <p:nvPr/>
        </p:nvGrpSpPr>
        <p:grpSpPr>
          <a:xfrm>
            <a:off x="10771171" y="3194171"/>
            <a:ext cx="594613" cy="648336"/>
            <a:chOff x="5203089" y="1751190"/>
            <a:chExt cx="858331" cy="662414"/>
          </a:xfrm>
        </p:grpSpPr>
        <p:sp>
          <p:nvSpPr>
            <p:cNvPr id="399" name="Freeform 398">
              <a:extLst>
                <a:ext uri="{FF2B5EF4-FFF2-40B4-BE49-F238E27FC236}">
                  <a16:creationId xmlns:a16="http://schemas.microsoft.com/office/drawing/2014/main" id="{325473B9-6F55-684D-B22D-FF70325540CE}"/>
                </a:ext>
              </a:extLst>
            </p:cNvPr>
            <p:cNvSpPr/>
            <p:nvPr/>
          </p:nvSpPr>
          <p:spPr>
            <a:xfrm>
              <a:off x="5536769" y="1751190"/>
              <a:ext cx="524651" cy="662124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  <a:gd name="connsiteX0" fmla="*/ 3618 w 651290"/>
                <a:gd name="connsiteY0" fmla="*/ 593378 h 593378"/>
                <a:gd name="connsiteX1" fmla="*/ 0 w 651290"/>
                <a:gd name="connsiteY1" fmla="*/ 242416 h 593378"/>
                <a:gd name="connsiteX2" fmla="*/ 423338 w 651290"/>
                <a:gd name="connsiteY2" fmla="*/ 101308 h 593378"/>
                <a:gd name="connsiteX3" fmla="*/ 647672 w 651290"/>
                <a:gd name="connsiteY3" fmla="*/ 0 h 593378"/>
                <a:gd name="connsiteX4" fmla="*/ 651290 w 651290"/>
                <a:gd name="connsiteY4" fmla="*/ 593378 h 593378"/>
                <a:gd name="connsiteX5" fmla="*/ 3618 w 651290"/>
                <a:gd name="connsiteY5" fmla="*/ 593378 h 593378"/>
                <a:gd name="connsiteX0" fmla="*/ 3618 w 651290"/>
                <a:gd name="connsiteY0" fmla="*/ 662124 h 662124"/>
                <a:gd name="connsiteX1" fmla="*/ 0 w 651290"/>
                <a:gd name="connsiteY1" fmla="*/ 311162 h 662124"/>
                <a:gd name="connsiteX2" fmla="*/ 376300 w 651290"/>
                <a:gd name="connsiteY2" fmla="*/ 0 h 662124"/>
                <a:gd name="connsiteX3" fmla="*/ 647672 w 651290"/>
                <a:gd name="connsiteY3" fmla="*/ 68746 h 662124"/>
                <a:gd name="connsiteX4" fmla="*/ 651290 w 651290"/>
                <a:gd name="connsiteY4" fmla="*/ 662124 h 662124"/>
                <a:gd name="connsiteX5" fmla="*/ 3618 w 651290"/>
                <a:gd name="connsiteY5" fmla="*/ 662124 h 662124"/>
                <a:gd name="connsiteX0" fmla="*/ 0 w 647672"/>
                <a:gd name="connsiteY0" fmla="*/ 662124 h 662124"/>
                <a:gd name="connsiteX1" fmla="*/ 123021 w 647672"/>
                <a:gd name="connsiteY1" fmla="*/ 83217 h 662124"/>
                <a:gd name="connsiteX2" fmla="*/ 372682 w 647672"/>
                <a:gd name="connsiteY2" fmla="*/ 0 h 662124"/>
                <a:gd name="connsiteX3" fmla="*/ 644054 w 647672"/>
                <a:gd name="connsiteY3" fmla="*/ 68746 h 662124"/>
                <a:gd name="connsiteX4" fmla="*/ 647672 w 647672"/>
                <a:gd name="connsiteY4" fmla="*/ 662124 h 662124"/>
                <a:gd name="connsiteX5" fmla="*/ 0 w 647672"/>
                <a:gd name="connsiteY5" fmla="*/ 662124 h 662124"/>
                <a:gd name="connsiteX0" fmla="*/ 7238 w 524651"/>
                <a:gd name="connsiteY0" fmla="*/ 669360 h 669360"/>
                <a:gd name="connsiteX1" fmla="*/ 0 w 524651"/>
                <a:gd name="connsiteY1" fmla="*/ 83217 h 669360"/>
                <a:gd name="connsiteX2" fmla="*/ 249661 w 524651"/>
                <a:gd name="connsiteY2" fmla="*/ 0 h 669360"/>
                <a:gd name="connsiteX3" fmla="*/ 521033 w 524651"/>
                <a:gd name="connsiteY3" fmla="*/ 68746 h 669360"/>
                <a:gd name="connsiteX4" fmla="*/ 524651 w 524651"/>
                <a:gd name="connsiteY4" fmla="*/ 662124 h 669360"/>
                <a:gd name="connsiteX5" fmla="*/ 7238 w 524651"/>
                <a:gd name="connsiteY5" fmla="*/ 669360 h 669360"/>
                <a:gd name="connsiteX0" fmla="*/ 438 w 528706"/>
                <a:gd name="connsiteY0" fmla="*/ 665742 h 665742"/>
                <a:gd name="connsiteX1" fmla="*/ 4055 w 528706"/>
                <a:gd name="connsiteY1" fmla="*/ 83217 h 665742"/>
                <a:gd name="connsiteX2" fmla="*/ 253716 w 528706"/>
                <a:gd name="connsiteY2" fmla="*/ 0 h 665742"/>
                <a:gd name="connsiteX3" fmla="*/ 525088 w 528706"/>
                <a:gd name="connsiteY3" fmla="*/ 68746 h 665742"/>
                <a:gd name="connsiteX4" fmla="*/ 528706 w 528706"/>
                <a:gd name="connsiteY4" fmla="*/ 662124 h 665742"/>
                <a:gd name="connsiteX5" fmla="*/ 438 w 528706"/>
                <a:gd name="connsiteY5" fmla="*/ 665742 h 665742"/>
                <a:gd name="connsiteX0" fmla="*/ 155 w 546514"/>
                <a:gd name="connsiteY0" fmla="*/ 662124 h 662124"/>
                <a:gd name="connsiteX1" fmla="*/ 21863 w 546514"/>
                <a:gd name="connsiteY1" fmla="*/ 83217 h 662124"/>
                <a:gd name="connsiteX2" fmla="*/ 271524 w 546514"/>
                <a:gd name="connsiteY2" fmla="*/ 0 h 662124"/>
                <a:gd name="connsiteX3" fmla="*/ 542896 w 546514"/>
                <a:gd name="connsiteY3" fmla="*/ 68746 h 662124"/>
                <a:gd name="connsiteX4" fmla="*/ 546514 w 546514"/>
                <a:gd name="connsiteY4" fmla="*/ 662124 h 662124"/>
                <a:gd name="connsiteX5" fmla="*/ 155 w 546514"/>
                <a:gd name="connsiteY5" fmla="*/ 662124 h 662124"/>
                <a:gd name="connsiteX0" fmla="*/ 10856 w 524651"/>
                <a:gd name="connsiteY0" fmla="*/ 658506 h 662124"/>
                <a:gd name="connsiteX1" fmla="*/ 0 w 524651"/>
                <a:gd name="connsiteY1" fmla="*/ 83217 h 662124"/>
                <a:gd name="connsiteX2" fmla="*/ 249661 w 524651"/>
                <a:gd name="connsiteY2" fmla="*/ 0 h 662124"/>
                <a:gd name="connsiteX3" fmla="*/ 521033 w 524651"/>
                <a:gd name="connsiteY3" fmla="*/ 68746 h 662124"/>
                <a:gd name="connsiteX4" fmla="*/ 524651 w 524651"/>
                <a:gd name="connsiteY4" fmla="*/ 662124 h 662124"/>
                <a:gd name="connsiteX5" fmla="*/ 10856 w 524651"/>
                <a:gd name="connsiteY5" fmla="*/ 658506 h 66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4651" h="662124">
                  <a:moveTo>
                    <a:pt x="10856" y="658506"/>
                  </a:moveTo>
                  <a:cubicBezTo>
                    <a:pt x="8443" y="463125"/>
                    <a:pt x="2413" y="278598"/>
                    <a:pt x="0" y="83217"/>
                  </a:cubicBezTo>
                  <a:lnTo>
                    <a:pt x="249661" y="0"/>
                  </a:lnTo>
                  <a:lnTo>
                    <a:pt x="521033" y="68746"/>
                  </a:lnTo>
                  <a:lnTo>
                    <a:pt x="524651" y="662124"/>
                  </a:lnTo>
                  <a:lnTo>
                    <a:pt x="10856" y="658506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8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400" name="Freeform 399">
              <a:extLst>
                <a:ext uri="{FF2B5EF4-FFF2-40B4-BE49-F238E27FC236}">
                  <a16:creationId xmlns:a16="http://schemas.microsoft.com/office/drawing/2014/main" id="{06CE85F7-18B2-3947-975F-CEA32EE2FBA7}"/>
                </a:ext>
              </a:extLst>
            </p:cNvPr>
            <p:cNvSpPr/>
            <p:nvPr/>
          </p:nvSpPr>
          <p:spPr>
            <a:xfrm>
              <a:off x="5203089" y="1921244"/>
              <a:ext cx="651290" cy="492070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1290" h="492070">
                  <a:moveTo>
                    <a:pt x="3618" y="492070"/>
                  </a:moveTo>
                  <a:lnTo>
                    <a:pt x="0" y="141108"/>
                  </a:lnTo>
                  <a:lnTo>
                    <a:pt x="423338" y="0"/>
                  </a:lnTo>
                  <a:lnTo>
                    <a:pt x="647672" y="57891"/>
                  </a:lnTo>
                  <a:lnTo>
                    <a:pt x="651290" y="492070"/>
                  </a:lnTo>
                  <a:lnTo>
                    <a:pt x="3618" y="492070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3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/>
            </a:p>
          </p:txBody>
        </p:sp>
        <p:cxnSp>
          <p:nvCxnSpPr>
            <p:cNvPr id="401" name="Straight Connector 400">
              <a:extLst>
                <a:ext uri="{FF2B5EF4-FFF2-40B4-BE49-F238E27FC236}">
                  <a16:creationId xmlns:a16="http://schemas.microsoft.com/office/drawing/2014/main" id="{F3F3D0FA-374D-9147-8047-2B7B3AAF05DF}"/>
                </a:ext>
              </a:extLst>
            </p:cNvPr>
            <p:cNvCxnSpPr/>
            <p:nvPr/>
          </p:nvCxnSpPr>
          <p:spPr>
            <a:xfrm flipV="1">
              <a:off x="5270526" y="2029553"/>
              <a:ext cx="295249" cy="73468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2" name="Straight Connector 401">
              <a:extLst>
                <a:ext uri="{FF2B5EF4-FFF2-40B4-BE49-F238E27FC236}">
                  <a16:creationId xmlns:a16="http://schemas.microsoft.com/office/drawing/2014/main" id="{AFF00F79-7128-E243-BBD5-A97200EABABC}"/>
                </a:ext>
              </a:extLst>
            </p:cNvPr>
            <p:cNvCxnSpPr/>
            <p:nvPr/>
          </p:nvCxnSpPr>
          <p:spPr>
            <a:xfrm flipV="1">
              <a:off x="5275406" y="2261710"/>
              <a:ext cx="290369" cy="1675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3" name="Straight Connector 402">
              <a:extLst>
                <a:ext uri="{FF2B5EF4-FFF2-40B4-BE49-F238E27FC236}">
                  <a16:creationId xmlns:a16="http://schemas.microsoft.com/office/drawing/2014/main" id="{729D9C8D-B396-A049-9B7A-BE878812629D}"/>
                </a:ext>
              </a:extLst>
            </p:cNvPr>
            <p:cNvCxnSpPr/>
            <p:nvPr/>
          </p:nvCxnSpPr>
          <p:spPr>
            <a:xfrm flipV="1">
              <a:off x="5275406" y="2151772"/>
              <a:ext cx="290369" cy="4840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4" name="Straight Connector 403">
              <a:extLst>
                <a:ext uri="{FF2B5EF4-FFF2-40B4-BE49-F238E27FC236}">
                  <a16:creationId xmlns:a16="http://schemas.microsoft.com/office/drawing/2014/main" id="{4B32C41F-58E3-CC4F-9625-B6688BEB2140}"/>
                </a:ext>
              </a:extLst>
            </p:cNvPr>
            <p:cNvCxnSpPr/>
            <p:nvPr/>
          </p:nvCxnSpPr>
          <p:spPr>
            <a:xfrm>
              <a:off x="5270094" y="2354086"/>
              <a:ext cx="295681" cy="0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5" name="Straight Connector 404">
              <a:extLst>
                <a:ext uri="{FF2B5EF4-FFF2-40B4-BE49-F238E27FC236}">
                  <a16:creationId xmlns:a16="http://schemas.microsoft.com/office/drawing/2014/main" id="{58933865-B1C6-3244-A0F5-136E4C6DD92E}"/>
                </a:ext>
              </a:extLst>
            </p:cNvPr>
            <p:cNvCxnSpPr/>
            <p:nvPr/>
          </p:nvCxnSpPr>
          <p:spPr>
            <a:xfrm flipV="1">
              <a:off x="5950242" y="1866900"/>
              <a:ext cx="0" cy="465273"/>
            </a:xfrm>
            <a:prstGeom prst="line">
              <a:avLst/>
            </a:prstGeom>
            <a:ln w="44450">
              <a:solidFill>
                <a:schemeClr val="bg1"/>
              </a:solidFill>
              <a:prstDash val="sysDash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6" name="Straight Connector 405">
              <a:extLst>
                <a:ext uri="{FF2B5EF4-FFF2-40B4-BE49-F238E27FC236}">
                  <a16:creationId xmlns:a16="http://schemas.microsoft.com/office/drawing/2014/main" id="{76C939A7-C3F0-5A45-B81D-4E775CF1C92C}"/>
                </a:ext>
              </a:extLst>
            </p:cNvPr>
            <p:cNvCxnSpPr/>
            <p:nvPr/>
          </p:nvCxnSpPr>
          <p:spPr>
            <a:xfrm>
              <a:off x="5628589" y="1936750"/>
              <a:ext cx="0" cy="476854"/>
            </a:xfrm>
            <a:prstGeom prst="line">
              <a:avLst/>
            </a:prstGeom>
            <a:ln w="15875">
              <a:solidFill>
                <a:srgbClr val="0000A8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562" name="Freeform 561">
            <a:extLst>
              <a:ext uri="{FF2B5EF4-FFF2-40B4-BE49-F238E27FC236}">
                <a16:creationId xmlns:a16="http://schemas.microsoft.com/office/drawing/2014/main" id="{BE088278-C41B-3E4A-87CE-FD65749FA13D}"/>
              </a:ext>
            </a:extLst>
          </p:cNvPr>
          <p:cNvSpPr/>
          <p:nvPr/>
        </p:nvSpPr>
        <p:spPr>
          <a:xfrm>
            <a:off x="9540813" y="1782042"/>
            <a:ext cx="1497864" cy="1386455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60355 w 1494463"/>
              <a:gd name="connsiteY0" fmla="*/ 534641 h 1775651"/>
              <a:gd name="connsiteX1" fmla="*/ 3 w 1494463"/>
              <a:gd name="connsiteY1" fmla="*/ 940200 h 1775651"/>
              <a:gd name="connsiteX2" fmla="*/ 367657 w 1494463"/>
              <a:gd name="connsiteY2" fmla="*/ 1508306 h 1775651"/>
              <a:gd name="connsiteX3" fmla="*/ 1186523 w 1494463"/>
              <a:gd name="connsiteY3" fmla="*/ 1775650 h 1775651"/>
              <a:gd name="connsiteX4" fmla="*/ 1467465 w 1494463"/>
              <a:gd name="connsiteY4" fmla="*/ 1510813 h 1775651"/>
              <a:gd name="connsiteX5" fmla="*/ 1468513 w 1494463"/>
              <a:gd name="connsiteY5" fmla="*/ 672856 h 1775651"/>
              <a:gd name="connsiteX6" fmla="*/ 1336927 w 1494463"/>
              <a:gd name="connsiteY6" fmla="*/ 154877 h 1775651"/>
              <a:gd name="connsiteX7" fmla="*/ 839087 w 1494463"/>
              <a:gd name="connsiteY7" fmla="*/ 21205 h 1775651"/>
              <a:gd name="connsiteX8" fmla="*/ 360355 w 1494463"/>
              <a:gd name="connsiteY8" fmla="*/ 534641 h 1775651"/>
              <a:gd name="connsiteX0" fmla="*/ 360355 w 1491064"/>
              <a:gd name="connsiteY0" fmla="*/ 552327 h 1793337"/>
              <a:gd name="connsiteX1" fmla="*/ 3 w 1491064"/>
              <a:gd name="connsiteY1" fmla="*/ 957886 h 1793337"/>
              <a:gd name="connsiteX2" fmla="*/ 367657 w 1491064"/>
              <a:gd name="connsiteY2" fmla="*/ 1525992 h 1793337"/>
              <a:gd name="connsiteX3" fmla="*/ 1186523 w 1491064"/>
              <a:gd name="connsiteY3" fmla="*/ 1793336 h 1793337"/>
              <a:gd name="connsiteX4" fmla="*/ 1467465 w 1491064"/>
              <a:gd name="connsiteY4" fmla="*/ 1528499 h 1793337"/>
              <a:gd name="connsiteX5" fmla="*/ 1468513 w 1491064"/>
              <a:gd name="connsiteY5" fmla="*/ 690542 h 1793337"/>
              <a:gd name="connsiteX6" fmla="*/ 1407977 w 1491064"/>
              <a:gd name="connsiteY6" fmla="*/ 109278 h 1793337"/>
              <a:gd name="connsiteX7" fmla="*/ 839087 w 1491064"/>
              <a:gd name="connsiteY7" fmla="*/ 38891 h 1793337"/>
              <a:gd name="connsiteX8" fmla="*/ 360355 w 1491064"/>
              <a:gd name="connsiteY8" fmla="*/ 552327 h 1793337"/>
              <a:gd name="connsiteX0" fmla="*/ 360355 w 1502818"/>
              <a:gd name="connsiteY0" fmla="*/ 552327 h 1612281"/>
              <a:gd name="connsiteX1" fmla="*/ 3 w 1502818"/>
              <a:gd name="connsiteY1" fmla="*/ 957886 h 1612281"/>
              <a:gd name="connsiteX2" fmla="*/ 367657 w 1502818"/>
              <a:gd name="connsiteY2" fmla="*/ 1525992 h 1612281"/>
              <a:gd name="connsiteX3" fmla="*/ 1026659 w 1502818"/>
              <a:gd name="connsiteY3" fmla="*/ 1582385 h 1612281"/>
              <a:gd name="connsiteX4" fmla="*/ 1467465 w 1502818"/>
              <a:gd name="connsiteY4" fmla="*/ 1528499 h 1612281"/>
              <a:gd name="connsiteX5" fmla="*/ 1468513 w 1502818"/>
              <a:gd name="connsiteY5" fmla="*/ 690542 h 1612281"/>
              <a:gd name="connsiteX6" fmla="*/ 1407977 w 1502818"/>
              <a:gd name="connsiteY6" fmla="*/ 109278 h 1612281"/>
              <a:gd name="connsiteX7" fmla="*/ 839087 w 1502818"/>
              <a:gd name="connsiteY7" fmla="*/ 38891 h 1612281"/>
              <a:gd name="connsiteX8" fmla="*/ 360355 w 1502818"/>
              <a:gd name="connsiteY8" fmla="*/ 552327 h 1612281"/>
              <a:gd name="connsiteX0" fmla="*/ 360384 w 1502847"/>
              <a:gd name="connsiteY0" fmla="*/ 552327 h 1803602"/>
              <a:gd name="connsiteX1" fmla="*/ 32 w 1502847"/>
              <a:gd name="connsiteY1" fmla="*/ 957886 h 1803602"/>
              <a:gd name="connsiteX2" fmla="*/ 385448 w 1502847"/>
              <a:gd name="connsiteY2" fmla="*/ 1779134 h 1803602"/>
              <a:gd name="connsiteX3" fmla="*/ 1026688 w 1502847"/>
              <a:gd name="connsiteY3" fmla="*/ 1582385 h 1803602"/>
              <a:gd name="connsiteX4" fmla="*/ 1467494 w 1502847"/>
              <a:gd name="connsiteY4" fmla="*/ 1528499 h 1803602"/>
              <a:gd name="connsiteX5" fmla="*/ 1468542 w 1502847"/>
              <a:gd name="connsiteY5" fmla="*/ 690542 h 1803602"/>
              <a:gd name="connsiteX6" fmla="*/ 1408006 w 1502847"/>
              <a:gd name="connsiteY6" fmla="*/ 109278 h 1803602"/>
              <a:gd name="connsiteX7" fmla="*/ 839116 w 1502847"/>
              <a:gd name="connsiteY7" fmla="*/ 38891 h 1803602"/>
              <a:gd name="connsiteX8" fmla="*/ 360384 w 1502847"/>
              <a:gd name="connsiteY8" fmla="*/ 552327 h 1803602"/>
              <a:gd name="connsiteX0" fmla="*/ 360384 w 1502847"/>
              <a:gd name="connsiteY0" fmla="*/ 552327 h 1826319"/>
              <a:gd name="connsiteX1" fmla="*/ 32 w 1502847"/>
              <a:gd name="connsiteY1" fmla="*/ 957886 h 1826319"/>
              <a:gd name="connsiteX2" fmla="*/ 385448 w 1502847"/>
              <a:gd name="connsiteY2" fmla="*/ 1779134 h 1826319"/>
              <a:gd name="connsiteX3" fmla="*/ 1026688 w 1502847"/>
              <a:gd name="connsiteY3" fmla="*/ 1582385 h 1826319"/>
              <a:gd name="connsiteX4" fmla="*/ 1467494 w 1502847"/>
              <a:gd name="connsiteY4" fmla="*/ 1528499 h 1826319"/>
              <a:gd name="connsiteX5" fmla="*/ 1468542 w 1502847"/>
              <a:gd name="connsiteY5" fmla="*/ 690542 h 1826319"/>
              <a:gd name="connsiteX6" fmla="*/ 1408006 w 1502847"/>
              <a:gd name="connsiteY6" fmla="*/ 109278 h 1826319"/>
              <a:gd name="connsiteX7" fmla="*/ 839116 w 1502847"/>
              <a:gd name="connsiteY7" fmla="*/ 38891 h 1826319"/>
              <a:gd name="connsiteX8" fmla="*/ 360384 w 1502847"/>
              <a:gd name="connsiteY8" fmla="*/ 552327 h 1826319"/>
              <a:gd name="connsiteX0" fmla="*/ 289852 w 1503366"/>
              <a:gd name="connsiteY0" fmla="*/ 461730 h 1820101"/>
              <a:gd name="connsiteX1" fmla="*/ 551 w 1503366"/>
              <a:gd name="connsiteY1" fmla="*/ 951668 h 1820101"/>
              <a:gd name="connsiteX2" fmla="*/ 385967 w 1503366"/>
              <a:gd name="connsiteY2" fmla="*/ 1772916 h 1820101"/>
              <a:gd name="connsiteX3" fmla="*/ 1027207 w 1503366"/>
              <a:gd name="connsiteY3" fmla="*/ 1576167 h 1820101"/>
              <a:gd name="connsiteX4" fmla="*/ 1468013 w 1503366"/>
              <a:gd name="connsiteY4" fmla="*/ 1522281 h 1820101"/>
              <a:gd name="connsiteX5" fmla="*/ 1469061 w 1503366"/>
              <a:gd name="connsiteY5" fmla="*/ 684324 h 1820101"/>
              <a:gd name="connsiteX6" fmla="*/ 1408525 w 1503366"/>
              <a:gd name="connsiteY6" fmla="*/ 103060 h 1820101"/>
              <a:gd name="connsiteX7" fmla="*/ 839635 w 1503366"/>
              <a:gd name="connsiteY7" fmla="*/ 32673 h 1820101"/>
              <a:gd name="connsiteX8" fmla="*/ 289852 w 1503366"/>
              <a:gd name="connsiteY8" fmla="*/ 461730 h 1820101"/>
              <a:gd name="connsiteX0" fmla="*/ 293376 w 1506890"/>
              <a:gd name="connsiteY0" fmla="*/ 461730 h 1820101"/>
              <a:gd name="connsiteX1" fmla="*/ 4075 w 1506890"/>
              <a:gd name="connsiteY1" fmla="*/ 951668 h 1820101"/>
              <a:gd name="connsiteX2" fmla="*/ 389491 w 1506890"/>
              <a:gd name="connsiteY2" fmla="*/ 1772916 h 1820101"/>
              <a:gd name="connsiteX3" fmla="*/ 1030731 w 1506890"/>
              <a:gd name="connsiteY3" fmla="*/ 1576167 h 1820101"/>
              <a:gd name="connsiteX4" fmla="*/ 1471537 w 1506890"/>
              <a:gd name="connsiteY4" fmla="*/ 1522281 h 1820101"/>
              <a:gd name="connsiteX5" fmla="*/ 1472585 w 1506890"/>
              <a:gd name="connsiteY5" fmla="*/ 684324 h 1820101"/>
              <a:gd name="connsiteX6" fmla="*/ 1412049 w 1506890"/>
              <a:gd name="connsiteY6" fmla="*/ 103060 h 1820101"/>
              <a:gd name="connsiteX7" fmla="*/ 843159 w 1506890"/>
              <a:gd name="connsiteY7" fmla="*/ 32673 h 1820101"/>
              <a:gd name="connsiteX8" fmla="*/ 293376 w 1506890"/>
              <a:gd name="connsiteY8" fmla="*/ 461730 h 1820101"/>
              <a:gd name="connsiteX0" fmla="*/ 203955 w 1545103"/>
              <a:gd name="connsiteY0" fmla="*/ 206126 h 1802639"/>
              <a:gd name="connsiteX1" fmla="*/ 42288 w 1545103"/>
              <a:gd name="connsiteY1" fmla="*/ 934206 h 1802639"/>
              <a:gd name="connsiteX2" fmla="*/ 427704 w 1545103"/>
              <a:gd name="connsiteY2" fmla="*/ 1755454 h 1802639"/>
              <a:gd name="connsiteX3" fmla="*/ 1068944 w 1545103"/>
              <a:gd name="connsiteY3" fmla="*/ 1558705 h 1802639"/>
              <a:gd name="connsiteX4" fmla="*/ 1509750 w 1545103"/>
              <a:gd name="connsiteY4" fmla="*/ 1504819 h 1802639"/>
              <a:gd name="connsiteX5" fmla="*/ 1510798 w 1545103"/>
              <a:gd name="connsiteY5" fmla="*/ 666862 h 1802639"/>
              <a:gd name="connsiteX6" fmla="*/ 1450262 w 1545103"/>
              <a:gd name="connsiteY6" fmla="*/ 85598 h 1802639"/>
              <a:gd name="connsiteX7" fmla="*/ 881372 w 1545103"/>
              <a:gd name="connsiteY7" fmla="*/ 15211 h 1802639"/>
              <a:gd name="connsiteX8" fmla="*/ 203955 w 1545103"/>
              <a:gd name="connsiteY8" fmla="*/ 206126 h 1802639"/>
              <a:gd name="connsiteX0" fmla="*/ 147252 w 1634267"/>
              <a:gd name="connsiteY0" fmla="*/ 113266 h 1796376"/>
              <a:gd name="connsiteX1" fmla="*/ 131452 w 1634267"/>
              <a:gd name="connsiteY1" fmla="*/ 927943 h 1796376"/>
              <a:gd name="connsiteX2" fmla="*/ 516868 w 1634267"/>
              <a:gd name="connsiteY2" fmla="*/ 1749191 h 1796376"/>
              <a:gd name="connsiteX3" fmla="*/ 1158108 w 1634267"/>
              <a:gd name="connsiteY3" fmla="*/ 1552442 h 1796376"/>
              <a:gd name="connsiteX4" fmla="*/ 1598914 w 1634267"/>
              <a:gd name="connsiteY4" fmla="*/ 1498556 h 1796376"/>
              <a:gd name="connsiteX5" fmla="*/ 1599962 w 1634267"/>
              <a:gd name="connsiteY5" fmla="*/ 660599 h 1796376"/>
              <a:gd name="connsiteX6" fmla="*/ 1539426 w 1634267"/>
              <a:gd name="connsiteY6" fmla="*/ 79335 h 1796376"/>
              <a:gd name="connsiteX7" fmla="*/ 970536 w 1634267"/>
              <a:gd name="connsiteY7" fmla="*/ 8948 h 1796376"/>
              <a:gd name="connsiteX8" fmla="*/ 147252 w 1634267"/>
              <a:gd name="connsiteY8" fmla="*/ 113266 h 1796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34267" h="1796376">
                <a:moveTo>
                  <a:pt x="147252" y="113266"/>
                </a:moveTo>
                <a:cubicBezTo>
                  <a:pt x="-139307" y="245497"/>
                  <a:pt x="69849" y="655289"/>
                  <a:pt x="131452" y="927943"/>
                </a:cubicBezTo>
                <a:cubicBezTo>
                  <a:pt x="193055" y="1200597"/>
                  <a:pt x="345759" y="1645108"/>
                  <a:pt x="516868" y="1749191"/>
                </a:cubicBezTo>
                <a:cubicBezTo>
                  <a:pt x="687977" y="1853274"/>
                  <a:pt x="1013294" y="1784070"/>
                  <a:pt x="1158108" y="1552442"/>
                </a:cubicBezTo>
                <a:cubicBezTo>
                  <a:pt x="1302922" y="1320814"/>
                  <a:pt x="1525272" y="1647197"/>
                  <a:pt x="1598914" y="1498556"/>
                </a:cubicBezTo>
                <a:cubicBezTo>
                  <a:pt x="1672556" y="1349916"/>
                  <a:pt x="1609877" y="897136"/>
                  <a:pt x="1599962" y="660599"/>
                </a:cubicBezTo>
                <a:cubicBezTo>
                  <a:pt x="1590047" y="424062"/>
                  <a:pt x="1578419" y="187943"/>
                  <a:pt x="1539426" y="79335"/>
                </a:cubicBezTo>
                <a:cubicBezTo>
                  <a:pt x="1500433" y="-29273"/>
                  <a:pt x="1202565" y="3293"/>
                  <a:pt x="970536" y="8948"/>
                </a:cubicBezTo>
                <a:cubicBezTo>
                  <a:pt x="738507" y="14603"/>
                  <a:pt x="433811" y="-18965"/>
                  <a:pt x="147252" y="113266"/>
                </a:cubicBezTo>
                <a:close/>
              </a:path>
            </a:pathLst>
          </a:custGeom>
          <a:gradFill flip="none" rotWithShape="1">
            <a:gsLst>
              <a:gs pos="0">
                <a:srgbClr val="9CDFF9"/>
              </a:gs>
              <a:gs pos="100000">
                <a:schemeClr val="bg1"/>
              </a:gs>
              <a:gs pos="57000">
                <a:schemeClr val="accent5">
                  <a:lumMod val="20000"/>
                  <a:lumOff val="80000"/>
                </a:schemeClr>
              </a:gs>
            </a:gsLst>
            <a:lin ang="0" scaled="1"/>
            <a:tileRect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573" name="TextBox 572">
            <a:extLst>
              <a:ext uri="{FF2B5EF4-FFF2-40B4-BE49-F238E27FC236}">
                <a16:creationId xmlns:a16="http://schemas.microsoft.com/office/drawing/2014/main" id="{59DB778E-F23D-6C41-8A2D-8F08BD46CBCB}"/>
              </a:ext>
            </a:extLst>
          </p:cNvPr>
          <p:cNvSpPr txBox="1"/>
          <p:nvPr/>
        </p:nvSpPr>
        <p:spPr>
          <a:xfrm>
            <a:off x="9427201" y="1851195"/>
            <a:ext cx="1725088" cy="2862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90000"/>
              </a:lnSpc>
            </a:pPr>
            <a:r>
              <a:rPr lang="en-US" sz="1400" dirty="0"/>
              <a:t>national or global ISP</a:t>
            </a:r>
          </a:p>
        </p:txBody>
      </p:sp>
      <p:sp>
        <p:nvSpPr>
          <p:cNvPr id="655" name="Rectangle 654">
            <a:extLst>
              <a:ext uri="{FF2B5EF4-FFF2-40B4-BE49-F238E27FC236}">
                <a16:creationId xmlns:a16="http://schemas.microsoft.com/office/drawing/2014/main" id="{2DCB9395-41DC-D844-A0B1-59B5BDD3151F}"/>
              </a:ext>
            </a:extLst>
          </p:cNvPr>
          <p:cNvSpPr/>
          <p:nvPr/>
        </p:nvSpPr>
        <p:spPr>
          <a:xfrm>
            <a:off x="9279068" y="3677908"/>
            <a:ext cx="305749" cy="197847"/>
          </a:xfrm>
          <a:prstGeom prst="rect">
            <a:avLst/>
          </a:prstGeom>
          <a:solidFill>
            <a:srgbClr val="9CDFF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53" name="TextBox 652">
            <a:extLst>
              <a:ext uri="{FF2B5EF4-FFF2-40B4-BE49-F238E27FC236}">
                <a16:creationId xmlns:a16="http://schemas.microsoft.com/office/drawing/2014/main" id="{C34CA97E-4007-3540-925A-3C739C254049}"/>
              </a:ext>
            </a:extLst>
          </p:cNvPr>
          <p:cNvSpPr txBox="1"/>
          <p:nvPr/>
        </p:nvSpPr>
        <p:spPr>
          <a:xfrm>
            <a:off x="8766162" y="3447919"/>
            <a:ext cx="1040639" cy="4801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90000"/>
              </a:lnSpc>
            </a:pPr>
            <a:r>
              <a:rPr lang="en-US" sz="1400" dirty="0"/>
              <a:t>local or regional ISP</a:t>
            </a:r>
          </a:p>
        </p:txBody>
      </p:sp>
      <p:sp>
        <p:nvSpPr>
          <p:cNvPr id="657" name="TextBox 656">
            <a:extLst>
              <a:ext uri="{FF2B5EF4-FFF2-40B4-BE49-F238E27FC236}">
                <a16:creationId xmlns:a16="http://schemas.microsoft.com/office/drawing/2014/main" id="{7DCF99E9-1DFC-0241-B2E7-471998268663}"/>
              </a:ext>
            </a:extLst>
          </p:cNvPr>
          <p:cNvSpPr txBox="1"/>
          <p:nvPr/>
        </p:nvSpPr>
        <p:spPr>
          <a:xfrm>
            <a:off x="10917767" y="4677937"/>
            <a:ext cx="813043" cy="3831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90000"/>
              </a:lnSpc>
            </a:pPr>
            <a:r>
              <a:rPr lang="en-US" sz="1050" dirty="0"/>
              <a:t>datacenter </a:t>
            </a:r>
          </a:p>
          <a:p>
            <a:pPr>
              <a:lnSpc>
                <a:spcPct val="90000"/>
              </a:lnSpc>
            </a:pPr>
            <a:r>
              <a:rPr lang="en-US" sz="1050" dirty="0"/>
              <a:t>network</a:t>
            </a:r>
          </a:p>
        </p:txBody>
      </p:sp>
      <p:sp>
        <p:nvSpPr>
          <p:cNvPr id="658" name="TextBox 657">
            <a:extLst>
              <a:ext uri="{FF2B5EF4-FFF2-40B4-BE49-F238E27FC236}">
                <a16:creationId xmlns:a16="http://schemas.microsoft.com/office/drawing/2014/main" id="{173BD163-3F4D-944E-B86B-3275B779D5A8}"/>
              </a:ext>
            </a:extLst>
          </p:cNvPr>
          <p:cNvSpPr txBox="1"/>
          <p:nvPr/>
        </p:nvSpPr>
        <p:spPr>
          <a:xfrm>
            <a:off x="10063018" y="4228248"/>
            <a:ext cx="843051" cy="6740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90000"/>
              </a:lnSpc>
            </a:pPr>
            <a:r>
              <a:rPr lang="en-US" sz="1400" dirty="0"/>
              <a:t>content </a:t>
            </a:r>
          </a:p>
          <a:p>
            <a:pPr>
              <a:lnSpc>
                <a:spcPct val="90000"/>
              </a:lnSpc>
            </a:pPr>
            <a:r>
              <a:rPr lang="en-US" sz="1400" dirty="0"/>
              <a:t>provider </a:t>
            </a:r>
          </a:p>
          <a:p>
            <a:pPr>
              <a:lnSpc>
                <a:spcPct val="90000"/>
              </a:lnSpc>
            </a:pPr>
            <a:r>
              <a:rPr lang="en-US" sz="1400" dirty="0"/>
              <a:t>network</a:t>
            </a:r>
            <a:endParaRPr lang="en-US" sz="1000" dirty="0"/>
          </a:p>
        </p:txBody>
      </p:sp>
      <p:cxnSp>
        <p:nvCxnSpPr>
          <p:cNvPr id="830" name="Straight Connector 829">
            <a:extLst>
              <a:ext uri="{FF2B5EF4-FFF2-40B4-BE49-F238E27FC236}">
                <a16:creationId xmlns:a16="http://schemas.microsoft.com/office/drawing/2014/main" id="{B163CA8C-EB1E-A14C-9A66-BC297C1207E6}"/>
              </a:ext>
            </a:extLst>
          </p:cNvPr>
          <p:cNvCxnSpPr>
            <a:cxnSpLocks/>
          </p:cNvCxnSpPr>
          <p:nvPr/>
        </p:nvCxnSpPr>
        <p:spPr>
          <a:xfrm flipH="1" flipV="1">
            <a:off x="10559920" y="3580125"/>
            <a:ext cx="412964" cy="6371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7" name="Straight Connector 826">
            <a:extLst>
              <a:ext uri="{FF2B5EF4-FFF2-40B4-BE49-F238E27FC236}">
                <a16:creationId xmlns:a16="http://schemas.microsoft.com/office/drawing/2014/main" id="{5423E50E-9196-7E41-B2E3-7EFFBB807850}"/>
              </a:ext>
            </a:extLst>
          </p:cNvPr>
          <p:cNvCxnSpPr>
            <a:cxnSpLocks/>
          </p:cNvCxnSpPr>
          <p:nvPr/>
        </p:nvCxnSpPr>
        <p:spPr>
          <a:xfrm flipH="1" flipV="1">
            <a:off x="10660835" y="3640684"/>
            <a:ext cx="345866" cy="73897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5" name="Straight Connector 824">
            <a:extLst>
              <a:ext uri="{FF2B5EF4-FFF2-40B4-BE49-F238E27FC236}">
                <a16:creationId xmlns:a16="http://schemas.microsoft.com/office/drawing/2014/main" id="{D736E0FF-D607-3B4C-A87A-D415301D67BE}"/>
              </a:ext>
            </a:extLst>
          </p:cNvPr>
          <p:cNvCxnSpPr>
            <a:cxnSpLocks/>
          </p:cNvCxnSpPr>
          <p:nvPr/>
        </p:nvCxnSpPr>
        <p:spPr>
          <a:xfrm flipV="1">
            <a:off x="10636897" y="3633421"/>
            <a:ext cx="335987" cy="39534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3" name="Straight Connector 822">
            <a:extLst>
              <a:ext uri="{FF2B5EF4-FFF2-40B4-BE49-F238E27FC236}">
                <a16:creationId xmlns:a16="http://schemas.microsoft.com/office/drawing/2014/main" id="{412118DA-F614-8A42-80A7-8D427CB9D063}"/>
              </a:ext>
            </a:extLst>
          </p:cNvPr>
          <p:cNvCxnSpPr>
            <a:cxnSpLocks/>
          </p:cNvCxnSpPr>
          <p:nvPr/>
        </p:nvCxnSpPr>
        <p:spPr>
          <a:xfrm flipH="1" flipV="1">
            <a:off x="10570774" y="3594896"/>
            <a:ext cx="1" cy="48574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9" name="Straight Connector 818">
            <a:extLst>
              <a:ext uri="{FF2B5EF4-FFF2-40B4-BE49-F238E27FC236}">
                <a16:creationId xmlns:a16="http://schemas.microsoft.com/office/drawing/2014/main" id="{1F000A1C-019C-AC40-8B26-99394BC90A3F}"/>
              </a:ext>
            </a:extLst>
          </p:cNvPr>
          <p:cNvCxnSpPr>
            <a:cxnSpLocks/>
          </p:cNvCxnSpPr>
          <p:nvPr/>
        </p:nvCxnSpPr>
        <p:spPr>
          <a:xfrm flipH="1" flipV="1">
            <a:off x="10550620" y="4071642"/>
            <a:ext cx="508543" cy="34864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8" name="Straight Connector 817">
            <a:extLst>
              <a:ext uri="{FF2B5EF4-FFF2-40B4-BE49-F238E27FC236}">
                <a16:creationId xmlns:a16="http://schemas.microsoft.com/office/drawing/2014/main" id="{E581177E-ADBB-324A-BE56-FFA64730F33D}"/>
              </a:ext>
            </a:extLst>
          </p:cNvPr>
          <p:cNvCxnSpPr>
            <a:cxnSpLocks/>
          </p:cNvCxnSpPr>
          <p:nvPr/>
        </p:nvCxnSpPr>
        <p:spPr>
          <a:xfrm flipH="1">
            <a:off x="9895195" y="4087742"/>
            <a:ext cx="65542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6" name="Straight Connector 815">
            <a:extLst>
              <a:ext uri="{FF2B5EF4-FFF2-40B4-BE49-F238E27FC236}">
                <a16:creationId xmlns:a16="http://schemas.microsoft.com/office/drawing/2014/main" id="{D0BFF2F4-0B07-CF45-A69B-7B91FA12DE36}"/>
              </a:ext>
            </a:extLst>
          </p:cNvPr>
          <p:cNvCxnSpPr>
            <a:cxnSpLocks/>
          </p:cNvCxnSpPr>
          <p:nvPr/>
        </p:nvCxnSpPr>
        <p:spPr>
          <a:xfrm flipH="1">
            <a:off x="9219616" y="4087742"/>
            <a:ext cx="65542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3" name="Straight Connector 812">
            <a:extLst>
              <a:ext uri="{FF2B5EF4-FFF2-40B4-BE49-F238E27FC236}">
                <a16:creationId xmlns:a16="http://schemas.microsoft.com/office/drawing/2014/main" id="{E3568D00-797E-F542-B47B-DC40257A1AF2}"/>
              </a:ext>
            </a:extLst>
          </p:cNvPr>
          <p:cNvCxnSpPr>
            <a:cxnSpLocks/>
          </p:cNvCxnSpPr>
          <p:nvPr/>
        </p:nvCxnSpPr>
        <p:spPr>
          <a:xfrm flipH="1">
            <a:off x="9276868" y="3507672"/>
            <a:ext cx="382424" cy="51705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1" name="Straight Connector 810">
            <a:extLst>
              <a:ext uri="{FF2B5EF4-FFF2-40B4-BE49-F238E27FC236}">
                <a16:creationId xmlns:a16="http://schemas.microsoft.com/office/drawing/2014/main" id="{B5D2DFB3-E4DE-3C49-8F72-DC09F553A5F3}"/>
              </a:ext>
            </a:extLst>
          </p:cNvPr>
          <p:cNvCxnSpPr>
            <a:cxnSpLocks/>
          </p:cNvCxnSpPr>
          <p:nvPr/>
        </p:nvCxnSpPr>
        <p:spPr>
          <a:xfrm>
            <a:off x="9733069" y="3507672"/>
            <a:ext cx="0" cy="54029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8" name="Straight Connector 807">
            <a:extLst>
              <a:ext uri="{FF2B5EF4-FFF2-40B4-BE49-F238E27FC236}">
                <a16:creationId xmlns:a16="http://schemas.microsoft.com/office/drawing/2014/main" id="{F9A85AAA-3DAA-6946-B559-D97F731B61D5}"/>
              </a:ext>
            </a:extLst>
          </p:cNvPr>
          <p:cNvCxnSpPr/>
          <p:nvPr/>
        </p:nvCxnSpPr>
        <p:spPr>
          <a:xfrm>
            <a:off x="10137668" y="2754692"/>
            <a:ext cx="488174" cy="83933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3" name="Straight Connector 562">
            <a:extLst>
              <a:ext uri="{FF2B5EF4-FFF2-40B4-BE49-F238E27FC236}">
                <a16:creationId xmlns:a16="http://schemas.microsoft.com/office/drawing/2014/main" id="{12CE73BA-DDE8-5741-9E5E-64CA353BA98C}"/>
              </a:ext>
            </a:extLst>
          </p:cNvPr>
          <p:cNvCxnSpPr>
            <a:cxnSpLocks/>
          </p:cNvCxnSpPr>
          <p:nvPr/>
        </p:nvCxnSpPr>
        <p:spPr>
          <a:xfrm flipH="1">
            <a:off x="9798719" y="2695013"/>
            <a:ext cx="380432" cy="694807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4" name="Straight Connector 563">
            <a:extLst>
              <a:ext uri="{FF2B5EF4-FFF2-40B4-BE49-F238E27FC236}">
                <a16:creationId xmlns:a16="http://schemas.microsoft.com/office/drawing/2014/main" id="{CE6E1140-BC2F-9947-9B51-91DC5079ABB1}"/>
              </a:ext>
            </a:extLst>
          </p:cNvPr>
          <p:cNvCxnSpPr/>
          <p:nvPr/>
        </p:nvCxnSpPr>
        <p:spPr>
          <a:xfrm flipH="1">
            <a:off x="10100635" y="2169432"/>
            <a:ext cx="761467" cy="577355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5" name="Straight Connector 564">
            <a:extLst>
              <a:ext uri="{FF2B5EF4-FFF2-40B4-BE49-F238E27FC236}">
                <a16:creationId xmlns:a16="http://schemas.microsoft.com/office/drawing/2014/main" id="{9EF5B4FA-3960-F54C-936B-C64147078447}"/>
              </a:ext>
            </a:extLst>
          </p:cNvPr>
          <p:cNvCxnSpPr/>
          <p:nvPr/>
        </p:nvCxnSpPr>
        <p:spPr>
          <a:xfrm flipH="1">
            <a:off x="10100635" y="2268313"/>
            <a:ext cx="3970" cy="518461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6" name="Straight Connector 565">
            <a:extLst>
              <a:ext uri="{FF2B5EF4-FFF2-40B4-BE49-F238E27FC236}">
                <a16:creationId xmlns:a16="http://schemas.microsoft.com/office/drawing/2014/main" id="{691B45AC-C5E3-D24E-9C63-05D00B08C71D}"/>
              </a:ext>
            </a:extLst>
          </p:cNvPr>
          <p:cNvCxnSpPr/>
          <p:nvPr/>
        </p:nvCxnSpPr>
        <p:spPr>
          <a:xfrm flipH="1">
            <a:off x="10672135" y="2200506"/>
            <a:ext cx="149360" cy="518461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7" name="Straight Connector 566">
            <a:extLst>
              <a:ext uri="{FF2B5EF4-FFF2-40B4-BE49-F238E27FC236}">
                <a16:creationId xmlns:a16="http://schemas.microsoft.com/office/drawing/2014/main" id="{59EB46BB-F3EA-4248-B631-AC80BEB74EF0}"/>
              </a:ext>
            </a:extLst>
          </p:cNvPr>
          <p:cNvCxnSpPr/>
          <p:nvPr/>
        </p:nvCxnSpPr>
        <p:spPr>
          <a:xfrm flipH="1">
            <a:off x="10142166" y="2718967"/>
            <a:ext cx="574283" cy="27820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8" name="Straight Connector 567">
            <a:extLst>
              <a:ext uri="{FF2B5EF4-FFF2-40B4-BE49-F238E27FC236}">
                <a16:creationId xmlns:a16="http://schemas.microsoft.com/office/drawing/2014/main" id="{C562C7DD-3FD1-0E4C-B308-744C6C87FC79}"/>
              </a:ext>
            </a:extLst>
          </p:cNvPr>
          <p:cNvCxnSpPr/>
          <p:nvPr/>
        </p:nvCxnSpPr>
        <p:spPr>
          <a:xfrm flipH="1">
            <a:off x="10069542" y="2169432"/>
            <a:ext cx="788589" cy="98881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9" name="Straight Connector 568">
            <a:extLst>
              <a:ext uri="{FF2B5EF4-FFF2-40B4-BE49-F238E27FC236}">
                <a16:creationId xmlns:a16="http://schemas.microsoft.com/office/drawing/2014/main" id="{6793D61B-AD50-A246-A5C0-38DF48C17738}"/>
              </a:ext>
            </a:extLst>
          </p:cNvPr>
          <p:cNvCxnSpPr/>
          <p:nvPr/>
        </p:nvCxnSpPr>
        <p:spPr>
          <a:xfrm flipH="1">
            <a:off x="10862103" y="2127325"/>
            <a:ext cx="279002" cy="42107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70" name="Straight Connector 569">
            <a:extLst>
              <a:ext uri="{FF2B5EF4-FFF2-40B4-BE49-F238E27FC236}">
                <a16:creationId xmlns:a16="http://schemas.microsoft.com/office/drawing/2014/main" id="{EDD09B84-3AA8-0948-AB6C-1D5CBFFC5293}"/>
              </a:ext>
            </a:extLst>
          </p:cNvPr>
          <p:cNvCxnSpPr/>
          <p:nvPr/>
        </p:nvCxnSpPr>
        <p:spPr>
          <a:xfrm flipH="1" flipV="1">
            <a:off x="10681994" y="2718967"/>
            <a:ext cx="353541" cy="67807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74" name="Straight Connector 573">
            <a:extLst>
              <a:ext uri="{FF2B5EF4-FFF2-40B4-BE49-F238E27FC236}">
                <a16:creationId xmlns:a16="http://schemas.microsoft.com/office/drawing/2014/main" id="{C777BA08-17B1-254B-BCB6-583E10254EC6}"/>
              </a:ext>
            </a:extLst>
          </p:cNvPr>
          <p:cNvCxnSpPr/>
          <p:nvPr/>
        </p:nvCxnSpPr>
        <p:spPr>
          <a:xfrm flipH="1">
            <a:off x="8769223" y="2268313"/>
            <a:ext cx="1300319" cy="606622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43" name="Line 541">
            <a:extLst>
              <a:ext uri="{FF2B5EF4-FFF2-40B4-BE49-F238E27FC236}">
                <a16:creationId xmlns:a16="http://schemas.microsoft.com/office/drawing/2014/main" id="{C44ADC96-78DA-C64F-AF97-4FFA68D2ED1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9378705" y="4113379"/>
            <a:ext cx="429324" cy="70560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" name="Line 424">
            <a:extLst>
              <a:ext uri="{FF2B5EF4-FFF2-40B4-BE49-F238E27FC236}">
                <a16:creationId xmlns:a16="http://schemas.microsoft.com/office/drawing/2014/main" id="{845B46BE-685D-2D4E-AD26-5684794D19D9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244554" y="4047456"/>
            <a:ext cx="969051" cy="31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3" name="Oval 800">
            <a:extLst>
              <a:ext uri="{FF2B5EF4-FFF2-40B4-BE49-F238E27FC236}">
                <a16:creationId xmlns:a16="http://schemas.microsoft.com/office/drawing/2014/main" id="{271D03F6-D85B-EC41-803D-EFAA96DAE8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74541" y="2292995"/>
            <a:ext cx="52388" cy="49485"/>
          </a:xfrm>
          <a:prstGeom prst="ellipse">
            <a:avLst/>
          </a:prstGeom>
          <a:solidFill>
            <a:schemeClr val="tx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2400">
              <a:latin typeface="Arial" panose="020B0604020202020204" pitchFamily="34" charset="0"/>
            </a:endParaRPr>
          </a:p>
        </p:txBody>
      </p:sp>
      <p:grpSp>
        <p:nvGrpSpPr>
          <p:cNvPr id="615" name="Group 614">
            <a:extLst>
              <a:ext uri="{FF2B5EF4-FFF2-40B4-BE49-F238E27FC236}">
                <a16:creationId xmlns:a16="http://schemas.microsoft.com/office/drawing/2014/main" id="{E166183D-5423-4E4A-AD63-A361EDE184C0}"/>
              </a:ext>
            </a:extLst>
          </p:cNvPr>
          <p:cNvGrpSpPr/>
          <p:nvPr/>
        </p:nvGrpSpPr>
        <p:grpSpPr>
          <a:xfrm>
            <a:off x="10410609" y="3496138"/>
            <a:ext cx="353678" cy="198344"/>
            <a:chOff x="7493876" y="2774731"/>
            <a:chExt cx="1481958" cy="894622"/>
          </a:xfrm>
        </p:grpSpPr>
        <p:sp>
          <p:nvSpPr>
            <p:cNvPr id="616" name="Freeform 615">
              <a:extLst>
                <a:ext uri="{FF2B5EF4-FFF2-40B4-BE49-F238E27FC236}">
                  <a16:creationId xmlns:a16="http://schemas.microsoft.com/office/drawing/2014/main" id="{8470D159-2329-7F46-9191-000B96A32C7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617" name="Oval 616">
              <a:extLst>
                <a:ext uri="{FF2B5EF4-FFF2-40B4-BE49-F238E27FC236}">
                  <a16:creationId xmlns:a16="http://schemas.microsoft.com/office/drawing/2014/main" id="{825BDAE5-F4DB-9148-9BC8-0F6F2D1E653F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618" name="Group 617">
              <a:extLst>
                <a:ext uri="{FF2B5EF4-FFF2-40B4-BE49-F238E27FC236}">
                  <a16:creationId xmlns:a16="http://schemas.microsoft.com/office/drawing/2014/main" id="{237F0420-A845-064A-97A2-458F63D673CA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619" name="Freeform 618">
                <a:extLst>
                  <a:ext uri="{FF2B5EF4-FFF2-40B4-BE49-F238E27FC236}">
                    <a16:creationId xmlns:a16="http://schemas.microsoft.com/office/drawing/2014/main" id="{D11109B9-8A56-A945-BA04-5A564B10300A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20" name="Freeform 619">
                <a:extLst>
                  <a:ext uri="{FF2B5EF4-FFF2-40B4-BE49-F238E27FC236}">
                    <a16:creationId xmlns:a16="http://schemas.microsoft.com/office/drawing/2014/main" id="{170AB2AC-06DB-034E-A5C4-0C8F62E3BE40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21" name="Freeform 620">
                <a:extLst>
                  <a:ext uri="{FF2B5EF4-FFF2-40B4-BE49-F238E27FC236}">
                    <a16:creationId xmlns:a16="http://schemas.microsoft.com/office/drawing/2014/main" id="{E41AEAC2-F85C-4A4E-B0B9-D5C02217D60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22" name="Freeform 621">
                <a:extLst>
                  <a:ext uri="{FF2B5EF4-FFF2-40B4-BE49-F238E27FC236}">
                    <a16:creationId xmlns:a16="http://schemas.microsoft.com/office/drawing/2014/main" id="{7955A7EE-741F-9740-8344-A2BC817675A5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577" name="Group 576">
            <a:extLst>
              <a:ext uri="{FF2B5EF4-FFF2-40B4-BE49-F238E27FC236}">
                <a16:creationId xmlns:a16="http://schemas.microsoft.com/office/drawing/2014/main" id="{C471E59B-7A0B-AE4F-95D6-F76514D2D55A}"/>
              </a:ext>
            </a:extLst>
          </p:cNvPr>
          <p:cNvGrpSpPr/>
          <p:nvPr/>
        </p:nvGrpSpPr>
        <p:grpSpPr>
          <a:xfrm>
            <a:off x="9948724" y="2202292"/>
            <a:ext cx="353678" cy="198344"/>
            <a:chOff x="7493876" y="2774731"/>
            <a:chExt cx="1481958" cy="894622"/>
          </a:xfrm>
        </p:grpSpPr>
        <p:sp>
          <p:nvSpPr>
            <p:cNvPr id="578" name="Freeform 577">
              <a:extLst>
                <a:ext uri="{FF2B5EF4-FFF2-40B4-BE49-F238E27FC236}">
                  <a16:creationId xmlns:a16="http://schemas.microsoft.com/office/drawing/2014/main" id="{8CD016E7-5480-8E4E-94F7-201A1C6046D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579" name="Oval 578">
              <a:extLst>
                <a:ext uri="{FF2B5EF4-FFF2-40B4-BE49-F238E27FC236}">
                  <a16:creationId xmlns:a16="http://schemas.microsoft.com/office/drawing/2014/main" id="{593A573C-B6D6-684E-BA73-8F7F7FA8D57C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580" name="Group 579">
              <a:extLst>
                <a:ext uri="{FF2B5EF4-FFF2-40B4-BE49-F238E27FC236}">
                  <a16:creationId xmlns:a16="http://schemas.microsoft.com/office/drawing/2014/main" id="{2C09AC60-D16C-A948-B25E-01CF60EAAD7B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81" name="Freeform 580">
                <a:extLst>
                  <a:ext uri="{FF2B5EF4-FFF2-40B4-BE49-F238E27FC236}">
                    <a16:creationId xmlns:a16="http://schemas.microsoft.com/office/drawing/2014/main" id="{D9A85682-B6A6-2344-B24D-66A792630B39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82" name="Freeform 581">
                <a:extLst>
                  <a:ext uri="{FF2B5EF4-FFF2-40B4-BE49-F238E27FC236}">
                    <a16:creationId xmlns:a16="http://schemas.microsoft.com/office/drawing/2014/main" id="{52EBCF47-0621-B64C-B884-20683D14D92A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83" name="Freeform 582">
                <a:extLst>
                  <a:ext uri="{FF2B5EF4-FFF2-40B4-BE49-F238E27FC236}">
                    <a16:creationId xmlns:a16="http://schemas.microsoft.com/office/drawing/2014/main" id="{83AAD1CC-D818-A245-9CF9-C4877A62A5D6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84" name="Freeform 583">
                <a:extLst>
                  <a:ext uri="{FF2B5EF4-FFF2-40B4-BE49-F238E27FC236}">
                    <a16:creationId xmlns:a16="http://schemas.microsoft.com/office/drawing/2014/main" id="{51F55DD1-3A8F-0242-A470-690BE99AC688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593" name="Group 592">
            <a:extLst>
              <a:ext uri="{FF2B5EF4-FFF2-40B4-BE49-F238E27FC236}">
                <a16:creationId xmlns:a16="http://schemas.microsoft.com/office/drawing/2014/main" id="{7BF36121-B4F6-2447-9F5B-F29B627F3B2A}"/>
              </a:ext>
            </a:extLst>
          </p:cNvPr>
          <p:cNvGrpSpPr/>
          <p:nvPr/>
        </p:nvGrpSpPr>
        <p:grpSpPr>
          <a:xfrm>
            <a:off x="10527214" y="2613367"/>
            <a:ext cx="353678" cy="198344"/>
            <a:chOff x="7493876" y="2774731"/>
            <a:chExt cx="1481958" cy="894622"/>
          </a:xfrm>
        </p:grpSpPr>
        <p:sp>
          <p:nvSpPr>
            <p:cNvPr id="594" name="Freeform 593">
              <a:extLst>
                <a:ext uri="{FF2B5EF4-FFF2-40B4-BE49-F238E27FC236}">
                  <a16:creationId xmlns:a16="http://schemas.microsoft.com/office/drawing/2014/main" id="{D13949CD-BE6A-5744-98EE-61BE5EE60D4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595" name="Oval 594">
              <a:extLst>
                <a:ext uri="{FF2B5EF4-FFF2-40B4-BE49-F238E27FC236}">
                  <a16:creationId xmlns:a16="http://schemas.microsoft.com/office/drawing/2014/main" id="{F3651F16-DD17-4D47-9A8D-8EFA601CA85B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596" name="Group 595">
              <a:extLst>
                <a:ext uri="{FF2B5EF4-FFF2-40B4-BE49-F238E27FC236}">
                  <a16:creationId xmlns:a16="http://schemas.microsoft.com/office/drawing/2014/main" id="{10CA9012-91B2-A449-8A2E-65BA6061B48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97" name="Freeform 596">
                <a:extLst>
                  <a:ext uri="{FF2B5EF4-FFF2-40B4-BE49-F238E27FC236}">
                    <a16:creationId xmlns:a16="http://schemas.microsoft.com/office/drawing/2014/main" id="{964BBEA0-D220-6747-850B-459388ABF255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98" name="Freeform 597">
                <a:extLst>
                  <a:ext uri="{FF2B5EF4-FFF2-40B4-BE49-F238E27FC236}">
                    <a16:creationId xmlns:a16="http://schemas.microsoft.com/office/drawing/2014/main" id="{ADEC5ED7-ED4C-584D-AB78-AA02A93E9466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99" name="Freeform 598">
                <a:extLst>
                  <a:ext uri="{FF2B5EF4-FFF2-40B4-BE49-F238E27FC236}">
                    <a16:creationId xmlns:a16="http://schemas.microsoft.com/office/drawing/2014/main" id="{F45598BF-44BC-354D-9020-97A874C585BE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00" name="Freeform 599">
                <a:extLst>
                  <a:ext uri="{FF2B5EF4-FFF2-40B4-BE49-F238E27FC236}">
                    <a16:creationId xmlns:a16="http://schemas.microsoft.com/office/drawing/2014/main" id="{3A2BDF5D-2CA0-2145-8059-D8F121D4D324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601" name="Group 600">
            <a:extLst>
              <a:ext uri="{FF2B5EF4-FFF2-40B4-BE49-F238E27FC236}">
                <a16:creationId xmlns:a16="http://schemas.microsoft.com/office/drawing/2014/main" id="{187A607B-CA61-BE46-8032-8E34596E7689}"/>
              </a:ext>
            </a:extLst>
          </p:cNvPr>
          <p:cNvGrpSpPr/>
          <p:nvPr/>
        </p:nvGrpSpPr>
        <p:grpSpPr>
          <a:xfrm>
            <a:off x="10643825" y="2107963"/>
            <a:ext cx="353678" cy="198344"/>
            <a:chOff x="7493876" y="2774731"/>
            <a:chExt cx="1481958" cy="894622"/>
          </a:xfrm>
        </p:grpSpPr>
        <p:sp>
          <p:nvSpPr>
            <p:cNvPr id="602" name="Freeform 601">
              <a:extLst>
                <a:ext uri="{FF2B5EF4-FFF2-40B4-BE49-F238E27FC236}">
                  <a16:creationId xmlns:a16="http://schemas.microsoft.com/office/drawing/2014/main" id="{EB8C3753-6F83-F64B-9439-656B124AA3BD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603" name="Oval 602">
              <a:extLst>
                <a:ext uri="{FF2B5EF4-FFF2-40B4-BE49-F238E27FC236}">
                  <a16:creationId xmlns:a16="http://schemas.microsoft.com/office/drawing/2014/main" id="{F476EE06-2893-8D4D-AF54-92697A0FE8A9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604" name="Group 603">
              <a:extLst>
                <a:ext uri="{FF2B5EF4-FFF2-40B4-BE49-F238E27FC236}">
                  <a16:creationId xmlns:a16="http://schemas.microsoft.com/office/drawing/2014/main" id="{5DED3EC9-29B0-8D48-BC37-13731DFE683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605" name="Freeform 604">
                <a:extLst>
                  <a:ext uri="{FF2B5EF4-FFF2-40B4-BE49-F238E27FC236}">
                    <a16:creationId xmlns:a16="http://schemas.microsoft.com/office/drawing/2014/main" id="{D08D678C-613A-3543-B832-EE51616C6931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06" name="Freeform 605">
                <a:extLst>
                  <a:ext uri="{FF2B5EF4-FFF2-40B4-BE49-F238E27FC236}">
                    <a16:creationId xmlns:a16="http://schemas.microsoft.com/office/drawing/2014/main" id="{9EB7819C-4684-3347-AA14-421D743ECB94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07" name="Freeform 606">
                <a:extLst>
                  <a:ext uri="{FF2B5EF4-FFF2-40B4-BE49-F238E27FC236}">
                    <a16:creationId xmlns:a16="http://schemas.microsoft.com/office/drawing/2014/main" id="{F23E654E-4CEA-E346-A508-15310ABC704C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08" name="Freeform 607">
                <a:extLst>
                  <a:ext uri="{FF2B5EF4-FFF2-40B4-BE49-F238E27FC236}">
                    <a16:creationId xmlns:a16="http://schemas.microsoft.com/office/drawing/2014/main" id="{EF443A10-9F41-BB4D-8E65-E94AEE09BDA7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554" name="Group 553">
            <a:extLst>
              <a:ext uri="{FF2B5EF4-FFF2-40B4-BE49-F238E27FC236}">
                <a16:creationId xmlns:a16="http://schemas.microsoft.com/office/drawing/2014/main" id="{7CCD8656-0FD3-B844-BC6C-33CE0577598D}"/>
              </a:ext>
            </a:extLst>
          </p:cNvPr>
          <p:cNvGrpSpPr/>
          <p:nvPr/>
        </p:nvGrpSpPr>
        <p:grpSpPr>
          <a:xfrm>
            <a:off x="9098788" y="3956624"/>
            <a:ext cx="367224" cy="240304"/>
            <a:chOff x="7493876" y="2774731"/>
            <a:chExt cx="1481958" cy="894622"/>
          </a:xfrm>
        </p:grpSpPr>
        <p:sp>
          <p:nvSpPr>
            <p:cNvPr id="555" name="Freeform 554">
              <a:extLst>
                <a:ext uri="{FF2B5EF4-FFF2-40B4-BE49-F238E27FC236}">
                  <a16:creationId xmlns:a16="http://schemas.microsoft.com/office/drawing/2014/main" id="{7CF4B187-63BE-654E-852A-09C69503C97A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556" name="Oval 555">
              <a:extLst>
                <a:ext uri="{FF2B5EF4-FFF2-40B4-BE49-F238E27FC236}">
                  <a16:creationId xmlns:a16="http://schemas.microsoft.com/office/drawing/2014/main" id="{3B5270E4-3067-1643-B96C-CE5CEE09747A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557" name="Group 556">
              <a:extLst>
                <a:ext uri="{FF2B5EF4-FFF2-40B4-BE49-F238E27FC236}">
                  <a16:creationId xmlns:a16="http://schemas.microsoft.com/office/drawing/2014/main" id="{3BECC0F9-CE1F-254B-B04F-1EAA89C59C97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58" name="Freeform 557">
                <a:extLst>
                  <a:ext uri="{FF2B5EF4-FFF2-40B4-BE49-F238E27FC236}">
                    <a16:creationId xmlns:a16="http://schemas.microsoft.com/office/drawing/2014/main" id="{7C55C6EE-4672-4F4F-A2F8-2821804F5944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59" name="Freeform 558">
                <a:extLst>
                  <a:ext uri="{FF2B5EF4-FFF2-40B4-BE49-F238E27FC236}">
                    <a16:creationId xmlns:a16="http://schemas.microsoft.com/office/drawing/2014/main" id="{C3B242E2-FAA3-F340-B7F0-35D87BB6BAA8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60" name="Freeform 559">
                <a:extLst>
                  <a:ext uri="{FF2B5EF4-FFF2-40B4-BE49-F238E27FC236}">
                    <a16:creationId xmlns:a16="http://schemas.microsoft.com/office/drawing/2014/main" id="{87ED7762-177B-454C-AA37-EB518D75B66F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61" name="Freeform 560">
                <a:extLst>
                  <a:ext uri="{FF2B5EF4-FFF2-40B4-BE49-F238E27FC236}">
                    <a16:creationId xmlns:a16="http://schemas.microsoft.com/office/drawing/2014/main" id="{AD88A8A1-4E2B-154E-845D-5419478A1D2E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585" name="Group 584">
            <a:extLst>
              <a:ext uri="{FF2B5EF4-FFF2-40B4-BE49-F238E27FC236}">
                <a16:creationId xmlns:a16="http://schemas.microsoft.com/office/drawing/2014/main" id="{1A0C1583-3B4A-E44D-BB19-B20517502EBD}"/>
              </a:ext>
            </a:extLst>
          </p:cNvPr>
          <p:cNvGrpSpPr/>
          <p:nvPr/>
        </p:nvGrpSpPr>
        <p:grpSpPr>
          <a:xfrm>
            <a:off x="9980126" y="2661565"/>
            <a:ext cx="353678" cy="198344"/>
            <a:chOff x="7493876" y="2774731"/>
            <a:chExt cx="1481958" cy="894622"/>
          </a:xfrm>
        </p:grpSpPr>
        <p:sp>
          <p:nvSpPr>
            <p:cNvPr id="586" name="Freeform 585">
              <a:extLst>
                <a:ext uri="{FF2B5EF4-FFF2-40B4-BE49-F238E27FC236}">
                  <a16:creationId xmlns:a16="http://schemas.microsoft.com/office/drawing/2014/main" id="{196997C3-A7DB-5041-AC08-10F980FB77EC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587" name="Oval 586">
              <a:extLst>
                <a:ext uri="{FF2B5EF4-FFF2-40B4-BE49-F238E27FC236}">
                  <a16:creationId xmlns:a16="http://schemas.microsoft.com/office/drawing/2014/main" id="{5F84A336-003F-D045-8717-1066774A69EF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588" name="Group 587">
              <a:extLst>
                <a:ext uri="{FF2B5EF4-FFF2-40B4-BE49-F238E27FC236}">
                  <a16:creationId xmlns:a16="http://schemas.microsoft.com/office/drawing/2014/main" id="{FF876992-AF96-3545-9CEA-A02174E11510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89" name="Freeform 588">
                <a:extLst>
                  <a:ext uri="{FF2B5EF4-FFF2-40B4-BE49-F238E27FC236}">
                    <a16:creationId xmlns:a16="http://schemas.microsoft.com/office/drawing/2014/main" id="{668E6E88-4A46-6C47-A59A-CB9D07441C17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90" name="Freeform 589">
                <a:extLst>
                  <a:ext uri="{FF2B5EF4-FFF2-40B4-BE49-F238E27FC236}">
                    <a16:creationId xmlns:a16="http://schemas.microsoft.com/office/drawing/2014/main" id="{C179B4BA-1D8B-E542-8032-CCB2C08DB97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91" name="Freeform 590">
                <a:extLst>
                  <a:ext uri="{FF2B5EF4-FFF2-40B4-BE49-F238E27FC236}">
                    <a16:creationId xmlns:a16="http://schemas.microsoft.com/office/drawing/2014/main" id="{DCACB29E-ABE8-BA42-AD55-DAF519C17BE7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92" name="Freeform 591">
                <a:extLst>
                  <a:ext uri="{FF2B5EF4-FFF2-40B4-BE49-F238E27FC236}">
                    <a16:creationId xmlns:a16="http://schemas.microsoft.com/office/drawing/2014/main" id="{FD35A0ED-997C-6D46-9D96-FA8D4339826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538" name="Group 537">
            <a:extLst>
              <a:ext uri="{FF2B5EF4-FFF2-40B4-BE49-F238E27FC236}">
                <a16:creationId xmlns:a16="http://schemas.microsoft.com/office/drawing/2014/main" id="{158E5A4C-7065-8643-BDC2-3A235B56FEA4}"/>
              </a:ext>
            </a:extLst>
          </p:cNvPr>
          <p:cNvGrpSpPr/>
          <p:nvPr/>
        </p:nvGrpSpPr>
        <p:grpSpPr>
          <a:xfrm>
            <a:off x="9497138" y="3394032"/>
            <a:ext cx="367224" cy="240304"/>
            <a:chOff x="7493876" y="2774731"/>
            <a:chExt cx="1481958" cy="894622"/>
          </a:xfrm>
        </p:grpSpPr>
        <p:sp>
          <p:nvSpPr>
            <p:cNvPr id="539" name="Freeform 538">
              <a:extLst>
                <a:ext uri="{FF2B5EF4-FFF2-40B4-BE49-F238E27FC236}">
                  <a16:creationId xmlns:a16="http://schemas.microsoft.com/office/drawing/2014/main" id="{CA8EFAEE-3EA1-2A49-A68E-588F301B6928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540" name="Oval 539">
              <a:extLst>
                <a:ext uri="{FF2B5EF4-FFF2-40B4-BE49-F238E27FC236}">
                  <a16:creationId xmlns:a16="http://schemas.microsoft.com/office/drawing/2014/main" id="{7A05A3F9-D6B9-D14C-83C8-6C79F0B6B2CC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541" name="Group 540">
              <a:extLst>
                <a:ext uri="{FF2B5EF4-FFF2-40B4-BE49-F238E27FC236}">
                  <a16:creationId xmlns:a16="http://schemas.microsoft.com/office/drawing/2014/main" id="{8AAC1FAD-B7BA-744A-8599-5670C6B0E776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42" name="Freeform 541">
                <a:extLst>
                  <a:ext uri="{FF2B5EF4-FFF2-40B4-BE49-F238E27FC236}">
                    <a16:creationId xmlns:a16="http://schemas.microsoft.com/office/drawing/2014/main" id="{A016DA82-50DC-224C-84FF-C492EDE01BC1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43" name="Freeform 542">
                <a:extLst>
                  <a:ext uri="{FF2B5EF4-FFF2-40B4-BE49-F238E27FC236}">
                    <a16:creationId xmlns:a16="http://schemas.microsoft.com/office/drawing/2014/main" id="{3D2D51D6-0AC0-9D43-A55C-E94B7DCA77F2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44" name="Freeform 543">
                <a:extLst>
                  <a:ext uri="{FF2B5EF4-FFF2-40B4-BE49-F238E27FC236}">
                    <a16:creationId xmlns:a16="http://schemas.microsoft.com/office/drawing/2014/main" id="{76C27F31-4CE4-1242-9801-166D4F66B5E7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45" name="Freeform 544">
                <a:extLst>
                  <a:ext uri="{FF2B5EF4-FFF2-40B4-BE49-F238E27FC236}">
                    <a16:creationId xmlns:a16="http://schemas.microsoft.com/office/drawing/2014/main" id="{9BC7E87F-2555-8D4C-80CB-0E2F5F4BB0F9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546" name="Group 545">
            <a:extLst>
              <a:ext uri="{FF2B5EF4-FFF2-40B4-BE49-F238E27FC236}">
                <a16:creationId xmlns:a16="http://schemas.microsoft.com/office/drawing/2014/main" id="{4DAC2AB4-F1E4-D740-A4AF-07EE55303854}"/>
              </a:ext>
            </a:extLst>
          </p:cNvPr>
          <p:cNvGrpSpPr/>
          <p:nvPr/>
        </p:nvGrpSpPr>
        <p:grpSpPr>
          <a:xfrm>
            <a:off x="9601554" y="3999763"/>
            <a:ext cx="367224" cy="240304"/>
            <a:chOff x="7493876" y="2774731"/>
            <a:chExt cx="1481958" cy="894622"/>
          </a:xfrm>
        </p:grpSpPr>
        <p:sp>
          <p:nvSpPr>
            <p:cNvPr id="547" name="Freeform 546">
              <a:extLst>
                <a:ext uri="{FF2B5EF4-FFF2-40B4-BE49-F238E27FC236}">
                  <a16:creationId xmlns:a16="http://schemas.microsoft.com/office/drawing/2014/main" id="{23E59006-14B9-C64E-A05E-0BD7C00C4A6F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548" name="Oval 547">
              <a:extLst>
                <a:ext uri="{FF2B5EF4-FFF2-40B4-BE49-F238E27FC236}">
                  <a16:creationId xmlns:a16="http://schemas.microsoft.com/office/drawing/2014/main" id="{2AD17789-C54D-4948-95E6-741F42B1FB2E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549" name="Group 548">
              <a:extLst>
                <a:ext uri="{FF2B5EF4-FFF2-40B4-BE49-F238E27FC236}">
                  <a16:creationId xmlns:a16="http://schemas.microsoft.com/office/drawing/2014/main" id="{278D7FE0-D307-E941-967D-E4145732CEEA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50" name="Freeform 549">
                <a:extLst>
                  <a:ext uri="{FF2B5EF4-FFF2-40B4-BE49-F238E27FC236}">
                    <a16:creationId xmlns:a16="http://schemas.microsoft.com/office/drawing/2014/main" id="{1ADC6420-4AC2-F544-B940-D0A18615CA50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51" name="Freeform 550">
                <a:extLst>
                  <a:ext uri="{FF2B5EF4-FFF2-40B4-BE49-F238E27FC236}">
                    <a16:creationId xmlns:a16="http://schemas.microsoft.com/office/drawing/2014/main" id="{223E40C5-E2E3-3B42-A86A-26D2D130B735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52" name="Freeform 551">
                <a:extLst>
                  <a:ext uri="{FF2B5EF4-FFF2-40B4-BE49-F238E27FC236}">
                    <a16:creationId xmlns:a16="http://schemas.microsoft.com/office/drawing/2014/main" id="{C6AA2152-8609-214A-AE62-E7DFD1A9E72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53" name="Freeform 552">
                <a:extLst>
                  <a:ext uri="{FF2B5EF4-FFF2-40B4-BE49-F238E27FC236}">
                    <a16:creationId xmlns:a16="http://schemas.microsoft.com/office/drawing/2014/main" id="{7CB5E54A-6719-9747-80B7-8D19331BE78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623" name="Group 622">
            <a:extLst>
              <a:ext uri="{FF2B5EF4-FFF2-40B4-BE49-F238E27FC236}">
                <a16:creationId xmlns:a16="http://schemas.microsoft.com/office/drawing/2014/main" id="{EA34A94C-D92D-084C-BFEA-F4C8DF0AD275}"/>
              </a:ext>
            </a:extLst>
          </p:cNvPr>
          <p:cNvGrpSpPr/>
          <p:nvPr/>
        </p:nvGrpSpPr>
        <p:grpSpPr>
          <a:xfrm>
            <a:off x="10375259" y="3992325"/>
            <a:ext cx="353678" cy="198344"/>
            <a:chOff x="7493876" y="2774731"/>
            <a:chExt cx="1481958" cy="894622"/>
          </a:xfrm>
        </p:grpSpPr>
        <p:sp>
          <p:nvSpPr>
            <p:cNvPr id="624" name="Freeform 623">
              <a:extLst>
                <a:ext uri="{FF2B5EF4-FFF2-40B4-BE49-F238E27FC236}">
                  <a16:creationId xmlns:a16="http://schemas.microsoft.com/office/drawing/2014/main" id="{E1E1C6E8-4D60-7F43-BB0E-6D883F10D4A6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625" name="Oval 624">
              <a:extLst>
                <a:ext uri="{FF2B5EF4-FFF2-40B4-BE49-F238E27FC236}">
                  <a16:creationId xmlns:a16="http://schemas.microsoft.com/office/drawing/2014/main" id="{50975E36-0C2A-6844-A407-23F033DB4BD2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626" name="Group 625">
              <a:extLst>
                <a:ext uri="{FF2B5EF4-FFF2-40B4-BE49-F238E27FC236}">
                  <a16:creationId xmlns:a16="http://schemas.microsoft.com/office/drawing/2014/main" id="{3F7EBA29-30EF-C741-94EE-735398C6CFA2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627" name="Freeform 626">
                <a:extLst>
                  <a:ext uri="{FF2B5EF4-FFF2-40B4-BE49-F238E27FC236}">
                    <a16:creationId xmlns:a16="http://schemas.microsoft.com/office/drawing/2014/main" id="{B3AD45B5-1F4B-FF4A-843D-9D0629392670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28" name="Freeform 627">
                <a:extLst>
                  <a:ext uri="{FF2B5EF4-FFF2-40B4-BE49-F238E27FC236}">
                    <a16:creationId xmlns:a16="http://schemas.microsoft.com/office/drawing/2014/main" id="{A6F160FF-CBBD-9147-8D0B-92A36BEBF8A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29" name="Freeform 628">
                <a:extLst>
                  <a:ext uri="{FF2B5EF4-FFF2-40B4-BE49-F238E27FC236}">
                    <a16:creationId xmlns:a16="http://schemas.microsoft.com/office/drawing/2014/main" id="{421F3589-EC70-074A-903F-D618ED6F7896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30" name="Freeform 629">
                <a:extLst>
                  <a:ext uri="{FF2B5EF4-FFF2-40B4-BE49-F238E27FC236}">
                    <a16:creationId xmlns:a16="http://schemas.microsoft.com/office/drawing/2014/main" id="{CEC8DEB8-8E24-2948-9AF6-0F3EF908CD4E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pic>
        <p:nvPicPr>
          <p:cNvPr id="359" name="Picture 653" descr="iphone_stylized_small">
            <a:extLst>
              <a:ext uri="{FF2B5EF4-FFF2-40B4-BE49-F238E27FC236}">
                <a16:creationId xmlns:a16="http://schemas.microsoft.com/office/drawing/2014/main" id="{EDF1EC93-A6E5-964F-B0D6-EE56B282AEB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09572" y="1917025"/>
            <a:ext cx="136841" cy="3284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4" name="Picture 1018" descr="laptop_keyboard">
            <a:extLst>
              <a:ext uri="{FF2B5EF4-FFF2-40B4-BE49-F238E27FC236}">
                <a16:creationId xmlns:a16="http://schemas.microsoft.com/office/drawing/2014/main" id="{7087B8D0-FFCB-0746-A889-28909002C2F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09064" flipH="1">
            <a:off x="7464781" y="2605090"/>
            <a:ext cx="437221" cy="1595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5" name="Freeform 1019">
            <a:extLst>
              <a:ext uri="{FF2B5EF4-FFF2-40B4-BE49-F238E27FC236}">
                <a16:creationId xmlns:a16="http://schemas.microsoft.com/office/drawing/2014/main" id="{7C75BC30-0808-D44D-AF7A-A72B4A529E54}"/>
              </a:ext>
            </a:extLst>
          </p:cNvPr>
          <p:cNvSpPr>
            <a:spLocks/>
          </p:cNvSpPr>
          <p:nvPr/>
        </p:nvSpPr>
        <p:spPr bwMode="auto">
          <a:xfrm>
            <a:off x="7609678" y="2450304"/>
            <a:ext cx="351919" cy="208167"/>
          </a:xfrm>
          <a:custGeom>
            <a:avLst/>
            <a:gdLst>
              <a:gd name="T0" fmla="*/ 775798119 w 2982"/>
              <a:gd name="T1" fmla="*/ 0 h 2442"/>
              <a:gd name="T2" fmla="*/ 0 w 2982"/>
              <a:gd name="T3" fmla="*/ 211226083 h 2442"/>
              <a:gd name="T4" fmla="*/ 2147483646 w 2982"/>
              <a:gd name="T5" fmla="*/ 263880059 h 2442"/>
              <a:gd name="T6" fmla="*/ 2147483646 w 2982"/>
              <a:gd name="T7" fmla="*/ 52653891 h 2442"/>
              <a:gd name="T8" fmla="*/ 775798119 w 2982"/>
              <a:gd name="T9" fmla="*/ 0 h 24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982"/>
              <a:gd name="T16" fmla="*/ 0 h 2442"/>
              <a:gd name="T17" fmla="*/ 2982 w 2982"/>
              <a:gd name="T18" fmla="*/ 2442 h 244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982" h="2442">
                <a:moveTo>
                  <a:pt x="540" y="0"/>
                </a:moveTo>
                <a:lnTo>
                  <a:pt x="0" y="1734"/>
                </a:lnTo>
                <a:lnTo>
                  <a:pt x="2394" y="2442"/>
                </a:lnTo>
                <a:lnTo>
                  <a:pt x="2982" y="318"/>
                </a:lnTo>
                <a:lnTo>
                  <a:pt x="540" y="0"/>
                </a:lnTo>
                <a:close/>
              </a:path>
            </a:pathLst>
          </a:cu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pic>
        <p:nvPicPr>
          <p:cNvPr id="76" name="Picture 1020" descr="screen">
            <a:extLst>
              <a:ext uri="{FF2B5EF4-FFF2-40B4-BE49-F238E27FC236}">
                <a16:creationId xmlns:a16="http://schemas.microsoft.com/office/drawing/2014/main" id="{2D732B7A-74CB-D547-ADB5-C721526D5E9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27011" y="2455658"/>
            <a:ext cx="319785" cy="1894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7" name="Freeform 1021">
            <a:extLst>
              <a:ext uri="{FF2B5EF4-FFF2-40B4-BE49-F238E27FC236}">
                <a16:creationId xmlns:a16="http://schemas.microsoft.com/office/drawing/2014/main" id="{FBD1A429-9B8F-F940-AD09-4638CC3167E7}"/>
              </a:ext>
            </a:extLst>
          </p:cNvPr>
          <p:cNvSpPr>
            <a:spLocks/>
          </p:cNvSpPr>
          <p:nvPr/>
        </p:nvSpPr>
        <p:spPr bwMode="auto">
          <a:xfrm>
            <a:off x="7673752" y="2444163"/>
            <a:ext cx="298167" cy="38736"/>
          </a:xfrm>
          <a:custGeom>
            <a:avLst/>
            <a:gdLst>
              <a:gd name="T0" fmla="*/ 193616298 w 2528"/>
              <a:gd name="T1" fmla="*/ 0 h 455"/>
              <a:gd name="T2" fmla="*/ 2147483646 w 2528"/>
              <a:gd name="T3" fmla="*/ 52445139 h 455"/>
              <a:gd name="T4" fmla="*/ 2147483646 w 2528"/>
              <a:gd name="T5" fmla="*/ 52445139 h 455"/>
              <a:gd name="T6" fmla="*/ 0 w 2528"/>
              <a:gd name="T7" fmla="*/ 52445139 h 455"/>
              <a:gd name="T8" fmla="*/ 193616298 w 2528"/>
              <a:gd name="T9" fmla="*/ 0 h 45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528"/>
              <a:gd name="T16" fmla="*/ 0 h 455"/>
              <a:gd name="T17" fmla="*/ 2528 w 2528"/>
              <a:gd name="T18" fmla="*/ 455 h 45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528" h="455">
                <a:moveTo>
                  <a:pt x="14" y="0"/>
                </a:moveTo>
                <a:lnTo>
                  <a:pt x="2528" y="341"/>
                </a:lnTo>
                <a:lnTo>
                  <a:pt x="2480" y="455"/>
                </a:lnTo>
                <a:lnTo>
                  <a:pt x="0" y="86"/>
                </a:lnTo>
                <a:lnTo>
                  <a:pt x="14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EAEAEA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8" name="Freeform 1022">
            <a:extLst>
              <a:ext uri="{FF2B5EF4-FFF2-40B4-BE49-F238E27FC236}">
                <a16:creationId xmlns:a16="http://schemas.microsoft.com/office/drawing/2014/main" id="{376C8B48-3441-F643-B92D-5DC759EDA1B5}"/>
              </a:ext>
            </a:extLst>
          </p:cNvPr>
          <p:cNvSpPr>
            <a:spLocks/>
          </p:cNvSpPr>
          <p:nvPr/>
        </p:nvSpPr>
        <p:spPr bwMode="auto">
          <a:xfrm>
            <a:off x="7606562" y="2443848"/>
            <a:ext cx="82770" cy="161243"/>
          </a:xfrm>
          <a:custGeom>
            <a:avLst/>
            <a:gdLst>
              <a:gd name="T0" fmla="*/ 773664160 w 702"/>
              <a:gd name="T1" fmla="*/ 0 h 1893"/>
              <a:gd name="T2" fmla="*/ 0 w 702"/>
              <a:gd name="T3" fmla="*/ 210739916 h 1893"/>
              <a:gd name="T4" fmla="*/ 193416040 w 702"/>
              <a:gd name="T5" fmla="*/ 210739916 h 1893"/>
              <a:gd name="T6" fmla="*/ 967080200 w 702"/>
              <a:gd name="T7" fmla="*/ 52529017 h 1893"/>
              <a:gd name="T8" fmla="*/ 773664160 w 702"/>
              <a:gd name="T9" fmla="*/ 0 h 189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02"/>
              <a:gd name="T16" fmla="*/ 0 h 1893"/>
              <a:gd name="T17" fmla="*/ 702 w 702"/>
              <a:gd name="T18" fmla="*/ 1893 h 189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02" h="1893">
                <a:moveTo>
                  <a:pt x="579" y="0"/>
                </a:moveTo>
                <a:lnTo>
                  <a:pt x="0" y="1869"/>
                </a:lnTo>
                <a:lnTo>
                  <a:pt x="114" y="1893"/>
                </a:lnTo>
                <a:lnTo>
                  <a:pt x="702" y="51"/>
                </a:lnTo>
                <a:lnTo>
                  <a:pt x="579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" name="Freeform 1023">
            <a:extLst>
              <a:ext uri="{FF2B5EF4-FFF2-40B4-BE49-F238E27FC236}">
                <a16:creationId xmlns:a16="http://schemas.microsoft.com/office/drawing/2014/main" id="{4DFECD03-4AF0-1342-8138-6CEC8249A287}"/>
              </a:ext>
            </a:extLst>
          </p:cNvPr>
          <p:cNvSpPr>
            <a:spLocks/>
          </p:cNvSpPr>
          <p:nvPr/>
        </p:nvSpPr>
        <p:spPr bwMode="auto">
          <a:xfrm>
            <a:off x="7880579" y="2472664"/>
            <a:ext cx="89197" cy="186122"/>
          </a:xfrm>
          <a:custGeom>
            <a:avLst/>
            <a:gdLst>
              <a:gd name="T0" fmla="*/ 969024527 w 756"/>
              <a:gd name="T1" fmla="*/ 0 h 2184"/>
              <a:gd name="T2" fmla="*/ 193802074 w 756"/>
              <a:gd name="T3" fmla="*/ 263660221 h 2184"/>
              <a:gd name="T4" fmla="*/ 0 w 756"/>
              <a:gd name="T5" fmla="*/ 263660221 h 2184"/>
              <a:gd name="T6" fmla="*/ 775222454 w 756"/>
              <a:gd name="T7" fmla="*/ 52610059 h 2184"/>
              <a:gd name="T8" fmla="*/ 969024527 w 756"/>
              <a:gd name="T9" fmla="*/ 0 h 21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56"/>
              <a:gd name="T16" fmla="*/ 0 h 2184"/>
              <a:gd name="T17" fmla="*/ 756 w 756"/>
              <a:gd name="T18" fmla="*/ 2184 h 218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56" h="2184">
                <a:moveTo>
                  <a:pt x="756" y="0"/>
                </a:moveTo>
                <a:lnTo>
                  <a:pt x="138" y="2184"/>
                </a:lnTo>
                <a:lnTo>
                  <a:pt x="0" y="2148"/>
                </a:lnTo>
                <a:lnTo>
                  <a:pt x="606" y="78"/>
                </a:lnTo>
                <a:lnTo>
                  <a:pt x="756" y="0"/>
                </a:lnTo>
                <a:close/>
              </a:path>
            </a:pathLst>
          </a:custGeom>
          <a:gradFill rotWithShape="1">
            <a:gsLst>
              <a:gs pos="0">
                <a:srgbClr val="DDDDDD"/>
              </a:gs>
              <a:gs pos="100000">
                <a:schemeClr val="bg1"/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0" name="Freeform 1024">
            <a:extLst>
              <a:ext uri="{FF2B5EF4-FFF2-40B4-BE49-F238E27FC236}">
                <a16:creationId xmlns:a16="http://schemas.microsoft.com/office/drawing/2014/main" id="{8AA57D4B-3E9B-994B-AF13-DB646178BD1D}"/>
              </a:ext>
            </a:extLst>
          </p:cNvPr>
          <p:cNvSpPr>
            <a:spLocks/>
          </p:cNvSpPr>
          <p:nvPr/>
        </p:nvSpPr>
        <p:spPr bwMode="auto">
          <a:xfrm>
            <a:off x="7605588" y="2596902"/>
            <a:ext cx="327185" cy="62828"/>
          </a:xfrm>
          <a:custGeom>
            <a:avLst/>
            <a:gdLst>
              <a:gd name="T0" fmla="*/ 193829444 w 2773"/>
              <a:gd name="T1" fmla="*/ 0 h 738"/>
              <a:gd name="T2" fmla="*/ 0 w 2773"/>
              <a:gd name="T3" fmla="*/ 52443587 h 738"/>
              <a:gd name="T4" fmla="*/ 2147483646 w 2773"/>
              <a:gd name="T5" fmla="*/ 104894411 h 738"/>
              <a:gd name="T6" fmla="*/ 2147483646 w 2773"/>
              <a:gd name="T7" fmla="*/ 52443587 h 738"/>
              <a:gd name="T8" fmla="*/ 193829444 w 2773"/>
              <a:gd name="T9" fmla="*/ 0 h 73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773"/>
              <a:gd name="T16" fmla="*/ 0 h 738"/>
              <a:gd name="T17" fmla="*/ 2773 w 2773"/>
              <a:gd name="T18" fmla="*/ 738 h 73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773" h="738">
                <a:moveTo>
                  <a:pt x="33" y="0"/>
                </a:moveTo>
                <a:lnTo>
                  <a:pt x="0" y="99"/>
                </a:lnTo>
                <a:lnTo>
                  <a:pt x="2436" y="738"/>
                </a:lnTo>
                <a:cubicBezTo>
                  <a:pt x="2499" y="501"/>
                  <a:pt x="2773" y="727"/>
                  <a:pt x="2373" y="603"/>
                </a:cubicBezTo>
                <a:lnTo>
                  <a:pt x="33" y="0"/>
                </a:lnTo>
                <a:close/>
              </a:path>
            </a:pathLst>
          </a:custGeom>
          <a:gradFill rotWithShape="1">
            <a:gsLst>
              <a:gs pos="0">
                <a:srgbClr val="0000CC"/>
              </a:gs>
              <a:gs pos="100000">
                <a:schemeClr val="bg1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1" name="Freeform 1025">
            <a:extLst>
              <a:ext uri="{FF2B5EF4-FFF2-40B4-BE49-F238E27FC236}">
                <a16:creationId xmlns:a16="http://schemas.microsoft.com/office/drawing/2014/main" id="{59DA24E7-1981-0E44-8060-2B7CE58EBF80}"/>
              </a:ext>
            </a:extLst>
          </p:cNvPr>
          <p:cNvSpPr>
            <a:spLocks/>
          </p:cNvSpPr>
          <p:nvPr/>
        </p:nvSpPr>
        <p:spPr bwMode="auto">
          <a:xfrm>
            <a:off x="7890512" y="2474238"/>
            <a:ext cx="83549" cy="186909"/>
          </a:xfrm>
          <a:custGeom>
            <a:avLst/>
            <a:gdLst>
              <a:gd name="T0" fmla="*/ 2147483646 w 637"/>
              <a:gd name="T1" fmla="*/ 0 h 1659"/>
              <a:gd name="T2" fmla="*/ 2147483646 w 637"/>
              <a:gd name="T3" fmla="*/ 0 h 1659"/>
              <a:gd name="T4" fmla="*/ 295581541 w 637"/>
              <a:gd name="T5" fmla="*/ 2147483646 h 1659"/>
              <a:gd name="T6" fmla="*/ 0 w 637"/>
              <a:gd name="T7" fmla="*/ 2147483646 h 1659"/>
              <a:gd name="T8" fmla="*/ 2147483646 w 637"/>
              <a:gd name="T9" fmla="*/ 0 h 165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37"/>
              <a:gd name="T16" fmla="*/ 0 h 1659"/>
              <a:gd name="T17" fmla="*/ 637 w 637"/>
              <a:gd name="T18" fmla="*/ 1659 h 165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37" h="1659">
                <a:moveTo>
                  <a:pt x="615" y="0"/>
                </a:moveTo>
                <a:lnTo>
                  <a:pt x="637" y="0"/>
                </a:lnTo>
                <a:lnTo>
                  <a:pt x="68" y="1659"/>
                </a:lnTo>
                <a:lnTo>
                  <a:pt x="0" y="1647"/>
                </a:lnTo>
                <a:lnTo>
                  <a:pt x="615" y="0"/>
                </a:lnTo>
                <a:close/>
              </a:path>
            </a:pathLst>
          </a:custGeom>
          <a:solidFill>
            <a:srgbClr val="4D4D4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2" name="Freeform 1026">
            <a:extLst>
              <a:ext uri="{FF2B5EF4-FFF2-40B4-BE49-F238E27FC236}">
                <a16:creationId xmlns:a16="http://schemas.microsoft.com/office/drawing/2014/main" id="{DB3D3129-2B70-5643-96C2-83638DE57FF8}"/>
              </a:ext>
            </a:extLst>
          </p:cNvPr>
          <p:cNvSpPr>
            <a:spLocks/>
          </p:cNvSpPr>
          <p:nvPr/>
        </p:nvSpPr>
        <p:spPr bwMode="auto">
          <a:xfrm>
            <a:off x="7605977" y="2605248"/>
            <a:ext cx="290961" cy="62041"/>
          </a:xfrm>
          <a:custGeom>
            <a:avLst/>
            <a:gdLst>
              <a:gd name="T0" fmla="*/ 0 w 2216"/>
              <a:gd name="T1" fmla="*/ 0 h 550"/>
              <a:gd name="T2" fmla="*/ 296523134 w 2216"/>
              <a:gd name="T3" fmla="*/ 324379338 h 550"/>
              <a:gd name="T4" fmla="*/ 2147483646 w 2216"/>
              <a:gd name="T5" fmla="*/ 2147483646 h 550"/>
              <a:gd name="T6" fmla="*/ 2147483646 w 2216"/>
              <a:gd name="T7" fmla="*/ 2147483646 h 550"/>
              <a:gd name="T8" fmla="*/ 0 w 2216"/>
              <a:gd name="T9" fmla="*/ 0 h 55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216"/>
              <a:gd name="T16" fmla="*/ 0 h 550"/>
              <a:gd name="T17" fmla="*/ 2216 w 2216"/>
              <a:gd name="T18" fmla="*/ 550 h 55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216" h="550">
                <a:moveTo>
                  <a:pt x="0" y="0"/>
                </a:moveTo>
                <a:lnTo>
                  <a:pt x="9" y="57"/>
                </a:lnTo>
                <a:lnTo>
                  <a:pt x="2164" y="550"/>
                </a:lnTo>
                <a:lnTo>
                  <a:pt x="2216" y="496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83" name="Group 1027">
            <a:extLst>
              <a:ext uri="{FF2B5EF4-FFF2-40B4-BE49-F238E27FC236}">
                <a16:creationId xmlns:a16="http://schemas.microsoft.com/office/drawing/2014/main" id="{8C6DEC60-5C97-D546-9977-EBD182221DD2}"/>
              </a:ext>
            </a:extLst>
          </p:cNvPr>
          <p:cNvGrpSpPr>
            <a:grpSpLocks/>
          </p:cNvGrpSpPr>
          <p:nvPr/>
        </p:nvGrpSpPr>
        <p:grpSpPr bwMode="auto">
          <a:xfrm>
            <a:off x="7601109" y="2671540"/>
            <a:ext cx="98740" cy="36846"/>
            <a:chOff x="1740" y="2642"/>
            <a:chExt cx="752" cy="327"/>
          </a:xfrm>
        </p:grpSpPr>
        <p:sp>
          <p:nvSpPr>
            <p:cNvPr id="169" name="Freeform 1028">
              <a:extLst>
                <a:ext uri="{FF2B5EF4-FFF2-40B4-BE49-F238E27FC236}">
                  <a16:creationId xmlns:a16="http://schemas.microsoft.com/office/drawing/2014/main" id="{5D16627E-DE34-BC4F-9513-7A7D4707F7C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0" y="2642"/>
              <a:ext cx="752" cy="327"/>
            </a:xfrm>
            <a:custGeom>
              <a:avLst/>
              <a:gdLst>
                <a:gd name="T0" fmla="*/ 293 w 752"/>
                <a:gd name="T1" fmla="*/ 0 h 327"/>
                <a:gd name="T2" fmla="*/ 752 w 752"/>
                <a:gd name="T3" fmla="*/ 124 h 327"/>
                <a:gd name="T4" fmla="*/ 470 w 752"/>
                <a:gd name="T5" fmla="*/ 327 h 327"/>
                <a:gd name="T6" fmla="*/ 0 w 752"/>
                <a:gd name="T7" fmla="*/ 183 h 327"/>
                <a:gd name="T8" fmla="*/ 293 w 752"/>
                <a:gd name="T9" fmla="*/ 0 h 3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2"/>
                <a:gd name="T16" fmla="*/ 0 h 327"/>
                <a:gd name="T17" fmla="*/ 752 w 752"/>
                <a:gd name="T18" fmla="*/ 327 h 3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2" h="327">
                  <a:moveTo>
                    <a:pt x="293" y="0"/>
                  </a:moveTo>
                  <a:lnTo>
                    <a:pt x="752" y="124"/>
                  </a:lnTo>
                  <a:lnTo>
                    <a:pt x="470" y="327"/>
                  </a:lnTo>
                  <a:lnTo>
                    <a:pt x="0" y="18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0" name="Freeform 1029">
              <a:extLst>
                <a:ext uri="{FF2B5EF4-FFF2-40B4-BE49-F238E27FC236}">
                  <a16:creationId xmlns:a16="http://schemas.microsoft.com/office/drawing/2014/main" id="{D8D65D68-18A4-E54D-8916-1DEF36844C9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4" y="2649"/>
              <a:ext cx="726" cy="311"/>
            </a:xfrm>
            <a:custGeom>
              <a:avLst/>
              <a:gdLst>
                <a:gd name="T0" fmla="*/ 282 w 726"/>
                <a:gd name="T1" fmla="*/ 0 h 311"/>
                <a:gd name="T2" fmla="*/ 726 w 726"/>
                <a:gd name="T3" fmla="*/ 119 h 311"/>
                <a:gd name="T4" fmla="*/ 457 w 726"/>
                <a:gd name="T5" fmla="*/ 311 h 311"/>
                <a:gd name="T6" fmla="*/ 0 w 726"/>
                <a:gd name="T7" fmla="*/ 173 h 311"/>
                <a:gd name="T8" fmla="*/ 282 w 726"/>
                <a:gd name="T9" fmla="*/ 0 h 3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26"/>
                <a:gd name="T16" fmla="*/ 0 h 311"/>
                <a:gd name="T17" fmla="*/ 726 w 726"/>
                <a:gd name="T18" fmla="*/ 311 h 3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26" h="311">
                  <a:moveTo>
                    <a:pt x="282" y="0"/>
                  </a:moveTo>
                  <a:lnTo>
                    <a:pt x="726" y="119"/>
                  </a:lnTo>
                  <a:lnTo>
                    <a:pt x="457" y="311"/>
                  </a:lnTo>
                  <a:lnTo>
                    <a:pt x="0" y="173"/>
                  </a:lnTo>
                  <a:lnTo>
                    <a:pt x="282" y="0"/>
                  </a:lnTo>
                  <a:close/>
                </a:path>
              </a:pathLst>
            </a:custGeom>
            <a:gradFill rotWithShape="1">
              <a:gsLst>
                <a:gs pos="0">
                  <a:srgbClr val="4D4D4D"/>
                </a:gs>
                <a:gs pos="100000">
                  <a:srgbClr val="DDDDDD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1" name="Freeform 1030">
              <a:extLst>
                <a:ext uri="{FF2B5EF4-FFF2-40B4-BE49-F238E27FC236}">
                  <a16:creationId xmlns:a16="http://schemas.microsoft.com/office/drawing/2014/main" id="{3C79D147-9974-F341-96E9-F9AD19F1404B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8" y="2770"/>
              <a:ext cx="258" cy="100"/>
            </a:xfrm>
            <a:custGeom>
              <a:avLst/>
              <a:gdLst>
                <a:gd name="T0" fmla="*/ 0 w 258"/>
                <a:gd name="T1" fmla="*/ 44 h 100"/>
                <a:gd name="T2" fmla="*/ 75 w 258"/>
                <a:gd name="T3" fmla="*/ 0 h 100"/>
                <a:gd name="T4" fmla="*/ 258 w 258"/>
                <a:gd name="T5" fmla="*/ 50 h 100"/>
                <a:gd name="T6" fmla="*/ 183 w 258"/>
                <a:gd name="T7" fmla="*/ 100 h 100"/>
                <a:gd name="T8" fmla="*/ 0 w 258"/>
                <a:gd name="T9" fmla="*/ 44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0"/>
                <a:gd name="T17" fmla="*/ 258 w 258"/>
                <a:gd name="T18" fmla="*/ 100 h 1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0">
                  <a:moveTo>
                    <a:pt x="0" y="44"/>
                  </a:moveTo>
                  <a:lnTo>
                    <a:pt x="75" y="0"/>
                  </a:lnTo>
                  <a:lnTo>
                    <a:pt x="258" y="50"/>
                  </a:lnTo>
                  <a:lnTo>
                    <a:pt x="183" y="100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2" name="Freeform 1031">
              <a:extLst>
                <a:ext uri="{FF2B5EF4-FFF2-40B4-BE49-F238E27FC236}">
                  <a16:creationId xmlns:a16="http://schemas.microsoft.com/office/drawing/2014/main" id="{5E0CE9D2-21FD-2644-9691-743CC3E130F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9" y="2816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3" name="Freeform 1032">
              <a:extLst>
                <a:ext uri="{FF2B5EF4-FFF2-40B4-BE49-F238E27FC236}">
                  <a16:creationId xmlns:a16="http://schemas.microsoft.com/office/drawing/2014/main" id="{5691098F-1432-0D44-8573-312C3A566A2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0" y="2834"/>
              <a:ext cx="258" cy="102"/>
            </a:xfrm>
            <a:custGeom>
              <a:avLst/>
              <a:gdLst>
                <a:gd name="T0" fmla="*/ 0 w 258"/>
                <a:gd name="T1" fmla="*/ 46 h 102"/>
                <a:gd name="T2" fmla="*/ 71 w 258"/>
                <a:gd name="T3" fmla="*/ 0 h 102"/>
                <a:gd name="T4" fmla="*/ 258 w 258"/>
                <a:gd name="T5" fmla="*/ 52 h 102"/>
                <a:gd name="T6" fmla="*/ 183 w 258"/>
                <a:gd name="T7" fmla="*/ 102 h 102"/>
                <a:gd name="T8" fmla="*/ 0 w 258"/>
                <a:gd name="T9" fmla="*/ 46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2"/>
                <a:gd name="T17" fmla="*/ 258 w 258"/>
                <a:gd name="T18" fmla="*/ 102 h 1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2">
                  <a:moveTo>
                    <a:pt x="0" y="46"/>
                  </a:moveTo>
                  <a:lnTo>
                    <a:pt x="71" y="0"/>
                  </a:lnTo>
                  <a:lnTo>
                    <a:pt x="258" y="52"/>
                  </a:lnTo>
                  <a:lnTo>
                    <a:pt x="183" y="102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" name="Freeform 1033">
              <a:extLst>
                <a:ext uri="{FF2B5EF4-FFF2-40B4-BE49-F238E27FC236}">
                  <a16:creationId xmlns:a16="http://schemas.microsoft.com/office/drawing/2014/main" id="{2D4A77A2-D0F1-164A-A67D-A509543869C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1" y="2882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84" name="Freeform 1034">
            <a:extLst>
              <a:ext uri="{FF2B5EF4-FFF2-40B4-BE49-F238E27FC236}">
                <a16:creationId xmlns:a16="http://schemas.microsoft.com/office/drawing/2014/main" id="{A283BD8E-0AD2-B743-8237-483C3A6A6CD3}"/>
              </a:ext>
            </a:extLst>
          </p:cNvPr>
          <p:cNvSpPr>
            <a:spLocks/>
          </p:cNvSpPr>
          <p:nvPr/>
        </p:nvSpPr>
        <p:spPr bwMode="auto">
          <a:xfrm>
            <a:off x="7770154" y="2677051"/>
            <a:ext cx="119578" cy="80936"/>
          </a:xfrm>
          <a:custGeom>
            <a:avLst/>
            <a:gdLst>
              <a:gd name="T0" fmla="*/ 213221464 w 990"/>
              <a:gd name="T1" fmla="*/ 1090686587 h 792"/>
              <a:gd name="T2" fmla="*/ 1915477586 w 990"/>
              <a:gd name="T3" fmla="*/ 0 h 792"/>
              <a:gd name="T4" fmla="*/ 1915477586 w 990"/>
              <a:gd name="T5" fmla="*/ 108859840 h 792"/>
              <a:gd name="T6" fmla="*/ 0 w 990"/>
              <a:gd name="T7" fmla="*/ 1090686587 h 792"/>
              <a:gd name="T8" fmla="*/ 213221464 w 990"/>
              <a:gd name="T9" fmla="*/ 1090686587 h 79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990"/>
              <a:gd name="T16" fmla="*/ 0 h 792"/>
              <a:gd name="T17" fmla="*/ 990 w 990"/>
              <a:gd name="T18" fmla="*/ 792 h 79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990" h="792">
                <a:moveTo>
                  <a:pt x="3" y="738"/>
                </a:moveTo>
                <a:lnTo>
                  <a:pt x="990" y="0"/>
                </a:lnTo>
                <a:lnTo>
                  <a:pt x="987" y="60"/>
                </a:lnTo>
                <a:lnTo>
                  <a:pt x="0" y="792"/>
                </a:lnTo>
                <a:lnTo>
                  <a:pt x="3" y="738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5" name="Freeform 1035">
            <a:extLst>
              <a:ext uri="{FF2B5EF4-FFF2-40B4-BE49-F238E27FC236}">
                <a16:creationId xmlns:a16="http://schemas.microsoft.com/office/drawing/2014/main" id="{AA215C2D-4069-DE48-884E-A1816F7D4D0B}"/>
              </a:ext>
            </a:extLst>
          </p:cNvPr>
          <p:cNvSpPr>
            <a:spLocks/>
          </p:cNvSpPr>
          <p:nvPr/>
        </p:nvSpPr>
        <p:spPr bwMode="auto">
          <a:xfrm>
            <a:off x="7464976" y="2683507"/>
            <a:ext cx="305957" cy="73850"/>
          </a:xfrm>
          <a:custGeom>
            <a:avLst/>
            <a:gdLst>
              <a:gd name="T0" fmla="*/ 213486572 w 2532"/>
              <a:gd name="T1" fmla="*/ 0 h 723"/>
              <a:gd name="T2" fmla="*/ 213486572 w 2532"/>
              <a:gd name="T3" fmla="*/ 0 h 723"/>
              <a:gd name="T4" fmla="*/ 2147483646 w 2532"/>
              <a:gd name="T5" fmla="*/ 979380008 h 723"/>
              <a:gd name="T6" fmla="*/ 2147483646 w 2532"/>
              <a:gd name="T7" fmla="*/ 1088085165 h 723"/>
              <a:gd name="T8" fmla="*/ 0 w 2532"/>
              <a:gd name="T9" fmla="*/ 108705259 h 723"/>
              <a:gd name="T10" fmla="*/ 213486572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" name="Freeform 1036">
            <a:extLst>
              <a:ext uri="{FF2B5EF4-FFF2-40B4-BE49-F238E27FC236}">
                <a16:creationId xmlns:a16="http://schemas.microsoft.com/office/drawing/2014/main" id="{421821F5-5AD5-4D4E-A4F9-5D46E41A4ECC}"/>
              </a:ext>
            </a:extLst>
          </p:cNvPr>
          <p:cNvSpPr>
            <a:spLocks/>
          </p:cNvSpPr>
          <p:nvPr/>
        </p:nvSpPr>
        <p:spPr bwMode="auto">
          <a:xfrm>
            <a:off x="7465171" y="2669965"/>
            <a:ext cx="3311" cy="14959"/>
          </a:xfrm>
          <a:custGeom>
            <a:avLst/>
            <a:gdLst>
              <a:gd name="T0" fmla="*/ 262278191 w 26"/>
              <a:gd name="T1" fmla="*/ 107489981 h 147"/>
              <a:gd name="T2" fmla="*/ 262278191 w 26"/>
              <a:gd name="T3" fmla="*/ 214969480 h 147"/>
              <a:gd name="T4" fmla="*/ 0 w 26"/>
              <a:gd name="T5" fmla="*/ 214969480 h 147"/>
              <a:gd name="T6" fmla="*/ 262278191 w 26"/>
              <a:gd name="T7" fmla="*/ 0 h 147"/>
              <a:gd name="T8" fmla="*/ 262278191 w 26"/>
              <a:gd name="T9" fmla="*/ 107489981 h 1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"/>
              <a:gd name="T16" fmla="*/ 0 h 147"/>
              <a:gd name="T17" fmla="*/ 26 w 26"/>
              <a:gd name="T18" fmla="*/ 147 h 14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6" h="147">
                <a:moveTo>
                  <a:pt x="26" y="10"/>
                </a:moveTo>
                <a:lnTo>
                  <a:pt x="23" y="147"/>
                </a:lnTo>
                <a:lnTo>
                  <a:pt x="0" y="144"/>
                </a:lnTo>
                <a:lnTo>
                  <a:pt x="3" y="0"/>
                </a:lnTo>
                <a:lnTo>
                  <a:pt x="26" y="1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" name="Freeform 1037">
            <a:extLst>
              <a:ext uri="{FF2B5EF4-FFF2-40B4-BE49-F238E27FC236}">
                <a16:creationId xmlns:a16="http://schemas.microsoft.com/office/drawing/2014/main" id="{499D2FC7-7022-A944-98B2-E74E9B2E5256}"/>
              </a:ext>
            </a:extLst>
          </p:cNvPr>
          <p:cNvSpPr>
            <a:spLocks/>
          </p:cNvSpPr>
          <p:nvPr/>
        </p:nvSpPr>
        <p:spPr bwMode="auto">
          <a:xfrm>
            <a:off x="7465366" y="2609027"/>
            <a:ext cx="142170" cy="61883"/>
          </a:xfrm>
          <a:custGeom>
            <a:avLst/>
            <a:gdLst>
              <a:gd name="T0" fmla="*/ 2136125890 w 1176"/>
              <a:gd name="T1" fmla="*/ 0 h 606"/>
              <a:gd name="T2" fmla="*/ 0 w 1176"/>
              <a:gd name="T3" fmla="*/ 870000945 h 606"/>
              <a:gd name="T4" fmla="*/ 213789467 w 1176"/>
              <a:gd name="T5" fmla="*/ 870000945 h 606"/>
              <a:gd name="T6" fmla="*/ 2136125890 w 1176"/>
              <a:gd name="T7" fmla="*/ 108617123 h 606"/>
              <a:gd name="T8" fmla="*/ 2136125890 w 1176"/>
              <a:gd name="T9" fmla="*/ 0 h 60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176"/>
              <a:gd name="T16" fmla="*/ 0 h 606"/>
              <a:gd name="T17" fmla="*/ 1176 w 1176"/>
              <a:gd name="T18" fmla="*/ 606 h 60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176" h="606">
                <a:moveTo>
                  <a:pt x="1170" y="0"/>
                </a:moveTo>
                <a:lnTo>
                  <a:pt x="0" y="597"/>
                </a:lnTo>
                <a:lnTo>
                  <a:pt x="30" y="606"/>
                </a:lnTo>
                <a:lnTo>
                  <a:pt x="1176" y="18"/>
                </a:lnTo>
                <a:lnTo>
                  <a:pt x="1170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8" name="Freeform 1038">
            <a:extLst>
              <a:ext uri="{FF2B5EF4-FFF2-40B4-BE49-F238E27FC236}">
                <a16:creationId xmlns:a16="http://schemas.microsoft.com/office/drawing/2014/main" id="{37918171-6E71-A846-A2B5-7C65DD7456B5}"/>
              </a:ext>
            </a:extLst>
          </p:cNvPr>
          <p:cNvSpPr>
            <a:spLocks/>
          </p:cNvSpPr>
          <p:nvPr/>
        </p:nvSpPr>
        <p:spPr bwMode="auto">
          <a:xfrm>
            <a:off x="7474909" y="2673115"/>
            <a:ext cx="290182" cy="71016"/>
          </a:xfrm>
          <a:custGeom>
            <a:avLst/>
            <a:gdLst>
              <a:gd name="T0" fmla="*/ 173112702 w 2532"/>
              <a:gd name="T1" fmla="*/ 0 h 723"/>
              <a:gd name="T2" fmla="*/ 173112702 w 2532"/>
              <a:gd name="T3" fmla="*/ 0 h 723"/>
              <a:gd name="T4" fmla="*/ 2069773885 w 2532"/>
              <a:gd name="T5" fmla="*/ 558173482 h 723"/>
              <a:gd name="T6" fmla="*/ 2069773885 w 2532"/>
              <a:gd name="T7" fmla="*/ 558173482 h 723"/>
              <a:gd name="T8" fmla="*/ 0 w 2532"/>
              <a:gd name="T9" fmla="*/ 92871346 h 723"/>
              <a:gd name="T10" fmla="*/ 173112702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9" name="Freeform 1039">
            <a:extLst>
              <a:ext uri="{FF2B5EF4-FFF2-40B4-BE49-F238E27FC236}">
                <a16:creationId xmlns:a16="http://schemas.microsoft.com/office/drawing/2014/main" id="{68ECFF60-AA48-2D4C-9A67-90DB18F81D47}"/>
              </a:ext>
            </a:extLst>
          </p:cNvPr>
          <p:cNvSpPr>
            <a:spLocks/>
          </p:cNvSpPr>
          <p:nvPr/>
        </p:nvSpPr>
        <p:spPr bwMode="auto">
          <a:xfrm flipV="1">
            <a:off x="7764701" y="2668076"/>
            <a:ext cx="118410" cy="73535"/>
          </a:xfrm>
          <a:custGeom>
            <a:avLst/>
            <a:gdLst>
              <a:gd name="T0" fmla="*/ 0 w 2532"/>
              <a:gd name="T1" fmla="*/ 0 h 723"/>
              <a:gd name="T2" fmla="*/ 0 w 2532"/>
              <a:gd name="T3" fmla="*/ 0 h 723"/>
              <a:gd name="T4" fmla="*/ 0 w 2532"/>
              <a:gd name="T5" fmla="*/ 962694895 h 723"/>
              <a:gd name="T6" fmla="*/ 0 w 2532"/>
              <a:gd name="T7" fmla="*/ 962694895 h 723"/>
              <a:gd name="T8" fmla="*/ 0 w 2532"/>
              <a:gd name="T9" fmla="*/ 107314314 h 723"/>
              <a:gd name="T10" fmla="*/ 0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pic>
        <p:nvPicPr>
          <p:cNvPr id="110" name="Picture 568" descr="light2.png">
            <a:extLst>
              <a:ext uri="{FF2B5EF4-FFF2-40B4-BE49-F238E27FC236}">
                <a16:creationId xmlns:a16="http://schemas.microsoft.com/office/drawing/2014/main" id="{D96B693D-26FC-E443-A112-C4AFFE90DC3D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8831667" y="2392289"/>
            <a:ext cx="92772" cy="4054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8" name="Picture 603" descr="car_icon_small">
            <a:extLst>
              <a:ext uri="{FF2B5EF4-FFF2-40B4-BE49-F238E27FC236}">
                <a16:creationId xmlns:a16="http://schemas.microsoft.com/office/drawing/2014/main" id="{147E2796-D425-6645-93B3-B97E69B1461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499539" y="2116958"/>
            <a:ext cx="849312" cy="168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2" name="Picture 1116" descr="laptop_keyboard">
            <a:extLst>
              <a:ext uri="{FF2B5EF4-FFF2-40B4-BE49-F238E27FC236}">
                <a16:creationId xmlns:a16="http://schemas.microsoft.com/office/drawing/2014/main" id="{7F05CE3B-E67B-1B40-9D5B-2914F0B9BFB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09064" flipH="1">
            <a:off x="7510375" y="3605209"/>
            <a:ext cx="286699" cy="11944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3" name="Freeform 1117">
            <a:extLst>
              <a:ext uri="{FF2B5EF4-FFF2-40B4-BE49-F238E27FC236}">
                <a16:creationId xmlns:a16="http://schemas.microsoft.com/office/drawing/2014/main" id="{B52A07C5-D801-5B41-BD20-C20958925D05}"/>
              </a:ext>
            </a:extLst>
          </p:cNvPr>
          <p:cNvSpPr>
            <a:spLocks/>
          </p:cNvSpPr>
          <p:nvPr/>
        </p:nvSpPr>
        <p:spPr bwMode="auto">
          <a:xfrm>
            <a:off x="7605388" y="3489299"/>
            <a:ext cx="230764" cy="155883"/>
          </a:xfrm>
          <a:custGeom>
            <a:avLst/>
            <a:gdLst>
              <a:gd name="T0" fmla="*/ 143665061 w 2982"/>
              <a:gd name="T1" fmla="*/ 0 h 2442"/>
              <a:gd name="T2" fmla="*/ 0 w 2982"/>
              <a:gd name="T3" fmla="*/ 66329557 h 2442"/>
              <a:gd name="T4" fmla="*/ 573719931 w 2982"/>
              <a:gd name="T5" fmla="*/ 82975142 h 2442"/>
              <a:gd name="T6" fmla="*/ 717384993 w 2982"/>
              <a:gd name="T7" fmla="*/ 16645585 h 2442"/>
              <a:gd name="T8" fmla="*/ 143665061 w 2982"/>
              <a:gd name="T9" fmla="*/ 0 h 24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982"/>
              <a:gd name="T16" fmla="*/ 0 h 2442"/>
              <a:gd name="T17" fmla="*/ 2982 w 2982"/>
              <a:gd name="T18" fmla="*/ 2442 h 244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982" h="2442">
                <a:moveTo>
                  <a:pt x="540" y="0"/>
                </a:moveTo>
                <a:lnTo>
                  <a:pt x="0" y="1734"/>
                </a:lnTo>
                <a:lnTo>
                  <a:pt x="2394" y="2442"/>
                </a:lnTo>
                <a:lnTo>
                  <a:pt x="2982" y="318"/>
                </a:lnTo>
                <a:lnTo>
                  <a:pt x="540" y="0"/>
                </a:lnTo>
                <a:close/>
              </a:path>
            </a:pathLst>
          </a:cu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pic>
        <p:nvPicPr>
          <p:cNvPr id="94" name="Picture 1118" descr="screen">
            <a:extLst>
              <a:ext uri="{FF2B5EF4-FFF2-40B4-BE49-F238E27FC236}">
                <a16:creationId xmlns:a16="http://schemas.microsoft.com/office/drawing/2014/main" id="{2EA30B4E-5447-0340-8DAD-349A843F2AC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16754" y="3493308"/>
            <a:ext cx="209692" cy="1418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5" name="Freeform 1119">
            <a:extLst>
              <a:ext uri="{FF2B5EF4-FFF2-40B4-BE49-F238E27FC236}">
                <a16:creationId xmlns:a16="http://schemas.microsoft.com/office/drawing/2014/main" id="{1137F6C6-A7C9-9A4D-BCE3-048DB90EF759}"/>
              </a:ext>
            </a:extLst>
          </p:cNvPr>
          <p:cNvSpPr>
            <a:spLocks/>
          </p:cNvSpPr>
          <p:nvPr/>
        </p:nvSpPr>
        <p:spPr bwMode="auto">
          <a:xfrm>
            <a:off x="7647403" y="3484701"/>
            <a:ext cx="195517" cy="29007"/>
          </a:xfrm>
          <a:custGeom>
            <a:avLst/>
            <a:gdLst>
              <a:gd name="T0" fmla="*/ 35620212 w 2528"/>
              <a:gd name="T1" fmla="*/ 0 h 455"/>
              <a:gd name="T2" fmla="*/ 608343257 w 2528"/>
              <a:gd name="T3" fmla="*/ 16582250 h 455"/>
              <a:gd name="T4" fmla="*/ 572256449 w 2528"/>
              <a:gd name="T5" fmla="*/ 16582250 h 455"/>
              <a:gd name="T6" fmla="*/ 0 w 2528"/>
              <a:gd name="T7" fmla="*/ 16582250 h 455"/>
              <a:gd name="T8" fmla="*/ 35620212 w 2528"/>
              <a:gd name="T9" fmla="*/ 0 h 45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528"/>
              <a:gd name="T16" fmla="*/ 0 h 455"/>
              <a:gd name="T17" fmla="*/ 2528 w 2528"/>
              <a:gd name="T18" fmla="*/ 455 h 45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528" h="455">
                <a:moveTo>
                  <a:pt x="14" y="0"/>
                </a:moveTo>
                <a:lnTo>
                  <a:pt x="2528" y="341"/>
                </a:lnTo>
                <a:lnTo>
                  <a:pt x="2480" y="455"/>
                </a:lnTo>
                <a:lnTo>
                  <a:pt x="0" y="86"/>
                </a:lnTo>
                <a:lnTo>
                  <a:pt x="14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EAEAEA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6" name="Freeform 1120">
            <a:extLst>
              <a:ext uri="{FF2B5EF4-FFF2-40B4-BE49-F238E27FC236}">
                <a16:creationId xmlns:a16="http://schemas.microsoft.com/office/drawing/2014/main" id="{7A0060E2-767D-1545-8656-29ED1A471251}"/>
              </a:ext>
            </a:extLst>
          </p:cNvPr>
          <p:cNvSpPr>
            <a:spLocks/>
          </p:cNvSpPr>
          <p:nvPr/>
        </p:nvSpPr>
        <p:spPr bwMode="auto">
          <a:xfrm>
            <a:off x="7603345" y="3484465"/>
            <a:ext cx="54275" cy="120745"/>
          </a:xfrm>
          <a:custGeom>
            <a:avLst/>
            <a:gdLst>
              <a:gd name="T0" fmla="*/ 142804406 w 702"/>
              <a:gd name="T1" fmla="*/ 0 h 1893"/>
              <a:gd name="T2" fmla="*/ 0 w 702"/>
              <a:gd name="T3" fmla="*/ 66174575 h 1893"/>
              <a:gd name="T4" fmla="*/ 35584530 w 702"/>
              <a:gd name="T5" fmla="*/ 66174575 h 1893"/>
              <a:gd name="T6" fmla="*/ 178855222 w 702"/>
              <a:gd name="T7" fmla="*/ 16607700 h 1893"/>
              <a:gd name="T8" fmla="*/ 142804406 w 702"/>
              <a:gd name="T9" fmla="*/ 0 h 189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02"/>
              <a:gd name="T16" fmla="*/ 0 h 1893"/>
              <a:gd name="T17" fmla="*/ 702 w 702"/>
              <a:gd name="T18" fmla="*/ 1893 h 189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02" h="1893">
                <a:moveTo>
                  <a:pt x="579" y="0"/>
                </a:moveTo>
                <a:lnTo>
                  <a:pt x="0" y="1869"/>
                </a:lnTo>
                <a:lnTo>
                  <a:pt x="114" y="1893"/>
                </a:lnTo>
                <a:lnTo>
                  <a:pt x="702" y="51"/>
                </a:lnTo>
                <a:lnTo>
                  <a:pt x="579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7" name="Freeform 1121">
            <a:extLst>
              <a:ext uri="{FF2B5EF4-FFF2-40B4-BE49-F238E27FC236}">
                <a16:creationId xmlns:a16="http://schemas.microsoft.com/office/drawing/2014/main" id="{15790F5A-ABAC-8D49-A4F9-E2F576550DB0}"/>
              </a:ext>
            </a:extLst>
          </p:cNvPr>
          <p:cNvSpPr>
            <a:spLocks/>
          </p:cNvSpPr>
          <p:nvPr/>
        </p:nvSpPr>
        <p:spPr bwMode="auto">
          <a:xfrm>
            <a:off x="7783026" y="3506043"/>
            <a:ext cx="58489" cy="139375"/>
          </a:xfrm>
          <a:custGeom>
            <a:avLst/>
            <a:gdLst>
              <a:gd name="T0" fmla="*/ 179213623 w 756"/>
              <a:gd name="T1" fmla="*/ 0 h 2184"/>
              <a:gd name="T2" fmla="*/ 35656008 w 756"/>
              <a:gd name="T3" fmla="*/ 82904513 h 2184"/>
              <a:gd name="T4" fmla="*/ 0 w 756"/>
              <a:gd name="T5" fmla="*/ 82904513 h 2184"/>
              <a:gd name="T6" fmla="*/ 143090785 w 756"/>
              <a:gd name="T7" fmla="*/ 16632211 h 2184"/>
              <a:gd name="T8" fmla="*/ 179213623 w 756"/>
              <a:gd name="T9" fmla="*/ 0 h 21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56"/>
              <a:gd name="T16" fmla="*/ 0 h 2184"/>
              <a:gd name="T17" fmla="*/ 756 w 756"/>
              <a:gd name="T18" fmla="*/ 2184 h 218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56" h="2184">
                <a:moveTo>
                  <a:pt x="756" y="0"/>
                </a:moveTo>
                <a:lnTo>
                  <a:pt x="138" y="2184"/>
                </a:lnTo>
                <a:lnTo>
                  <a:pt x="0" y="2148"/>
                </a:lnTo>
                <a:lnTo>
                  <a:pt x="606" y="78"/>
                </a:lnTo>
                <a:lnTo>
                  <a:pt x="756" y="0"/>
                </a:lnTo>
                <a:close/>
              </a:path>
            </a:pathLst>
          </a:custGeom>
          <a:gradFill rotWithShape="1">
            <a:gsLst>
              <a:gs pos="0">
                <a:srgbClr val="DDDDDD"/>
              </a:gs>
              <a:gs pos="100000">
                <a:schemeClr val="bg1"/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8" name="Freeform 1122">
            <a:extLst>
              <a:ext uri="{FF2B5EF4-FFF2-40B4-BE49-F238E27FC236}">
                <a16:creationId xmlns:a16="http://schemas.microsoft.com/office/drawing/2014/main" id="{8898B7ED-5BCF-8C4E-B1AA-B82AD50FD155}"/>
              </a:ext>
            </a:extLst>
          </p:cNvPr>
          <p:cNvSpPr>
            <a:spLocks/>
          </p:cNvSpPr>
          <p:nvPr/>
        </p:nvSpPr>
        <p:spPr bwMode="auto">
          <a:xfrm>
            <a:off x="7602706" y="3599078"/>
            <a:ext cx="214545" cy="47048"/>
          </a:xfrm>
          <a:custGeom>
            <a:avLst/>
            <a:gdLst>
              <a:gd name="T0" fmla="*/ 35658648 w 2773"/>
              <a:gd name="T1" fmla="*/ 0 h 738"/>
              <a:gd name="T2" fmla="*/ 0 w 2773"/>
              <a:gd name="T3" fmla="*/ 16581742 h 738"/>
              <a:gd name="T4" fmla="*/ 573357470 w 2773"/>
              <a:gd name="T5" fmla="*/ 33163485 h 738"/>
              <a:gd name="T6" fmla="*/ 573357470 w 2773"/>
              <a:gd name="T7" fmla="*/ 16581742 h 738"/>
              <a:gd name="T8" fmla="*/ 35658648 w 2773"/>
              <a:gd name="T9" fmla="*/ 0 h 73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773"/>
              <a:gd name="T16" fmla="*/ 0 h 738"/>
              <a:gd name="T17" fmla="*/ 2773 w 2773"/>
              <a:gd name="T18" fmla="*/ 738 h 73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773" h="738">
                <a:moveTo>
                  <a:pt x="33" y="0"/>
                </a:moveTo>
                <a:lnTo>
                  <a:pt x="0" y="99"/>
                </a:lnTo>
                <a:lnTo>
                  <a:pt x="2436" y="738"/>
                </a:lnTo>
                <a:cubicBezTo>
                  <a:pt x="2499" y="501"/>
                  <a:pt x="2773" y="727"/>
                  <a:pt x="2373" y="603"/>
                </a:cubicBezTo>
                <a:lnTo>
                  <a:pt x="33" y="0"/>
                </a:lnTo>
                <a:close/>
              </a:path>
            </a:pathLst>
          </a:custGeom>
          <a:gradFill rotWithShape="1">
            <a:gsLst>
              <a:gs pos="0">
                <a:srgbClr val="0000CC"/>
              </a:gs>
              <a:gs pos="100000">
                <a:schemeClr val="bg1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9" name="Freeform 1123">
            <a:extLst>
              <a:ext uri="{FF2B5EF4-FFF2-40B4-BE49-F238E27FC236}">
                <a16:creationId xmlns:a16="http://schemas.microsoft.com/office/drawing/2014/main" id="{5A7F91EF-AD6B-D64E-B73E-C762D73A7A33}"/>
              </a:ext>
            </a:extLst>
          </p:cNvPr>
          <p:cNvSpPr>
            <a:spLocks/>
          </p:cNvSpPr>
          <p:nvPr/>
        </p:nvSpPr>
        <p:spPr bwMode="auto">
          <a:xfrm>
            <a:off x="7789539" y="3507222"/>
            <a:ext cx="54786" cy="139965"/>
          </a:xfrm>
          <a:custGeom>
            <a:avLst/>
            <a:gdLst>
              <a:gd name="T0" fmla="*/ 656550006 w 637"/>
              <a:gd name="T1" fmla="*/ 0 h 1659"/>
              <a:gd name="T2" fmla="*/ 656550006 w 637"/>
              <a:gd name="T3" fmla="*/ 0 h 1659"/>
              <a:gd name="T4" fmla="*/ 54716163 w 637"/>
              <a:gd name="T5" fmla="*/ 2147483646 h 1659"/>
              <a:gd name="T6" fmla="*/ 0 w 637"/>
              <a:gd name="T7" fmla="*/ 2147483646 h 1659"/>
              <a:gd name="T8" fmla="*/ 656550006 w 637"/>
              <a:gd name="T9" fmla="*/ 0 h 165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37"/>
              <a:gd name="T16" fmla="*/ 0 h 1659"/>
              <a:gd name="T17" fmla="*/ 637 w 637"/>
              <a:gd name="T18" fmla="*/ 1659 h 165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37" h="1659">
                <a:moveTo>
                  <a:pt x="615" y="0"/>
                </a:moveTo>
                <a:lnTo>
                  <a:pt x="637" y="0"/>
                </a:lnTo>
                <a:lnTo>
                  <a:pt x="68" y="1659"/>
                </a:lnTo>
                <a:lnTo>
                  <a:pt x="0" y="1647"/>
                </a:lnTo>
                <a:lnTo>
                  <a:pt x="615" y="0"/>
                </a:lnTo>
                <a:close/>
              </a:path>
            </a:pathLst>
          </a:custGeom>
          <a:solidFill>
            <a:srgbClr val="4D4D4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0" name="Freeform 1124">
            <a:extLst>
              <a:ext uri="{FF2B5EF4-FFF2-40B4-BE49-F238E27FC236}">
                <a16:creationId xmlns:a16="http://schemas.microsoft.com/office/drawing/2014/main" id="{BBB1B153-2E6F-7246-9B11-B68D01DF60E3}"/>
              </a:ext>
            </a:extLst>
          </p:cNvPr>
          <p:cNvSpPr>
            <a:spLocks/>
          </p:cNvSpPr>
          <p:nvPr/>
        </p:nvSpPr>
        <p:spPr bwMode="auto">
          <a:xfrm>
            <a:off x="7602962" y="3605327"/>
            <a:ext cx="190792" cy="46458"/>
          </a:xfrm>
          <a:custGeom>
            <a:avLst/>
            <a:gdLst>
              <a:gd name="T0" fmla="*/ 0 w 2216"/>
              <a:gd name="T1" fmla="*/ 0 h 550"/>
              <a:gd name="T2" fmla="*/ 54884212 w 2216"/>
              <a:gd name="T3" fmla="*/ 101852492 h 550"/>
              <a:gd name="T4" fmla="*/ 2147483646 w 2216"/>
              <a:gd name="T5" fmla="*/ 1017940055 h 550"/>
              <a:gd name="T6" fmla="*/ 2147483646 w 2216"/>
              <a:gd name="T7" fmla="*/ 865464562 h 550"/>
              <a:gd name="T8" fmla="*/ 0 w 2216"/>
              <a:gd name="T9" fmla="*/ 0 h 55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216"/>
              <a:gd name="T16" fmla="*/ 0 h 550"/>
              <a:gd name="T17" fmla="*/ 2216 w 2216"/>
              <a:gd name="T18" fmla="*/ 550 h 55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216" h="550">
                <a:moveTo>
                  <a:pt x="0" y="0"/>
                </a:moveTo>
                <a:lnTo>
                  <a:pt x="9" y="57"/>
                </a:lnTo>
                <a:lnTo>
                  <a:pt x="2164" y="550"/>
                </a:lnTo>
                <a:lnTo>
                  <a:pt x="2216" y="496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101" name="Group 1125">
            <a:extLst>
              <a:ext uri="{FF2B5EF4-FFF2-40B4-BE49-F238E27FC236}">
                <a16:creationId xmlns:a16="http://schemas.microsoft.com/office/drawing/2014/main" id="{57060979-075D-9D4D-B12E-DA0CCD4C6B8F}"/>
              </a:ext>
            </a:extLst>
          </p:cNvPr>
          <p:cNvGrpSpPr>
            <a:grpSpLocks/>
          </p:cNvGrpSpPr>
          <p:nvPr/>
        </p:nvGrpSpPr>
        <p:grpSpPr bwMode="auto">
          <a:xfrm>
            <a:off x="7599769" y="3654969"/>
            <a:ext cx="64747" cy="27592"/>
            <a:chOff x="1740" y="2642"/>
            <a:chExt cx="752" cy="327"/>
          </a:xfrm>
        </p:grpSpPr>
        <p:sp>
          <p:nvSpPr>
            <p:cNvPr id="140" name="Freeform 1126">
              <a:extLst>
                <a:ext uri="{FF2B5EF4-FFF2-40B4-BE49-F238E27FC236}">
                  <a16:creationId xmlns:a16="http://schemas.microsoft.com/office/drawing/2014/main" id="{8DFFF656-1361-C546-8336-177F79E4691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0" y="2642"/>
              <a:ext cx="752" cy="327"/>
            </a:xfrm>
            <a:custGeom>
              <a:avLst/>
              <a:gdLst>
                <a:gd name="T0" fmla="*/ 293 w 752"/>
                <a:gd name="T1" fmla="*/ 0 h 327"/>
                <a:gd name="T2" fmla="*/ 752 w 752"/>
                <a:gd name="T3" fmla="*/ 124 h 327"/>
                <a:gd name="T4" fmla="*/ 470 w 752"/>
                <a:gd name="T5" fmla="*/ 327 h 327"/>
                <a:gd name="T6" fmla="*/ 0 w 752"/>
                <a:gd name="T7" fmla="*/ 183 h 327"/>
                <a:gd name="T8" fmla="*/ 293 w 752"/>
                <a:gd name="T9" fmla="*/ 0 h 3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2"/>
                <a:gd name="T16" fmla="*/ 0 h 327"/>
                <a:gd name="T17" fmla="*/ 752 w 752"/>
                <a:gd name="T18" fmla="*/ 327 h 3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2" h="327">
                  <a:moveTo>
                    <a:pt x="293" y="0"/>
                  </a:moveTo>
                  <a:lnTo>
                    <a:pt x="752" y="124"/>
                  </a:lnTo>
                  <a:lnTo>
                    <a:pt x="470" y="327"/>
                  </a:lnTo>
                  <a:lnTo>
                    <a:pt x="0" y="18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1" name="Freeform 1127">
              <a:extLst>
                <a:ext uri="{FF2B5EF4-FFF2-40B4-BE49-F238E27FC236}">
                  <a16:creationId xmlns:a16="http://schemas.microsoft.com/office/drawing/2014/main" id="{60C6C6B3-72DE-664B-B4DE-3C04B0C5BFE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4" y="2649"/>
              <a:ext cx="726" cy="311"/>
            </a:xfrm>
            <a:custGeom>
              <a:avLst/>
              <a:gdLst>
                <a:gd name="T0" fmla="*/ 282 w 726"/>
                <a:gd name="T1" fmla="*/ 0 h 311"/>
                <a:gd name="T2" fmla="*/ 726 w 726"/>
                <a:gd name="T3" fmla="*/ 119 h 311"/>
                <a:gd name="T4" fmla="*/ 457 w 726"/>
                <a:gd name="T5" fmla="*/ 311 h 311"/>
                <a:gd name="T6" fmla="*/ 0 w 726"/>
                <a:gd name="T7" fmla="*/ 173 h 311"/>
                <a:gd name="T8" fmla="*/ 282 w 726"/>
                <a:gd name="T9" fmla="*/ 0 h 3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26"/>
                <a:gd name="T16" fmla="*/ 0 h 311"/>
                <a:gd name="T17" fmla="*/ 726 w 726"/>
                <a:gd name="T18" fmla="*/ 311 h 3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26" h="311">
                  <a:moveTo>
                    <a:pt x="282" y="0"/>
                  </a:moveTo>
                  <a:lnTo>
                    <a:pt x="726" y="119"/>
                  </a:lnTo>
                  <a:lnTo>
                    <a:pt x="457" y="311"/>
                  </a:lnTo>
                  <a:lnTo>
                    <a:pt x="0" y="173"/>
                  </a:lnTo>
                  <a:lnTo>
                    <a:pt x="282" y="0"/>
                  </a:lnTo>
                  <a:close/>
                </a:path>
              </a:pathLst>
            </a:custGeom>
            <a:gradFill rotWithShape="1">
              <a:gsLst>
                <a:gs pos="0">
                  <a:srgbClr val="4D4D4D"/>
                </a:gs>
                <a:gs pos="100000">
                  <a:srgbClr val="DDDDDD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2" name="Freeform 1128">
              <a:extLst>
                <a:ext uri="{FF2B5EF4-FFF2-40B4-BE49-F238E27FC236}">
                  <a16:creationId xmlns:a16="http://schemas.microsoft.com/office/drawing/2014/main" id="{0D48292A-917D-D046-A974-043CEE5A414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8" y="2770"/>
              <a:ext cx="258" cy="100"/>
            </a:xfrm>
            <a:custGeom>
              <a:avLst/>
              <a:gdLst>
                <a:gd name="T0" fmla="*/ 0 w 258"/>
                <a:gd name="T1" fmla="*/ 44 h 100"/>
                <a:gd name="T2" fmla="*/ 75 w 258"/>
                <a:gd name="T3" fmla="*/ 0 h 100"/>
                <a:gd name="T4" fmla="*/ 258 w 258"/>
                <a:gd name="T5" fmla="*/ 50 h 100"/>
                <a:gd name="T6" fmla="*/ 183 w 258"/>
                <a:gd name="T7" fmla="*/ 100 h 100"/>
                <a:gd name="T8" fmla="*/ 0 w 258"/>
                <a:gd name="T9" fmla="*/ 44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0"/>
                <a:gd name="T17" fmla="*/ 258 w 258"/>
                <a:gd name="T18" fmla="*/ 100 h 1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0">
                  <a:moveTo>
                    <a:pt x="0" y="44"/>
                  </a:moveTo>
                  <a:lnTo>
                    <a:pt x="75" y="0"/>
                  </a:lnTo>
                  <a:lnTo>
                    <a:pt x="258" y="50"/>
                  </a:lnTo>
                  <a:lnTo>
                    <a:pt x="183" y="100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" name="Freeform 1129">
              <a:extLst>
                <a:ext uri="{FF2B5EF4-FFF2-40B4-BE49-F238E27FC236}">
                  <a16:creationId xmlns:a16="http://schemas.microsoft.com/office/drawing/2014/main" id="{DB6BAAEB-BADD-0A4F-8A9D-D72AFCA99A5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9" y="2816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" name="Freeform 1130">
              <a:extLst>
                <a:ext uri="{FF2B5EF4-FFF2-40B4-BE49-F238E27FC236}">
                  <a16:creationId xmlns:a16="http://schemas.microsoft.com/office/drawing/2014/main" id="{05D5969F-F3B9-414D-975E-A6700098F2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0" y="2834"/>
              <a:ext cx="258" cy="102"/>
            </a:xfrm>
            <a:custGeom>
              <a:avLst/>
              <a:gdLst>
                <a:gd name="T0" fmla="*/ 0 w 258"/>
                <a:gd name="T1" fmla="*/ 46 h 102"/>
                <a:gd name="T2" fmla="*/ 71 w 258"/>
                <a:gd name="T3" fmla="*/ 0 h 102"/>
                <a:gd name="T4" fmla="*/ 258 w 258"/>
                <a:gd name="T5" fmla="*/ 52 h 102"/>
                <a:gd name="T6" fmla="*/ 183 w 258"/>
                <a:gd name="T7" fmla="*/ 102 h 102"/>
                <a:gd name="T8" fmla="*/ 0 w 258"/>
                <a:gd name="T9" fmla="*/ 46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2"/>
                <a:gd name="T17" fmla="*/ 258 w 258"/>
                <a:gd name="T18" fmla="*/ 102 h 1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2">
                  <a:moveTo>
                    <a:pt x="0" y="46"/>
                  </a:moveTo>
                  <a:lnTo>
                    <a:pt x="71" y="0"/>
                  </a:lnTo>
                  <a:lnTo>
                    <a:pt x="258" y="52"/>
                  </a:lnTo>
                  <a:lnTo>
                    <a:pt x="183" y="102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" name="Freeform 1131">
              <a:extLst>
                <a:ext uri="{FF2B5EF4-FFF2-40B4-BE49-F238E27FC236}">
                  <a16:creationId xmlns:a16="http://schemas.microsoft.com/office/drawing/2014/main" id="{41BB174D-6019-384D-A5AC-1B4D92D938B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1" y="2882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02" name="Freeform 1132">
            <a:extLst>
              <a:ext uri="{FF2B5EF4-FFF2-40B4-BE49-F238E27FC236}">
                <a16:creationId xmlns:a16="http://schemas.microsoft.com/office/drawing/2014/main" id="{F8739864-4836-E447-8FC8-5886923FF496}"/>
              </a:ext>
            </a:extLst>
          </p:cNvPr>
          <p:cNvSpPr>
            <a:spLocks/>
          </p:cNvSpPr>
          <p:nvPr/>
        </p:nvSpPr>
        <p:spPr bwMode="auto">
          <a:xfrm>
            <a:off x="7710617" y="3659096"/>
            <a:ext cx="78411" cy="60608"/>
          </a:xfrm>
          <a:custGeom>
            <a:avLst/>
            <a:gdLst>
              <a:gd name="T0" fmla="*/ 39250883 w 990"/>
              <a:gd name="T1" fmla="*/ 342828616 h 792"/>
              <a:gd name="T2" fmla="*/ 354255671 w 990"/>
              <a:gd name="T3" fmla="*/ 0 h 792"/>
              <a:gd name="T4" fmla="*/ 354255671 w 990"/>
              <a:gd name="T5" fmla="*/ 34504242 h 792"/>
              <a:gd name="T6" fmla="*/ 0 w 990"/>
              <a:gd name="T7" fmla="*/ 342828616 h 792"/>
              <a:gd name="T8" fmla="*/ 39250883 w 990"/>
              <a:gd name="T9" fmla="*/ 342828616 h 79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990"/>
              <a:gd name="T16" fmla="*/ 0 h 792"/>
              <a:gd name="T17" fmla="*/ 990 w 990"/>
              <a:gd name="T18" fmla="*/ 792 h 79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990" h="792">
                <a:moveTo>
                  <a:pt x="3" y="738"/>
                </a:moveTo>
                <a:lnTo>
                  <a:pt x="990" y="0"/>
                </a:lnTo>
                <a:lnTo>
                  <a:pt x="987" y="60"/>
                </a:lnTo>
                <a:lnTo>
                  <a:pt x="0" y="792"/>
                </a:lnTo>
                <a:lnTo>
                  <a:pt x="3" y="738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3" name="Freeform 1133">
            <a:extLst>
              <a:ext uri="{FF2B5EF4-FFF2-40B4-BE49-F238E27FC236}">
                <a16:creationId xmlns:a16="http://schemas.microsoft.com/office/drawing/2014/main" id="{C59CADF3-CD09-FB48-A672-C2C50B66CEB8}"/>
              </a:ext>
            </a:extLst>
          </p:cNvPr>
          <p:cNvSpPr>
            <a:spLocks/>
          </p:cNvSpPr>
          <p:nvPr/>
        </p:nvSpPr>
        <p:spPr bwMode="auto">
          <a:xfrm>
            <a:off x="7510503" y="3663931"/>
            <a:ext cx="200625" cy="55302"/>
          </a:xfrm>
          <a:custGeom>
            <a:avLst/>
            <a:gdLst>
              <a:gd name="T0" fmla="*/ 39302216 w 2532"/>
              <a:gd name="T1" fmla="*/ 0 h 723"/>
              <a:gd name="T2" fmla="*/ 39302216 w 2532"/>
              <a:gd name="T3" fmla="*/ 0 h 723"/>
              <a:gd name="T4" fmla="*/ 867084690 w 2532"/>
              <a:gd name="T5" fmla="*/ 307891170 h 723"/>
              <a:gd name="T6" fmla="*/ 867084690 w 2532"/>
              <a:gd name="T7" fmla="*/ 342351506 h 723"/>
              <a:gd name="T8" fmla="*/ 0 w 2532"/>
              <a:gd name="T9" fmla="*/ 34009889 h 723"/>
              <a:gd name="T10" fmla="*/ 39302216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4" name="Freeform 1134">
            <a:extLst>
              <a:ext uri="{FF2B5EF4-FFF2-40B4-BE49-F238E27FC236}">
                <a16:creationId xmlns:a16="http://schemas.microsoft.com/office/drawing/2014/main" id="{628AB6FD-35F6-0345-BD13-22EAAF9EC275}"/>
              </a:ext>
            </a:extLst>
          </p:cNvPr>
          <p:cNvSpPr>
            <a:spLocks/>
          </p:cNvSpPr>
          <p:nvPr/>
        </p:nvSpPr>
        <p:spPr bwMode="auto">
          <a:xfrm>
            <a:off x="7510631" y="3653790"/>
            <a:ext cx="2171" cy="11202"/>
          </a:xfrm>
          <a:custGeom>
            <a:avLst/>
            <a:gdLst>
              <a:gd name="T0" fmla="*/ 48903362 w 26"/>
              <a:gd name="T1" fmla="*/ 33634500 h 147"/>
              <a:gd name="T2" fmla="*/ 48903362 w 26"/>
              <a:gd name="T3" fmla="*/ 67263209 h 147"/>
              <a:gd name="T4" fmla="*/ 0 w 26"/>
              <a:gd name="T5" fmla="*/ 67263209 h 147"/>
              <a:gd name="T6" fmla="*/ 48903362 w 26"/>
              <a:gd name="T7" fmla="*/ 0 h 147"/>
              <a:gd name="T8" fmla="*/ 48903362 w 26"/>
              <a:gd name="T9" fmla="*/ 33634500 h 1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"/>
              <a:gd name="T16" fmla="*/ 0 h 147"/>
              <a:gd name="T17" fmla="*/ 26 w 26"/>
              <a:gd name="T18" fmla="*/ 147 h 14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6" h="147">
                <a:moveTo>
                  <a:pt x="26" y="10"/>
                </a:moveTo>
                <a:lnTo>
                  <a:pt x="23" y="147"/>
                </a:lnTo>
                <a:lnTo>
                  <a:pt x="0" y="144"/>
                </a:lnTo>
                <a:lnTo>
                  <a:pt x="3" y="0"/>
                </a:lnTo>
                <a:lnTo>
                  <a:pt x="26" y="1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5" name="Freeform 1135">
            <a:extLst>
              <a:ext uri="{FF2B5EF4-FFF2-40B4-BE49-F238E27FC236}">
                <a16:creationId xmlns:a16="http://schemas.microsoft.com/office/drawing/2014/main" id="{76529D44-B4FD-DE4D-812E-E461A0FCCA6C}"/>
              </a:ext>
            </a:extLst>
          </p:cNvPr>
          <p:cNvSpPr>
            <a:spLocks/>
          </p:cNvSpPr>
          <p:nvPr/>
        </p:nvSpPr>
        <p:spPr bwMode="auto">
          <a:xfrm>
            <a:off x="7510758" y="3608157"/>
            <a:ext cx="93225" cy="46340"/>
          </a:xfrm>
          <a:custGeom>
            <a:avLst/>
            <a:gdLst>
              <a:gd name="T0" fmla="*/ 395043791 w 1176"/>
              <a:gd name="T1" fmla="*/ 0 h 606"/>
              <a:gd name="T2" fmla="*/ 0 w 1176"/>
              <a:gd name="T3" fmla="*/ 273654982 h 606"/>
              <a:gd name="T4" fmla="*/ 39357994 w 1176"/>
              <a:gd name="T5" fmla="*/ 273654982 h 606"/>
              <a:gd name="T6" fmla="*/ 395043791 w 1176"/>
              <a:gd name="T7" fmla="*/ 33985420 h 606"/>
              <a:gd name="T8" fmla="*/ 395043791 w 1176"/>
              <a:gd name="T9" fmla="*/ 0 h 60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176"/>
              <a:gd name="T16" fmla="*/ 0 h 606"/>
              <a:gd name="T17" fmla="*/ 1176 w 1176"/>
              <a:gd name="T18" fmla="*/ 606 h 60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176" h="606">
                <a:moveTo>
                  <a:pt x="1170" y="0"/>
                </a:moveTo>
                <a:lnTo>
                  <a:pt x="0" y="597"/>
                </a:lnTo>
                <a:lnTo>
                  <a:pt x="30" y="606"/>
                </a:lnTo>
                <a:lnTo>
                  <a:pt x="1176" y="18"/>
                </a:lnTo>
                <a:lnTo>
                  <a:pt x="1170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6" name="Freeform 1136">
            <a:extLst>
              <a:ext uri="{FF2B5EF4-FFF2-40B4-BE49-F238E27FC236}">
                <a16:creationId xmlns:a16="http://schemas.microsoft.com/office/drawing/2014/main" id="{44CD9A89-0E3B-2C40-8436-71B7526BA660}"/>
              </a:ext>
            </a:extLst>
          </p:cNvPr>
          <p:cNvSpPr>
            <a:spLocks/>
          </p:cNvSpPr>
          <p:nvPr/>
        </p:nvSpPr>
        <p:spPr bwMode="auto">
          <a:xfrm>
            <a:off x="7517016" y="3656149"/>
            <a:ext cx="190281" cy="53180"/>
          </a:xfrm>
          <a:custGeom>
            <a:avLst/>
            <a:gdLst>
              <a:gd name="T0" fmla="*/ 31829833 w 2532"/>
              <a:gd name="T1" fmla="*/ 0 h 723"/>
              <a:gd name="T2" fmla="*/ 31829833 w 2532"/>
              <a:gd name="T3" fmla="*/ 0 h 723"/>
              <a:gd name="T4" fmla="*/ 382827787 w 2532"/>
              <a:gd name="T5" fmla="*/ 175498781 h 723"/>
              <a:gd name="T6" fmla="*/ 382827787 w 2532"/>
              <a:gd name="T7" fmla="*/ 175498781 h 723"/>
              <a:gd name="T8" fmla="*/ 0 w 2532"/>
              <a:gd name="T9" fmla="*/ 29448186 h 723"/>
              <a:gd name="T10" fmla="*/ 31829833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7" name="Freeform 1137">
            <a:extLst>
              <a:ext uri="{FF2B5EF4-FFF2-40B4-BE49-F238E27FC236}">
                <a16:creationId xmlns:a16="http://schemas.microsoft.com/office/drawing/2014/main" id="{92BF681C-02FC-8F49-A2CD-8F3446ECE5D3}"/>
              </a:ext>
            </a:extLst>
          </p:cNvPr>
          <p:cNvSpPr>
            <a:spLocks/>
          </p:cNvSpPr>
          <p:nvPr/>
        </p:nvSpPr>
        <p:spPr bwMode="auto">
          <a:xfrm flipV="1">
            <a:off x="7707042" y="3652375"/>
            <a:ext cx="77645" cy="55066"/>
          </a:xfrm>
          <a:custGeom>
            <a:avLst/>
            <a:gdLst>
              <a:gd name="T0" fmla="*/ 0 w 2532"/>
              <a:gd name="T1" fmla="*/ 0 h 723"/>
              <a:gd name="T2" fmla="*/ 0 w 2532"/>
              <a:gd name="T3" fmla="*/ 0 h 723"/>
              <a:gd name="T4" fmla="*/ 0 w 2532"/>
              <a:gd name="T5" fmla="*/ 302641137 h 723"/>
              <a:gd name="T6" fmla="*/ 0 w 2532"/>
              <a:gd name="T7" fmla="*/ 302641137 h 723"/>
              <a:gd name="T8" fmla="*/ 0 w 2532"/>
              <a:gd name="T9" fmla="*/ 33575256 h 723"/>
              <a:gd name="T10" fmla="*/ 0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pic>
        <p:nvPicPr>
          <p:cNvPr id="138" name="Picture 1140" descr="desktop_computer_stylized_medium">
            <a:extLst>
              <a:ext uri="{FF2B5EF4-FFF2-40B4-BE49-F238E27FC236}">
                <a16:creationId xmlns:a16="http://schemas.microsoft.com/office/drawing/2014/main" id="{BDC7F552-21C9-C942-90FF-0162099A3D5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7991996" y="3567143"/>
            <a:ext cx="359261" cy="34204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9" name="Freeform 1141">
            <a:extLst>
              <a:ext uri="{FF2B5EF4-FFF2-40B4-BE49-F238E27FC236}">
                <a16:creationId xmlns:a16="http://schemas.microsoft.com/office/drawing/2014/main" id="{654B43BA-608E-5D4D-B11B-71762CFBEEDE}"/>
              </a:ext>
            </a:extLst>
          </p:cNvPr>
          <p:cNvSpPr>
            <a:spLocks/>
          </p:cNvSpPr>
          <p:nvPr/>
        </p:nvSpPr>
        <p:spPr bwMode="auto">
          <a:xfrm flipH="1">
            <a:off x="8145217" y="3599942"/>
            <a:ext cx="169400" cy="156753"/>
          </a:xfrm>
          <a:custGeom>
            <a:avLst/>
            <a:gdLst>
              <a:gd name="T0" fmla="*/ 0 w 356"/>
              <a:gd name="T1" fmla="*/ 0 h 368"/>
              <a:gd name="T2" fmla="*/ 300 w 356"/>
              <a:gd name="T3" fmla="*/ 14 h 368"/>
              <a:gd name="T4" fmla="*/ 356 w 356"/>
              <a:gd name="T5" fmla="*/ 294 h 368"/>
              <a:gd name="T6" fmla="*/ 78 w 356"/>
              <a:gd name="T7" fmla="*/ 368 h 368"/>
              <a:gd name="T8" fmla="*/ 0 w 356"/>
              <a:gd name="T9" fmla="*/ 0 h 36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56"/>
              <a:gd name="T16" fmla="*/ 0 h 368"/>
              <a:gd name="T17" fmla="*/ 356 w 356"/>
              <a:gd name="T18" fmla="*/ 368 h 36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56" h="368">
                <a:moveTo>
                  <a:pt x="0" y="0"/>
                </a:moveTo>
                <a:lnTo>
                  <a:pt x="300" y="14"/>
                </a:lnTo>
                <a:lnTo>
                  <a:pt x="356" y="294"/>
                </a:lnTo>
                <a:lnTo>
                  <a:pt x="78" y="368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chemeClr val="bg1"/>
              </a:gs>
            </a:gsLst>
            <a:lin ang="27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 cap="flat" cmpd="sng">
                <a:solidFill>
                  <a:srgbClr val="00000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 wrap="none"/>
          <a:lstStyle/>
          <a:p>
            <a:endParaRPr lang="en-US"/>
          </a:p>
        </p:txBody>
      </p:sp>
      <p:pic>
        <p:nvPicPr>
          <p:cNvPr id="113" name="Picture 571" descr="fridge2.png">
            <a:extLst>
              <a:ext uri="{FF2B5EF4-FFF2-40B4-BE49-F238E27FC236}">
                <a16:creationId xmlns:a16="http://schemas.microsoft.com/office/drawing/2014/main" id="{29DD0F98-F93B-0145-A925-F4125ED490DD}"/>
              </a:ext>
            </a:extLst>
          </p:cNvPr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03199" y="3385017"/>
            <a:ext cx="189578" cy="33702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71" name="Group 950">
            <a:extLst>
              <a:ext uri="{FF2B5EF4-FFF2-40B4-BE49-F238E27FC236}">
                <a16:creationId xmlns:a16="http://schemas.microsoft.com/office/drawing/2014/main" id="{2B0A745F-DA32-E140-AB36-BC5E1C4E2D48}"/>
              </a:ext>
            </a:extLst>
          </p:cNvPr>
          <p:cNvGrpSpPr>
            <a:grpSpLocks/>
          </p:cNvGrpSpPr>
          <p:nvPr/>
        </p:nvGrpSpPr>
        <p:grpSpPr bwMode="auto">
          <a:xfrm>
            <a:off x="10288915" y="5273951"/>
            <a:ext cx="177192" cy="330833"/>
            <a:chOff x="4140" y="429"/>
            <a:chExt cx="1425" cy="2396"/>
          </a:xfrm>
        </p:grpSpPr>
        <p:sp>
          <p:nvSpPr>
            <p:cNvPr id="207" name="Freeform 951">
              <a:extLst>
                <a:ext uri="{FF2B5EF4-FFF2-40B4-BE49-F238E27FC236}">
                  <a16:creationId xmlns:a16="http://schemas.microsoft.com/office/drawing/2014/main" id="{12CB3660-4D63-014F-8CC9-FDFB8140AB8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" name="Rectangle 952">
              <a:extLst>
                <a:ext uri="{FF2B5EF4-FFF2-40B4-BE49-F238E27FC236}">
                  <a16:creationId xmlns:a16="http://schemas.microsoft.com/office/drawing/2014/main" id="{EFE1382F-B768-3541-8BD1-06AB71BFA8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429"/>
              <a:ext cx="1046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209" name="Freeform 953">
              <a:extLst>
                <a:ext uri="{FF2B5EF4-FFF2-40B4-BE49-F238E27FC236}">
                  <a16:creationId xmlns:a16="http://schemas.microsoft.com/office/drawing/2014/main" id="{FB363E8F-CA06-2449-A66C-B147358943F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0" name="Freeform 954">
              <a:extLst>
                <a:ext uri="{FF2B5EF4-FFF2-40B4-BE49-F238E27FC236}">
                  <a16:creationId xmlns:a16="http://schemas.microsoft.com/office/drawing/2014/main" id="{8A74E36A-A735-7440-A2B1-55846B516D7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1" name="Rectangle 955">
              <a:extLst>
                <a:ext uri="{FF2B5EF4-FFF2-40B4-BE49-F238E27FC236}">
                  <a16:creationId xmlns:a16="http://schemas.microsoft.com/office/drawing/2014/main" id="{FC433BF5-02C8-F540-AE86-53BF569600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0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grpSp>
          <p:nvGrpSpPr>
            <p:cNvPr id="212" name="Group 956">
              <a:extLst>
                <a:ext uri="{FF2B5EF4-FFF2-40B4-BE49-F238E27FC236}">
                  <a16:creationId xmlns:a16="http://schemas.microsoft.com/office/drawing/2014/main" id="{969A0B36-D994-A24C-8329-146363A51CA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237" name="AutoShape 957">
                <a:extLst>
                  <a:ext uri="{FF2B5EF4-FFF2-40B4-BE49-F238E27FC236}">
                    <a16:creationId xmlns:a16="http://schemas.microsoft.com/office/drawing/2014/main" id="{75A7B329-681F-2B4A-8470-FC0231FE25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1" cy="14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  <p:sp>
            <p:nvSpPr>
              <p:cNvPr id="238" name="AutoShape 958">
                <a:extLst>
                  <a:ext uri="{FF2B5EF4-FFF2-40B4-BE49-F238E27FC236}">
                    <a16:creationId xmlns:a16="http://schemas.microsoft.com/office/drawing/2014/main" id="{197CEF08-20F4-5741-AC2B-1EBB072FA5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1"/>
                <a:ext cx="696" cy="11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213" name="Rectangle 959">
              <a:extLst>
                <a:ext uri="{FF2B5EF4-FFF2-40B4-BE49-F238E27FC236}">
                  <a16:creationId xmlns:a16="http://schemas.microsoft.com/office/drawing/2014/main" id="{775AA9F7-199B-ED4C-B422-5E1B766FBA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022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grpSp>
          <p:nvGrpSpPr>
            <p:cNvPr id="214" name="Group 960">
              <a:extLst>
                <a:ext uri="{FF2B5EF4-FFF2-40B4-BE49-F238E27FC236}">
                  <a16:creationId xmlns:a16="http://schemas.microsoft.com/office/drawing/2014/main" id="{4EED0C22-3BA6-E24F-B528-BF018CB34F5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235" name="AutoShape 961">
                <a:extLst>
                  <a:ext uri="{FF2B5EF4-FFF2-40B4-BE49-F238E27FC236}">
                    <a16:creationId xmlns:a16="http://schemas.microsoft.com/office/drawing/2014/main" id="{FE30D28F-02DD-D041-8551-45D9D2836E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4"/>
                <a:ext cx="721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  <p:sp>
            <p:nvSpPr>
              <p:cNvPr id="236" name="AutoShape 962">
                <a:extLst>
                  <a:ext uri="{FF2B5EF4-FFF2-40B4-BE49-F238E27FC236}">
                    <a16:creationId xmlns:a16="http://schemas.microsoft.com/office/drawing/2014/main" id="{92F33680-18D6-7C4A-88C2-46C4FA3D08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1"/>
                <a:ext cx="69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215" name="Rectangle 963">
              <a:extLst>
                <a:ext uri="{FF2B5EF4-FFF2-40B4-BE49-F238E27FC236}">
                  <a16:creationId xmlns:a16="http://schemas.microsoft.com/office/drawing/2014/main" id="{A0014856-A5F8-544F-98BE-B1D6878A67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354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216" name="Rectangle 964">
              <a:extLst>
                <a:ext uri="{FF2B5EF4-FFF2-40B4-BE49-F238E27FC236}">
                  <a16:creationId xmlns:a16="http://schemas.microsoft.com/office/drawing/2014/main" id="{0E6FC61A-EACA-7D4E-9AA7-C7690D0936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5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grpSp>
          <p:nvGrpSpPr>
            <p:cNvPr id="217" name="Group 965">
              <a:extLst>
                <a:ext uri="{FF2B5EF4-FFF2-40B4-BE49-F238E27FC236}">
                  <a16:creationId xmlns:a16="http://schemas.microsoft.com/office/drawing/2014/main" id="{CF083CE2-2403-FD4E-8F7D-758E7F67FF5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233" name="AutoShape 966">
                <a:extLst>
                  <a:ext uri="{FF2B5EF4-FFF2-40B4-BE49-F238E27FC236}">
                    <a16:creationId xmlns:a16="http://schemas.microsoft.com/office/drawing/2014/main" id="{5ED8E2CD-DB59-0040-9493-378A5D7DF1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8" y="2586"/>
                <a:ext cx="720" cy="12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  <p:sp>
            <p:nvSpPr>
              <p:cNvPr id="234" name="AutoShape 967">
                <a:extLst>
                  <a:ext uri="{FF2B5EF4-FFF2-40B4-BE49-F238E27FC236}">
                    <a16:creationId xmlns:a16="http://schemas.microsoft.com/office/drawing/2014/main" id="{F249F021-1652-2041-9D37-82D9ADAF20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6"/>
                <a:ext cx="695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218" name="Freeform 968">
              <a:extLst>
                <a:ext uri="{FF2B5EF4-FFF2-40B4-BE49-F238E27FC236}">
                  <a16:creationId xmlns:a16="http://schemas.microsoft.com/office/drawing/2014/main" id="{2DA20985-B59E-DD4F-B452-9726DAD28D39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19" name="Group 969">
              <a:extLst>
                <a:ext uri="{FF2B5EF4-FFF2-40B4-BE49-F238E27FC236}">
                  <a16:creationId xmlns:a16="http://schemas.microsoft.com/office/drawing/2014/main" id="{68489279-23CF-FB42-9AE3-CAB3A000B96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231" name="AutoShape 970">
                <a:extLst>
                  <a:ext uri="{FF2B5EF4-FFF2-40B4-BE49-F238E27FC236}">
                    <a16:creationId xmlns:a16="http://schemas.microsoft.com/office/drawing/2014/main" id="{12532EDD-6029-FD41-90A0-EB4B9A3B8C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71"/>
                <a:ext cx="732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  <p:sp>
            <p:nvSpPr>
              <p:cNvPr id="232" name="AutoShape 971">
                <a:extLst>
                  <a:ext uri="{FF2B5EF4-FFF2-40B4-BE49-F238E27FC236}">
                    <a16:creationId xmlns:a16="http://schemas.microsoft.com/office/drawing/2014/main" id="{2ADE9625-767F-5247-8211-3638BECC98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7"/>
                <a:ext cx="720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220" name="Rectangle 972">
              <a:extLst>
                <a:ext uri="{FF2B5EF4-FFF2-40B4-BE49-F238E27FC236}">
                  <a16:creationId xmlns:a16="http://schemas.microsoft.com/office/drawing/2014/main" id="{71E52DA0-9A54-7744-90B9-E438CBE00C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6" y="429"/>
              <a:ext cx="70" cy="2285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221" name="Freeform 973">
              <a:extLst>
                <a:ext uri="{FF2B5EF4-FFF2-40B4-BE49-F238E27FC236}">
                  <a16:creationId xmlns:a16="http://schemas.microsoft.com/office/drawing/2014/main" id="{D950FAED-4EC6-7B4B-AFA5-CA2701F74D0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2" name="Freeform 974">
              <a:extLst>
                <a:ext uri="{FF2B5EF4-FFF2-40B4-BE49-F238E27FC236}">
                  <a16:creationId xmlns:a16="http://schemas.microsoft.com/office/drawing/2014/main" id="{55AF3FE0-BBE4-A74C-A9EF-B8F3AA7A0D1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3" name="Oval 975">
              <a:extLst>
                <a:ext uri="{FF2B5EF4-FFF2-40B4-BE49-F238E27FC236}">
                  <a16:creationId xmlns:a16="http://schemas.microsoft.com/office/drawing/2014/main" id="{AC808981-49D6-D840-800C-F21BB91061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1"/>
              <a:ext cx="50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224" name="Freeform 976">
              <a:extLst>
                <a:ext uri="{FF2B5EF4-FFF2-40B4-BE49-F238E27FC236}">
                  <a16:creationId xmlns:a16="http://schemas.microsoft.com/office/drawing/2014/main" id="{EBD04B6D-F8F6-FE45-BBD9-3CFFE7B287D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" name="AutoShape 977">
              <a:extLst>
                <a:ext uri="{FF2B5EF4-FFF2-40B4-BE49-F238E27FC236}">
                  <a16:creationId xmlns:a16="http://schemas.microsoft.com/office/drawing/2014/main" id="{EB968B78-CEDA-2949-925F-D6EE71A8ED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5"/>
              <a:ext cx="1196" cy="150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226" name="AutoShape 978">
              <a:extLst>
                <a:ext uri="{FF2B5EF4-FFF2-40B4-BE49-F238E27FC236}">
                  <a16:creationId xmlns:a16="http://schemas.microsoft.com/office/drawing/2014/main" id="{6127245D-2639-C841-ABBD-0A2EB87194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2714"/>
              <a:ext cx="1066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227" name="Oval 979">
              <a:extLst>
                <a:ext uri="{FF2B5EF4-FFF2-40B4-BE49-F238E27FC236}">
                  <a16:creationId xmlns:a16="http://schemas.microsoft.com/office/drawing/2014/main" id="{CBCE7727-73A7-814E-B244-E80EED405F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9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228" name="Oval 980">
              <a:extLst>
                <a:ext uri="{FF2B5EF4-FFF2-40B4-BE49-F238E27FC236}">
                  <a16:creationId xmlns:a16="http://schemas.microsoft.com/office/drawing/2014/main" id="{7A66ECF6-DDAE-2842-92B5-EA8F14A121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9" y="2382"/>
              <a:ext cx="159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solidFill>
                  <a:srgbClr val="FF0000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229" name="Oval 981">
              <a:extLst>
                <a:ext uri="{FF2B5EF4-FFF2-40B4-BE49-F238E27FC236}">
                  <a16:creationId xmlns:a16="http://schemas.microsoft.com/office/drawing/2014/main" id="{5A97568E-F028-FD44-8E47-C92EC6C012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8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230" name="Rectangle 982">
              <a:extLst>
                <a:ext uri="{FF2B5EF4-FFF2-40B4-BE49-F238E27FC236}">
                  <a16:creationId xmlns:a16="http://schemas.microsoft.com/office/drawing/2014/main" id="{A834B858-68E5-0D45-8391-2A0A996FA3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7" y="1837"/>
              <a:ext cx="80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</p:grpSp>
      <p:grpSp>
        <p:nvGrpSpPr>
          <p:cNvPr id="44" name="Group 590">
            <a:extLst>
              <a:ext uri="{FF2B5EF4-FFF2-40B4-BE49-F238E27FC236}">
                <a16:creationId xmlns:a16="http://schemas.microsoft.com/office/drawing/2014/main" id="{2648262B-E78D-1D4B-B3FD-3AE9CD5C321E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980855" y="4900161"/>
            <a:ext cx="345630" cy="320302"/>
            <a:chOff x="2839" y="3501"/>
            <a:chExt cx="755" cy="803"/>
          </a:xfrm>
        </p:grpSpPr>
        <p:pic>
          <p:nvPicPr>
            <p:cNvPr id="367" name="Picture 591" descr="desktop_computer_stylized_medium">
              <a:extLst>
                <a:ext uri="{FF2B5EF4-FFF2-40B4-BE49-F238E27FC236}">
                  <a16:creationId xmlns:a16="http://schemas.microsoft.com/office/drawing/2014/main" id="{35FBE2DB-60A7-B340-A5BB-B3699CCC02B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68" name="Freeform 592">
              <a:extLst>
                <a:ext uri="{FF2B5EF4-FFF2-40B4-BE49-F238E27FC236}">
                  <a16:creationId xmlns:a16="http://schemas.microsoft.com/office/drawing/2014/main" id="{0263E665-BF2A-2F4A-ADA8-20F44C3127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pic>
        <p:nvPicPr>
          <p:cNvPr id="147" name="Picture 1066" descr="laptop_keyboard">
            <a:extLst>
              <a:ext uri="{FF2B5EF4-FFF2-40B4-BE49-F238E27FC236}">
                <a16:creationId xmlns:a16="http://schemas.microsoft.com/office/drawing/2014/main" id="{71E89937-428E-3447-B221-C34E0D71ACE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09064" flipH="1">
            <a:off x="9216586" y="6040274"/>
            <a:ext cx="253501" cy="12034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8" name="Freeform 1067">
            <a:extLst>
              <a:ext uri="{FF2B5EF4-FFF2-40B4-BE49-F238E27FC236}">
                <a16:creationId xmlns:a16="http://schemas.microsoft.com/office/drawing/2014/main" id="{43C21467-3265-FC4F-AF31-44A0281634BA}"/>
              </a:ext>
            </a:extLst>
          </p:cNvPr>
          <p:cNvSpPr>
            <a:spLocks/>
          </p:cNvSpPr>
          <p:nvPr/>
        </p:nvSpPr>
        <p:spPr bwMode="auto">
          <a:xfrm>
            <a:off x="9300597" y="5923494"/>
            <a:ext cx="204043" cy="157052"/>
          </a:xfrm>
          <a:custGeom>
            <a:avLst/>
            <a:gdLst>
              <a:gd name="T0" fmla="*/ 1 w 2982"/>
              <a:gd name="T1" fmla="*/ 0 h 2442"/>
              <a:gd name="T2" fmla="*/ 0 w 2982"/>
              <a:gd name="T3" fmla="*/ 1 h 2442"/>
              <a:gd name="T4" fmla="*/ 2 w 2982"/>
              <a:gd name="T5" fmla="*/ 1 h 2442"/>
              <a:gd name="T6" fmla="*/ 2 w 2982"/>
              <a:gd name="T7" fmla="*/ 1 h 2442"/>
              <a:gd name="T8" fmla="*/ 1 w 2982"/>
              <a:gd name="T9" fmla="*/ 0 h 24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982"/>
              <a:gd name="T16" fmla="*/ 0 h 2442"/>
              <a:gd name="T17" fmla="*/ 2982 w 2982"/>
              <a:gd name="T18" fmla="*/ 2442 h 244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982" h="2442">
                <a:moveTo>
                  <a:pt x="540" y="0"/>
                </a:moveTo>
                <a:lnTo>
                  <a:pt x="0" y="1734"/>
                </a:lnTo>
                <a:lnTo>
                  <a:pt x="2394" y="2442"/>
                </a:lnTo>
                <a:lnTo>
                  <a:pt x="2982" y="318"/>
                </a:lnTo>
                <a:lnTo>
                  <a:pt x="540" y="0"/>
                </a:lnTo>
                <a:close/>
              </a:path>
            </a:pathLst>
          </a:cu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pic>
        <p:nvPicPr>
          <p:cNvPr id="149" name="Picture 1068" descr="screen">
            <a:extLst>
              <a:ext uri="{FF2B5EF4-FFF2-40B4-BE49-F238E27FC236}">
                <a16:creationId xmlns:a16="http://schemas.microsoft.com/office/drawing/2014/main" id="{9868250A-D477-2944-B0F8-A7DE63DA469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310647" y="5927534"/>
            <a:ext cx="185412" cy="14291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0" name="Freeform 1069">
            <a:extLst>
              <a:ext uri="{FF2B5EF4-FFF2-40B4-BE49-F238E27FC236}">
                <a16:creationId xmlns:a16="http://schemas.microsoft.com/office/drawing/2014/main" id="{A4015B9E-FE1F-594E-AFA2-A5277482EA63}"/>
              </a:ext>
            </a:extLst>
          </p:cNvPr>
          <p:cNvSpPr>
            <a:spLocks/>
          </p:cNvSpPr>
          <p:nvPr/>
        </p:nvSpPr>
        <p:spPr bwMode="auto">
          <a:xfrm>
            <a:off x="9337747" y="5918861"/>
            <a:ext cx="172878" cy="29225"/>
          </a:xfrm>
          <a:custGeom>
            <a:avLst/>
            <a:gdLst>
              <a:gd name="T0" fmla="*/ 1 w 2528"/>
              <a:gd name="T1" fmla="*/ 0 h 455"/>
              <a:gd name="T2" fmla="*/ 2 w 2528"/>
              <a:gd name="T3" fmla="*/ 1 h 455"/>
              <a:gd name="T4" fmla="*/ 2 w 2528"/>
              <a:gd name="T5" fmla="*/ 1 h 455"/>
              <a:gd name="T6" fmla="*/ 0 w 2528"/>
              <a:gd name="T7" fmla="*/ 1 h 455"/>
              <a:gd name="T8" fmla="*/ 1 w 2528"/>
              <a:gd name="T9" fmla="*/ 0 h 45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528"/>
              <a:gd name="T16" fmla="*/ 0 h 455"/>
              <a:gd name="T17" fmla="*/ 2528 w 2528"/>
              <a:gd name="T18" fmla="*/ 455 h 45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528" h="455">
                <a:moveTo>
                  <a:pt x="14" y="0"/>
                </a:moveTo>
                <a:lnTo>
                  <a:pt x="2528" y="341"/>
                </a:lnTo>
                <a:lnTo>
                  <a:pt x="2480" y="455"/>
                </a:lnTo>
                <a:lnTo>
                  <a:pt x="0" y="86"/>
                </a:lnTo>
                <a:lnTo>
                  <a:pt x="14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EAEAEA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1" name="Freeform 1070">
            <a:extLst>
              <a:ext uri="{FF2B5EF4-FFF2-40B4-BE49-F238E27FC236}">
                <a16:creationId xmlns:a16="http://schemas.microsoft.com/office/drawing/2014/main" id="{1D5AA9CA-3334-2341-A3C4-E98372488698}"/>
              </a:ext>
            </a:extLst>
          </p:cNvPr>
          <p:cNvSpPr>
            <a:spLocks/>
          </p:cNvSpPr>
          <p:nvPr/>
        </p:nvSpPr>
        <p:spPr bwMode="auto">
          <a:xfrm>
            <a:off x="9298791" y="5918624"/>
            <a:ext cx="47990" cy="121650"/>
          </a:xfrm>
          <a:custGeom>
            <a:avLst/>
            <a:gdLst>
              <a:gd name="T0" fmla="*/ 1 w 702"/>
              <a:gd name="T1" fmla="*/ 0 h 1893"/>
              <a:gd name="T2" fmla="*/ 0 w 702"/>
              <a:gd name="T3" fmla="*/ 1 h 1893"/>
              <a:gd name="T4" fmla="*/ 1 w 702"/>
              <a:gd name="T5" fmla="*/ 1 h 1893"/>
              <a:gd name="T6" fmla="*/ 1 w 702"/>
              <a:gd name="T7" fmla="*/ 1 h 1893"/>
              <a:gd name="T8" fmla="*/ 1 w 702"/>
              <a:gd name="T9" fmla="*/ 0 h 189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02"/>
              <a:gd name="T16" fmla="*/ 0 h 1893"/>
              <a:gd name="T17" fmla="*/ 702 w 702"/>
              <a:gd name="T18" fmla="*/ 1893 h 189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02" h="1893">
                <a:moveTo>
                  <a:pt x="579" y="0"/>
                </a:moveTo>
                <a:lnTo>
                  <a:pt x="0" y="1869"/>
                </a:lnTo>
                <a:lnTo>
                  <a:pt x="114" y="1893"/>
                </a:lnTo>
                <a:lnTo>
                  <a:pt x="702" y="51"/>
                </a:lnTo>
                <a:lnTo>
                  <a:pt x="579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2" name="Freeform 1071">
            <a:extLst>
              <a:ext uri="{FF2B5EF4-FFF2-40B4-BE49-F238E27FC236}">
                <a16:creationId xmlns:a16="http://schemas.microsoft.com/office/drawing/2014/main" id="{408815EA-3342-2D4A-AB4D-6A6AD669E0AF}"/>
              </a:ext>
            </a:extLst>
          </p:cNvPr>
          <p:cNvSpPr>
            <a:spLocks/>
          </p:cNvSpPr>
          <p:nvPr/>
        </p:nvSpPr>
        <p:spPr bwMode="auto">
          <a:xfrm>
            <a:off x="9457666" y="5940364"/>
            <a:ext cx="51716" cy="140420"/>
          </a:xfrm>
          <a:custGeom>
            <a:avLst/>
            <a:gdLst>
              <a:gd name="T0" fmla="*/ 1 w 756"/>
              <a:gd name="T1" fmla="*/ 0 h 2184"/>
              <a:gd name="T2" fmla="*/ 1 w 756"/>
              <a:gd name="T3" fmla="*/ 1 h 2184"/>
              <a:gd name="T4" fmla="*/ 0 w 756"/>
              <a:gd name="T5" fmla="*/ 1 h 2184"/>
              <a:gd name="T6" fmla="*/ 1 w 756"/>
              <a:gd name="T7" fmla="*/ 1 h 2184"/>
              <a:gd name="T8" fmla="*/ 1 w 756"/>
              <a:gd name="T9" fmla="*/ 0 h 21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56"/>
              <a:gd name="T16" fmla="*/ 0 h 2184"/>
              <a:gd name="T17" fmla="*/ 756 w 756"/>
              <a:gd name="T18" fmla="*/ 2184 h 218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56" h="2184">
                <a:moveTo>
                  <a:pt x="756" y="0"/>
                </a:moveTo>
                <a:lnTo>
                  <a:pt x="138" y="2184"/>
                </a:lnTo>
                <a:lnTo>
                  <a:pt x="0" y="2148"/>
                </a:lnTo>
                <a:lnTo>
                  <a:pt x="606" y="78"/>
                </a:lnTo>
                <a:lnTo>
                  <a:pt x="756" y="0"/>
                </a:lnTo>
                <a:close/>
              </a:path>
            </a:pathLst>
          </a:custGeom>
          <a:gradFill rotWithShape="1">
            <a:gsLst>
              <a:gs pos="0">
                <a:srgbClr val="DDDDDD"/>
              </a:gs>
              <a:gs pos="100000">
                <a:schemeClr val="bg1"/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3" name="Freeform 1072">
            <a:extLst>
              <a:ext uri="{FF2B5EF4-FFF2-40B4-BE49-F238E27FC236}">
                <a16:creationId xmlns:a16="http://schemas.microsoft.com/office/drawing/2014/main" id="{180DED07-429A-A242-A9E3-1BBEEAF42B00}"/>
              </a:ext>
            </a:extLst>
          </p:cNvPr>
          <p:cNvSpPr>
            <a:spLocks/>
          </p:cNvSpPr>
          <p:nvPr/>
        </p:nvSpPr>
        <p:spPr bwMode="auto">
          <a:xfrm>
            <a:off x="9298226" y="6034096"/>
            <a:ext cx="189702" cy="47401"/>
          </a:xfrm>
          <a:custGeom>
            <a:avLst/>
            <a:gdLst>
              <a:gd name="T0" fmla="*/ 1 w 2773"/>
              <a:gd name="T1" fmla="*/ 0 h 738"/>
              <a:gd name="T2" fmla="*/ 0 w 2773"/>
              <a:gd name="T3" fmla="*/ 1 h 738"/>
              <a:gd name="T4" fmla="*/ 2 w 2773"/>
              <a:gd name="T5" fmla="*/ 1 h 738"/>
              <a:gd name="T6" fmla="*/ 2 w 2773"/>
              <a:gd name="T7" fmla="*/ 1 h 738"/>
              <a:gd name="T8" fmla="*/ 1 w 2773"/>
              <a:gd name="T9" fmla="*/ 0 h 73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773"/>
              <a:gd name="T16" fmla="*/ 0 h 738"/>
              <a:gd name="T17" fmla="*/ 2773 w 2773"/>
              <a:gd name="T18" fmla="*/ 738 h 73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773" h="738">
                <a:moveTo>
                  <a:pt x="33" y="0"/>
                </a:moveTo>
                <a:lnTo>
                  <a:pt x="0" y="99"/>
                </a:lnTo>
                <a:lnTo>
                  <a:pt x="2436" y="738"/>
                </a:lnTo>
                <a:cubicBezTo>
                  <a:pt x="2499" y="501"/>
                  <a:pt x="2773" y="727"/>
                  <a:pt x="2373" y="603"/>
                </a:cubicBezTo>
                <a:lnTo>
                  <a:pt x="33" y="0"/>
                </a:lnTo>
                <a:close/>
              </a:path>
            </a:pathLst>
          </a:custGeom>
          <a:gradFill rotWithShape="1">
            <a:gsLst>
              <a:gs pos="0">
                <a:srgbClr val="0000CC"/>
              </a:gs>
              <a:gs pos="100000">
                <a:schemeClr val="bg1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4" name="Freeform 1073">
            <a:extLst>
              <a:ext uri="{FF2B5EF4-FFF2-40B4-BE49-F238E27FC236}">
                <a16:creationId xmlns:a16="http://schemas.microsoft.com/office/drawing/2014/main" id="{A86B5E1C-D4A7-804E-9345-DD2099CCFCD1}"/>
              </a:ext>
            </a:extLst>
          </p:cNvPr>
          <p:cNvSpPr>
            <a:spLocks/>
          </p:cNvSpPr>
          <p:nvPr/>
        </p:nvSpPr>
        <p:spPr bwMode="auto">
          <a:xfrm>
            <a:off x="9463425" y="5941552"/>
            <a:ext cx="48442" cy="141014"/>
          </a:xfrm>
          <a:custGeom>
            <a:avLst/>
            <a:gdLst>
              <a:gd name="T0" fmla="*/ 2 w 637"/>
              <a:gd name="T1" fmla="*/ 0 h 1659"/>
              <a:gd name="T2" fmla="*/ 2 w 637"/>
              <a:gd name="T3" fmla="*/ 0 h 1659"/>
              <a:gd name="T4" fmla="*/ 1 w 637"/>
              <a:gd name="T5" fmla="*/ 15 h 1659"/>
              <a:gd name="T6" fmla="*/ 0 w 637"/>
              <a:gd name="T7" fmla="*/ 15 h 1659"/>
              <a:gd name="T8" fmla="*/ 2 w 637"/>
              <a:gd name="T9" fmla="*/ 0 h 165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37"/>
              <a:gd name="T16" fmla="*/ 0 h 1659"/>
              <a:gd name="T17" fmla="*/ 637 w 637"/>
              <a:gd name="T18" fmla="*/ 1659 h 165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37" h="1659">
                <a:moveTo>
                  <a:pt x="615" y="0"/>
                </a:moveTo>
                <a:lnTo>
                  <a:pt x="637" y="0"/>
                </a:lnTo>
                <a:lnTo>
                  <a:pt x="68" y="1659"/>
                </a:lnTo>
                <a:lnTo>
                  <a:pt x="0" y="1647"/>
                </a:lnTo>
                <a:lnTo>
                  <a:pt x="615" y="0"/>
                </a:lnTo>
                <a:close/>
              </a:path>
            </a:pathLst>
          </a:custGeom>
          <a:solidFill>
            <a:srgbClr val="4D4D4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5" name="Freeform 1074">
            <a:extLst>
              <a:ext uri="{FF2B5EF4-FFF2-40B4-BE49-F238E27FC236}">
                <a16:creationId xmlns:a16="http://schemas.microsoft.com/office/drawing/2014/main" id="{278E44FF-9118-764F-B154-D54B6D088972}"/>
              </a:ext>
            </a:extLst>
          </p:cNvPr>
          <p:cNvSpPr>
            <a:spLocks/>
          </p:cNvSpPr>
          <p:nvPr/>
        </p:nvSpPr>
        <p:spPr bwMode="auto">
          <a:xfrm>
            <a:off x="9298452" y="6040392"/>
            <a:ext cx="168700" cy="46807"/>
          </a:xfrm>
          <a:custGeom>
            <a:avLst/>
            <a:gdLst>
              <a:gd name="T0" fmla="*/ 0 w 2216"/>
              <a:gd name="T1" fmla="*/ 0 h 550"/>
              <a:gd name="T2" fmla="*/ 1 w 2216"/>
              <a:gd name="T3" fmla="*/ 1 h 550"/>
              <a:gd name="T4" fmla="*/ 9 w 2216"/>
              <a:gd name="T5" fmla="*/ 5 h 550"/>
              <a:gd name="T6" fmla="*/ 9 w 2216"/>
              <a:gd name="T7" fmla="*/ 4 h 550"/>
              <a:gd name="T8" fmla="*/ 0 w 2216"/>
              <a:gd name="T9" fmla="*/ 0 h 55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216"/>
              <a:gd name="T16" fmla="*/ 0 h 550"/>
              <a:gd name="T17" fmla="*/ 2216 w 2216"/>
              <a:gd name="T18" fmla="*/ 550 h 55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216" h="550">
                <a:moveTo>
                  <a:pt x="0" y="0"/>
                </a:moveTo>
                <a:lnTo>
                  <a:pt x="9" y="57"/>
                </a:lnTo>
                <a:lnTo>
                  <a:pt x="2164" y="550"/>
                </a:lnTo>
                <a:lnTo>
                  <a:pt x="2216" y="496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156" name="Group 1075">
            <a:extLst>
              <a:ext uri="{FF2B5EF4-FFF2-40B4-BE49-F238E27FC236}">
                <a16:creationId xmlns:a16="http://schemas.microsoft.com/office/drawing/2014/main" id="{B07A4D51-63EA-ED46-9283-3C066C8F8059}"/>
              </a:ext>
            </a:extLst>
          </p:cNvPr>
          <p:cNvGrpSpPr>
            <a:grpSpLocks/>
          </p:cNvGrpSpPr>
          <p:nvPr/>
        </p:nvGrpSpPr>
        <p:grpSpPr bwMode="auto">
          <a:xfrm>
            <a:off x="9295629" y="6090407"/>
            <a:ext cx="57249" cy="27799"/>
            <a:chOff x="1740" y="2642"/>
            <a:chExt cx="752" cy="327"/>
          </a:xfrm>
        </p:grpSpPr>
        <p:sp>
          <p:nvSpPr>
            <p:cNvPr id="163" name="Freeform 1076">
              <a:extLst>
                <a:ext uri="{FF2B5EF4-FFF2-40B4-BE49-F238E27FC236}">
                  <a16:creationId xmlns:a16="http://schemas.microsoft.com/office/drawing/2014/main" id="{362CE3DF-6498-9044-80D1-5B57C954BCF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0" y="2642"/>
              <a:ext cx="752" cy="327"/>
            </a:xfrm>
            <a:custGeom>
              <a:avLst/>
              <a:gdLst>
                <a:gd name="T0" fmla="*/ 293 w 752"/>
                <a:gd name="T1" fmla="*/ 0 h 327"/>
                <a:gd name="T2" fmla="*/ 752 w 752"/>
                <a:gd name="T3" fmla="*/ 124 h 327"/>
                <a:gd name="T4" fmla="*/ 470 w 752"/>
                <a:gd name="T5" fmla="*/ 327 h 327"/>
                <a:gd name="T6" fmla="*/ 0 w 752"/>
                <a:gd name="T7" fmla="*/ 183 h 327"/>
                <a:gd name="T8" fmla="*/ 293 w 752"/>
                <a:gd name="T9" fmla="*/ 0 h 3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2"/>
                <a:gd name="T16" fmla="*/ 0 h 327"/>
                <a:gd name="T17" fmla="*/ 752 w 752"/>
                <a:gd name="T18" fmla="*/ 327 h 3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2" h="327">
                  <a:moveTo>
                    <a:pt x="293" y="0"/>
                  </a:moveTo>
                  <a:lnTo>
                    <a:pt x="752" y="124"/>
                  </a:lnTo>
                  <a:lnTo>
                    <a:pt x="470" y="327"/>
                  </a:lnTo>
                  <a:lnTo>
                    <a:pt x="0" y="18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" name="Freeform 1077">
              <a:extLst>
                <a:ext uri="{FF2B5EF4-FFF2-40B4-BE49-F238E27FC236}">
                  <a16:creationId xmlns:a16="http://schemas.microsoft.com/office/drawing/2014/main" id="{232B6CC8-39FA-8E41-89F9-D454D1953B0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4" y="2649"/>
              <a:ext cx="726" cy="311"/>
            </a:xfrm>
            <a:custGeom>
              <a:avLst/>
              <a:gdLst>
                <a:gd name="T0" fmla="*/ 282 w 726"/>
                <a:gd name="T1" fmla="*/ 0 h 311"/>
                <a:gd name="T2" fmla="*/ 726 w 726"/>
                <a:gd name="T3" fmla="*/ 119 h 311"/>
                <a:gd name="T4" fmla="*/ 457 w 726"/>
                <a:gd name="T5" fmla="*/ 311 h 311"/>
                <a:gd name="T6" fmla="*/ 0 w 726"/>
                <a:gd name="T7" fmla="*/ 173 h 311"/>
                <a:gd name="T8" fmla="*/ 282 w 726"/>
                <a:gd name="T9" fmla="*/ 0 h 3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26"/>
                <a:gd name="T16" fmla="*/ 0 h 311"/>
                <a:gd name="T17" fmla="*/ 726 w 726"/>
                <a:gd name="T18" fmla="*/ 311 h 3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26" h="311">
                  <a:moveTo>
                    <a:pt x="282" y="0"/>
                  </a:moveTo>
                  <a:lnTo>
                    <a:pt x="726" y="119"/>
                  </a:lnTo>
                  <a:lnTo>
                    <a:pt x="457" y="311"/>
                  </a:lnTo>
                  <a:lnTo>
                    <a:pt x="0" y="173"/>
                  </a:lnTo>
                  <a:lnTo>
                    <a:pt x="282" y="0"/>
                  </a:lnTo>
                  <a:close/>
                </a:path>
              </a:pathLst>
            </a:custGeom>
            <a:gradFill rotWithShape="1">
              <a:gsLst>
                <a:gs pos="0">
                  <a:srgbClr val="4D4D4D"/>
                </a:gs>
                <a:gs pos="100000">
                  <a:srgbClr val="DDDDDD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" name="Freeform 1078">
              <a:extLst>
                <a:ext uri="{FF2B5EF4-FFF2-40B4-BE49-F238E27FC236}">
                  <a16:creationId xmlns:a16="http://schemas.microsoft.com/office/drawing/2014/main" id="{14BE6CD7-1B00-AE45-A0A2-B46139077D16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8" y="2770"/>
              <a:ext cx="258" cy="100"/>
            </a:xfrm>
            <a:custGeom>
              <a:avLst/>
              <a:gdLst>
                <a:gd name="T0" fmla="*/ 0 w 258"/>
                <a:gd name="T1" fmla="*/ 44 h 100"/>
                <a:gd name="T2" fmla="*/ 75 w 258"/>
                <a:gd name="T3" fmla="*/ 0 h 100"/>
                <a:gd name="T4" fmla="*/ 258 w 258"/>
                <a:gd name="T5" fmla="*/ 50 h 100"/>
                <a:gd name="T6" fmla="*/ 183 w 258"/>
                <a:gd name="T7" fmla="*/ 100 h 100"/>
                <a:gd name="T8" fmla="*/ 0 w 258"/>
                <a:gd name="T9" fmla="*/ 44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0"/>
                <a:gd name="T17" fmla="*/ 258 w 258"/>
                <a:gd name="T18" fmla="*/ 100 h 1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0">
                  <a:moveTo>
                    <a:pt x="0" y="44"/>
                  </a:moveTo>
                  <a:lnTo>
                    <a:pt x="75" y="0"/>
                  </a:lnTo>
                  <a:lnTo>
                    <a:pt x="258" y="50"/>
                  </a:lnTo>
                  <a:lnTo>
                    <a:pt x="183" y="100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" name="Freeform 1079">
              <a:extLst>
                <a:ext uri="{FF2B5EF4-FFF2-40B4-BE49-F238E27FC236}">
                  <a16:creationId xmlns:a16="http://schemas.microsoft.com/office/drawing/2014/main" id="{17D2993A-DA09-154C-81CE-F00D6DF0DB0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9" y="2816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" name="Freeform 1080">
              <a:extLst>
                <a:ext uri="{FF2B5EF4-FFF2-40B4-BE49-F238E27FC236}">
                  <a16:creationId xmlns:a16="http://schemas.microsoft.com/office/drawing/2014/main" id="{AD580132-3A72-CF47-B834-B58CA201F7F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0" y="2834"/>
              <a:ext cx="258" cy="102"/>
            </a:xfrm>
            <a:custGeom>
              <a:avLst/>
              <a:gdLst>
                <a:gd name="T0" fmla="*/ 0 w 258"/>
                <a:gd name="T1" fmla="*/ 46 h 102"/>
                <a:gd name="T2" fmla="*/ 71 w 258"/>
                <a:gd name="T3" fmla="*/ 0 h 102"/>
                <a:gd name="T4" fmla="*/ 258 w 258"/>
                <a:gd name="T5" fmla="*/ 52 h 102"/>
                <a:gd name="T6" fmla="*/ 183 w 258"/>
                <a:gd name="T7" fmla="*/ 102 h 102"/>
                <a:gd name="T8" fmla="*/ 0 w 258"/>
                <a:gd name="T9" fmla="*/ 46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2"/>
                <a:gd name="T17" fmla="*/ 258 w 258"/>
                <a:gd name="T18" fmla="*/ 102 h 1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2">
                  <a:moveTo>
                    <a:pt x="0" y="46"/>
                  </a:moveTo>
                  <a:lnTo>
                    <a:pt x="71" y="0"/>
                  </a:lnTo>
                  <a:lnTo>
                    <a:pt x="258" y="52"/>
                  </a:lnTo>
                  <a:lnTo>
                    <a:pt x="183" y="102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8" name="Freeform 1081">
              <a:extLst>
                <a:ext uri="{FF2B5EF4-FFF2-40B4-BE49-F238E27FC236}">
                  <a16:creationId xmlns:a16="http://schemas.microsoft.com/office/drawing/2014/main" id="{E900C928-6E45-6449-A6C9-3DBE801B01A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1" y="2882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57" name="Freeform 1082">
            <a:extLst>
              <a:ext uri="{FF2B5EF4-FFF2-40B4-BE49-F238E27FC236}">
                <a16:creationId xmlns:a16="http://schemas.microsoft.com/office/drawing/2014/main" id="{1ECD1A08-63F7-2B4E-84E4-3FA628039E8F}"/>
              </a:ext>
            </a:extLst>
          </p:cNvPr>
          <p:cNvSpPr>
            <a:spLocks/>
          </p:cNvSpPr>
          <p:nvPr/>
        </p:nvSpPr>
        <p:spPr bwMode="auto">
          <a:xfrm>
            <a:off x="9393642" y="6094565"/>
            <a:ext cx="69332" cy="61063"/>
          </a:xfrm>
          <a:custGeom>
            <a:avLst/>
            <a:gdLst>
              <a:gd name="T0" fmla="*/ 1 w 990"/>
              <a:gd name="T1" fmla="*/ 2 h 792"/>
              <a:gd name="T2" fmla="*/ 1 w 990"/>
              <a:gd name="T3" fmla="*/ 0 h 792"/>
              <a:gd name="T4" fmla="*/ 1 w 990"/>
              <a:gd name="T5" fmla="*/ 1 h 792"/>
              <a:gd name="T6" fmla="*/ 0 w 990"/>
              <a:gd name="T7" fmla="*/ 2 h 792"/>
              <a:gd name="T8" fmla="*/ 1 w 990"/>
              <a:gd name="T9" fmla="*/ 2 h 79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990"/>
              <a:gd name="T16" fmla="*/ 0 h 792"/>
              <a:gd name="T17" fmla="*/ 990 w 990"/>
              <a:gd name="T18" fmla="*/ 792 h 79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990" h="792">
                <a:moveTo>
                  <a:pt x="3" y="738"/>
                </a:moveTo>
                <a:lnTo>
                  <a:pt x="990" y="0"/>
                </a:lnTo>
                <a:lnTo>
                  <a:pt x="987" y="60"/>
                </a:lnTo>
                <a:lnTo>
                  <a:pt x="0" y="792"/>
                </a:lnTo>
                <a:lnTo>
                  <a:pt x="3" y="738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8" name="Freeform 1083">
            <a:extLst>
              <a:ext uri="{FF2B5EF4-FFF2-40B4-BE49-F238E27FC236}">
                <a16:creationId xmlns:a16="http://schemas.microsoft.com/office/drawing/2014/main" id="{E0CE0778-AA7C-994B-8AC5-676F1A82543C}"/>
              </a:ext>
            </a:extLst>
          </p:cNvPr>
          <p:cNvSpPr>
            <a:spLocks/>
          </p:cNvSpPr>
          <p:nvPr/>
        </p:nvSpPr>
        <p:spPr bwMode="auto">
          <a:xfrm>
            <a:off x="9216699" y="6099436"/>
            <a:ext cx="177394" cy="55717"/>
          </a:xfrm>
          <a:custGeom>
            <a:avLst/>
            <a:gdLst>
              <a:gd name="T0" fmla="*/ 1 w 2532"/>
              <a:gd name="T1" fmla="*/ 0 h 723"/>
              <a:gd name="T2" fmla="*/ 1 w 2532"/>
              <a:gd name="T3" fmla="*/ 0 h 723"/>
              <a:gd name="T4" fmla="*/ 4 w 2532"/>
              <a:gd name="T5" fmla="*/ 2 h 723"/>
              <a:gd name="T6" fmla="*/ 4 w 2532"/>
              <a:gd name="T7" fmla="*/ 2 h 723"/>
              <a:gd name="T8" fmla="*/ 0 w 2532"/>
              <a:gd name="T9" fmla="*/ 1 h 723"/>
              <a:gd name="T10" fmla="*/ 1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9" name="Freeform 1084">
            <a:extLst>
              <a:ext uri="{FF2B5EF4-FFF2-40B4-BE49-F238E27FC236}">
                <a16:creationId xmlns:a16="http://schemas.microsoft.com/office/drawing/2014/main" id="{D2A296F6-56E0-0141-8E63-F209F1106F23}"/>
              </a:ext>
            </a:extLst>
          </p:cNvPr>
          <p:cNvSpPr>
            <a:spLocks/>
          </p:cNvSpPr>
          <p:nvPr/>
        </p:nvSpPr>
        <p:spPr bwMode="auto">
          <a:xfrm>
            <a:off x="9216812" y="6089219"/>
            <a:ext cx="1920" cy="11286"/>
          </a:xfrm>
          <a:custGeom>
            <a:avLst/>
            <a:gdLst>
              <a:gd name="T0" fmla="*/ 1 w 26"/>
              <a:gd name="T1" fmla="*/ 1 h 147"/>
              <a:gd name="T2" fmla="*/ 1 w 26"/>
              <a:gd name="T3" fmla="*/ 1 h 147"/>
              <a:gd name="T4" fmla="*/ 0 w 26"/>
              <a:gd name="T5" fmla="*/ 1 h 147"/>
              <a:gd name="T6" fmla="*/ 1 w 26"/>
              <a:gd name="T7" fmla="*/ 0 h 147"/>
              <a:gd name="T8" fmla="*/ 1 w 26"/>
              <a:gd name="T9" fmla="*/ 1 h 1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"/>
              <a:gd name="T16" fmla="*/ 0 h 147"/>
              <a:gd name="T17" fmla="*/ 26 w 26"/>
              <a:gd name="T18" fmla="*/ 147 h 14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6" h="147">
                <a:moveTo>
                  <a:pt x="26" y="10"/>
                </a:moveTo>
                <a:lnTo>
                  <a:pt x="23" y="147"/>
                </a:lnTo>
                <a:lnTo>
                  <a:pt x="0" y="144"/>
                </a:lnTo>
                <a:lnTo>
                  <a:pt x="3" y="0"/>
                </a:lnTo>
                <a:lnTo>
                  <a:pt x="26" y="1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0" name="Freeform 1085">
            <a:extLst>
              <a:ext uri="{FF2B5EF4-FFF2-40B4-BE49-F238E27FC236}">
                <a16:creationId xmlns:a16="http://schemas.microsoft.com/office/drawing/2014/main" id="{06824F88-EE84-D347-A023-F053DA4B2B28}"/>
              </a:ext>
            </a:extLst>
          </p:cNvPr>
          <p:cNvSpPr>
            <a:spLocks/>
          </p:cNvSpPr>
          <p:nvPr/>
        </p:nvSpPr>
        <p:spPr bwMode="auto">
          <a:xfrm>
            <a:off x="9216925" y="6043244"/>
            <a:ext cx="82430" cy="46688"/>
          </a:xfrm>
          <a:custGeom>
            <a:avLst/>
            <a:gdLst>
              <a:gd name="T0" fmla="*/ 1 w 1176"/>
              <a:gd name="T1" fmla="*/ 0 h 606"/>
              <a:gd name="T2" fmla="*/ 0 w 1176"/>
              <a:gd name="T3" fmla="*/ 1 h 606"/>
              <a:gd name="T4" fmla="*/ 1 w 1176"/>
              <a:gd name="T5" fmla="*/ 1 h 606"/>
              <a:gd name="T6" fmla="*/ 1 w 1176"/>
              <a:gd name="T7" fmla="*/ 1 h 606"/>
              <a:gd name="T8" fmla="*/ 1 w 1176"/>
              <a:gd name="T9" fmla="*/ 0 h 60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176"/>
              <a:gd name="T16" fmla="*/ 0 h 606"/>
              <a:gd name="T17" fmla="*/ 1176 w 1176"/>
              <a:gd name="T18" fmla="*/ 606 h 60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176" h="606">
                <a:moveTo>
                  <a:pt x="1170" y="0"/>
                </a:moveTo>
                <a:lnTo>
                  <a:pt x="0" y="597"/>
                </a:lnTo>
                <a:lnTo>
                  <a:pt x="30" y="606"/>
                </a:lnTo>
                <a:lnTo>
                  <a:pt x="1176" y="18"/>
                </a:lnTo>
                <a:lnTo>
                  <a:pt x="1170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1" name="Freeform 1086">
            <a:extLst>
              <a:ext uri="{FF2B5EF4-FFF2-40B4-BE49-F238E27FC236}">
                <a16:creationId xmlns:a16="http://schemas.microsoft.com/office/drawing/2014/main" id="{36F4BB90-D696-0945-AC5D-7CBFD97A9624}"/>
              </a:ext>
            </a:extLst>
          </p:cNvPr>
          <p:cNvSpPr>
            <a:spLocks/>
          </p:cNvSpPr>
          <p:nvPr/>
        </p:nvSpPr>
        <p:spPr bwMode="auto">
          <a:xfrm>
            <a:off x="9222458" y="6091595"/>
            <a:ext cx="168248" cy="53578"/>
          </a:xfrm>
          <a:custGeom>
            <a:avLst/>
            <a:gdLst>
              <a:gd name="T0" fmla="*/ 1 w 2532"/>
              <a:gd name="T1" fmla="*/ 0 h 723"/>
              <a:gd name="T2" fmla="*/ 1 w 2532"/>
              <a:gd name="T3" fmla="*/ 0 h 723"/>
              <a:gd name="T4" fmla="*/ 1 w 2532"/>
              <a:gd name="T5" fmla="*/ 1 h 723"/>
              <a:gd name="T6" fmla="*/ 1 w 2532"/>
              <a:gd name="T7" fmla="*/ 1 h 723"/>
              <a:gd name="T8" fmla="*/ 0 w 2532"/>
              <a:gd name="T9" fmla="*/ 1 h 723"/>
              <a:gd name="T10" fmla="*/ 1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2" name="Freeform 1087">
            <a:extLst>
              <a:ext uri="{FF2B5EF4-FFF2-40B4-BE49-F238E27FC236}">
                <a16:creationId xmlns:a16="http://schemas.microsoft.com/office/drawing/2014/main" id="{9FC45AEE-F94E-2C41-BB56-2055DE618B24}"/>
              </a:ext>
            </a:extLst>
          </p:cNvPr>
          <p:cNvSpPr>
            <a:spLocks/>
          </p:cNvSpPr>
          <p:nvPr/>
        </p:nvSpPr>
        <p:spPr bwMode="auto">
          <a:xfrm flipV="1">
            <a:off x="9390480" y="6087793"/>
            <a:ext cx="68654" cy="55479"/>
          </a:xfrm>
          <a:custGeom>
            <a:avLst/>
            <a:gdLst>
              <a:gd name="T0" fmla="*/ 0 w 2532"/>
              <a:gd name="T1" fmla="*/ 0 h 723"/>
              <a:gd name="T2" fmla="*/ 0 w 2532"/>
              <a:gd name="T3" fmla="*/ 0 h 723"/>
              <a:gd name="T4" fmla="*/ 0 w 2532"/>
              <a:gd name="T5" fmla="*/ 2 h 723"/>
              <a:gd name="T6" fmla="*/ 0 w 2532"/>
              <a:gd name="T7" fmla="*/ 2 h 723"/>
              <a:gd name="T8" fmla="*/ 0 w 2532"/>
              <a:gd name="T9" fmla="*/ 1 h 723"/>
              <a:gd name="T10" fmla="*/ 0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490" name="Group 590">
            <a:extLst>
              <a:ext uri="{FF2B5EF4-FFF2-40B4-BE49-F238E27FC236}">
                <a16:creationId xmlns:a16="http://schemas.microsoft.com/office/drawing/2014/main" id="{A66A00B8-C906-204A-9EA8-BF8007089AFF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153909" y="5504657"/>
            <a:ext cx="345630" cy="320302"/>
            <a:chOff x="2839" y="3501"/>
            <a:chExt cx="755" cy="803"/>
          </a:xfrm>
        </p:grpSpPr>
        <p:pic>
          <p:nvPicPr>
            <p:cNvPr id="491" name="Picture 591" descr="desktop_computer_stylized_medium">
              <a:extLst>
                <a:ext uri="{FF2B5EF4-FFF2-40B4-BE49-F238E27FC236}">
                  <a16:creationId xmlns:a16="http://schemas.microsoft.com/office/drawing/2014/main" id="{0D26BE9F-5A6F-194D-95F5-9A26085A8BC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92" name="Freeform 592">
              <a:extLst>
                <a:ext uri="{FF2B5EF4-FFF2-40B4-BE49-F238E27FC236}">
                  <a16:creationId xmlns:a16="http://schemas.microsoft.com/office/drawing/2014/main" id="{F940FA7C-0178-FC42-989D-133C7D3EF04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493" name="Group 590">
            <a:extLst>
              <a:ext uri="{FF2B5EF4-FFF2-40B4-BE49-F238E27FC236}">
                <a16:creationId xmlns:a16="http://schemas.microsoft.com/office/drawing/2014/main" id="{AADF67FB-3BE7-EF42-B8A5-B005B506931A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552134" y="5526130"/>
            <a:ext cx="345630" cy="320302"/>
            <a:chOff x="2839" y="3501"/>
            <a:chExt cx="755" cy="803"/>
          </a:xfrm>
        </p:grpSpPr>
        <p:pic>
          <p:nvPicPr>
            <p:cNvPr id="494" name="Picture 591" descr="desktop_computer_stylized_medium">
              <a:extLst>
                <a:ext uri="{FF2B5EF4-FFF2-40B4-BE49-F238E27FC236}">
                  <a16:creationId xmlns:a16="http://schemas.microsoft.com/office/drawing/2014/main" id="{0BBC0FBB-DA3F-874A-8EBE-B51C772E068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95" name="Freeform 592">
              <a:extLst>
                <a:ext uri="{FF2B5EF4-FFF2-40B4-BE49-F238E27FC236}">
                  <a16:creationId xmlns:a16="http://schemas.microsoft.com/office/drawing/2014/main" id="{A9932DBD-03D1-3E48-AE83-712DE720FE4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pic>
        <p:nvPicPr>
          <p:cNvPr id="498" name="Picture 1066" descr="laptop_keyboard">
            <a:extLst>
              <a:ext uri="{FF2B5EF4-FFF2-40B4-BE49-F238E27FC236}">
                <a16:creationId xmlns:a16="http://schemas.microsoft.com/office/drawing/2014/main" id="{2D71707C-83CA-1C4B-8508-67E56E2ADD0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09064" flipH="1">
            <a:off x="9550087" y="5949454"/>
            <a:ext cx="260920" cy="99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99" name="Freeform 1067">
            <a:extLst>
              <a:ext uri="{FF2B5EF4-FFF2-40B4-BE49-F238E27FC236}">
                <a16:creationId xmlns:a16="http://schemas.microsoft.com/office/drawing/2014/main" id="{73F0FEB4-8393-CC4E-8318-ED16B301B6DC}"/>
              </a:ext>
            </a:extLst>
          </p:cNvPr>
          <p:cNvSpPr>
            <a:spLocks/>
          </p:cNvSpPr>
          <p:nvPr/>
        </p:nvSpPr>
        <p:spPr bwMode="auto">
          <a:xfrm>
            <a:off x="9636557" y="5853324"/>
            <a:ext cx="210015" cy="129281"/>
          </a:xfrm>
          <a:custGeom>
            <a:avLst/>
            <a:gdLst>
              <a:gd name="T0" fmla="*/ 1 w 2982"/>
              <a:gd name="T1" fmla="*/ 0 h 2442"/>
              <a:gd name="T2" fmla="*/ 0 w 2982"/>
              <a:gd name="T3" fmla="*/ 1 h 2442"/>
              <a:gd name="T4" fmla="*/ 2 w 2982"/>
              <a:gd name="T5" fmla="*/ 1 h 2442"/>
              <a:gd name="T6" fmla="*/ 2 w 2982"/>
              <a:gd name="T7" fmla="*/ 1 h 2442"/>
              <a:gd name="T8" fmla="*/ 1 w 2982"/>
              <a:gd name="T9" fmla="*/ 0 h 24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982"/>
              <a:gd name="T16" fmla="*/ 0 h 2442"/>
              <a:gd name="T17" fmla="*/ 2982 w 2982"/>
              <a:gd name="T18" fmla="*/ 2442 h 244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982" h="2442">
                <a:moveTo>
                  <a:pt x="540" y="0"/>
                </a:moveTo>
                <a:lnTo>
                  <a:pt x="0" y="1734"/>
                </a:lnTo>
                <a:lnTo>
                  <a:pt x="2394" y="2442"/>
                </a:lnTo>
                <a:lnTo>
                  <a:pt x="2982" y="318"/>
                </a:lnTo>
                <a:lnTo>
                  <a:pt x="540" y="0"/>
                </a:lnTo>
                <a:close/>
              </a:path>
            </a:pathLst>
          </a:cu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pic>
        <p:nvPicPr>
          <p:cNvPr id="500" name="Picture 1068" descr="screen">
            <a:extLst>
              <a:ext uri="{FF2B5EF4-FFF2-40B4-BE49-F238E27FC236}">
                <a16:creationId xmlns:a16="http://schemas.microsoft.com/office/drawing/2014/main" id="{7FE7C88C-9EAD-8349-A46B-E909AEA6578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646901" y="5856649"/>
            <a:ext cx="190838" cy="1176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01" name="Freeform 1069">
            <a:extLst>
              <a:ext uri="{FF2B5EF4-FFF2-40B4-BE49-F238E27FC236}">
                <a16:creationId xmlns:a16="http://schemas.microsoft.com/office/drawing/2014/main" id="{0DBCF6AD-8352-3C40-B68E-0383519D20A4}"/>
              </a:ext>
            </a:extLst>
          </p:cNvPr>
          <p:cNvSpPr>
            <a:spLocks/>
          </p:cNvSpPr>
          <p:nvPr/>
        </p:nvSpPr>
        <p:spPr bwMode="auto">
          <a:xfrm>
            <a:off x="9674794" y="5849510"/>
            <a:ext cx="177937" cy="24057"/>
          </a:xfrm>
          <a:custGeom>
            <a:avLst/>
            <a:gdLst>
              <a:gd name="T0" fmla="*/ 1 w 2528"/>
              <a:gd name="T1" fmla="*/ 0 h 455"/>
              <a:gd name="T2" fmla="*/ 2 w 2528"/>
              <a:gd name="T3" fmla="*/ 1 h 455"/>
              <a:gd name="T4" fmla="*/ 2 w 2528"/>
              <a:gd name="T5" fmla="*/ 1 h 455"/>
              <a:gd name="T6" fmla="*/ 0 w 2528"/>
              <a:gd name="T7" fmla="*/ 1 h 455"/>
              <a:gd name="T8" fmla="*/ 1 w 2528"/>
              <a:gd name="T9" fmla="*/ 0 h 45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528"/>
              <a:gd name="T16" fmla="*/ 0 h 455"/>
              <a:gd name="T17" fmla="*/ 2528 w 2528"/>
              <a:gd name="T18" fmla="*/ 455 h 45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528" h="455">
                <a:moveTo>
                  <a:pt x="14" y="0"/>
                </a:moveTo>
                <a:lnTo>
                  <a:pt x="2528" y="341"/>
                </a:lnTo>
                <a:lnTo>
                  <a:pt x="2480" y="455"/>
                </a:lnTo>
                <a:lnTo>
                  <a:pt x="0" y="86"/>
                </a:lnTo>
                <a:lnTo>
                  <a:pt x="14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EAEAEA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02" name="Freeform 1070">
            <a:extLst>
              <a:ext uri="{FF2B5EF4-FFF2-40B4-BE49-F238E27FC236}">
                <a16:creationId xmlns:a16="http://schemas.microsoft.com/office/drawing/2014/main" id="{3C23673E-599F-5241-B844-C8F96A051D11}"/>
              </a:ext>
            </a:extLst>
          </p:cNvPr>
          <p:cNvSpPr>
            <a:spLocks/>
          </p:cNvSpPr>
          <p:nvPr/>
        </p:nvSpPr>
        <p:spPr bwMode="auto">
          <a:xfrm>
            <a:off x="9634698" y="5849315"/>
            <a:ext cx="49395" cy="100139"/>
          </a:xfrm>
          <a:custGeom>
            <a:avLst/>
            <a:gdLst>
              <a:gd name="T0" fmla="*/ 1 w 702"/>
              <a:gd name="T1" fmla="*/ 0 h 1893"/>
              <a:gd name="T2" fmla="*/ 0 w 702"/>
              <a:gd name="T3" fmla="*/ 1 h 1893"/>
              <a:gd name="T4" fmla="*/ 1 w 702"/>
              <a:gd name="T5" fmla="*/ 1 h 1893"/>
              <a:gd name="T6" fmla="*/ 1 w 702"/>
              <a:gd name="T7" fmla="*/ 1 h 1893"/>
              <a:gd name="T8" fmla="*/ 1 w 702"/>
              <a:gd name="T9" fmla="*/ 0 h 189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02"/>
              <a:gd name="T16" fmla="*/ 0 h 1893"/>
              <a:gd name="T17" fmla="*/ 702 w 702"/>
              <a:gd name="T18" fmla="*/ 1893 h 189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02" h="1893">
                <a:moveTo>
                  <a:pt x="579" y="0"/>
                </a:moveTo>
                <a:lnTo>
                  <a:pt x="0" y="1869"/>
                </a:lnTo>
                <a:lnTo>
                  <a:pt x="114" y="1893"/>
                </a:lnTo>
                <a:lnTo>
                  <a:pt x="702" y="51"/>
                </a:lnTo>
                <a:lnTo>
                  <a:pt x="579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03" name="Freeform 1071">
            <a:extLst>
              <a:ext uri="{FF2B5EF4-FFF2-40B4-BE49-F238E27FC236}">
                <a16:creationId xmlns:a16="http://schemas.microsoft.com/office/drawing/2014/main" id="{4D502A0C-8868-2C4E-B6B7-F46718640A2A}"/>
              </a:ext>
            </a:extLst>
          </p:cNvPr>
          <p:cNvSpPr>
            <a:spLocks/>
          </p:cNvSpPr>
          <p:nvPr/>
        </p:nvSpPr>
        <p:spPr bwMode="auto">
          <a:xfrm>
            <a:off x="9798223" y="5867211"/>
            <a:ext cx="53230" cy="115590"/>
          </a:xfrm>
          <a:custGeom>
            <a:avLst/>
            <a:gdLst>
              <a:gd name="T0" fmla="*/ 1 w 756"/>
              <a:gd name="T1" fmla="*/ 0 h 2184"/>
              <a:gd name="T2" fmla="*/ 1 w 756"/>
              <a:gd name="T3" fmla="*/ 1 h 2184"/>
              <a:gd name="T4" fmla="*/ 0 w 756"/>
              <a:gd name="T5" fmla="*/ 1 h 2184"/>
              <a:gd name="T6" fmla="*/ 1 w 756"/>
              <a:gd name="T7" fmla="*/ 1 h 2184"/>
              <a:gd name="T8" fmla="*/ 1 w 756"/>
              <a:gd name="T9" fmla="*/ 0 h 21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56"/>
              <a:gd name="T16" fmla="*/ 0 h 2184"/>
              <a:gd name="T17" fmla="*/ 756 w 756"/>
              <a:gd name="T18" fmla="*/ 2184 h 218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56" h="2184">
                <a:moveTo>
                  <a:pt x="756" y="0"/>
                </a:moveTo>
                <a:lnTo>
                  <a:pt x="138" y="2184"/>
                </a:lnTo>
                <a:lnTo>
                  <a:pt x="0" y="2148"/>
                </a:lnTo>
                <a:lnTo>
                  <a:pt x="606" y="78"/>
                </a:lnTo>
                <a:lnTo>
                  <a:pt x="756" y="0"/>
                </a:lnTo>
                <a:close/>
              </a:path>
            </a:pathLst>
          </a:custGeom>
          <a:gradFill rotWithShape="1">
            <a:gsLst>
              <a:gs pos="0">
                <a:srgbClr val="DDDDDD"/>
              </a:gs>
              <a:gs pos="100000">
                <a:schemeClr val="bg1"/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04" name="Freeform 1072">
            <a:extLst>
              <a:ext uri="{FF2B5EF4-FFF2-40B4-BE49-F238E27FC236}">
                <a16:creationId xmlns:a16="http://schemas.microsoft.com/office/drawing/2014/main" id="{154DEECF-C451-B140-A650-9DB9DCC41786}"/>
              </a:ext>
            </a:extLst>
          </p:cNvPr>
          <p:cNvSpPr>
            <a:spLocks/>
          </p:cNvSpPr>
          <p:nvPr/>
        </p:nvSpPr>
        <p:spPr bwMode="auto">
          <a:xfrm>
            <a:off x="9634116" y="5944369"/>
            <a:ext cx="195254" cy="39019"/>
          </a:xfrm>
          <a:custGeom>
            <a:avLst/>
            <a:gdLst>
              <a:gd name="T0" fmla="*/ 1 w 2773"/>
              <a:gd name="T1" fmla="*/ 0 h 738"/>
              <a:gd name="T2" fmla="*/ 0 w 2773"/>
              <a:gd name="T3" fmla="*/ 1 h 738"/>
              <a:gd name="T4" fmla="*/ 2 w 2773"/>
              <a:gd name="T5" fmla="*/ 1 h 738"/>
              <a:gd name="T6" fmla="*/ 2 w 2773"/>
              <a:gd name="T7" fmla="*/ 1 h 738"/>
              <a:gd name="T8" fmla="*/ 1 w 2773"/>
              <a:gd name="T9" fmla="*/ 0 h 73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773"/>
              <a:gd name="T16" fmla="*/ 0 h 738"/>
              <a:gd name="T17" fmla="*/ 2773 w 2773"/>
              <a:gd name="T18" fmla="*/ 738 h 73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773" h="738">
                <a:moveTo>
                  <a:pt x="33" y="0"/>
                </a:moveTo>
                <a:lnTo>
                  <a:pt x="0" y="99"/>
                </a:lnTo>
                <a:lnTo>
                  <a:pt x="2436" y="738"/>
                </a:lnTo>
                <a:cubicBezTo>
                  <a:pt x="2499" y="501"/>
                  <a:pt x="2773" y="727"/>
                  <a:pt x="2373" y="603"/>
                </a:cubicBezTo>
                <a:lnTo>
                  <a:pt x="33" y="0"/>
                </a:lnTo>
                <a:close/>
              </a:path>
            </a:pathLst>
          </a:custGeom>
          <a:gradFill rotWithShape="1">
            <a:gsLst>
              <a:gs pos="0">
                <a:srgbClr val="0000CC"/>
              </a:gs>
              <a:gs pos="100000">
                <a:schemeClr val="bg1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05" name="Freeform 1073">
            <a:extLst>
              <a:ext uri="{FF2B5EF4-FFF2-40B4-BE49-F238E27FC236}">
                <a16:creationId xmlns:a16="http://schemas.microsoft.com/office/drawing/2014/main" id="{61C09639-BDA6-1848-86B4-033F9F9979D9}"/>
              </a:ext>
            </a:extLst>
          </p:cNvPr>
          <p:cNvSpPr>
            <a:spLocks/>
          </p:cNvSpPr>
          <p:nvPr/>
        </p:nvSpPr>
        <p:spPr bwMode="auto">
          <a:xfrm>
            <a:off x="9804150" y="5868189"/>
            <a:ext cx="49860" cy="116079"/>
          </a:xfrm>
          <a:custGeom>
            <a:avLst/>
            <a:gdLst>
              <a:gd name="T0" fmla="*/ 2 w 637"/>
              <a:gd name="T1" fmla="*/ 0 h 1659"/>
              <a:gd name="T2" fmla="*/ 2 w 637"/>
              <a:gd name="T3" fmla="*/ 0 h 1659"/>
              <a:gd name="T4" fmla="*/ 1 w 637"/>
              <a:gd name="T5" fmla="*/ 15 h 1659"/>
              <a:gd name="T6" fmla="*/ 0 w 637"/>
              <a:gd name="T7" fmla="*/ 15 h 1659"/>
              <a:gd name="T8" fmla="*/ 2 w 637"/>
              <a:gd name="T9" fmla="*/ 0 h 165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37"/>
              <a:gd name="T16" fmla="*/ 0 h 1659"/>
              <a:gd name="T17" fmla="*/ 637 w 637"/>
              <a:gd name="T18" fmla="*/ 1659 h 165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37" h="1659">
                <a:moveTo>
                  <a:pt x="615" y="0"/>
                </a:moveTo>
                <a:lnTo>
                  <a:pt x="637" y="0"/>
                </a:lnTo>
                <a:lnTo>
                  <a:pt x="68" y="1659"/>
                </a:lnTo>
                <a:lnTo>
                  <a:pt x="0" y="1647"/>
                </a:lnTo>
                <a:lnTo>
                  <a:pt x="615" y="0"/>
                </a:lnTo>
                <a:close/>
              </a:path>
            </a:pathLst>
          </a:custGeom>
          <a:solidFill>
            <a:srgbClr val="4D4D4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06" name="Freeform 1074">
            <a:extLst>
              <a:ext uri="{FF2B5EF4-FFF2-40B4-BE49-F238E27FC236}">
                <a16:creationId xmlns:a16="http://schemas.microsoft.com/office/drawing/2014/main" id="{BBF9A35C-4B4A-604C-BCA3-20BC6C3D2D8B}"/>
              </a:ext>
            </a:extLst>
          </p:cNvPr>
          <p:cNvSpPr>
            <a:spLocks/>
          </p:cNvSpPr>
          <p:nvPr/>
        </p:nvSpPr>
        <p:spPr bwMode="auto">
          <a:xfrm>
            <a:off x="9634349" y="5949552"/>
            <a:ext cx="173637" cy="38530"/>
          </a:xfrm>
          <a:custGeom>
            <a:avLst/>
            <a:gdLst>
              <a:gd name="T0" fmla="*/ 0 w 2216"/>
              <a:gd name="T1" fmla="*/ 0 h 550"/>
              <a:gd name="T2" fmla="*/ 1 w 2216"/>
              <a:gd name="T3" fmla="*/ 1 h 550"/>
              <a:gd name="T4" fmla="*/ 9 w 2216"/>
              <a:gd name="T5" fmla="*/ 5 h 550"/>
              <a:gd name="T6" fmla="*/ 9 w 2216"/>
              <a:gd name="T7" fmla="*/ 4 h 550"/>
              <a:gd name="T8" fmla="*/ 0 w 2216"/>
              <a:gd name="T9" fmla="*/ 0 h 55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216"/>
              <a:gd name="T16" fmla="*/ 0 h 550"/>
              <a:gd name="T17" fmla="*/ 2216 w 2216"/>
              <a:gd name="T18" fmla="*/ 550 h 55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216" h="550">
                <a:moveTo>
                  <a:pt x="0" y="0"/>
                </a:moveTo>
                <a:lnTo>
                  <a:pt x="9" y="57"/>
                </a:lnTo>
                <a:lnTo>
                  <a:pt x="2164" y="550"/>
                </a:lnTo>
                <a:lnTo>
                  <a:pt x="2216" y="496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507" name="Group 1075">
            <a:extLst>
              <a:ext uri="{FF2B5EF4-FFF2-40B4-BE49-F238E27FC236}">
                <a16:creationId xmlns:a16="http://schemas.microsoft.com/office/drawing/2014/main" id="{C228B10E-0BB1-8D40-9DB1-545E285C7600}"/>
              </a:ext>
            </a:extLst>
          </p:cNvPr>
          <p:cNvGrpSpPr>
            <a:grpSpLocks/>
          </p:cNvGrpSpPr>
          <p:nvPr/>
        </p:nvGrpSpPr>
        <p:grpSpPr bwMode="auto">
          <a:xfrm>
            <a:off x="9631443" y="5990722"/>
            <a:ext cx="58925" cy="22883"/>
            <a:chOff x="1740" y="2642"/>
            <a:chExt cx="752" cy="327"/>
          </a:xfrm>
        </p:grpSpPr>
        <p:sp>
          <p:nvSpPr>
            <p:cNvPr id="514" name="Freeform 1076">
              <a:extLst>
                <a:ext uri="{FF2B5EF4-FFF2-40B4-BE49-F238E27FC236}">
                  <a16:creationId xmlns:a16="http://schemas.microsoft.com/office/drawing/2014/main" id="{DBE93115-3362-AE4D-A30A-337520C7391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0" y="2642"/>
              <a:ext cx="752" cy="327"/>
            </a:xfrm>
            <a:custGeom>
              <a:avLst/>
              <a:gdLst>
                <a:gd name="T0" fmla="*/ 293 w 752"/>
                <a:gd name="T1" fmla="*/ 0 h 327"/>
                <a:gd name="T2" fmla="*/ 752 w 752"/>
                <a:gd name="T3" fmla="*/ 124 h 327"/>
                <a:gd name="T4" fmla="*/ 470 w 752"/>
                <a:gd name="T5" fmla="*/ 327 h 327"/>
                <a:gd name="T6" fmla="*/ 0 w 752"/>
                <a:gd name="T7" fmla="*/ 183 h 327"/>
                <a:gd name="T8" fmla="*/ 293 w 752"/>
                <a:gd name="T9" fmla="*/ 0 h 3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2"/>
                <a:gd name="T16" fmla="*/ 0 h 327"/>
                <a:gd name="T17" fmla="*/ 752 w 752"/>
                <a:gd name="T18" fmla="*/ 327 h 3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2" h="327">
                  <a:moveTo>
                    <a:pt x="293" y="0"/>
                  </a:moveTo>
                  <a:lnTo>
                    <a:pt x="752" y="124"/>
                  </a:lnTo>
                  <a:lnTo>
                    <a:pt x="470" y="327"/>
                  </a:lnTo>
                  <a:lnTo>
                    <a:pt x="0" y="18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5" name="Freeform 1077">
              <a:extLst>
                <a:ext uri="{FF2B5EF4-FFF2-40B4-BE49-F238E27FC236}">
                  <a16:creationId xmlns:a16="http://schemas.microsoft.com/office/drawing/2014/main" id="{E980EACA-94CF-194A-AC7A-1415DBB4CAF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4" y="2649"/>
              <a:ext cx="726" cy="311"/>
            </a:xfrm>
            <a:custGeom>
              <a:avLst/>
              <a:gdLst>
                <a:gd name="T0" fmla="*/ 282 w 726"/>
                <a:gd name="T1" fmla="*/ 0 h 311"/>
                <a:gd name="T2" fmla="*/ 726 w 726"/>
                <a:gd name="T3" fmla="*/ 119 h 311"/>
                <a:gd name="T4" fmla="*/ 457 w 726"/>
                <a:gd name="T5" fmla="*/ 311 h 311"/>
                <a:gd name="T6" fmla="*/ 0 w 726"/>
                <a:gd name="T7" fmla="*/ 173 h 311"/>
                <a:gd name="T8" fmla="*/ 282 w 726"/>
                <a:gd name="T9" fmla="*/ 0 h 3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26"/>
                <a:gd name="T16" fmla="*/ 0 h 311"/>
                <a:gd name="T17" fmla="*/ 726 w 726"/>
                <a:gd name="T18" fmla="*/ 311 h 3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26" h="311">
                  <a:moveTo>
                    <a:pt x="282" y="0"/>
                  </a:moveTo>
                  <a:lnTo>
                    <a:pt x="726" y="119"/>
                  </a:lnTo>
                  <a:lnTo>
                    <a:pt x="457" y="311"/>
                  </a:lnTo>
                  <a:lnTo>
                    <a:pt x="0" y="173"/>
                  </a:lnTo>
                  <a:lnTo>
                    <a:pt x="282" y="0"/>
                  </a:lnTo>
                  <a:close/>
                </a:path>
              </a:pathLst>
            </a:custGeom>
            <a:gradFill rotWithShape="1">
              <a:gsLst>
                <a:gs pos="0">
                  <a:srgbClr val="4D4D4D"/>
                </a:gs>
                <a:gs pos="100000">
                  <a:srgbClr val="DDDDDD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6" name="Freeform 1078">
              <a:extLst>
                <a:ext uri="{FF2B5EF4-FFF2-40B4-BE49-F238E27FC236}">
                  <a16:creationId xmlns:a16="http://schemas.microsoft.com/office/drawing/2014/main" id="{67C8CECC-A4D3-D543-A1C2-92A3DDD6045E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8" y="2770"/>
              <a:ext cx="258" cy="100"/>
            </a:xfrm>
            <a:custGeom>
              <a:avLst/>
              <a:gdLst>
                <a:gd name="T0" fmla="*/ 0 w 258"/>
                <a:gd name="T1" fmla="*/ 44 h 100"/>
                <a:gd name="T2" fmla="*/ 75 w 258"/>
                <a:gd name="T3" fmla="*/ 0 h 100"/>
                <a:gd name="T4" fmla="*/ 258 w 258"/>
                <a:gd name="T5" fmla="*/ 50 h 100"/>
                <a:gd name="T6" fmla="*/ 183 w 258"/>
                <a:gd name="T7" fmla="*/ 100 h 100"/>
                <a:gd name="T8" fmla="*/ 0 w 258"/>
                <a:gd name="T9" fmla="*/ 44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0"/>
                <a:gd name="T17" fmla="*/ 258 w 258"/>
                <a:gd name="T18" fmla="*/ 100 h 1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0">
                  <a:moveTo>
                    <a:pt x="0" y="44"/>
                  </a:moveTo>
                  <a:lnTo>
                    <a:pt x="75" y="0"/>
                  </a:lnTo>
                  <a:lnTo>
                    <a:pt x="258" y="50"/>
                  </a:lnTo>
                  <a:lnTo>
                    <a:pt x="183" y="100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7" name="Freeform 1079">
              <a:extLst>
                <a:ext uri="{FF2B5EF4-FFF2-40B4-BE49-F238E27FC236}">
                  <a16:creationId xmlns:a16="http://schemas.microsoft.com/office/drawing/2014/main" id="{DF7F90DA-E9FF-E64E-979A-F2C4CF6F27EF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9" y="2816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8" name="Freeform 1080">
              <a:extLst>
                <a:ext uri="{FF2B5EF4-FFF2-40B4-BE49-F238E27FC236}">
                  <a16:creationId xmlns:a16="http://schemas.microsoft.com/office/drawing/2014/main" id="{1FB7CFF5-5312-6B45-B1C9-1E8019D9AB7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0" y="2834"/>
              <a:ext cx="258" cy="102"/>
            </a:xfrm>
            <a:custGeom>
              <a:avLst/>
              <a:gdLst>
                <a:gd name="T0" fmla="*/ 0 w 258"/>
                <a:gd name="T1" fmla="*/ 46 h 102"/>
                <a:gd name="T2" fmla="*/ 71 w 258"/>
                <a:gd name="T3" fmla="*/ 0 h 102"/>
                <a:gd name="T4" fmla="*/ 258 w 258"/>
                <a:gd name="T5" fmla="*/ 52 h 102"/>
                <a:gd name="T6" fmla="*/ 183 w 258"/>
                <a:gd name="T7" fmla="*/ 102 h 102"/>
                <a:gd name="T8" fmla="*/ 0 w 258"/>
                <a:gd name="T9" fmla="*/ 46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2"/>
                <a:gd name="T17" fmla="*/ 258 w 258"/>
                <a:gd name="T18" fmla="*/ 102 h 1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2">
                  <a:moveTo>
                    <a:pt x="0" y="46"/>
                  </a:moveTo>
                  <a:lnTo>
                    <a:pt x="71" y="0"/>
                  </a:lnTo>
                  <a:lnTo>
                    <a:pt x="258" y="52"/>
                  </a:lnTo>
                  <a:lnTo>
                    <a:pt x="183" y="102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9" name="Freeform 1081">
              <a:extLst>
                <a:ext uri="{FF2B5EF4-FFF2-40B4-BE49-F238E27FC236}">
                  <a16:creationId xmlns:a16="http://schemas.microsoft.com/office/drawing/2014/main" id="{F6743163-40E8-634F-BDA5-FD850E9C93C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1" y="2882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508" name="Freeform 1082">
            <a:extLst>
              <a:ext uri="{FF2B5EF4-FFF2-40B4-BE49-F238E27FC236}">
                <a16:creationId xmlns:a16="http://schemas.microsoft.com/office/drawing/2014/main" id="{5C688E93-8024-AF4A-9FAE-F872353A70E6}"/>
              </a:ext>
            </a:extLst>
          </p:cNvPr>
          <p:cNvSpPr>
            <a:spLocks/>
          </p:cNvSpPr>
          <p:nvPr/>
        </p:nvSpPr>
        <p:spPr bwMode="auto">
          <a:xfrm>
            <a:off x="9732325" y="5994145"/>
            <a:ext cx="71361" cy="50265"/>
          </a:xfrm>
          <a:custGeom>
            <a:avLst/>
            <a:gdLst>
              <a:gd name="T0" fmla="*/ 1 w 990"/>
              <a:gd name="T1" fmla="*/ 2 h 792"/>
              <a:gd name="T2" fmla="*/ 1 w 990"/>
              <a:gd name="T3" fmla="*/ 0 h 792"/>
              <a:gd name="T4" fmla="*/ 1 w 990"/>
              <a:gd name="T5" fmla="*/ 1 h 792"/>
              <a:gd name="T6" fmla="*/ 0 w 990"/>
              <a:gd name="T7" fmla="*/ 2 h 792"/>
              <a:gd name="T8" fmla="*/ 1 w 990"/>
              <a:gd name="T9" fmla="*/ 2 h 79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990"/>
              <a:gd name="T16" fmla="*/ 0 h 792"/>
              <a:gd name="T17" fmla="*/ 990 w 990"/>
              <a:gd name="T18" fmla="*/ 792 h 79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990" h="792">
                <a:moveTo>
                  <a:pt x="3" y="738"/>
                </a:moveTo>
                <a:lnTo>
                  <a:pt x="990" y="0"/>
                </a:lnTo>
                <a:lnTo>
                  <a:pt x="987" y="60"/>
                </a:lnTo>
                <a:lnTo>
                  <a:pt x="0" y="792"/>
                </a:lnTo>
                <a:lnTo>
                  <a:pt x="3" y="738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09" name="Freeform 1083">
            <a:extLst>
              <a:ext uri="{FF2B5EF4-FFF2-40B4-BE49-F238E27FC236}">
                <a16:creationId xmlns:a16="http://schemas.microsoft.com/office/drawing/2014/main" id="{E2D8B864-6DD1-D042-9409-8862ACC1AADF}"/>
              </a:ext>
            </a:extLst>
          </p:cNvPr>
          <p:cNvSpPr>
            <a:spLocks/>
          </p:cNvSpPr>
          <p:nvPr/>
        </p:nvSpPr>
        <p:spPr bwMode="auto">
          <a:xfrm>
            <a:off x="9550204" y="5998154"/>
            <a:ext cx="182586" cy="45864"/>
          </a:xfrm>
          <a:custGeom>
            <a:avLst/>
            <a:gdLst>
              <a:gd name="T0" fmla="*/ 1 w 2532"/>
              <a:gd name="T1" fmla="*/ 0 h 723"/>
              <a:gd name="T2" fmla="*/ 1 w 2532"/>
              <a:gd name="T3" fmla="*/ 0 h 723"/>
              <a:gd name="T4" fmla="*/ 4 w 2532"/>
              <a:gd name="T5" fmla="*/ 2 h 723"/>
              <a:gd name="T6" fmla="*/ 4 w 2532"/>
              <a:gd name="T7" fmla="*/ 2 h 723"/>
              <a:gd name="T8" fmla="*/ 0 w 2532"/>
              <a:gd name="T9" fmla="*/ 1 h 723"/>
              <a:gd name="T10" fmla="*/ 1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10" name="Freeform 1084">
            <a:extLst>
              <a:ext uri="{FF2B5EF4-FFF2-40B4-BE49-F238E27FC236}">
                <a16:creationId xmlns:a16="http://schemas.microsoft.com/office/drawing/2014/main" id="{CC7A3F9E-B0BC-2945-B124-91C53102EAF2}"/>
              </a:ext>
            </a:extLst>
          </p:cNvPr>
          <p:cNvSpPr>
            <a:spLocks/>
          </p:cNvSpPr>
          <p:nvPr/>
        </p:nvSpPr>
        <p:spPr bwMode="auto">
          <a:xfrm>
            <a:off x="9550320" y="5989744"/>
            <a:ext cx="1976" cy="9290"/>
          </a:xfrm>
          <a:custGeom>
            <a:avLst/>
            <a:gdLst>
              <a:gd name="T0" fmla="*/ 1 w 26"/>
              <a:gd name="T1" fmla="*/ 1 h 147"/>
              <a:gd name="T2" fmla="*/ 1 w 26"/>
              <a:gd name="T3" fmla="*/ 1 h 147"/>
              <a:gd name="T4" fmla="*/ 0 w 26"/>
              <a:gd name="T5" fmla="*/ 1 h 147"/>
              <a:gd name="T6" fmla="*/ 1 w 26"/>
              <a:gd name="T7" fmla="*/ 0 h 147"/>
              <a:gd name="T8" fmla="*/ 1 w 26"/>
              <a:gd name="T9" fmla="*/ 1 h 1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"/>
              <a:gd name="T16" fmla="*/ 0 h 147"/>
              <a:gd name="T17" fmla="*/ 26 w 26"/>
              <a:gd name="T18" fmla="*/ 147 h 14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6" h="147">
                <a:moveTo>
                  <a:pt x="26" y="10"/>
                </a:moveTo>
                <a:lnTo>
                  <a:pt x="23" y="147"/>
                </a:lnTo>
                <a:lnTo>
                  <a:pt x="0" y="144"/>
                </a:lnTo>
                <a:lnTo>
                  <a:pt x="3" y="0"/>
                </a:lnTo>
                <a:lnTo>
                  <a:pt x="26" y="1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11" name="Freeform 1085">
            <a:extLst>
              <a:ext uri="{FF2B5EF4-FFF2-40B4-BE49-F238E27FC236}">
                <a16:creationId xmlns:a16="http://schemas.microsoft.com/office/drawing/2014/main" id="{B8E20EA9-88B9-0A42-A470-7AF9E8810568}"/>
              </a:ext>
            </a:extLst>
          </p:cNvPr>
          <p:cNvSpPr>
            <a:spLocks/>
          </p:cNvSpPr>
          <p:nvPr/>
        </p:nvSpPr>
        <p:spPr bwMode="auto">
          <a:xfrm>
            <a:off x="9550436" y="5951899"/>
            <a:ext cx="84843" cy="38432"/>
          </a:xfrm>
          <a:custGeom>
            <a:avLst/>
            <a:gdLst>
              <a:gd name="T0" fmla="*/ 1 w 1176"/>
              <a:gd name="T1" fmla="*/ 0 h 606"/>
              <a:gd name="T2" fmla="*/ 0 w 1176"/>
              <a:gd name="T3" fmla="*/ 1 h 606"/>
              <a:gd name="T4" fmla="*/ 1 w 1176"/>
              <a:gd name="T5" fmla="*/ 1 h 606"/>
              <a:gd name="T6" fmla="*/ 1 w 1176"/>
              <a:gd name="T7" fmla="*/ 1 h 606"/>
              <a:gd name="T8" fmla="*/ 1 w 1176"/>
              <a:gd name="T9" fmla="*/ 0 h 60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176"/>
              <a:gd name="T16" fmla="*/ 0 h 606"/>
              <a:gd name="T17" fmla="*/ 1176 w 1176"/>
              <a:gd name="T18" fmla="*/ 606 h 60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176" h="606">
                <a:moveTo>
                  <a:pt x="1170" y="0"/>
                </a:moveTo>
                <a:lnTo>
                  <a:pt x="0" y="597"/>
                </a:lnTo>
                <a:lnTo>
                  <a:pt x="30" y="606"/>
                </a:lnTo>
                <a:lnTo>
                  <a:pt x="1176" y="18"/>
                </a:lnTo>
                <a:lnTo>
                  <a:pt x="1170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12" name="Freeform 1086">
            <a:extLst>
              <a:ext uri="{FF2B5EF4-FFF2-40B4-BE49-F238E27FC236}">
                <a16:creationId xmlns:a16="http://schemas.microsoft.com/office/drawing/2014/main" id="{A9D04135-B045-A743-95D7-CA5EF36EE738}"/>
              </a:ext>
            </a:extLst>
          </p:cNvPr>
          <p:cNvSpPr>
            <a:spLocks/>
          </p:cNvSpPr>
          <p:nvPr/>
        </p:nvSpPr>
        <p:spPr bwMode="auto">
          <a:xfrm>
            <a:off x="9556131" y="5991700"/>
            <a:ext cx="173172" cy="44104"/>
          </a:xfrm>
          <a:custGeom>
            <a:avLst/>
            <a:gdLst>
              <a:gd name="T0" fmla="*/ 1 w 2532"/>
              <a:gd name="T1" fmla="*/ 0 h 723"/>
              <a:gd name="T2" fmla="*/ 1 w 2532"/>
              <a:gd name="T3" fmla="*/ 0 h 723"/>
              <a:gd name="T4" fmla="*/ 1 w 2532"/>
              <a:gd name="T5" fmla="*/ 1 h 723"/>
              <a:gd name="T6" fmla="*/ 1 w 2532"/>
              <a:gd name="T7" fmla="*/ 1 h 723"/>
              <a:gd name="T8" fmla="*/ 0 w 2532"/>
              <a:gd name="T9" fmla="*/ 1 h 723"/>
              <a:gd name="T10" fmla="*/ 1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13" name="Freeform 1087">
            <a:extLst>
              <a:ext uri="{FF2B5EF4-FFF2-40B4-BE49-F238E27FC236}">
                <a16:creationId xmlns:a16="http://schemas.microsoft.com/office/drawing/2014/main" id="{C0583F57-71B7-B142-BC2A-15444A0CF4E5}"/>
              </a:ext>
            </a:extLst>
          </p:cNvPr>
          <p:cNvSpPr>
            <a:spLocks/>
          </p:cNvSpPr>
          <p:nvPr/>
        </p:nvSpPr>
        <p:spPr bwMode="auto">
          <a:xfrm flipV="1">
            <a:off x="9729071" y="5988571"/>
            <a:ext cx="70663" cy="45669"/>
          </a:xfrm>
          <a:custGeom>
            <a:avLst/>
            <a:gdLst>
              <a:gd name="T0" fmla="*/ 0 w 2532"/>
              <a:gd name="T1" fmla="*/ 0 h 723"/>
              <a:gd name="T2" fmla="*/ 0 w 2532"/>
              <a:gd name="T3" fmla="*/ 0 h 723"/>
              <a:gd name="T4" fmla="*/ 0 w 2532"/>
              <a:gd name="T5" fmla="*/ 2 h 723"/>
              <a:gd name="T6" fmla="*/ 0 w 2532"/>
              <a:gd name="T7" fmla="*/ 2 h 723"/>
              <a:gd name="T8" fmla="*/ 0 w 2532"/>
              <a:gd name="T9" fmla="*/ 1 h 723"/>
              <a:gd name="T10" fmla="*/ 0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72" name="Group 983">
            <a:extLst>
              <a:ext uri="{FF2B5EF4-FFF2-40B4-BE49-F238E27FC236}">
                <a16:creationId xmlns:a16="http://schemas.microsoft.com/office/drawing/2014/main" id="{105B6396-94AE-3641-98AD-7B23024BF303}"/>
              </a:ext>
            </a:extLst>
          </p:cNvPr>
          <p:cNvGrpSpPr>
            <a:grpSpLocks/>
          </p:cNvGrpSpPr>
          <p:nvPr/>
        </p:nvGrpSpPr>
        <p:grpSpPr bwMode="auto">
          <a:xfrm>
            <a:off x="10017877" y="5636388"/>
            <a:ext cx="171450" cy="348944"/>
            <a:chOff x="4140" y="429"/>
            <a:chExt cx="1425" cy="2396"/>
          </a:xfrm>
        </p:grpSpPr>
        <p:sp>
          <p:nvSpPr>
            <p:cNvPr id="175" name="Freeform 984">
              <a:extLst>
                <a:ext uri="{FF2B5EF4-FFF2-40B4-BE49-F238E27FC236}">
                  <a16:creationId xmlns:a16="http://schemas.microsoft.com/office/drawing/2014/main" id="{69921432-2526-D74B-B1B3-EF4990D573E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" name="Rectangle 985">
              <a:extLst>
                <a:ext uri="{FF2B5EF4-FFF2-40B4-BE49-F238E27FC236}">
                  <a16:creationId xmlns:a16="http://schemas.microsoft.com/office/drawing/2014/main" id="{372674DE-08A1-7340-A835-CB738EF1A6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429"/>
              <a:ext cx="1046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177" name="Freeform 986">
              <a:extLst>
                <a:ext uri="{FF2B5EF4-FFF2-40B4-BE49-F238E27FC236}">
                  <a16:creationId xmlns:a16="http://schemas.microsoft.com/office/drawing/2014/main" id="{210AB56E-8E3A-464C-BA90-E5EE13DE14A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8" name="Freeform 987">
              <a:extLst>
                <a:ext uri="{FF2B5EF4-FFF2-40B4-BE49-F238E27FC236}">
                  <a16:creationId xmlns:a16="http://schemas.microsoft.com/office/drawing/2014/main" id="{4B6304D8-37E4-9743-9663-D2140A3373C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9" name="Rectangle 988">
              <a:extLst>
                <a:ext uri="{FF2B5EF4-FFF2-40B4-BE49-F238E27FC236}">
                  <a16:creationId xmlns:a16="http://schemas.microsoft.com/office/drawing/2014/main" id="{01DA0D94-4858-4748-835A-0A295C76DA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0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grpSp>
          <p:nvGrpSpPr>
            <p:cNvPr id="180" name="Group 989">
              <a:extLst>
                <a:ext uri="{FF2B5EF4-FFF2-40B4-BE49-F238E27FC236}">
                  <a16:creationId xmlns:a16="http://schemas.microsoft.com/office/drawing/2014/main" id="{653C7E87-1F7F-B94B-970F-8043BE6AD49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205" name="AutoShape 990">
                <a:extLst>
                  <a:ext uri="{FF2B5EF4-FFF2-40B4-BE49-F238E27FC236}">
                    <a16:creationId xmlns:a16="http://schemas.microsoft.com/office/drawing/2014/main" id="{9E8BF054-B12E-C746-9DCC-FFC0FBE117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1" cy="14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  <p:sp>
            <p:nvSpPr>
              <p:cNvPr id="206" name="AutoShape 991">
                <a:extLst>
                  <a:ext uri="{FF2B5EF4-FFF2-40B4-BE49-F238E27FC236}">
                    <a16:creationId xmlns:a16="http://schemas.microsoft.com/office/drawing/2014/main" id="{60A26098-3AC3-5F48-AF12-0376133BA2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1"/>
                <a:ext cx="696" cy="11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181" name="Rectangle 992">
              <a:extLst>
                <a:ext uri="{FF2B5EF4-FFF2-40B4-BE49-F238E27FC236}">
                  <a16:creationId xmlns:a16="http://schemas.microsoft.com/office/drawing/2014/main" id="{AB0AE9A0-AEC6-B542-BAA1-AD6A9E2574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022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grpSp>
          <p:nvGrpSpPr>
            <p:cNvPr id="182" name="Group 993">
              <a:extLst>
                <a:ext uri="{FF2B5EF4-FFF2-40B4-BE49-F238E27FC236}">
                  <a16:creationId xmlns:a16="http://schemas.microsoft.com/office/drawing/2014/main" id="{2E23BBDE-93A3-014A-8AD9-509F2B13331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203" name="AutoShape 994">
                <a:extLst>
                  <a:ext uri="{FF2B5EF4-FFF2-40B4-BE49-F238E27FC236}">
                    <a16:creationId xmlns:a16="http://schemas.microsoft.com/office/drawing/2014/main" id="{CF10A6D2-6E36-BA46-8AB3-2A153E9ECE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4"/>
                <a:ext cx="721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  <p:sp>
            <p:nvSpPr>
              <p:cNvPr id="204" name="AutoShape 995">
                <a:extLst>
                  <a:ext uri="{FF2B5EF4-FFF2-40B4-BE49-F238E27FC236}">
                    <a16:creationId xmlns:a16="http://schemas.microsoft.com/office/drawing/2014/main" id="{964D14B2-2639-5A46-B2D5-48A8B0C319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1"/>
                <a:ext cx="69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183" name="Rectangle 996">
              <a:extLst>
                <a:ext uri="{FF2B5EF4-FFF2-40B4-BE49-F238E27FC236}">
                  <a16:creationId xmlns:a16="http://schemas.microsoft.com/office/drawing/2014/main" id="{426E7337-36DD-B64A-88F7-00D5A742F9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354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184" name="Rectangle 997">
              <a:extLst>
                <a:ext uri="{FF2B5EF4-FFF2-40B4-BE49-F238E27FC236}">
                  <a16:creationId xmlns:a16="http://schemas.microsoft.com/office/drawing/2014/main" id="{BE4D7353-7D2D-9F42-8A6A-65BAA6259C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5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grpSp>
          <p:nvGrpSpPr>
            <p:cNvPr id="185" name="Group 998">
              <a:extLst>
                <a:ext uri="{FF2B5EF4-FFF2-40B4-BE49-F238E27FC236}">
                  <a16:creationId xmlns:a16="http://schemas.microsoft.com/office/drawing/2014/main" id="{10644FFB-BF70-614B-94F5-58CB99D12E0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201" name="AutoShape 999">
                <a:extLst>
                  <a:ext uri="{FF2B5EF4-FFF2-40B4-BE49-F238E27FC236}">
                    <a16:creationId xmlns:a16="http://schemas.microsoft.com/office/drawing/2014/main" id="{2EEDFBCE-8402-0442-A96B-A6412C51C6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8" y="2586"/>
                <a:ext cx="720" cy="12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  <p:sp>
            <p:nvSpPr>
              <p:cNvPr id="202" name="AutoShape 1000">
                <a:extLst>
                  <a:ext uri="{FF2B5EF4-FFF2-40B4-BE49-F238E27FC236}">
                    <a16:creationId xmlns:a16="http://schemas.microsoft.com/office/drawing/2014/main" id="{5BBF678C-8365-374C-8592-2F40109183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6"/>
                <a:ext cx="695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186" name="Freeform 1001">
              <a:extLst>
                <a:ext uri="{FF2B5EF4-FFF2-40B4-BE49-F238E27FC236}">
                  <a16:creationId xmlns:a16="http://schemas.microsoft.com/office/drawing/2014/main" id="{43320BBC-6D3F-CE4C-AE57-EE45F3319F3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87" name="Group 1002">
              <a:extLst>
                <a:ext uri="{FF2B5EF4-FFF2-40B4-BE49-F238E27FC236}">
                  <a16:creationId xmlns:a16="http://schemas.microsoft.com/office/drawing/2014/main" id="{4ED748C4-471F-B74E-9328-2437DB94B8F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99" name="AutoShape 1003">
                <a:extLst>
                  <a:ext uri="{FF2B5EF4-FFF2-40B4-BE49-F238E27FC236}">
                    <a16:creationId xmlns:a16="http://schemas.microsoft.com/office/drawing/2014/main" id="{DE163CA4-FABE-9B4C-973B-7160FB0CA8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71"/>
                <a:ext cx="732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  <p:sp>
            <p:nvSpPr>
              <p:cNvPr id="200" name="AutoShape 1004">
                <a:extLst>
                  <a:ext uri="{FF2B5EF4-FFF2-40B4-BE49-F238E27FC236}">
                    <a16:creationId xmlns:a16="http://schemas.microsoft.com/office/drawing/2014/main" id="{D50A283A-2FFB-A24F-A406-2910EEA8C4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7"/>
                <a:ext cx="720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188" name="Rectangle 1005">
              <a:extLst>
                <a:ext uri="{FF2B5EF4-FFF2-40B4-BE49-F238E27FC236}">
                  <a16:creationId xmlns:a16="http://schemas.microsoft.com/office/drawing/2014/main" id="{42659E43-E287-8942-BD23-94141CB4BE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6" y="429"/>
              <a:ext cx="70" cy="2285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189" name="Freeform 1006">
              <a:extLst>
                <a:ext uri="{FF2B5EF4-FFF2-40B4-BE49-F238E27FC236}">
                  <a16:creationId xmlns:a16="http://schemas.microsoft.com/office/drawing/2014/main" id="{48DEF8E3-26E3-0E48-88EA-BAB435AE515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0" name="Freeform 1007">
              <a:extLst>
                <a:ext uri="{FF2B5EF4-FFF2-40B4-BE49-F238E27FC236}">
                  <a16:creationId xmlns:a16="http://schemas.microsoft.com/office/drawing/2014/main" id="{7869EB64-11F6-624E-9B28-6986DD9D076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1" name="Oval 1008">
              <a:extLst>
                <a:ext uri="{FF2B5EF4-FFF2-40B4-BE49-F238E27FC236}">
                  <a16:creationId xmlns:a16="http://schemas.microsoft.com/office/drawing/2014/main" id="{322E0F0C-40A1-7E43-B9BC-A271C6411E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1"/>
              <a:ext cx="50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192" name="Freeform 1009">
              <a:extLst>
                <a:ext uri="{FF2B5EF4-FFF2-40B4-BE49-F238E27FC236}">
                  <a16:creationId xmlns:a16="http://schemas.microsoft.com/office/drawing/2014/main" id="{2C34A91D-8DF1-DE40-8F88-B7AB2BE630C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3" name="AutoShape 1010">
              <a:extLst>
                <a:ext uri="{FF2B5EF4-FFF2-40B4-BE49-F238E27FC236}">
                  <a16:creationId xmlns:a16="http://schemas.microsoft.com/office/drawing/2014/main" id="{C10585A3-5046-F44C-A720-1B5360D1A1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5"/>
              <a:ext cx="1196" cy="150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194" name="AutoShape 1011">
              <a:extLst>
                <a:ext uri="{FF2B5EF4-FFF2-40B4-BE49-F238E27FC236}">
                  <a16:creationId xmlns:a16="http://schemas.microsoft.com/office/drawing/2014/main" id="{0F1CC371-A8A5-1146-9D54-06BA5783B2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2714"/>
              <a:ext cx="1066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195" name="Oval 1012">
              <a:extLst>
                <a:ext uri="{FF2B5EF4-FFF2-40B4-BE49-F238E27FC236}">
                  <a16:creationId xmlns:a16="http://schemas.microsoft.com/office/drawing/2014/main" id="{165ACFDB-EB0A-EF4A-A53B-E952BF38B2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9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196" name="Oval 1013">
              <a:extLst>
                <a:ext uri="{FF2B5EF4-FFF2-40B4-BE49-F238E27FC236}">
                  <a16:creationId xmlns:a16="http://schemas.microsoft.com/office/drawing/2014/main" id="{8E1C86F1-E8A5-AB43-9FBE-05329F11F8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9" y="2382"/>
              <a:ext cx="159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solidFill>
                  <a:srgbClr val="FF0000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97" name="Oval 1014">
              <a:extLst>
                <a:ext uri="{FF2B5EF4-FFF2-40B4-BE49-F238E27FC236}">
                  <a16:creationId xmlns:a16="http://schemas.microsoft.com/office/drawing/2014/main" id="{0C189499-8A09-3E4B-B216-1DBC5D3CDC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8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198" name="Rectangle 1015">
              <a:extLst>
                <a:ext uri="{FF2B5EF4-FFF2-40B4-BE49-F238E27FC236}">
                  <a16:creationId xmlns:a16="http://schemas.microsoft.com/office/drawing/2014/main" id="{F801E0C5-03DC-4947-89BB-24F841D73C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7" y="1837"/>
              <a:ext cx="80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</p:grpSp>
      <p:grpSp>
        <p:nvGrpSpPr>
          <p:cNvPr id="487" name="Group 590">
            <a:extLst>
              <a:ext uri="{FF2B5EF4-FFF2-40B4-BE49-F238E27FC236}">
                <a16:creationId xmlns:a16="http://schemas.microsoft.com/office/drawing/2014/main" id="{B2AAF0C3-BD73-634D-B492-B7CCF9735ED5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773981" y="5281060"/>
            <a:ext cx="345630" cy="320302"/>
            <a:chOff x="2839" y="3501"/>
            <a:chExt cx="755" cy="803"/>
          </a:xfrm>
        </p:grpSpPr>
        <p:pic>
          <p:nvPicPr>
            <p:cNvPr id="488" name="Picture 591" descr="desktop_computer_stylized_medium">
              <a:extLst>
                <a:ext uri="{FF2B5EF4-FFF2-40B4-BE49-F238E27FC236}">
                  <a16:creationId xmlns:a16="http://schemas.microsoft.com/office/drawing/2014/main" id="{1B000E5D-AA79-9741-93EF-69776E79DCF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89" name="Freeform 592">
              <a:extLst>
                <a:ext uri="{FF2B5EF4-FFF2-40B4-BE49-F238E27FC236}">
                  <a16:creationId xmlns:a16="http://schemas.microsoft.com/office/drawing/2014/main" id="{E285DBFE-A1C0-DE49-94FA-3F8D49F9AA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sp>
        <p:nvSpPr>
          <p:cNvPr id="9" name="Rectangle 8">
            <a:extLst>
              <a:ext uri="{FF2B5EF4-FFF2-40B4-BE49-F238E27FC236}">
                <a16:creationId xmlns:a16="http://schemas.microsoft.com/office/drawing/2014/main" id="{04483029-0B46-154F-9CA3-FEA06875B8DB}"/>
              </a:ext>
            </a:extLst>
          </p:cNvPr>
          <p:cNvSpPr/>
          <p:nvPr/>
        </p:nvSpPr>
        <p:spPr>
          <a:xfrm>
            <a:off x="6471025" y="1451551"/>
            <a:ext cx="5359400" cy="4954628"/>
          </a:xfrm>
          <a:prstGeom prst="rect">
            <a:avLst/>
          </a:prstGeom>
          <a:solidFill>
            <a:schemeClr val="bg1">
              <a:alpha val="68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0" name="Group 19">
            <a:extLst>
              <a:ext uri="{FF2B5EF4-FFF2-40B4-BE49-F238E27FC236}">
                <a16:creationId xmlns:a16="http://schemas.microsoft.com/office/drawing/2014/main" id="{A912210B-AFA0-C747-B0D5-6E0D32FFEF07}"/>
              </a:ext>
            </a:extLst>
          </p:cNvPr>
          <p:cNvGrpSpPr/>
          <p:nvPr/>
        </p:nvGrpSpPr>
        <p:grpSpPr>
          <a:xfrm>
            <a:off x="7439074" y="1859725"/>
            <a:ext cx="4144321" cy="4127477"/>
            <a:chOff x="7439074" y="1859725"/>
            <a:chExt cx="4144321" cy="4127477"/>
          </a:xfrm>
        </p:grpSpPr>
        <p:grpSp>
          <p:nvGrpSpPr>
            <p:cNvPr id="15" name="Group 14">
              <a:extLst>
                <a:ext uri="{FF2B5EF4-FFF2-40B4-BE49-F238E27FC236}">
                  <a16:creationId xmlns:a16="http://schemas.microsoft.com/office/drawing/2014/main" id="{5DBD1858-2E40-9545-88AD-AAD37777C13D}"/>
                </a:ext>
              </a:extLst>
            </p:cNvPr>
            <p:cNvGrpSpPr/>
            <p:nvPr/>
          </p:nvGrpSpPr>
          <p:grpSpPr>
            <a:xfrm>
              <a:off x="7439074" y="1859725"/>
              <a:ext cx="1802647" cy="1120859"/>
              <a:chOff x="7439074" y="1859725"/>
              <a:chExt cx="1802647" cy="1120859"/>
            </a:xfrm>
          </p:grpSpPr>
          <p:pic>
            <p:nvPicPr>
              <p:cNvPr id="242" name="Picture 799" descr="cell_tower_radiation copy">
                <a:extLst>
                  <a:ext uri="{FF2B5EF4-FFF2-40B4-BE49-F238E27FC236}">
                    <a16:creationId xmlns:a16="http://schemas.microsoft.com/office/drawing/2014/main" id="{B5B28CD6-3076-384D-8180-86543C59B6C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980866" y="2158167"/>
                <a:ext cx="457200" cy="3327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39" name="Line 426">
                <a:extLst>
                  <a:ext uri="{FF2B5EF4-FFF2-40B4-BE49-F238E27FC236}">
                    <a16:creationId xmlns:a16="http://schemas.microsoft.com/office/drawing/2014/main" id="{DDAEB50C-98DD-DA43-B9C4-9AB7F9ED5BF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207860" y="2700359"/>
                <a:ext cx="227964" cy="17435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241" name="Group 783">
                <a:extLst>
                  <a:ext uri="{FF2B5EF4-FFF2-40B4-BE49-F238E27FC236}">
                    <a16:creationId xmlns:a16="http://schemas.microsoft.com/office/drawing/2014/main" id="{02FEAFB4-9831-B64A-9F54-92C532E8F36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050698" y="2309376"/>
                <a:ext cx="298450" cy="464008"/>
                <a:chOff x="3130" y="3288"/>
                <a:chExt cx="410" cy="742"/>
              </a:xfrm>
            </p:grpSpPr>
            <p:sp>
              <p:nvSpPr>
                <p:cNvPr id="244" name="Line 270">
                  <a:extLst>
                    <a:ext uri="{FF2B5EF4-FFF2-40B4-BE49-F238E27FC236}">
                      <a16:creationId xmlns:a16="http://schemas.microsoft.com/office/drawing/2014/main" id="{A9300902-94F3-8949-9A54-8B95986ACBE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3130" y="3288"/>
                  <a:ext cx="205" cy="672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245" name="Line 271">
                  <a:extLst>
                    <a:ext uri="{FF2B5EF4-FFF2-40B4-BE49-F238E27FC236}">
                      <a16:creationId xmlns:a16="http://schemas.microsoft.com/office/drawing/2014/main" id="{B93F32E3-8690-BD4B-B848-94E1FAAB5E8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335" y="3288"/>
                  <a:ext cx="205" cy="669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246" name="Line 272">
                  <a:extLst>
                    <a:ext uri="{FF2B5EF4-FFF2-40B4-BE49-F238E27FC236}">
                      <a16:creationId xmlns:a16="http://schemas.microsoft.com/office/drawing/2014/main" id="{AB0BEDC3-F0F0-4E42-A55F-57AC0548D59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130" y="3957"/>
                  <a:ext cx="205" cy="73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247" name="Line 273">
                  <a:extLst>
                    <a:ext uri="{FF2B5EF4-FFF2-40B4-BE49-F238E27FC236}">
                      <a16:creationId xmlns:a16="http://schemas.microsoft.com/office/drawing/2014/main" id="{3AF299DE-8F54-D84C-B398-5B3B44C53A9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3335" y="3957"/>
                  <a:ext cx="205" cy="73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248" name="Line 274">
                  <a:extLst>
                    <a:ext uri="{FF2B5EF4-FFF2-40B4-BE49-F238E27FC236}">
                      <a16:creationId xmlns:a16="http://schemas.microsoft.com/office/drawing/2014/main" id="{C2005C3C-C4BA-FD44-A127-E5C4FE594D9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335" y="3303"/>
                  <a:ext cx="0" cy="727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249" name="Line 275">
                  <a:extLst>
                    <a:ext uri="{FF2B5EF4-FFF2-40B4-BE49-F238E27FC236}">
                      <a16:creationId xmlns:a16="http://schemas.microsoft.com/office/drawing/2014/main" id="{948DF918-9246-AF45-A55F-C5B7436635B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130" y="3888"/>
                  <a:ext cx="205" cy="72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250" name="Line 276">
                  <a:extLst>
                    <a:ext uri="{FF2B5EF4-FFF2-40B4-BE49-F238E27FC236}">
                      <a16:creationId xmlns:a16="http://schemas.microsoft.com/office/drawing/2014/main" id="{3D1534AB-9253-A140-B4C5-81F085C4528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 flipV="1">
                  <a:off x="3335" y="3888"/>
                  <a:ext cx="205" cy="69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251" name="Line 277">
                  <a:extLst>
                    <a:ext uri="{FF2B5EF4-FFF2-40B4-BE49-F238E27FC236}">
                      <a16:creationId xmlns:a16="http://schemas.microsoft.com/office/drawing/2014/main" id="{3BA377A2-6A51-F64B-AA8B-4FB90FAA7D3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17" y="3668"/>
                  <a:ext cx="118" cy="55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252" name="Line 278">
                  <a:extLst>
                    <a:ext uri="{FF2B5EF4-FFF2-40B4-BE49-F238E27FC236}">
                      <a16:creationId xmlns:a16="http://schemas.microsoft.com/office/drawing/2014/main" id="{FA310FA6-4B1E-0047-8066-8AF44673F2B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668"/>
                  <a:ext cx="124" cy="55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253" name="Line 279">
                  <a:extLst>
                    <a:ext uri="{FF2B5EF4-FFF2-40B4-BE49-F238E27FC236}">
                      <a16:creationId xmlns:a16="http://schemas.microsoft.com/office/drawing/2014/main" id="{254B094E-F3D3-0F46-BF4E-A226644B01D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178" y="3766"/>
                  <a:ext cx="152" cy="75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254" name="Line 280">
                  <a:extLst>
                    <a:ext uri="{FF2B5EF4-FFF2-40B4-BE49-F238E27FC236}">
                      <a16:creationId xmlns:a16="http://schemas.microsoft.com/office/drawing/2014/main" id="{9805319A-9CA5-7340-811A-8DBCB5A2BAC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781"/>
                  <a:ext cx="153" cy="66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255" name="Line 281">
                  <a:extLst>
                    <a:ext uri="{FF2B5EF4-FFF2-40B4-BE49-F238E27FC236}">
                      <a16:creationId xmlns:a16="http://schemas.microsoft.com/office/drawing/2014/main" id="{6042C4DF-7427-904B-A064-26708AF4808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567"/>
                  <a:ext cx="78" cy="27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256" name="Line 282">
                  <a:extLst>
                    <a:ext uri="{FF2B5EF4-FFF2-40B4-BE49-F238E27FC236}">
                      <a16:creationId xmlns:a16="http://schemas.microsoft.com/office/drawing/2014/main" id="{21FF36A4-E56F-C94A-8E67-9A6E4DA844B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428"/>
                  <a:ext cx="49" cy="21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257" name="Line 283">
                  <a:extLst>
                    <a:ext uri="{FF2B5EF4-FFF2-40B4-BE49-F238E27FC236}">
                      <a16:creationId xmlns:a16="http://schemas.microsoft.com/office/drawing/2014/main" id="{C6A0831D-FA2C-E744-8FE0-FDFDDB5FDD0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47" y="3558"/>
                  <a:ext cx="95" cy="36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258" name="Line 284">
                  <a:extLst>
                    <a:ext uri="{FF2B5EF4-FFF2-40B4-BE49-F238E27FC236}">
                      <a16:creationId xmlns:a16="http://schemas.microsoft.com/office/drawing/2014/main" id="{65548550-729A-4849-9DC4-127F8FE86B2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89" y="3422"/>
                  <a:ext cx="55" cy="36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</p:grpSp>
          <p:grpSp>
            <p:nvGrpSpPr>
              <p:cNvPr id="407" name="Group 406">
                <a:extLst>
                  <a:ext uri="{FF2B5EF4-FFF2-40B4-BE49-F238E27FC236}">
                    <a16:creationId xmlns:a16="http://schemas.microsoft.com/office/drawing/2014/main" id="{CBD7A282-C22D-714A-88F1-C7D4EDD107F8}"/>
                  </a:ext>
                </a:extLst>
              </p:cNvPr>
              <p:cNvGrpSpPr/>
              <p:nvPr/>
            </p:nvGrpSpPr>
            <p:grpSpPr>
              <a:xfrm>
                <a:off x="8439827" y="2812309"/>
                <a:ext cx="353678" cy="168275"/>
                <a:chOff x="7493876" y="2774731"/>
                <a:chExt cx="1481958" cy="894622"/>
              </a:xfrm>
            </p:grpSpPr>
            <p:sp>
              <p:nvSpPr>
                <p:cNvPr id="408" name="Freeform 407">
                  <a:extLst>
                    <a:ext uri="{FF2B5EF4-FFF2-40B4-BE49-F238E27FC236}">
                      <a16:creationId xmlns:a16="http://schemas.microsoft.com/office/drawing/2014/main" id="{3C206862-9269-EE48-877D-EE261101A443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r>
                    <a:rPr lang="en-US" dirty="0"/>
                    <a:t>                   </a:t>
                  </a:r>
                </a:p>
              </p:txBody>
            </p:sp>
            <p:sp>
              <p:nvSpPr>
                <p:cNvPr id="409" name="Oval 408">
                  <a:extLst>
                    <a:ext uri="{FF2B5EF4-FFF2-40B4-BE49-F238E27FC236}">
                      <a16:creationId xmlns:a16="http://schemas.microsoft.com/office/drawing/2014/main" id="{9B69A2C6-F31C-E749-B77A-1818B15E1B36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r>
                    <a:rPr lang="en-US" dirty="0"/>
                    <a:t>              </a:t>
                  </a:r>
                </a:p>
              </p:txBody>
            </p:sp>
            <p:grpSp>
              <p:nvGrpSpPr>
                <p:cNvPr id="410" name="Group 409">
                  <a:extLst>
                    <a:ext uri="{FF2B5EF4-FFF2-40B4-BE49-F238E27FC236}">
                      <a16:creationId xmlns:a16="http://schemas.microsoft.com/office/drawing/2014/main" id="{08BE9AB8-F5DA-4D4A-9621-9AB05D691F0C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411" name="Freeform 410">
                    <a:extLst>
                      <a:ext uri="{FF2B5EF4-FFF2-40B4-BE49-F238E27FC236}">
                        <a16:creationId xmlns:a16="http://schemas.microsoft.com/office/drawing/2014/main" id="{56E730F0-5BB3-6446-9D5B-82D51B9EDAFB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12" name="Freeform 411">
                    <a:extLst>
                      <a:ext uri="{FF2B5EF4-FFF2-40B4-BE49-F238E27FC236}">
                        <a16:creationId xmlns:a16="http://schemas.microsoft.com/office/drawing/2014/main" id="{5BA37E27-2FC6-BA43-8A97-14171CB51FDD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13" name="Freeform 412">
                    <a:extLst>
                      <a:ext uri="{FF2B5EF4-FFF2-40B4-BE49-F238E27FC236}">
                        <a16:creationId xmlns:a16="http://schemas.microsoft.com/office/drawing/2014/main" id="{CCB37CB3-304F-6144-85D0-8B420BDD0880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14" name="Freeform 413">
                    <a:extLst>
                      <a:ext uri="{FF2B5EF4-FFF2-40B4-BE49-F238E27FC236}">
                        <a16:creationId xmlns:a16="http://schemas.microsoft.com/office/drawing/2014/main" id="{BD0CA8E5-A033-834A-A402-E2EFB2FBBFC4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pic>
            <p:nvPicPr>
              <p:cNvPr id="360" name="Picture 654" descr="antenna_radiation_stylized">
                <a:extLst>
                  <a:ext uri="{FF2B5EF4-FFF2-40B4-BE49-F238E27FC236}">
                    <a16:creationId xmlns:a16="http://schemas.microsoft.com/office/drawing/2014/main" id="{0A17C594-505E-6F41-AEEB-272A31DFD26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750224" y="1859725"/>
                <a:ext cx="415925" cy="8877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73" name="Picture 1017" descr="antenna_stylized">
                <a:extLst>
                  <a:ext uri="{FF2B5EF4-FFF2-40B4-BE49-F238E27FC236}">
                    <a16:creationId xmlns:a16="http://schemas.microsoft.com/office/drawing/2014/main" id="{27A537F5-5D99-BF4C-9B11-E9782673F1A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439074" y="2356613"/>
                <a:ext cx="530702" cy="22375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11" name="Picture 1017" descr="antenna_stylized">
                <a:extLst>
                  <a:ext uri="{FF2B5EF4-FFF2-40B4-BE49-F238E27FC236}">
                    <a16:creationId xmlns:a16="http://schemas.microsoft.com/office/drawing/2014/main" id="{F4E4C4C0-89A6-D74D-B25C-228CE5BC1DB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637781" y="2319727"/>
                <a:ext cx="530702" cy="22375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12" name="Picture 1017" descr="antenna_stylized">
                <a:extLst>
                  <a:ext uri="{FF2B5EF4-FFF2-40B4-BE49-F238E27FC236}">
                    <a16:creationId xmlns:a16="http://schemas.microsoft.com/office/drawing/2014/main" id="{F0886BE8-9B0B-F046-92AA-1AC818378EA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711019" y="2059124"/>
                <a:ext cx="530702" cy="22375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12" name="Group 11">
              <a:extLst>
                <a:ext uri="{FF2B5EF4-FFF2-40B4-BE49-F238E27FC236}">
                  <a16:creationId xmlns:a16="http://schemas.microsoft.com/office/drawing/2014/main" id="{4C0639A7-533B-6644-A560-40B5151A7BE4}"/>
                </a:ext>
              </a:extLst>
            </p:cNvPr>
            <p:cNvGrpSpPr/>
            <p:nvPr/>
          </p:nvGrpSpPr>
          <p:grpSpPr>
            <a:xfrm>
              <a:off x="7493518" y="3325424"/>
              <a:ext cx="911538" cy="843226"/>
              <a:chOff x="7493518" y="3325424"/>
              <a:chExt cx="911538" cy="843226"/>
            </a:xfrm>
          </p:grpSpPr>
          <p:pic>
            <p:nvPicPr>
              <p:cNvPr id="261" name="Picture 777" descr="access_point_stylized_small">
                <a:extLst>
                  <a:ext uri="{FF2B5EF4-FFF2-40B4-BE49-F238E27FC236}">
                    <a16:creationId xmlns:a16="http://schemas.microsoft.com/office/drawing/2014/main" id="{FA9A412B-D725-D449-8707-A3626DCB481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613882" y="3861899"/>
                <a:ext cx="370169" cy="3067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grpSp>
            <p:nvGrpSpPr>
              <p:cNvPr id="11" name="Group 10">
                <a:extLst>
                  <a:ext uri="{FF2B5EF4-FFF2-40B4-BE49-F238E27FC236}">
                    <a16:creationId xmlns:a16="http://schemas.microsoft.com/office/drawing/2014/main" id="{0FFCC6D2-A029-1E45-9C4D-1FF4453F0EB7}"/>
                  </a:ext>
                </a:extLst>
              </p:cNvPr>
              <p:cNvGrpSpPr/>
              <p:nvPr/>
            </p:nvGrpSpPr>
            <p:grpSpPr>
              <a:xfrm>
                <a:off x="7493518" y="3325424"/>
                <a:ext cx="911538" cy="816238"/>
                <a:chOff x="7493518" y="3325424"/>
                <a:chExt cx="911538" cy="816238"/>
              </a:xfrm>
            </p:grpSpPr>
            <p:sp>
              <p:nvSpPr>
                <p:cNvPr id="33" name="Line 443">
                  <a:extLst>
                    <a:ext uri="{FF2B5EF4-FFF2-40B4-BE49-F238E27FC236}">
                      <a16:creationId xmlns:a16="http://schemas.microsoft.com/office/drawing/2014/main" id="{BCDF073B-F330-A345-A512-B85DFD399D1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8247778" y="3829970"/>
                  <a:ext cx="0" cy="13176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" name="Line 449">
                  <a:extLst>
                    <a:ext uri="{FF2B5EF4-FFF2-40B4-BE49-F238E27FC236}">
                      <a16:creationId xmlns:a16="http://schemas.microsoft.com/office/drawing/2014/main" id="{53CD988A-3515-7242-9C29-87AF281086F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7857253" y="4041107"/>
                  <a:ext cx="168275" cy="3175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pic>
              <p:nvPicPr>
                <p:cNvPr id="262" name="Picture 778" descr="antenna_radiation_stylized">
                  <a:extLst>
                    <a:ext uri="{FF2B5EF4-FFF2-40B4-BE49-F238E27FC236}">
                      <a16:creationId xmlns:a16="http://schemas.microsoft.com/office/drawing/2014/main" id="{B73E5F98-BC74-DB47-BA02-5F29DC675722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9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562238" y="3813930"/>
                  <a:ext cx="506412" cy="10600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grpSp>
              <p:nvGrpSpPr>
                <p:cNvPr id="415" name="Group 414">
                  <a:extLst>
                    <a:ext uri="{FF2B5EF4-FFF2-40B4-BE49-F238E27FC236}">
                      <a16:creationId xmlns:a16="http://schemas.microsoft.com/office/drawing/2014/main" id="{F0DE4078-0801-A244-9A82-F7502B8B24A0}"/>
                    </a:ext>
                  </a:extLst>
                </p:cNvPr>
                <p:cNvGrpSpPr/>
                <p:nvPr/>
              </p:nvGrpSpPr>
              <p:grpSpPr>
                <a:xfrm>
                  <a:off x="8050070" y="3965994"/>
                  <a:ext cx="354986" cy="175668"/>
                  <a:chOff x="7493876" y="2774731"/>
                  <a:chExt cx="1481958" cy="894622"/>
                </a:xfrm>
              </p:grpSpPr>
              <p:sp>
                <p:nvSpPr>
                  <p:cNvPr id="416" name="Freeform 415">
                    <a:extLst>
                      <a:ext uri="{FF2B5EF4-FFF2-40B4-BE49-F238E27FC236}">
                        <a16:creationId xmlns:a16="http://schemas.microsoft.com/office/drawing/2014/main" id="{EA784F43-D793-4342-92F3-EBC3632212A6}"/>
                      </a:ext>
                    </a:extLst>
                  </p:cNvPr>
                  <p:cNvSpPr/>
                  <p:nvPr/>
                </p:nvSpPr>
                <p:spPr>
                  <a:xfrm>
                    <a:off x="7493876" y="3084399"/>
                    <a:ext cx="1481958" cy="584954"/>
                  </a:xfrm>
                  <a:custGeom>
                    <a:avLst/>
                    <a:gdLst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76538 w 8176538"/>
                      <a:gd name="connsiteY0" fmla="*/ 0 h 2638097"/>
                      <a:gd name="connsiteX1" fmla="*/ 8176538 w 8176538"/>
                      <a:gd name="connsiteY1" fmla="*/ 1271752 h 2638097"/>
                      <a:gd name="connsiteX2" fmla="*/ 4088015 w 8176538"/>
                      <a:gd name="connsiteY2" fmla="*/ 2638097 h 2638097"/>
                      <a:gd name="connsiteX3" fmla="*/ 0 w 8176538"/>
                      <a:gd name="connsiteY3" fmla="*/ 1269888 h 2638097"/>
                      <a:gd name="connsiteX4" fmla="*/ 20511 w 8176538"/>
                      <a:gd name="connsiteY4" fmla="*/ 147145 h 2638097"/>
                      <a:gd name="connsiteX5" fmla="*/ 4088015 w 8176538"/>
                      <a:gd name="connsiteY5" fmla="*/ 1566042 h 2638097"/>
                      <a:gd name="connsiteX6" fmla="*/ 8176538 w 8176538"/>
                      <a:gd name="connsiteY6" fmla="*/ 0 h 2638097"/>
                      <a:gd name="connsiteX0" fmla="*/ 8176538 w 8176538"/>
                      <a:gd name="connsiteY0" fmla="*/ 0 h 2772020"/>
                      <a:gd name="connsiteX1" fmla="*/ 8176538 w 8176538"/>
                      <a:gd name="connsiteY1" fmla="*/ 1271752 h 2772020"/>
                      <a:gd name="connsiteX2" fmla="*/ 4099034 w 8176538"/>
                      <a:gd name="connsiteY2" fmla="*/ 2772020 h 2772020"/>
                      <a:gd name="connsiteX3" fmla="*/ 0 w 8176538"/>
                      <a:gd name="connsiteY3" fmla="*/ 1269888 h 2772020"/>
                      <a:gd name="connsiteX4" fmla="*/ 20511 w 8176538"/>
                      <a:gd name="connsiteY4" fmla="*/ 147145 h 2772020"/>
                      <a:gd name="connsiteX5" fmla="*/ 4088015 w 8176538"/>
                      <a:gd name="connsiteY5" fmla="*/ 1566042 h 2772020"/>
                      <a:gd name="connsiteX6" fmla="*/ 8176538 w 8176538"/>
                      <a:gd name="connsiteY6" fmla="*/ 0 h 2772020"/>
                      <a:gd name="connsiteX0" fmla="*/ 8176538 w 8176538"/>
                      <a:gd name="connsiteY0" fmla="*/ 0 h 2772339"/>
                      <a:gd name="connsiteX1" fmla="*/ 8176538 w 8176538"/>
                      <a:gd name="connsiteY1" fmla="*/ 1378890 h 2772339"/>
                      <a:gd name="connsiteX2" fmla="*/ 4099034 w 8176538"/>
                      <a:gd name="connsiteY2" fmla="*/ 2772020 h 2772339"/>
                      <a:gd name="connsiteX3" fmla="*/ 0 w 8176538"/>
                      <a:gd name="connsiteY3" fmla="*/ 1269888 h 2772339"/>
                      <a:gd name="connsiteX4" fmla="*/ 20511 w 8176538"/>
                      <a:gd name="connsiteY4" fmla="*/ 147145 h 2772339"/>
                      <a:gd name="connsiteX5" fmla="*/ 4088015 w 8176538"/>
                      <a:gd name="connsiteY5" fmla="*/ 1566042 h 2772339"/>
                      <a:gd name="connsiteX6" fmla="*/ 8176538 w 8176538"/>
                      <a:gd name="connsiteY6" fmla="*/ 0 h 2772339"/>
                      <a:gd name="connsiteX0" fmla="*/ 8176538 w 8176538"/>
                      <a:gd name="connsiteY0" fmla="*/ 0 h 2825888"/>
                      <a:gd name="connsiteX1" fmla="*/ 8176538 w 8176538"/>
                      <a:gd name="connsiteY1" fmla="*/ 1378890 h 2825888"/>
                      <a:gd name="connsiteX2" fmla="*/ 4099034 w 8176538"/>
                      <a:gd name="connsiteY2" fmla="*/ 2825590 h 2825888"/>
                      <a:gd name="connsiteX3" fmla="*/ 0 w 8176538"/>
                      <a:gd name="connsiteY3" fmla="*/ 1269888 h 2825888"/>
                      <a:gd name="connsiteX4" fmla="*/ 20511 w 8176538"/>
                      <a:gd name="connsiteY4" fmla="*/ 147145 h 2825888"/>
                      <a:gd name="connsiteX5" fmla="*/ 4088015 w 8176538"/>
                      <a:gd name="connsiteY5" fmla="*/ 1566042 h 2825888"/>
                      <a:gd name="connsiteX6" fmla="*/ 8176538 w 8176538"/>
                      <a:gd name="connsiteY6" fmla="*/ 0 h 2825888"/>
                      <a:gd name="connsiteX0" fmla="*/ 8165518 w 8165518"/>
                      <a:gd name="connsiteY0" fmla="*/ 0 h 2825606"/>
                      <a:gd name="connsiteX1" fmla="*/ 8165518 w 8165518"/>
                      <a:gd name="connsiteY1" fmla="*/ 1378890 h 2825606"/>
                      <a:gd name="connsiteX2" fmla="*/ 4088014 w 8165518"/>
                      <a:gd name="connsiteY2" fmla="*/ 2825590 h 2825606"/>
                      <a:gd name="connsiteX3" fmla="*/ 0 w 8165518"/>
                      <a:gd name="connsiteY3" fmla="*/ 1403811 h 2825606"/>
                      <a:gd name="connsiteX4" fmla="*/ 9491 w 8165518"/>
                      <a:gd name="connsiteY4" fmla="*/ 147145 h 2825606"/>
                      <a:gd name="connsiteX5" fmla="*/ 4076995 w 8165518"/>
                      <a:gd name="connsiteY5" fmla="*/ 1566042 h 2825606"/>
                      <a:gd name="connsiteX6" fmla="*/ 8165518 w 8165518"/>
                      <a:gd name="connsiteY6" fmla="*/ 0 h 2825606"/>
                      <a:gd name="connsiteX0" fmla="*/ 8165518 w 8165518"/>
                      <a:gd name="connsiteY0" fmla="*/ 0 h 2879174"/>
                      <a:gd name="connsiteX1" fmla="*/ 8165518 w 8165518"/>
                      <a:gd name="connsiteY1" fmla="*/ 1378890 h 2879174"/>
                      <a:gd name="connsiteX2" fmla="*/ 4132092 w 8165518"/>
                      <a:gd name="connsiteY2" fmla="*/ 2879159 h 2879174"/>
                      <a:gd name="connsiteX3" fmla="*/ 0 w 8165518"/>
                      <a:gd name="connsiteY3" fmla="*/ 1403811 h 2879174"/>
                      <a:gd name="connsiteX4" fmla="*/ 9491 w 8165518"/>
                      <a:gd name="connsiteY4" fmla="*/ 147145 h 2879174"/>
                      <a:gd name="connsiteX5" fmla="*/ 4076995 w 8165518"/>
                      <a:gd name="connsiteY5" fmla="*/ 1566042 h 2879174"/>
                      <a:gd name="connsiteX6" fmla="*/ 8165518 w 8165518"/>
                      <a:gd name="connsiteY6" fmla="*/ 0 h 2879174"/>
                      <a:gd name="connsiteX0" fmla="*/ 8165518 w 8176537"/>
                      <a:gd name="connsiteY0" fmla="*/ 0 h 2879410"/>
                      <a:gd name="connsiteX1" fmla="*/ 8176537 w 8176537"/>
                      <a:gd name="connsiteY1" fmla="*/ 1499420 h 2879410"/>
                      <a:gd name="connsiteX2" fmla="*/ 4132092 w 8176537"/>
                      <a:gd name="connsiteY2" fmla="*/ 2879159 h 2879410"/>
                      <a:gd name="connsiteX3" fmla="*/ 0 w 8176537"/>
                      <a:gd name="connsiteY3" fmla="*/ 1403811 h 2879410"/>
                      <a:gd name="connsiteX4" fmla="*/ 9491 w 8176537"/>
                      <a:gd name="connsiteY4" fmla="*/ 147145 h 2879410"/>
                      <a:gd name="connsiteX5" fmla="*/ 4076995 w 8176537"/>
                      <a:gd name="connsiteY5" fmla="*/ 1566042 h 2879410"/>
                      <a:gd name="connsiteX6" fmla="*/ 8165518 w 8176537"/>
                      <a:gd name="connsiteY6" fmla="*/ 0 h 2879410"/>
                      <a:gd name="connsiteX0" fmla="*/ 8165518 w 8176537"/>
                      <a:gd name="connsiteY0" fmla="*/ 0 h 2879262"/>
                      <a:gd name="connsiteX1" fmla="*/ 8176537 w 8176537"/>
                      <a:gd name="connsiteY1" fmla="*/ 1499420 h 2879262"/>
                      <a:gd name="connsiteX2" fmla="*/ 4132092 w 8176537"/>
                      <a:gd name="connsiteY2" fmla="*/ 2879159 h 2879262"/>
                      <a:gd name="connsiteX3" fmla="*/ 0 w 8176537"/>
                      <a:gd name="connsiteY3" fmla="*/ 1403811 h 2879262"/>
                      <a:gd name="connsiteX4" fmla="*/ 9491 w 8176537"/>
                      <a:gd name="connsiteY4" fmla="*/ 147145 h 2879262"/>
                      <a:gd name="connsiteX5" fmla="*/ 4076995 w 8176537"/>
                      <a:gd name="connsiteY5" fmla="*/ 1566042 h 2879262"/>
                      <a:gd name="connsiteX6" fmla="*/ 8165518 w 8176537"/>
                      <a:gd name="connsiteY6" fmla="*/ 0 h 2879262"/>
                      <a:gd name="connsiteX0" fmla="*/ 8165518 w 8176537"/>
                      <a:gd name="connsiteY0" fmla="*/ 0 h 2879163"/>
                      <a:gd name="connsiteX1" fmla="*/ 8176537 w 8176537"/>
                      <a:gd name="connsiteY1" fmla="*/ 1499420 h 2879163"/>
                      <a:gd name="connsiteX2" fmla="*/ 4132092 w 8176537"/>
                      <a:gd name="connsiteY2" fmla="*/ 2879159 h 2879163"/>
                      <a:gd name="connsiteX3" fmla="*/ 0 w 8176537"/>
                      <a:gd name="connsiteY3" fmla="*/ 1510948 h 2879163"/>
                      <a:gd name="connsiteX4" fmla="*/ 9491 w 8176537"/>
                      <a:gd name="connsiteY4" fmla="*/ 147145 h 2879163"/>
                      <a:gd name="connsiteX5" fmla="*/ 4076995 w 8176537"/>
                      <a:gd name="connsiteY5" fmla="*/ 1566042 h 2879163"/>
                      <a:gd name="connsiteX6" fmla="*/ 8165518 w 8176537"/>
                      <a:gd name="connsiteY6" fmla="*/ 0 h 2879163"/>
                      <a:gd name="connsiteX0" fmla="*/ 8165518 w 8198577"/>
                      <a:gd name="connsiteY0" fmla="*/ 0 h 2879451"/>
                      <a:gd name="connsiteX1" fmla="*/ 8198577 w 8198577"/>
                      <a:gd name="connsiteY1" fmla="*/ 1606558 h 2879451"/>
                      <a:gd name="connsiteX2" fmla="*/ 4132092 w 8198577"/>
                      <a:gd name="connsiteY2" fmla="*/ 2879159 h 2879451"/>
                      <a:gd name="connsiteX3" fmla="*/ 0 w 8198577"/>
                      <a:gd name="connsiteY3" fmla="*/ 1510948 h 2879451"/>
                      <a:gd name="connsiteX4" fmla="*/ 9491 w 8198577"/>
                      <a:gd name="connsiteY4" fmla="*/ 147145 h 2879451"/>
                      <a:gd name="connsiteX5" fmla="*/ 4076995 w 8198577"/>
                      <a:gd name="connsiteY5" fmla="*/ 1566042 h 2879451"/>
                      <a:gd name="connsiteX6" fmla="*/ 8165518 w 8198577"/>
                      <a:gd name="connsiteY6" fmla="*/ 0 h 2879451"/>
                      <a:gd name="connsiteX0" fmla="*/ 8165518 w 8165518"/>
                      <a:gd name="connsiteY0" fmla="*/ 0 h 2880066"/>
                      <a:gd name="connsiteX1" fmla="*/ 8165518 w 8165518"/>
                      <a:gd name="connsiteY1" fmla="*/ 1673520 h 2880066"/>
                      <a:gd name="connsiteX2" fmla="*/ 4132092 w 8165518"/>
                      <a:gd name="connsiteY2" fmla="*/ 2879159 h 2880066"/>
                      <a:gd name="connsiteX3" fmla="*/ 0 w 8165518"/>
                      <a:gd name="connsiteY3" fmla="*/ 1510948 h 2880066"/>
                      <a:gd name="connsiteX4" fmla="*/ 9491 w 8165518"/>
                      <a:gd name="connsiteY4" fmla="*/ 147145 h 2880066"/>
                      <a:gd name="connsiteX5" fmla="*/ 4076995 w 8165518"/>
                      <a:gd name="connsiteY5" fmla="*/ 1566042 h 2880066"/>
                      <a:gd name="connsiteX6" fmla="*/ 8165518 w 8165518"/>
                      <a:gd name="connsiteY6" fmla="*/ 0 h 2880066"/>
                      <a:gd name="connsiteX0" fmla="*/ 8156794 w 8156794"/>
                      <a:gd name="connsiteY0" fmla="*/ 0 h 2879270"/>
                      <a:gd name="connsiteX1" fmla="*/ 8156794 w 8156794"/>
                      <a:gd name="connsiteY1" fmla="*/ 1673520 h 2879270"/>
                      <a:gd name="connsiteX2" fmla="*/ 4123368 w 8156794"/>
                      <a:gd name="connsiteY2" fmla="*/ 2879159 h 2879270"/>
                      <a:gd name="connsiteX3" fmla="*/ 2295 w 8156794"/>
                      <a:gd name="connsiteY3" fmla="*/ 1618086 h 2879270"/>
                      <a:gd name="connsiteX4" fmla="*/ 767 w 8156794"/>
                      <a:gd name="connsiteY4" fmla="*/ 147145 h 2879270"/>
                      <a:gd name="connsiteX5" fmla="*/ 4068271 w 8156794"/>
                      <a:gd name="connsiteY5" fmla="*/ 1566042 h 2879270"/>
                      <a:gd name="connsiteX6" fmla="*/ 8156794 w 8156794"/>
                      <a:gd name="connsiteY6" fmla="*/ 0 h 287927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20"/>
                      <a:gd name="connsiteX1" fmla="*/ 8156794 w 8156794"/>
                      <a:gd name="connsiteY1" fmla="*/ 1673520 h 2973020"/>
                      <a:gd name="connsiteX2" fmla="*/ 4134388 w 8156794"/>
                      <a:gd name="connsiteY2" fmla="*/ 2972904 h 2973020"/>
                      <a:gd name="connsiteX3" fmla="*/ 2295 w 8156794"/>
                      <a:gd name="connsiteY3" fmla="*/ 1618086 h 2973020"/>
                      <a:gd name="connsiteX4" fmla="*/ 767 w 8156794"/>
                      <a:gd name="connsiteY4" fmla="*/ 147145 h 2973020"/>
                      <a:gd name="connsiteX5" fmla="*/ 4068271 w 8156794"/>
                      <a:gd name="connsiteY5" fmla="*/ 1566042 h 2973020"/>
                      <a:gd name="connsiteX6" fmla="*/ 8156794 w 8156794"/>
                      <a:gd name="connsiteY6" fmla="*/ 0 h 2973020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141"/>
                      <a:gd name="connsiteX1" fmla="*/ 8156794 w 8156794"/>
                      <a:gd name="connsiteY1" fmla="*/ 1673520 h 2973141"/>
                      <a:gd name="connsiteX2" fmla="*/ 4134388 w 8156794"/>
                      <a:gd name="connsiteY2" fmla="*/ 2972904 h 2973141"/>
                      <a:gd name="connsiteX3" fmla="*/ 2295 w 8156794"/>
                      <a:gd name="connsiteY3" fmla="*/ 1618086 h 2973141"/>
                      <a:gd name="connsiteX4" fmla="*/ 767 w 8156794"/>
                      <a:gd name="connsiteY4" fmla="*/ 147145 h 2973141"/>
                      <a:gd name="connsiteX5" fmla="*/ 4068271 w 8156794"/>
                      <a:gd name="connsiteY5" fmla="*/ 1566042 h 2973141"/>
                      <a:gd name="connsiteX6" fmla="*/ 8156794 w 8156794"/>
                      <a:gd name="connsiteY6" fmla="*/ 0 h 2973141"/>
                      <a:gd name="connsiteX0" fmla="*/ 8156794 w 8156794"/>
                      <a:gd name="connsiteY0" fmla="*/ 0 h 3066827"/>
                      <a:gd name="connsiteX1" fmla="*/ 8156794 w 8156794"/>
                      <a:gd name="connsiteY1" fmla="*/ 1673520 h 3066827"/>
                      <a:gd name="connsiteX2" fmla="*/ 4123353 w 8156794"/>
                      <a:gd name="connsiteY2" fmla="*/ 3066650 h 3066827"/>
                      <a:gd name="connsiteX3" fmla="*/ 2295 w 8156794"/>
                      <a:gd name="connsiteY3" fmla="*/ 1618086 h 3066827"/>
                      <a:gd name="connsiteX4" fmla="*/ 767 w 8156794"/>
                      <a:gd name="connsiteY4" fmla="*/ 147145 h 3066827"/>
                      <a:gd name="connsiteX5" fmla="*/ 4068271 w 8156794"/>
                      <a:gd name="connsiteY5" fmla="*/ 1566042 h 3066827"/>
                      <a:gd name="connsiteX6" fmla="*/ 8156794 w 8156794"/>
                      <a:gd name="connsiteY6" fmla="*/ 0 h 3066827"/>
                      <a:gd name="connsiteX0" fmla="*/ 8123689 w 8156794"/>
                      <a:gd name="connsiteY0" fmla="*/ 0 h 2999866"/>
                      <a:gd name="connsiteX1" fmla="*/ 8156794 w 8156794"/>
                      <a:gd name="connsiteY1" fmla="*/ 1606559 h 2999866"/>
                      <a:gd name="connsiteX2" fmla="*/ 4123353 w 8156794"/>
                      <a:gd name="connsiteY2" fmla="*/ 2999689 h 2999866"/>
                      <a:gd name="connsiteX3" fmla="*/ 2295 w 8156794"/>
                      <a:gd name="connsiteY3" fmla="*/ 1551125 h 2999866"/>
                      <a:gd name="connsiteX4" fmla="*/ 767 w 8156794"/>
                      <a:gd name="connsiteY4" fmla="*/ 80184 h 2999866"/>
                      <a:gd name="connsiteX5" fmla="*/ 4068271 w 8156794"/>
                      <a:gd name="connsiteY5" fmla="*/ 1499081 h 2999866"/>
                      <a:gd name="connsiteX6" fmla="*/ 8123689 w 8156794"/>
                      <a:gd name="connsiteY6" fmla="*/ 0 h 2999866"/>
                      <a:gd name="connsiteX0" fmla="*/ 8167828 w 8167828"/>
                      <a:gd name="connsiteY0" fmla="*/ 0 h 3026651"/>
                      <a:gd name="connsiteX1" fmla="*/ 8156794 w 8167828"/>
                      <a:gd name="connsiteY1" fmla="*/ 1633344 h 3026651"/>
                      <a:gd name="connsiteX2" fmla="*/ 4123353 w 8167828"/>
                      <a:gd name="connsiteY2" fmla="*/ 3026474 h 3026651"/>
                      <a:gd name="connsiteX3" fmla="*/ 2295 w 8167828"/>
                      <a:gd name="connsiteY3" fmla="*/ 1577910 h 3026651"/>
                      <a:gd name="connsiteX4" fmla="*/ 767 w 8167828"/>
                      <a:gd name="connsiteY4" fmla="*/ 106969 h 3026651"/>
                      <a:gd name="connsiteX5" fmla="*/ 4068271 w 8167828"/>
                      <a:gd name="connsiteY5" fmla="*/ 1525866 h 3026651"/>
                      <a:gd name="connsiteX6" fmla="*/ 8167828 w 8167828"/>
                      <a:gd name="connsiteY6" fmla="*/ 0 h 3026651"/>
                      <a:gd name="connsiteX0" fmla="*/ 8167828 w 8167828"/>
                      <a:gd name="connsiteY0" fmla="*/ 0 h 3027228"/>
                      <a:gd name="connsiteX1" fmla="*/ 8145760 w 8167828"/>
                      <a:gd name="connsiteY1" fmla="*/ 1686913 h 3027228"/>
                      <a:gd name="connsiteX2" fmla="*/ 4123353 w 8167828"/>
                      <a:gd name="connsiteY2" fmla="*/ 3026474 h 3027228"/>
                      <a:gd name="connsiteX3" fmla="*/ 2295 w 8167828"/>
                      <a:gd name="connsiteY3" fmla="*/ 1577910 h 3027228"/>
                      <a:gd name="connsiteX4" fmla="*/ 767 w 8167828"/>
                      <a:gd name="connsiteY4" fmla="*/ 106969 h 3027228"/>
                      <a:gd name="connsiteX5" fmla="*/ 4068271 w 8167828"/>
                      <a:gd name="connsiteY5" fmla="*/ 1525866 h 3027228"/>
                      <a:gd name="connsiteX6" fmla="*/ 8167828 w 8167828"/>
                      <a:gd name="connsiteY6" fmla="*/ 0 h 3027228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23689 w 8145760"/>
                      <a:gd name="connsiteY0" fmla="*/ 13560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9 w 8145760"/>
                      <a:gd name="connsiteY6" fmla="*/ 13560 h 2920259"/>
                      <a:gd name="connsiteX0" fmla="*/ 8178863 w 8178863"/>
                      <a:gd name="connsiteY0" fmla="*/ 26952 h 2920259"/>
                      <a:gd name="connsiteX1" fmla="*/ 8145760 w 8178863"/>
                      <a:gd name="connsiteY1" fmla="*/ 1579944 h 2920259"/>
                      <a:gd name="connsiteX2" fmla="*/ 4123353 w 8178863"/>
                      <a:gd name="connsiteY2" fmla="*/ 2919505 h 2920259"/>
                      <a:gd name="connsiteX3" fmla="*/ 2295 w 8178863"/>
                      <a:gd name="connsiteY3" fmla="*/ 1470941 h 2920259"/>
                      <a:gd name="connsiteX4" fmla="*/ 767 w 8178863"/>
                      <a:gd name="connsiteY4" fmla="*/ 0 h 2920259"/>
                      <a:gd name="connsiteX5" fmla="*/ 4068271 w 8178863"/>
                      <a:gd name="connsiteY5" fmla="*/ 1418897 h 2920259"/>
                      <a:gd name="connsiteX6" fmla="*/ 8178863 w 8178863"/>
                      <a:gd name="connsiteY6" fmla="*/ 26952 h 2920259"/>
                      <a:gd name="connsiteX0" fmla="*/ 8167827 w 8167827"/>
                      <a:gd name="connsiteY0" fmla="*/ 40343 h 2920259"/>
                      <a:gd name="connsiteX1" fmla="*/ 8145760 w 8167827"/>
                      <a:gd name="connsiteY1" fmla="*/ 1579944 h 2920259"/>
                      <a:gd name="connsiteX2" fmla="*/ 4123353 w 8167827"/>
                      <a:gd name="connsiteY2" fmla="*/ 2919505 h 2920259"/>
                      <a:gd name="connsiteX3" fmla="*/ 2295 w 8167827"/>
                      <a:gd name="connsiteY3" fmla="*/ 1470941 h 2920259"/>
                      <a:gd name="connsiteX4" fmla="*/ 767 w 8167827"/>
                      <a:gd name="connsiteY4" fmla="*/ 0 h 2920259"/>
                      <a:gd name="connsiteX5" fmla="*/ 4068271 w 8167827"/>
                      <a:gd name="connsiteY5" fmla="*/ 1418897 h 2920259"/>
                      <a:gd name="connsiteX6" fmla="*/ 8167827 w 8167827"/>
                      <a:gd name="connsiteY6" fmla="*/ 40343 h 2920259"/>
                      <a:gd name="connsiteX0" fmla="*/ 8123687 w 8145760"/>
                      <a:gd name="connsiteY0" fmla="*/ 53735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7 w 8145760"/>
                      <a:gd name="connsiteY6" fmla="*/ 53735 h 2920259"/>
                      <a:gd name="connsiteX0" fmla="*/ 8161918 w 8161918"/>
                      <a:gd name="connsiteY0" fmla="*/ 0 h 2943855"/>
                      <a:gd name="connsiteX1" fmla="*/ 8145760 w 8161918"/>
                      <a:gd name="connsiteY1" fmla="*/ 1603540 h 2943855"/>
                      <a:gd name="connsiteX2" fmla="*/ 4123353 w 8161918"/>
                      <a:gd name="connsiteY2" fmla="*/ 2943101 h 2943855"/>
                      <a:gd name="connsiteX3" fmla="*/ 2295 w 8161918"/>
                      <a:gd name="connsiteY3" fmla="*/ 1494537 h 2943855"/>
                      <a:gd name="connsiteX4" fmla="*/ 767 w 8161918"/>
                      <a:gd name="connsiteY4" fmla="*/ 23596 h 2943855"/>
                      <a:gd name="connsiteX5" fmla="*/ 4068271 w 8161918"/>
                      <a:gd name="connsiteY5" fmla="*/ 1442493 h 2943855"/>
                      <a:gd name="connsiteX6" fmla="*/ 8161918 w 8161918"/>
                      <a:gd name="connsiteY6" fmla="*/ 0 h 2943855"/>
                      <a:gd name="connsiteX0" fmla="*/ 8144926 w 8145760"/>
                      <a:gd name="connsiteY0" fmla="*/ 43424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44926 w 8145760"/>
                      <a:gd name="connsiteY6" fmla="*/ 43424 h 2920259"/>
                      <a:gd name="connsiteX0" fmla="*/ 8161918 w 8161918"/>
                      <a:gd name="connsiteY0" fmla="*/ 0 h 2959321"/>
                      <a:gd name="connsiteX1" fmla="*/ 8145760 w 8161918"/>
                      <a:gd name="connsiteY1" fmla="*/ 1619006 h 2959321"/>
                      <a:gd name="connsiteX2" fmla="*/ 4123353 w 8161918"/>
                      <a:gd name="connsiteY2" fmla="*/ 2958567 h 2959321"/>
                      <a:gd name="connsiteX3" fmla="*/ 2295 w 8161918"/>
                      <a:gd name="connsiteY3" fmla="*/ 1510003 h 2959321"/>
                      <a:gd name="connsiteX4" fmla="*/ 767 w 8161918"/>
                      <a:gd name="connsiteY4" fmla="*/ 39062 h 2959321"/>
                      <a:gd name="connsiteX5" fmla="*/ 4068271 w 8161918"/>
                      <a:gd name="connsiteY5" fmla="*/ 1457959 h 2959321"/>
                      <a:gd name="connsiteX6" fmla="*/ 8161918 w 8161918"/>
                      <a:gd name="connsiteY6" fmla="*/ 0 h 2959321"/>
                      <a:gd name="connsiteX0" fmla="*/ 8161918 w 8162752"/>
                      <a:gd name="connsiteY0" fmla="*/ 0 h 2959488"/>
                      <a:gd name="connsiteX1" fmla="*/ 8162752 w 8162752"/>
                      <a:gd name="connsiteY1" fmla="*/ 1629317 h 2959488"/>
                      <a:gd name="connsiteX2" fmla="*/ 4123353 w 8162752"/>
                      <a:gd name="connsiteY2" fmla="*/ 2958567 h 2959488"/>
                      <a:gd name="connsiteX3" fmla="*/ 2295 w 8162752"/>
                      <a:gd name="connsiteY3" fmla="*/ 1510003 h 2959488"/>
                      <a:gd name="connsiteX4" fmla="*/ 767 w 8162752"/>
                      <a:gd name="connsiteY4" fmla="*/ 39062 h 2959488"/>
                      <a:gd name="connsiteX5" fmla="*/ 4068271 w 8162752"/>
                      <a:gd name="connsiteY5" fmla="*/ 1457959 h 2959488"/>
                      <a:gd name="connsiteX6" fmla="*/ 8161918 w 8162752"/>
                      <a:gd name="connsiteY6" fmla="*/ 0 h 2959488"/>
                      <a:gd name="connsiteX0" fmla="*/ 8165930 w 8166764"/>
                      <a:gd name="connsiteY0" fmla="*/ 7337 h 2966825"/>
                      <a:gd name="connsiteX1" fmla="*/ 8166764 w 8166764"/>
                      <a:gd name="connsiteY1" fmla="*/ 1636654 h 2966825"/>
                      <a:gd name="connsiteX2" fmla="*/ 4127365 w 8166764"/>
                      <a:gd name="connsiteY2" fmla="*/ 2965904 h 2966825"/>
                      <a:gd name="connsiteX3" fmla="*/ 6307 w 8166764"/>
                      <a:gd name="connsiteY3" fmla="*/ 1517340 h 2966825"/>
                      <a:gd name="connsiteX4" fmla="*/ 532 w 8166764"/>
                      <a:gd name="connsiteY4" fmla="*/ 0 h 2966825"/>
                      <a:gd name="connsiteX5" fmla="*/ 4072283 w 8166764"/>
                      <a:gd name="connsiteY5" fmla="*/ 1465296 h 2966825"/>
                      <a:gd name="connsiteX6" fmla="*/ 8165930 w 8166764"/>
                      <a:gd name="connsiteY6" fmla="*/ 7337 h 2966825"/>
                      <a:gd name="connsiteX0" fmla="*/ 8168119 w 8168953"/>
                      <a:gd name="connsiteY0" fmla="*/ 7337 h 2966682"/>
                      <a:gd name="connsiteX1" fmla="*/ 8168953 w 8168953"/>
                      <a:gd name="connsiteY1" fmla="*/ 1636654 h 2966682"/>
                      <a:gd name="connsiteX2" fmla="*/ 4129554 w 8168953"/>
                      <a:gd name="connsiteY2" fmla="*/ 2965904 h 2966682"/>
                      <a:gd name="connsiteX3" fmla="*/ 0 w 8168953"/>
                      <a:gd name="connsiteY3" fmla="*/ 1527651 h 2966682"/>
                      <a:gd name="connsiteX4" fmla="*/ 2721 w 8168953"/>
                      <a:gd name="connsiteY4" fmla="*/ 0 h 2966682"/>
                      <a:gd name="connsiteX5" fmla="*/ 4074472 w 8168953"/>
                      <a:gd name="connsiteY5" fmla="*/ 1465296 h 2966682"/>
                      <a:gd name="connsiteX6" fmla="*/ 8168119 w 8168953"/>
                      <a:gd name="connsiteY6" fmla="*/ 7337 h 2966682"/>
                      <a:gd name="connsiteX0" fmla="*/ 8168119 w 8168953"/>
                      <a:gd name="connsiteY0" fmla="*/ 7337 h 3100377"/>
                      <a:gd name="connsiteX1" fmla="*/ 8168953 w 8168953"/>
                      <a:gd name="connsiteY1" fmla="*/ 1636654 h 3100377"/>
                      <a:gd name="connsiteX2" fmla="*/ 4118520 w 8168953"/>
                      <a:gd name="connsiteY2" fmla="*/ 3099826 h 3100377"/>
                      <a:gd name="connsiteX3" fmla="*/ 0 w 8168953"/>
                      <a:gd name="connsiteY3" fmla="*/ 1527651 h 3100377"/>
                      <a:gd name="connsiteX4" fmla="*/ 2721 w 8168953"/>
                      <a:gd name="connsiteY4" fmla="*/ 0 h 3100377"/>
                      <a:gd name="connsiteX5" fmla="*/ 4074472 w 8168953"/>
                      <a:gd name="connsiteY5" fmla="*/ 1465296 h 3100377"/>
                      <a:gd name="connsiteX6" fmla="*/ 8168119 w 8168953"/>
                      <a:gd name="connsiteY6" fmla="*/ 7337 h 3100377"/>
                      <a:gd name="connsiteX0" fmla="*/ 8168119 w 8168953"/>
                      <a:gd name="connsiteY0" fmla="*/ 7337 h 3100429"/>
                      <a:gd name="connsiteX1" fmla="*/ 8168953 w 8168953"/>
                      <a:gd name="connsiteY1" fmla="*/ 1636654 h 3100429"/>
                      <a:gd name="connsiteX2" fmla="*/ 4118520 w 8168953"/>
                      <a:gd name="connsiteY2" fmla="*/ 3099826 h 3100429"/>
                      <a:gd name="connsiteX3" fmla="*/ 0 w 8168953"/>
                      <a:gd name="connsiteY3" fmla="*/ 1527651 h 3100429"/>
                      <a:gd name="connsiteX4" fmla="*/ 2721 w 8168953"/>
                      <a:gd name="connsiteY4" fmla="*/ 0 h 3100429"/>
                      <a:gd name="connsiteX5" fmla="*/ 4074472 w 8168953"/>
                      <a:gd name="connsiteY5" fmla="*/ 1465296 h 3100429"/>
                      <a:gd name="connsiteX6" fmla="*/ 8168119 w 8168953"/>
                      <a:gd name="connsiteY6" fmla="*/ 7337 h 3100429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166683" h="3099826">
                        <a:moveTo>
                          <a:pt x="8165849" y="7337"/>
                        </a:moveTo>
                        <a:lnTo>
                          <a:pt x="8166683" y="1636654"/>
                        </a:lnTo>
                        <a:cubicBezTo>
                          <a:pt x="7917761" y="2728489"/>
                          <a:pt x="5475903" y="3100137"/>
                          <a:pt x="4116250" y="3099826"/>
                        </a:cubicBezTo>
                        <a:cubicBezTo>
                          <a:pt x="2756597" y="3099515"/>
                          <a:pt x="245424" y="2744647"/>
                          <a:pt x="8764" y="1634789"/>
                        </a:cubicBezTo>
                        <a:cubicBezTo>
                          <a:pt x="11928" y="1215900"/>
                          <a:pt x="-2713" y="418889"/>
                          <a:pt x="451" y="0"/>
                        </a:cubicBezTo>
                        <a:cubicBezTo>
                          <a:pt x="385485" y="953840"/>
                          <a:pt x="2700268" y="1437288"/>
                          <a:pt x="4061168" y="1438511"/>
                        </a:cubicBezTo>
                        <a:cubicBezTo>
                          <a:pt x="5422068" y="1439734"/>
                          <a:pt x="7793228" y="1089449"/>
                          <a:pt x="8165849" y="7337"/>
                        </a:cubicBezTo>
                        <a:close/>
                      </a:path>
                    </a:pathLst>
                  </a:cu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r>
                      <a:rPr lang="en-US" dirty="0"/>
                      <a:t>                   </a:t>
                    </a:r>
                  </a:p>
                </p:txBody>
              </p:sp>
              <p:sp>
                <p:nvSpPr>
                  <p:cNvPr id="417" name="Oval 416">
                    <a:extLst>
                      <a:ext uri="{FF2B5EF4-FFF2-40B4-BE49-F238E27FC236}">
                        <a16:creationId xmlns:a16="http://schemas.microsoft.com/office/drawing/2014/main" id="{75841943-4184-5D4E-AAD4-8FEAC9D7330F}"/>
                      </a:ext>
                    </a:extLst>
                  </p:cNvPr>
                  <p:cNvSpPr/>
                  <p:nvPr/>
                </p:nvSpPr>
                <p:spPr>
                  <a:xfrm>
                    <a:off x="7494729" y="2774731"/>
                    <a:ext cx="1480163" cy="579140"/>
                  </a:xfrm>
                  <a:prstGeom prst="ellipse">
                    <a:avLst/>
                  </a:pr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r>
                      <a:rPr lang="en-US" dirty="0"/>
                      <a:t>              </a:t>
                    </a:r>
                  </a:p>
                </p:txBody>
              </p:sp>
              <p:grpSp>
                <p:nvGrpSpPr>
                  <p:cNvPr id="418" name="Group 417">
                    <a:extLst>
                      <a:ext uri="{FF2B5EF4-FFF2-40B4-BE49-F238E27FC236}">
                        <a16:creationId xmlns:a16="http://schemas.microsoft.com/office/drawing/2014/main" id="{23FBC748-DCBA-AA41-A6F7-895374D50CDF}"/>
                      </a:ext>
                    </a:extLst>
                  </p:cNvPr>
                  <p:cNvGrpSpPr/>
                  <p:nvPr/>
                </p:nvGrpSpPr>
                <p:grpSpPr>
                  <a:xfrm>
                    <a:off x="7713663" y="2848339"/>
                    <a:ext cx="1042107" cy="425543"/>
                    <a:chOff x="7786941" y="2884917"/>
                    <a:chExt cx="897649" cy="353919"/>
                  </a:xfrm>
                </p:grpSpPr>
                <p:sp>
                  <p:nvSpPr>
                    <p:cNvPr id="419" name="Freeform 418">
                      <a:extLst>
                        <a:ext uri="{FF2B5EF4-FFF2-40B4-BE49-F238E27FC236}">
                          <a16:creationId xmlns:a16="http://schemas.microsoft.com/office/drawing/2014/main" id="{96DA1F2B-2063-8C40-BF46-086C20D317A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11770" y="28849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20" name="Freeform 419">
                      <a:extLst>
                        <a:ext uri="{FF2B5EF4-FFF2-40B4-BE49-F238E27FC236}">
                          <a16:creationId xmlns:a16="http://schemas.microsoft.com/office/drawing/2014/main" id="{8A1EF987-02EE-DA4D-8224-02537D5034D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367548" y="30543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21" name="Freeform 420">
                      <a:extLst>
                        <a:ext uri="{FF2B5EF4-FFF2-40B4-BE49-F238E27FC236}">
                          <a16:creationId xmlns:a16="http://schemas.microsoft.com/office/drawing/2014/main" id="{1FC5854A-AF8F-6841-92AD-B18DDAF1E99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786941" y="30543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22" name="Freeform 421">
                      <a:extLst>
                        <a:ext uri="{FF2B5EF4-FFF2-40B4-BE49-F238E27FC236}">
                          <a16:creationId xmlns:a16="http://schemas.microsoft.com/office/drawing/2014/main" id="{A510FA68-BEB6-B54A-A1D4-984168F8571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95013" y="29710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</p:grpSp>
            <p:pic>
              <p:nvPicPr>
                <p:cNvPr id="91" name="Picture 1115" descr="antenna_stylized">
                  <a:extLst>
                    <a:ext uri="{FF2B5EF4-FFF2-40B4-BE49-F238E27FC236}">
                      <a16:creationId xmlns:a16="http://schemas.microsoft.com/office/drawing/2014/main" id="{1821BC3E-6137-D844-92B9-4BA4CFF41F68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0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493518" y="3419140"/>
                  <a:ext cx="347997" cy="16755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114" name="Picture 1115" descr="antenna_stylized">
                  <a:extLst>
                    <a:ext uri="{FF2B5EF4-FFF2-40B4-BE49-F238E27FC236}">
                      <a16:creationId xmlns:a16="http://schemas.microsoft.com/office/drawing/2014/main" id="{C1A64F68-4D16-AE4F-AB60-09D2C0CF0E2C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0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803435" y="3325424"/>
                  <a:ext cx="347997" cy="16755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</p:grpSp>
        <p:grpSp>
          <p:nvGrpSpPr>
            <p:cNvPr id="16" name="Group 15">
              <a:extLst>
                <a:ext uri="{FF2B5EF4-FFF2-40B4-BE49-F238E27FC236}">
                  <a16:creationId xmlns:a16="http://schemas.microsoft.com/office/drawing/2014/main" id="{E43A22F9-CEFC-E64E-9231-138462077C83}"/>
                </a:ext>
              </a:extLst>
            </p:cNvPr>
            <p:cNvGrpSpPr/>
            <p:nvPr/>
          </p:nvGrpSpPr>
          <p:grpSpPr>
            <a:xfrm>
              <a:off x="10884085" y="3428485"/>
              <a:ext cx="604586" cy="405973"/>
              <a:chOff x="10884085" y="3428485"/>
              <a:chExt cx="604586" cy="405973"/>
            </a:xfrm>
          </p:grpSpPr>
          <p:grpSp>
            <p:nvGrpSpPr>
              <p:cNvPr id="455" name="Group 454">
                <a:extLst>
                  <a:ext uri="{FF2B5EF4-FFF2-40B4-BE49-F238E27FC236}">
                    <a16:creationId xmlns:a16="http://schemas.microsoft.com/office/drawing/2014/main" id="{52B7B73B-1125-084D-8669-C68CC371DDC6}"/>
                  </a:ext>
                </a:extLst>
              </p:cNvPr>
              <p:cNvGrpSpPr/>
              <p:nvPr/>
            </p:nvGrpSpPr>
            <p:grpSpPr>
              <a:xfrm>
                <a:off x="10884085" y="3601365"/>
                <a:ext cx="170989" cy="97052"/>
                <a:chOff x="7493876" y="2774731"/>
                <a:chExt cx="1481958" cy="894622"/>
              </a:xfrm>
            </p:grpSpPr>
            <p:sp>
              <p:nvSpPr>
                <p:cNvPr id="456" name="Freeform 455">
                  <a:extLst>
                    <a:ext uri="{FF2B5EF4-FFF2-40B4-BE49-F238E27FC236}">
                      <a16:creationId xmlns:a16="http://schemas.microsoft.com/office/drawing/2014/main" id="{3196A4F9-B139-4D4B-B210-0318216604FE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r>
                    <a:rPr lang="en-US" dirty="0"/>
                    <a:t>                   </a:t>
                  </a:r>
                </a:p>
              </p:txBody>
            </p:sp>
            <p:sp>
              <p:nvSpPr>
                <p:cNvPr id="457" name="Oval 456">
                  <a:extLst>
                    <a:ext uri="{FF2B5EF4-FFF2-40B4-BE49-F238E27FC236}">
                      <a16:creationId xmlns:a16="http://schemas.microsoft.com/office/drawing/2014/main" id="{1D1C7F3A-BE45-014B-AF9C-58CA77DA029D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r>
                    <a:rPr lang="en-US" dirty="0"/>
                    <a:t>              </a:t>
                  </a:r>
                </a:p>
              </p:txBody>
            </p:sp>
            <p:grpSp>
              <p:nvGrpSpPr>
                <p:cNvPr id="458" name="Group 457">
                  <a:extLst>
                    <a:ext uri="{FF2B5EF4-FFF2-40B4-BE49-F238E27FC236}">
                      <a16:creationId xmlns:a16="http://schemas.microsoft.com/office/drawing/2014/main" id="{83DFFE47-64E8-F54C-8ABC-E896DA957F0D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459" name="Freeform 458">
                    <a:extLst>
                      <a:ext uri="{FF2B5EF4-FFF2-40B4-BE49-F238E27FC236}">
                        <a16:creationId xmlns:a16="http://schemas.microsoft.com/office/drawing/2014/main" id="{2A9F0EE2-8F99-EB4D-9331-7AE3BDCBE9C6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60" name="Freeform 459">
                    <a:extLst>
                      <a:ext uri="{FF2B5EF4-FFF2-40B4-BE49-F238E27FC236}">
                        <a16:creationId xmlns:a16="http://schemas.microsoft.com/office/drawing/2014/main" id="{2E314A90-8DB8-2A49-8BB6-D51C2DAE9CF7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61" name="Freeform 460">
                    <a:extLst>
                      <a:ext uri="{FF2B5EF4-FFF2-40B4-BE49-F238E27FC236}">
                        <a16:creationId xmlns:a16="http://schemas.microsoft.com/office/drawing/2014/main" id="{7D8C0277-204E-2B4D-B954-94739B9DE720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62" name="Freeform 461">
                    <a:extLst>
                      <a:ext uri="{FF2B5EF4-FFF2-40B4-BE49-F238E27FC236}">
                        <a16:creationId xmlns:a16="http://schemas.microsoft.com/office/drawing/2014/main" id="{69955D3C-6D1B-EA40-8228-73DF01564152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392" name="Group 391">
                <a:extLst>
                  <a:ext uri="{FF2B5EF4-FFF2-40B4-BE49-F238E27FC236}">
                    <a16:creationId xmlns:a16="http://schemas.microsoft.com/office/drawing/2014/main" id="{710FDFDB-5658-6346-883B-53F72A0E1C90}"/>
                  </a:ext>
                </a:extLst>
              </p:cNvPr>
              <p:cNvGrpSpPr/>
              <p:nvPr/>
            </p:nvGrpSpPr>
            <p:grpSpPr>
              <a:xfrm>
                <a:off x="11064947" y="3428485"/>
                <a:ext cx="423724" cy="405973"/>
                <a:chOff x="5103720" y="2693365"/>
                <a:chExt cx="611650" cy="414788"/>
              </a:xfrm>
            </p:grpSpPr>
            <p:cxnSp>
              <p:nvCxnSpPr>
                <p:cNvPr id="393" name="Straight Connector 392">
                  <a:extLst>
                    <a:ext uri="{FF2B5EF4-FFF2-40B4-BE49-F238E27FC236}">
                      <a16:creationId xmlns:a16="http://schemas.microsoft.com/office/drawing/2014/main" id="{21121473-8384-8944-A0B5-DD441780262C}"/>
                    </a:ext>
                  </a:extLst>
                </p:cNvPr>
                <p:cNvCxnSpPr/>
                <p:nvPr/>
              </p:nvCxnSpPr>
              <p:spPr>
                <a:xfrm>
                  <a:off x="5103720" y="2914214"/>
                  <a:ext cx="232559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395" name="Group 394">
                  <a:extLst>
                    <a:ext uri="{FF2B5EF4-FFF2-40B4-BE49-F238E27FC236}">
                      <a16:creationId xmlns:a16="http://schemas.microsoft.com/office/drawing/2014/main" id="{11366773-360A-0449-911A-80462659C660}"/>
                    </a:ext>
                  </a:extLst>
                </p:cNvPr>
                <p:cNvGrpSpPr/>
                <p:nvPr/>
              </p:nvGrpSpPr>
              <p:grpSpPr>
                <a:xfrm>
                  <a:off x="5275406" y="2693365"/>
                  <a:ext cx="439964" cy="414788"/>
                  <a:chOff x="5275406" y="2711455"/>
                  <a:chExt cx="452949" cy="405518"/>
                </a:xfrm>
              </p:grpSpPr>
              <p:pic>
                <p:nvPicPr>
                  <p:cNvPr id="396" name="Picture 395" descr="server_rack.png">
                    <a:extLst>
                      <a:ext uri="{FF2B5EF4-FFF2-40B4-BE49-F238E27FC236}">
                        <a16:creationId xmlns:a16="http://schemas.microsoft.com/office/drawing/2014/main" id="{361EFF3D-6A1F-2646-B975-1FACB4284FB6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2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537367" y="2770786"/>
                    <a:ext cx="190988" cy="313366"/>
                  </a:xfrm>
                  <a:prstGeom prst="rect">
                    <a:avLst/>
                  </a:prstGeom>
                </p:spPr>
              </p:pic>
              <p:pic>
                <p:nvPicPr>
                  <p:cNvPr id="397" name="Picture 396" descr="server_rack.png">
                    <a:extLst>
                      <a:ext uri="{FF2B5EF4-FFF2-40B4-BE49-F238E27FC236}">
                        <a16:creationId xmlns:a16="http://schemas.microsoft.com/office/drawing/2014/main" id="{E83F8942-DE11-A747-A5A4-EDFBB17BFC85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2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275406" y="2764002"/>
                    <a:ext cx="190988" cy="313366"/>
                  </a:xfrm>
                  <a:prstGeom prst="rect">
                    <a:avLst/>
                  </a:prstGeom>
                </p:spPr>
              </p:pic>
              <p:pic>
                <p:nvPicPr>
                  <p:cNvPr id="398" name="Picture 397" descr="server_rack.png">
                    <a:extLst>
                      <a:ext uri="{FF2B5EF4-FFF2-40B4-BE49-F238E27FC236}">
                        <a16:creationId xmlns:a16="http://schemas.microsoft.com/office/drawing/2014/main" id="{300ED1AC-F5EE-3C49-B963-42178C243405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2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385676" y="2711455"/>
                    <a:ext cx="247152" cy="405518"/>
                  </a:xfrm>
                  <a:prstGeom prst="rect">
                    <a:avLst/>
                  </a:prstGeom>
                </p:spPr>
              </p:pic>
            </p:grpSp>
          </p:grpSp>
        </p:grpSp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F94C1D3C-A4C3-8F43-933A-1DDD15B3AD09}"/>
                </a:ext>
              </a:extLst>
            </p:cNvPr>
            <p:cNvGrpSpPr/>
            <p:nvPr/>
          </p:nvGrpSpPr>
          <p:grpSpPr>
            <a:xfrm>
              <a:off x="7975881" y="4741266"/>
              <a:ext cx="2318709" cy="1245936"/>
              <a:chOff x="7948367" y="4775686"/>
              <a:chExt cx="2318709" cy="1245936"/>
            </a:xfrm>
          </p:grpSpPr>
          <p:sp>
            <p:nvSpPr>
              <p:cNvPr id="22" name="Line 428">
                <a:extLst>
                  <a:ext uri="{FF2B5EF4-FFF2-40B4-BE49-F238E27FC236}">
                    <a16:creationId xmlns:a16="http://schemas.microsoft.com/office/drawing/2014/main" id="{28DDE19D-11FD-214B-B68A-9F6AAEA3AAE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rot="16200000" flipV="1">
                <a:off x="9789609" y="5251739"/>
                <a:ext cx="388062" cy="756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8" name="Line 435">
                <a:extLst>
                  <a:ext uri="{FF2B5EF4-FFF2-40B4-BE49-F238E27FC236}">
                    <a16:creationId xmlns:a16="http://schemas.microsoft.com/office/drawing/2014/main" id="{D2EFF5DE-9380-7D46-847C-7986E80C63F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210207" y="5117334"/>
                <a:ext cx="226800" cy="12700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37" name="Line 440">
                <a:extLst>
                  <a:ext uri="{FF2B5EF4-FFF2-40B4-BE49-F238E27FC236}">
                    <a16:creationId xmlns:a16="http://schemas.microsoft.com/office/drawing/2014/main" id="{E3BCB46D-EF32-8C42-A43A-1B0DAF759B6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8459425" y="5036562"/>
                <a:ext cx="404236" cy="20777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4" name="Group 3">
                <a:extLst>
                  <a:ext uri="{FF2B5EF4-FFF2-40B4-BE49-F238E27FC236}">
                    <a16:creationId xmlns:a16="http://schemas.microsoft.com/office/drawing/2014/main" id="{C4C54689-4DDC-6D45-8526-2BC60244FA39}"/>
                  </a:ext>
                </a:extLst>
              </p:cNvPr>
              <p:cNvGrpSpPr/>
              <p:nvPr/>
            </p:nvGrpSpPr>
            <p:grpSpPr>
              <a:xfrm>
                <a:off x="7948367" y="4775686"/>
                <a:ext cx="2318709" cy="1245936"/>
                <a:chOff x="7948367" y="4775686"/>
                <a:chExt cx="2318709" cy="1245936"/>
              </a:xfrm>
            </p:grpSpPr>
            <p:sp>
              <p:nvSpPr>
                <p:cNvPr id="24" name="Line 430">
                  <a:extLst>
                    <a:ext uri="{FF2B5EF4-FFF2-40B4-BE49-F238E27FC236}">
                      <a16:creationId xmlns:a16="http://schemas.microsoft.com/office/drawing/2014/main" id="{3188928B-5976-7142-B509-B67C32631B1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6200000">
                  <a:off x="10209926" y="5405286"/>
                  <a:ext cx="0" cy="114300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5" name="Line 431">
                  <a:extLst>
                    <a:ext uri="{FF2B5EF4-FFF2-40B4-BE49-F238E27FC236}">
                      <a16:creationId xmlns:a16="http://schemas.microsoft.com/office/drawing/2014/main" id="{B61C3274-819B-1A4B-9892-BC7A0AB4BF5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9432959" y="4838517"/>
                  <a:ext cx="524483" cy="261537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" name="Line 432">
                  <a:extLst>
                    <a:ext uri="{FF2B5EF4-FFF2-40B4-BE49-F238E27FC236}">
                      <a16:creationId xmlns:a16="http://schemas.microsoft.com/office/drawing/2014/main" id="{6434324A-C183-F645-84E8-7170D215D0C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8850066" y="4838517"/>
                  <a:ext cx="569255" cy="246266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" name="Line 433">
                  <a:extLst>
                    <a:ext uri="{FF2B5EF4-FFF2-40B4-BE49-F238E27FC236}">
                      <a16:creationId xmlns:a16="http://schemas.microsoft.com/office/drawing/2014/main" id="{4326369B-7050-F54A-9B61-51FBE983165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8821744" y="5108876"/>
                  <a:ext cx="1030502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" name="Line 436">
                  <a:extLst>
                    <a:ext uri="{FF2B5EF4-FFF2-40B4-BE49-F238E27FC236}">
                      <a16:creationId xmlns:a16="http://schemas.microsoft.com/office/drawing/2014/main" id="{CAD2281A-59A4-DA4C-A9DC-E37CA499199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7948367" y="5290470"/>
                  <a:ext cx="412750" cy="12700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" name="Line 439">
                  <a:extLst>
                    <a:ext uri="{FF2B5EF4-FFF2-40B4-BE49-F238E27FC236}">
                      <a16:creationId xmlns:a16="http://schemas.microsoft.com/office/drawing/2014/main" id="{59746900-72D7-BF46-8B59-62F2A5D479C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8373817" y="5282252"/>
                  <a:ext cx="68080" cy="293968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" name="Line 440">
                  <a:extLst>
                    <a:ext uri="{FF2B5EF4-FFF2-40B4-BE49-F238E27FC236}">
                      <a16:creationId xmlns:a16="http://schemas.microsoft.com/office/drawing/2014/main" id="{76AA107C-4028-5D4D-B986-E7C4D7058C2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 flipV="1">
                  <a:off x="8488731" y="5307931"/>
                  <a:ext cx="280374" cy="269876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" name="Line 441">
                  <a:extLst>
                    <a:ext uri="{FF2B5EF4-FFF2-40B4-BE49-F238E27FC236}">
                      <a16:creationId xmlns:a16="http://schemas.microsoft.com/office/drawing/2014/main" id="{AF797424-05E8-8345-847C-94DA81395AD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8488731" y="5258048"/>
                  <a:ext cx="914184" cy="46862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8" name="Line 428">
                  <a:extLst>
                    <a:ext uri="{FF2B5EF4-FFF2-40B4-BE49-F238E27FC236}">
                      <a16:creationId xmlns:a16="http://schemas.microsoft.com/office/drawing/2014/main" id="{538963BA-E603-D94F-A908-92C50EC393B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6200000" flipV="1">
                  <a:off x="9885545" y="5583471"/>
                  <a:ext cx="366793" cy="1482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pic>
              <p:nvPicPr>
                <p:cNvPr id="260" name="Picture 781" descr="antenna_radiation_stylized">
                  <a:extLst>
                    <a:ext uri="{FF2B5EF4-FFF2-40B4-BE49-F238E27FC236}">
                      <a16:creationId xmlns:a16="http://schemas.microsoft.com/office/drawing/2014/main" id="{5F858A2F-D0F0-7E47-8EF1-4C37898F9C1B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2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9242073" y="5480938"/>
                  <a:ext cx="452014" cy="9515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259" name="Picture 780" descr="access_point_stylized_small">
                  <a:extLst>
                    <a:ext uri="{FF2B5EF4-FFF2-40B4-BE49-F238E27FC236}">
                      <a16:creationId xmlns:a16="http://schemas.microsoft.com/office/drawing/2014/main" id="{AC22920E-0555-BA45-9B6A-B76172153C8D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8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9290610" y="5524232"/>
                  <a:ext cx="380935" cy="3174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grpSp>
              <p:nvGrpSpPr>
                <p:cNvPr id="471" name="Group 470">
                  <a:extLst>
                    <a:ext uri="{FF2B5EF4-FFF2-40B4-BE49-F238E27FC236}">
                      <a16:creationId xmlns:a16="http://schemas.microsoft.com/office/drawing/2014/main" id="{DE035BC7-2762-3044-BE80-C91EC827E65C}"/>
                    </a:ext>
                  </a:extLst>
                </p:cNvPr>
                <p:cNvGrpSpPr/>
                <p:nvPr/>
              </p:nvGrpSpPr>
              <p:grpSpPr>
                <a:xfrm>
                  <a:off x="9783558" y="4989983"/>
                  <a:ext cx="393760" cy="218578"/>
                  <a:chOff x="7493876" y="2774731"/>
                  <a:chExt cx="1481958" cy="894622"/>
                </a:xfrm>
              </p:grpSpPr>
              <p:sp>
                <p:nvSpPr>
                  <p:cNvPr id="472" name="Freeform 471">
                    <a:extLst>
                      <a:ext uri="{FF2B5EF4-FFF2-40B4-BE49-F238E27FC236}">
                        <a16:creationId xmlns:a16="http://schemas.microsoft.com/office/drawing/2014/main" id="{BEE06200-7AF9-4A43-9447-2349DCBFF947}"/>
                      </a:ext>
                    </a:extLst>
                  </p:cNvPr>
                  <p:cNvSpPr/>
                  <p:nvPr/>
                </p:nvSpPr>
                <p:spPr>
                  <a:xfrm>
                    <a:off x="7493876" y="3084399"/>
                    <a:ext cx="1481958" cy="584954"/>
                  </a:xfrm>
                  <a:custGeom>
                    <a:avLst/>
                    <a:gdLst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76538 w 8176538"/>
                      <a:gd name="connsiteY0" fmla="*/ 0 h 2638097"/>
                      <a:gd name="connsiteX1" fmla="*/ 8176538 w 8176538"/>
                      <a:gd name="connsiteY1" fmla="*/ 1271752 h 2638097"/>
                      <a:gd name="connsiteX2" fmla="*/ 4088015 w 8176538"/>
                      <a:gd name="connsiteY2" fmla="*/ 2638097 h 2638097"/>
                      <a:gd name="connsiteX3" fmla="*/ 0 w 8176538"/>
                      <a:gd name="connsiteY3" fmla="*/ 1269888 h 2638097"/>
                      <a:gd name="connsiteX4" fmla="*/ 20511 w 8176538"/>
                      <a:gd name="connsiteY4" fmla="*/ 147145 h 2638097"/>
                      <a:gd name="connsiteX5" fmla="*/ 4088015 w 8176538"/>
                      <a:gd name="connsiteY5" fmla="*/ 1566042 h 2638097"/>
                      <a:gd name="connsiteX6" fmla="*/ 8176538 w 8176538"/>
                      <a:gd name="connsiteY6" fmla="*/ 0 h 2638097"/>
                      <a:gd name="connsiteX0" fmla="*/ 8176538 w 8176538"/>
                      <a:gd name="connsiteY0" fmla="*/ 0 h 2772020"/>
                      <a:gd name="connsiteX1" fmla="*/ 8176538 w 8176538"/>
                      <a:gd name="connsiteY1" fmla="*/ 1271752 h 2772020"/>
                      <a:gd name="connsiteX2" fmla="*/ 4099034 w 8176538"/>
                      <a:gd name="connsiteY2" fmla="*/ 2772020 h 2772020"/>
                      <a:gd name="connsiteX3" fmla="*/ 0 w 8176538"/>
                      <a:gd name="connsiteY3" fmla="*/ 1269888 h 2772020"/>
                      <a:gd name="connsiteX4" fmla="*/ 20511 w 8176538"/>
                      <a:gd name="connsiteY4" fmla="*/ 147145 h 2772020"/>
                      <a:gd name="connsiteX5" fmla="*/ 4088015 w 8176538"/>
                      <a:gd name="connsiteY5" fmla="*/ 1566042 h 2772020"/>
                      <a:gd name="connsiteX6" fmla="*/ 8176538 w 8176538"/>
                      <a:gd name="connsiteY6" fmla="*/ 0 h 2772020"/>
                      <a:gd name="connsiteX0" fmla="*/ 8176538 w 8176538"/>
                      <a:gd name="connsiteY0" fmla="*/ 0 h 2772339"/>
                      <a:gd name="connsiteX1" fmla="*/ 8176538 w 8176538"/>
                      <a:gd name="connsiteY1" fmla="*/ 1378890 h 2772339"/>
                      <a:gd name="connsiteX2" fmla="*/ 4099034 w 8176538"/>
                      <a:gd name="connsiteY2" fmla="*/ 2772020 h 2772339"/>
                      <a:gd name="connsiteX3" fmla="*/ 0 w 8176538"/>
                      <a:gd name="connsiteY3" fmla="*/ 1269888 h 2772339"/>
                      <a:gd name="connsiteX4" fmla="*/ 20511 w 8176538"/>
                      <a:gd name="connsiteY4" fmla="*/ 147145 h 2772339"/>
                      <a:gd name="connsiteX5" fmla="*/ 4088015 w 8176538"/>
                      <a:gd name="connsiteY5" fmla="*/ 1566042 h 2772339"/>
                      <a:gd name="connsiteX6" fmla="*/ 8176538 w 8176538"/>
                      <a:gd name="connsiteY6" fmla="*/ 0 h 2772339"/>
                      <a:gd name="connsiteX0" fmla="*/ 8176538 w 8176538"/>
                      <a:gd name="connsiteY0" fmla="*/ 0 h 2825888"/>
                      <a:gd name="connsiteX1" fmla="*/ 8176538 w 8176538"/>
                      <a:gd name="connsiteY1" fmla="*/ 1378890 h 2825888"/>
                      <a:gd name="connsiteX2" fmla="*/ 4099034 w 8176538"/>
                      <a:gd name="connsiteY2" fmla="*/ 2825590 h 2825888"/>
                      <a:gd name="connsiteX3" fmla="*/ 0 w 8176538"/>
                      <a:gd name="connsiteY3" fmla="*/ 1269888 h 2825888"/>
                      <a:gd name="connsiteX4" fmla="*/ 20511 w 8176538"/>
                      <a:gd name="connsiteY4" fmla="*/ 147145 h 2825888"/>
                      <a:gd name="connsiteX5" fmla="*/ 4088015 w 8176538"/>
                      <a:gd name="connsiteY5" fmla="*/ 1566042 h 2825888"/>
                      <a:gd name="connsiteX6" fmla="*/ 8176538 w 8176538"/>
                      <a:gd name="connsiteY6" fmla="*/ 0 h 2825888"/>
                      <a:gd name="connsiteX0" fmla="*/ 8165518 w 8165518"/>
                      <a:gd name="connsiteY0" fmla="*/ 0 h 2825606"/>
                      <a:gd name="connsiteX1" fmla="*/ 8165518 w 8165518"/>
                      <a:gd name="connsiteY1" fmla="*/ 1378890 h 2825606"/>
                      <a:gd name="connsiteX2" fmla="*/ 4088014 w 8165518"/>
                      <a:gd name="connsiteY2" fmla="*/ 2825590 h 2825606"/>
                      <a:gd name="connsiteX3" fmla="*/ 0 w 8165518"/>
                      <a:gd name="connsiteY3" fmla="*/ 1403811 h 2825606"/>
                      <a:gd name="connsiteX4" fmla="*/ 9491 w 8165518"/>
                      <a:gd name="connsiteY4" fmla="*/ 147145 h 2825606"/>
                      <a:gd name="connsiteX5" fmla="*/ 4076995 w 8165518"/>
                      <a:gd name="connsiteY5" fmla="*/ 1566042 h 2825606"/>
                      <a:gd name="connsiteX6" fmla="*/ 8165518 w 8165518"/>
                      <a:gd name="connsiteY6" fmla="*/ 0 h 2825606"/>
                      <a:gd name="connsiteX0" fmla="*/ 8165518 w 8165518"/>
                      <a:gd name="connsiteY0" fmla="*/ 0 h 2879174"/>
                      <a:gd name="connsiteX1" fmla="*/ 8165518 w 8165518"/>
                      <a:gd name="connsiteY1" fmla="*/ 1378890 h 2879174"/>
                      <a:gd name="connsiteX2" fmla="*/ 4132092 w 8165518"/>
                      <a:gd name="connsiteY2" fmla="*/ 2879159 h 2879174"/>
                      <a:gd name="connsiteX3" fmla="*/ 0 w 8165518"/>
                      <a:gd name="connsiteY3" fmla="*/ 1403811 h 2879174"/>
                      <a:gd name="connsiteX4" fmla="*/ 9491 w 8165518"/>
                      <a:gd name="connsiteY4" fmla="*/ 147145 h 2879174"/>
                      <a:gd name="connsiteX5" fmla="*/ 4076995 w 8165518"/>
                      <a:gd name="connsiteY5" fmla="*/ 1566042 h 2879174"/>
                      <a:gd name="connsiteX6" fmla="*/ 8165518 w 8165518"/>
                      <a:gd name="connsiteY6" fmla="*/ 0 h 2879174"/>
                      <a:gd name="connsiteX0" fmla="*/ 8165518 w 8176537"/>
                      <a:gd name="connsiteY0" fmla="*/ 0 h 2879410"/>
                      <a:gd name="connsiteX1" fmla="*/ 8176537 w 8176537"/>
                      <a:gd name="connsiteY1" fmla="*/ 1499420 h 2879410"/>
                      <a:gd name="connsiteX2" fmla="*/ 4132092 w 8176537"/>
                      <a:gd name="connsiteY2" fmla="*/ 2879159 h 2879410"/>
                      <a:gd name="connsiteX3" fmla="*/ 0 w 8176537"/>
                      <a:gd name="connsiteY3" fmla="*/ 1403811 h 2879410"/>
                      <a:gd name="connsiteX4" fmla="*/ 9491 w 8176537"/>
                      <a:gd name="connsiteY4" fmla="*/ 147145 h 2879410"/>
                      <a:gd name="connsiteX5" fmla="*/ 4076995 w 8176537"/>
                      <a:gd name="connsiteY5" fmla="*/ 1566042 h 2879410"/>
                      <a:gd name="connsiteX6" fmla="*/ 8165518 w 8176537"/>
                      <a:gd name="connsiteY6" fmla="*/ 0 h 2879410"/>
                      <a:gd name="connsiteX0" fmla="*/ 8165518 w 8176537"/>
                      <a:gd name="connsiteY0" fmla="*/ 0 h 2879262"/>
                      <a:gd name="connsiteX1" fmla="*/ 8176537 w 8176537"/>
                      <a:gd name="connsiteY1" fmla="*/ 1499420 h 2879262"/>
                      <a:gd name="connsiteX2" fmla="*/ 4132092 w 8176537"/>
                      <a:gd name="connsiteY2" fmla="*/ 2879159 h 2879262"/>
                      <a:gd name="connsiteX3" fmla="*/ 0 w 8176537"/>
                      <a:gd name="connsiteY3" fmla="*/ 1403811 h 2879262"/>
                      <a:gd name="connsiteX4" fmla="*/ 9491 w 8176537"/>
                      <a:gd name="connsiteY4" fmla="*/ 147145 h 2879262"/>
                      <a:gd name="connsiteX5" fmla="*/ 4076995 w 8176537"/>
                      <a:gd name="connsiteY5" fmla="*/ 1566042 h 2879262"/>
                      <a:gd name="connsiteX6" fmla="*/ 8165518 w 8176537"/>
                      <a:gd name="connsiteY6" fmla="*/ 0 h 2879262"/>
                      <a:gd name="connsiteX0" fmla="*/ 8165518 w 8176537"/>
                      <a:gd name="connsiteY0" fmla="*/ 0 h 2879163"/>
                      <a:gd name="connsiteX1" fmla="*/ 8176537 w 8176537"/>
                      <a:gd name="connsiteY1" fmla="*/ 1499420 h 2879163"/>
                      <a:gd name="connsiteX2" fmla="*/ 4132092 w 8176537"/>
                      <a:gd name="connsiteY2" fmla="*/ 2879159 h 2879163"/>
                      <a:gd name="connsiteX3" fmla="*/ 0 w 8176537"/>
                      <a:gd name="connsiteY3" fmla="*/ 1510948 h 2879163"/>
                      <a:gd name="connsiteX4" fmla="*/ 9491 w 8176537"/>
                      <a:gd name="connsiteY4" fmla="*/ 147145 h 2879163"/>
                      <a:gd name="connsiteX5" fmla="*/ 4076995 w 8176537"/>
                      <a:gd name="connsiteY5" fmla="*/ 1566042 h 2879163"/>
                      <a:gd name="connsiteX6" fmla="*/ 8165518 w 8176537"/>
                      <a:gd name="connsiteY6" fmla="*/ 0 h 2879163"/>
                      <a:gd name="connsiteX0" fmla="*/ 8165518 w 8198577"/>
                      <a:gd name="connsiteY0" fmla="*/ 0 h 2879451"/>
                      <a:gd name="connsiteX1" fmla="*/ 8198577 w 8198577"/>
                      <a:gd name="connsiteY1" fmla="*/ 1606558 h 2879451"/>
                      <a:gd name="connsiteX2" fmla="*/ 4132092 w 8198577"/>
                      <a:gd name="connsiteY2" fmla="*/ 2879159 h 2879451"/>
                      <a:gd name="connsiteX3" fmla="*/ 0 w 8198577"/>
                      <a:gd name="connsiteY3" fmla="*/ 1510948 h 2879451"/>
                      <a:gd name="connsiteX4" fmla="*/ 9491 w 8198577"/>
                      <a:gd name="connsiteY4" fmla="*/ 147145 h 2879451"/>
                      <a:gd name="connsiteX5" fmla="*/ 4076995 w 8198577"/>
                      <a:gd name="connsiteY5" fmla="*/ 1566042 h 2879451"/>
                      <a:gd name="connsiteX6" fmla="*/ 8165518 w 8198577"/>
                      <a:gd name="connsiteY6" fmla="*/ 0 h 2879451"/>
                      <a:gd name="connsiteX0" fmla="*/ 8165518 w 8165518"/>
                      <a:gd name="connsiteY0" fmla="*/ 0 h 2880066"/>
                      <a:gd name="connsiteX1" fmla="*/ 8165518 w 8165518"/>
                      <a:gd name="connsiteY1" fmla="*/ 1673520 h 2880066"/>
                      <a:gd name="connsiteX2" fmla="*/ 4132092 w 8165518"/>
                      <a:gd name="connsiteY2" fmla="*/ 2879159 h 2880066"/>
                      <a:gd name="connsiteX3" fmla="*/ 0 w 8165518"/>
                      <a:gd name="connsiteY3" fmla="*/ 1510948 h 2880066"/>
                      <a:gd name="connsiteX4" fmla="*/ 9491 w 8165518"/>
                      <a:gd name="connsiteY4" fmla="*/ 147145 h 2880066"/>
                      <a:gd name="connsiteX5" fmla="*/ 4076995 w 8165518"/>
                      <a:gd name="connsiteY5" fmla="*/ 1566042 h 2880066"/>
                      <a:gd name="connsiteX6" fmla="*/ 8165518 w 8165518"/>
                      <a:gd name="connsiteY6" fmla="*/ 0 h 2880066"/>
                      <a:gd name="connsiteX0" fmla="*/ 8156794 w 8156794"/>
                      <a:gd name="connsiteY0" fmla="*/ 0 h 2879270"/>
                      <a:gd name="connsiteX1" fmla="*/ 8156794 w 8156794"/>
                      <a:gd name="connsiteY1" fmla="*/ 1673520 h 2879270"/>
                      <a:gd name="connsiteX2" fmla="*/ 4123368 w 8156794"/>
                      <a:gd name="connsiteY2" fmla="*/ 2879159 h 2879270"/>
                      <a:gd name="connsiteX3" fmla="*/ 2295 w 8156794"/>
                      <a:gd name="connsiteY3" fmla="*/ 1618086 h 2879270"/>
                      <a:gd name="connsiteX4" fmla="*/ 767 w 8156794"/>
                      <a:gd name="connsiteY4" fmla="*/ 147145 h 2879270"/>
                      <a:gd name="connsiteX5" fmla="*/ 4068271 w 8156794"/>
                      <a:gd name="connsiteY5" fmla="*/ 1566042 h 2879270"/>
                      <a:gd name="connsiteX6" fmla="*/ 8156794 w 8156794"/>
                      <a:gd name="connsiteY6" fmla="*/ 0 h 287927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20"/>
                      <a:gd name="connsiteX1" fmla="*/ 8156794 w 8156794"/>
                      <a:gd name="connsiteY1" fmla="*/ 1673520 h 2973020"/>
                      <a:gd name="connsiteX2" fmla="*/ 4134388 w 8156794"/>
                      <a:gd name="connsiteY2" fmla="*/ 2972904 h 2973020"/>
                      <a:gd name="connsiteX3" fmla="*/ 2295 w 8156794"/>
                      <a:gd name="connsiteY3" fmla="*/ 1618086 h 2973020"/>
                      <a:gd name="connsiteX4" fmla="*/ 767 w 8156794"/>
                      <a:gd name="connsiteY4" fmla="*/ 147145 h 2973020"/>
                      <a:gd name="connsiteX5" fmla="*/ 4068271 w 8156794"/>
                      <a:gd name="connsiteY5" fmla="*/ 1566042 h 2973020"/>
                      <a:gd name="connsiteX6" fmla="*/ 8156794 w 8156794"/>
                      <a:gd name="connsiteY6" fmla="*/ 0 h 2973020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141"/>
                      <a:gd name="connsiteX1" fmla="*/ 8156794 w 8156794"/>
                      <a:gd name="connsiteY1" fmla="*/ 1673520 h 2973141"/>
                      <a:gd name="connsiteX2" fmla="*/ 4134388 w 8156794"/>
                      <a:gd name="connsiteY2" fmla="*/ 2972904 h 2973141"/>
                      <a:gd name="connsiteX3" fmla="*/ 2295 w 8156794"/>
                      <a:gd name="connsiteY3" fmla="*/ 1618086 h 2973141"/>
                      <a:gd name="connsiteX4" fmla="*/ 767 w 8156794"/>
                      <a:gd name="connsiteY4" fmla="*/ 147145 h 2973141"/>
                      <a:gd name="connsiteX5" fmla="*/ 4068271 w 8156794"/>
                      <a:gd name="connsiteY5" fmla="*/ 1566042 h 2973141"/>
                      <a:gd name="connsiteX6" fmla="*/ 8156794 w 8156794"/>
                      <a:gd name="connsiteY6" fmla="*/ 0 h 2973141"/>
                      <a:gd name="connsiteX0" fmla="*/ 8156794 w 8156794"/>
                      <a:gd name="connsiteY0" fmla="*/ 0 h 3066827"/>
                      <a:gd name="connsiteX1" fmla="*/ 8156794 w 8156794"/>
                      <a:gd name="connsiteY1" fmla="*/ 1673520 h 3066827"/>
                      <a:gd name="connsiteX2" fmla="*/ 4123353 w 8156794"/>
                      <a:gd name="connsiteY2" fmla="*/ 3066650 h 3066827"/>
                      <a:gd name="connsiteX3" fmla="*/ 2295 w 8156794"/>
                      <a:gd name="connsiteY3" fmla="*/ 1618086 h 3066827"/>
                      <a:gd name="connsiteX4" fmla="*/ 767 w 8156794"/>
                      <a:gd name="connsiteY4" fmla="*/ 147145 h 3066827"/>
                      <a:gd name="connsiteX5" fmla="*/ 4068271 w 8156794"/>
                      <a:gd name="connsiteY5" fmla="*/ 1566042 h 3066827"/>
                      <a:gd name="connsiteX6" fmla="*/ 8156794 w 8156794"/>
                      <a:gd name="connsiteY6" fmla="*/ 0 h 3066827"/>
                      <a:gd name="connsiteX0" fmla="*/ 8123689 w 8156794"/>
                      <a:gd name="connsiteY0" fmla="*/ 0 h 2999866"/>
                      <a:gd name="connsiteX1" fmla="*/ 8156794 w 8156794"/>
                      <a:gd name="connsiteY1" fmla="*/ 1606559 h 2999866"/>
                      <a:gd name="connsiteX2" fmla="*/ 4123353 w 8156794"/>
                      <a:gd name="connsiteY2" fmla="*/ 2999689 h 2999866"/>
                      <a:gd name="connsiteX3" fmla="*/ 2295 w 8156794"/>
                      <a:gd name="connsiteY3" fmla="*/ 1551125 h 2999866"/>
                      <a:gd name="connsiteX4" fmla="*/ 767 w 8156794"/>
                      <a:gd name="connsiteY4" fmla="*/ 80184 h 2999866"/>
                      <a:gd name="connsiteX5" fmla="*/ 4068271 w 8156794"/>
                      <a:gd name="connsiteY5" fmla="*/ 1499081 h 2999866"/>
                      <a:gd name="connsiteX6" fmla="*/ 8123689 w 8156794"/>
                      <a:gd name="connsiteY6" fmla="*/ 0 h 2999866"/>
                      <a:gd name="connsiteX0" fmla="*/ 8167828 w 8167828"/>
                      <a:gd name="connsiteY0" fmla="*/ 0 h 3026651"/>
                      <a:gd name="connsiteX1" fmla="*/ 8156794 w 8167828"/>
                      <a:gd name="connsiteY1" fmla="*/ 1633344 h 3026651"/>
                      <a:gd name="connsiteX2" fmla="*/ 4123353 w 8167828"/>
                      <a:gd name="connsiteY2" fmla="*/ 3026474 h 3026651"/>
                      <a:gd name="connsiteX3" fmla="*/ 2295 w 8167828"/>
                      <a:gd name="connsiteY3" fmla="*/ 1577910 h 3026651"/>
                      <a:gd name="connsiteX4" fmla="*/ 767 w 8167828"/>
                      <a:gd name="connsiteY4" fmla="*/ 106969 h 3026651"/>
                      <a:gd name="connsiteX5" fmla="*/ 4068271 w 8167828"/>
                      <a:gd name="connsiteY5" fmla="*/ 1525866 h 3026651"/>
                      <a:gd name="connsiteX6" fmla="*/ 8167828 w 8167828"/>
                      <a:gd name="connsiteY6" fmla="*/ 0 h 3026651"/>
                      <a:gd name="connsiteX0" fmla="*/ 8167828 w 8167828"/>
                      <a:gd name="connsiteY0" fmla="*/ 0 h 3027228"/>
                      <a:gd name="connsiteX1" fmla="*/ 8145760 w 8167828"/>
                      <a:gd name="connsiteY1" fmla="*/ 1686913 h 3027228"/>
                      <a:gd name="connsiteX2" fmla="*/ 4123353 w 8167828"/>
                      <a:gd name="connsiteY2" fmla="*/ 3026474 h 3027228"/>
                      <a:gd name="connsiteX3" fmla="*/ 2295 w 8167828"/>
                      <a:gd name="connsiteY3" fmla="*/ 1577910 h 3027228"/>
                      <a:gd name="connsiteX4" fmla="*/ 767 w 8167828"/>
                      <a:gd name="connsiteY4" fmla="*/ 106969 h 3027228"/>
                      <a:gd name="connsiteX5" fmla="*/ 4068271 w 8167828"/>
                      <a:gd name="connsiteY5" fmla="*/ 1525866 h 3027228"/>
                      <a:gd name="connsiteX6" fmla="*/ 8167828 w 8167828"/>
                      <a:gd name="connsiteY6" fmla="*/ 0 h 3027228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23689 w 8145760"/>
                      <a:gd name="connsiteY0" fmla="*/ 13560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9 w 8145760"/>
                      <a:gd name="connsiteY6" fmla="*/ 13560 h 2920259"/>
                      <a:gd name="connsiteX0" fmla="*/ 8178863 w 8178863"/>
                      <a:gd name="connsiteY0" fmla="*/ 26952 h 2920259"/>
                      <a:gd name="connsiteX1" fmla="*/ 8145760 w 8178863"/>
                      <a:gd name="connsiteY1" fmla="*/ 1579944 h 2920259"/>
                      <a:gd name="connsiteX2" fmla="*/ 4123353 w 8178863"/>
                      <a:gd name="connsiteY2" fmla="*/ 2919505 h 2920259"/>
                      <a:gd name="connsiteX3" fmla="*/ 2295 w 8178863"/>
                      <a:gd name="connsiteY3" fmla="*/ 1470941 h 2920259"/>
                      <a:gd name="connsiteX4" fmla="*/ 767 w 8178863"/>
                      <a:gd name="connsiteY4" fmla="*/ 0 h 2920259"/>
                      <a:gd name="connsiteX5" fmla="*/ 4068271 w 8178863"/>
                      <a:gd name="connsiteY5" fmla="*/ 1418897 h 2920259"/>
                      <a:gd name="connsiteX6" fmla="*/ 8178863 w 8178863"/>
                      <a:gd name="connsiteY6" fmla="*/ 26952 h 2920259"/>
                      <a:gd name="connsiteX0" fmla="*/ 8167827 w 8167827"/>
                      <a:gd name="connsiteY0" fmla="*/ 40343 h 2920259"/>
                      <a:gd name="connsiteX1" fmla="*/ 8145760 w 8167827"/>
                      <a:gd name="connsiteY1" fmla="*/ 1579944 h 2920259"/>
                      <a:gd name="connsiteX2" fmla="*/ 4123353 w 8167827"/>
                      <a:gd name="connsiteY2" fmla="*/ 2919505 h 2920259"/>
                      <a:gd name="connsiteX3" fmla="*/ 2295 w 8167827"/>
                      <a:gd name="connsiteY3" fmla="*/ 1470941 h 2920259"/>
                      <a:gd name="connsiteX4" fmla="*/ 767 w 8167827"/>
                      <a:gd name="connsiteY4" fmla="*/ 0 h 2920259"/>
                      <a:gd name="connsiteX5" fmla="*/ 4068271 w 8167827"/>
                      <a:gd name="connsiteY5" fmla="*/ 1418897 h 2920259"/>
                      <a:gd name="connsiteX6" fmla="*/ 8167827 w 8167827"/>
                      <a:gd name="connsiteY6" fmla="*/ 40343 h 2920259"/>
                      <a:gd name="connsiteX0" fmla="*/ 8123687 w 8145760"/>
                      <a:gd name="connsiteY0" fmla="*/ 53735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7 w 8145760"/>
                      <a:gd name="connsiteY6" fmla="*/ 53735 h 2920259"/>
                      <a:gd name="connsiteX0" fmla="*/ 8161918 w 8161918"/>
                      <a:gd name="connsiteY0" fmla="*/ 0 h 2943855"/>
                      <a:gd name="connsiteX1" fmla="*/ 8145760 w 8161918"/>
                      <a:gd name="connsiteY1" fmla="*/ 1603540 h 2943855"/>
                      <a:gd name="connsiteX2" fmla="*/ 4123353 w 8161918"/>
                      <a:gd name="connsiteY2" fmla="*/ 2943101 h 2943855"/>
                      <a:gd name="connsiteX3" fmla="*/ 2295 w 8161918"/>
                      <a:gd name="connsiteY3" fmla="*/ 1494537 h 2943855"/>
                      <a:gd name="connsiteX4" fmla="*/ 767 w 8161918"/>
                      <a:gd name="connsiteY4" fmla="*/ 23596 h 2943855"/>
                      <a:gd name="connsiteX5" fmla="*/ 4068271 w 8161918"/>
                      <a:gd name="connsiteY5" fmla="*/ 1442493 h 2943855"/>
                      <a:gd name="connsiteX6" fmla="*/ 8161918 w 8161918"/>
                      <a:gd name="connsiteY6" fmla="*/ 0 h 2943855"/>
                      <a:gd name="connsiteX0" fmla="*/ 8144926 w 8145760"/>
                      <a:gd name="connsiteY0" fmla="*/ 43424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44926 w 8145760"/>
                      <a:gd name="connsiteY6" fmla="*/ 43424 h 2920259"/>
                      <a:gd name="connsiteX0" fmla="*/ 8161918 w 8161918"/>
                      <a:gd name="connsiteY0" fmla="*/ 0 h 2959321"/>
                      <a:gd name="connsiteX1" fmla="*/ 8145760 w 8161918"/>
                      <a:gd name="connsiteY1" fmla="*/ 1619006 h 2959321"/>
                      <a:gd name="connsiteX2" fmla="*/ 4123353 w 8161918"/>
                      <a:gd name="connsiteY2" fmla="*/ 2958567 h 2959321"/>
                      <a:gd name="connsiteX3" fmla="*/ 2295 w 8161918"/>
                      <a:gd name="connsiteY3" fmla="*/ 1510003 h 2959321"/>
                      <a:gd name="connsiteX4" fmla="*/ 767 w 8161918"/>
                      <a:gd name="connsiteY4" fmla="*/ 39062 h 2959321"/>
                      <a:gd name="connsiteX5" fmla="*/ 4068271 w 8161918"/>
                      <a:gd name="connsiteY5" fmla="*/ 1457959 h 2959321"/>
                      <a:gd name="connsiteX6" fmla="*/ 8161918 w 8161918"/>
                      <a:gd name="connsiteY6" fmla="*/ 0 h 2959321"/>
                      <a:gd name="connsiteX0" fmla="*/ 8161918 w 8162752"/>
                      <a:gd name="connsiteY0" fmla="*/ 0 h 2959488"/>
                      <a:gd name="connsiteX1" fmla="*/ 8162752 w 8162752"/>
                      <a:gd name="connsiteY1" fmla="*/ 1629317 h 2959488"/>
                      <a:gd name="connsiteX2" fmla="*/ 4123353 w 8162752"/>
                      <a:gd name="connsiteY2" fmla="*/ 2958567 h 2959488"/>
                      <a:gd name="connsiteX3" fmla="*/ 2295 w 8162752"/>
                      <a:gd name="connsiteY3" fmla="*/ 1510003 h 2959488"/>
                      <a:gd name="connsiteX4" fmla="*/ 767 w 8162752"/>
                      <a:gd name="connsiteY4" fmla="*/ 39062 h 2959488"/>
                      <a:gd name="connsiteX5" fmla="*/ 4068271 w 8162752"/>
                      <a:gd name="connsiteY5" fmla="*/ 1457959 h 2959488"/>
                      <a:gd name="connsiteX6" fmla="*/ 8161918 w 8162752"/>
                      <a:gd name="connsiteY6" fmla="*/ 0 h 2959488"/>
                      <a:gd name="connsiteX0" fmla="*/ 8165930 w 8166764"/>
                      <a:gd name="connsiteY0" fmla="*/ 7337 h 2966825"/>
                      <a:gd name="connsiteX1" fmla="*/ 8166764 w 8166764"/>
                      <a:gd name="connsiteY1" fmla="*/ 1636654 h 2966825"/>
                      <a:gd name="connsiteX2" fmla="*/ 4127365 w 8166764"/>
                      <a:gd name="connsiteY2" fmla="*/ 2965904 h 2966825"/>
                      <a:gd name="connsiteX3" fmla="*/ 6307 w 8166764"/>
                      <a:gd name="connsiteY3" fmla="*/ 1517340 h 2966825"/>
                      <a:gd name="connsiteX4" fmla="*/ 532 w 8166764"/>
                      <a:gd name="connsiteY4" fmla="*/ 0 h 2966825"/>
                      <a:gd name="connsiteX5" fmla="*/ 4072283 w 8166764"/>
                      <a:gd name="connsiteY5" fmla="*/ 1465296 h 2966825"/>
                      <a:gd name="connsiteX6" fmla="*/ 8165930 w 8166764"/>
                      <a:gd name="connsiteY6" fmla="*/ 7337 h 2966825"/>
                      <a:gd name="connsiteX0" fmla="*/ 8168119 w 8168953"/>
                      <a:gd name="connsiteY0" fmla="*/ 7337 h 2966682"/>
                      <a:gd name="connsiteX1" fmla="*/ 8168953 w 8168953"/>
                      <a:gd name="connsiteY1" fmla="*/ 1636654 h 2966682"/>
                      <a:gd name="connsiteX2" fmla="*/ 4129554 w 8168953"/>
                      <a:gd name="connsiteY2" fmla="*/ 2965904 h 2966682"/>
                      <a:gd name="connsiteX3" fmla="*/ 0 w 8168953"/>
                      <a:gd name="connsiteY3" fmla="*/ 1527651 h 2966682"/>
                      <a:gd name="connsiteX4" fmla="*/ 2721 w 8168953"/>
                      <a:gd name="connsiteY4" fmla="*/ 0 h 2966682"/>
                      <a:gd name="connsiteX5" fmla="*/ 4074472 w 8168953"/>
                      <a:gd name="connsiteY5" fmla="*/ 1465296 h 2966682"/>
                      <a:gd name="connsiteX6" fmla="*/ 8168119 w 8168953"/>
                      <a:gd name="connsiteY6" fmla="*/ 7337 h 2966682"/>
                      <a:gd name="connsiteX0" fmla="*/ 8168119 w 8168953"/>
                      <a:gd name="connsiteY0" fmla="*/ 7337 h 3100377"/>
                      <a:gd name="connsiteX1" fmla="*/ 8168953 w 8168953"/>
                      <a:gd name="connsiteY1" fmla="*/ 1636654 h 3100377"/>
                      <a:gd name="connsiteX2" fmla="*/ 4118520 w 8168953"/>
                      <a:gd name="connsiteY2" fmla="*/ 3099826 h 3100377"/>
                      <a:gd name="connsiteX3" fmla="*/ 0 w 8168953"/>
                      <a:gd name="connsiteY3" fmla="*/ 1527651 h 3100377"/>
                      <a:gd name="connsiteX4" fmla="*/ 2721 w 8168953"/>
                      <a:gd name="connsiteY4" fmla="*/ 0 h 3100377"/>
                      <a:gd name="connsiteX5" fmla="*/ 4074472 w 8168953"/>
                      <a:gd name="connsiteY5" fmla="*/ 1465296 h 3100377"/>
                      <a:gd name="connsiteX6" fmla="*/ 8168119 w 8168953"/>
                      <a:gd name="connsiteY6" fmla="*/ 7337 h 3100377"/>
                      <a:gd name="connsiteX0" fmla="*/ 8168119 w 8168953"/>
                      <a:gd name="connsiteY0" fmla="*/ 7337 h 3100429"/>
                      <a:gd name="connsiteX1" fmla="*/ 8168953 w 8168953"/>
                      <a:gd name="connsiteY1" fmla="*/ 1636654 h 3100429"/>
                      <a:gd name="connsiteX2" fmla="*/ 4118520 w 8168953"/>
                      <a:gd name="connsiteY2" fmla="*/ 3099826 h 3100429"/>
                      <a:gd name="connsiteX3" fmla="*/ 0 w 8168953"/>
                      <a:gd name="connsiteY3" fmla="*/ 1527651 h 3100429"/>
                      <a:gd name="connsiteX4" fmla="*/ 2721 w 8168953"/>
                      <a:gd name="connsiteY4" fmla="*/ 0 h 3100429"/>
                      <a:gd name="connsiteX5" fmla="*/ 4074472 w 8168953"/>
                      <a:gd name="connsiteY5" fmla="*/ 1465296 h 3100429"/>
                      <a:gd name="connsiteX6" fmla="*/ 8168119 w 8168953"/>
                      <a:gd name="connsiteY6" fmla="*/ 7337 h 3100429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166683" h="3099826">
                        <a:moveTo>
                          <a:pt x="8165849" y="7337"/>
                        </a:moveTo>
                        <a:lnTo>
                          <a:pt x="8166683" y="1636654"/>
                        </a:lnTo>
                        <a:cubicBezTo>
                          <a:pt x="7917761" y="2728489"/>
                          <a:pt x="5475903" y="3100137"/>
                          <a:pt x="4116250" y="3099826"/>
                        </a:cubicBezTo>
                        <a:cubicBezTo>
                          <a:pt x="2756597" y="3099515"/>
                          <a:pt x="245424" y="2744647"/>
                          <a:pt x="8764" y="1634789"/>
                        </a:cubicBezTo>
                        <a:cubicBezTo>
                          <a:pt x="11928" y="1215900"/>
                          <a:pt x="-2713" y="418889"/>
                          <a:pt x="451" y="0"/>
                        </a:cubicBezTo>
                        <a:cubicBezTo>
                          <a:pt x="385485" y="953840"/>
                          <a:pt x="2700268" y="1437288"/>
                          <a:pt x="4061168" y="1438511"/>
                        </a:cubicBezTo>
                        <a:cubicBezTo>
                          <a:pt x="5422068" y="1439734"/>
                          <a:pt x="7793228" y="1089449"/>
                          <a:pt x="8165849" y="7337"/>
                        </a:cubicBezTo>
                        <a:close/>
                      </a:path>
                    </a:pathLst>
                  </a:cu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r>
                      <a:rPr lang="en-US" dirty="0"/>
                      <a:t>                   </a:t>
                    </a:r>
                  </a:p>
                </p:txBody>
              </p:sp>
              <p:sp>
                <p:nvSpPr>
                  <p:cNvPr id="473" name="Oval 472">
                    <a:extLst>
                      <a:ext uri="{FF2B5EF4-FFF2-40B4-BE49-F238E27FC236}">
                        <a16:creationId xmlns:a16="http://schemas.microsoft.com/office/drawing/2014/main" id="{3340A80C-5091-6D49-89E5-375F02E94864}"/>
                      </a:ext>
                    </a:extLst>
                  </p:cNvPr>
                  <p:cNvSpPr/>
                  <p:nvPr/>
                </p:nvSpPr>
                <p:spPr>
                  <a:xfrm>
                    <a:off x="7494729" y="2774731"/>
                    <a:ext cx="1480163" cy="579140"/>
                  </a:xfrm>
                  <a:prstGeom prst="ellipse">
                    <a:avLst/>
                  </a:pr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r>
                      <a:rPr lang="en-US" dirty="0"/>
                      <a:t>              </a:t>
                    </a:r>
                  </a:p>
                </p:txBody>
              </p:sp>
              <p:grpSp>
                <p:nvGrpSpPr>
                  <p:cNvPr id="474" name="Group 473">
                    <a:extLst>
                      <a:ext uri="{FF2B5EF4-FFF2-40B4-BE49-F238E27FC236}">
                        <a16:creationId xmlns:a16="http://schemas.microsoft.com/office/drawing/2014/main" id="{B2821126-95C5-B044-AEBC-BA333FAF6B2D}"/>
                      </a:ext>
                    </a:extLst>
                  </p:cNvPr>
                  <p:cNvGrpSpPr/>
                  <p:nvPr/>
                </p:nvGrpSpPr>
                <p:grpSpPr>
                  <a:xfrm>
                    <a:off x="7713663" y="2848339"/>
                    <a:ext cx="1042107" cy="425543"/>
                    <a:chOff x="7786941" y="2884917"/>
                    <a:chExt cx="897649" cy="353919"/>
                  </a:xfrm>
                </p:grpSpPr>
                <p:sp>
                  <p:nvSpPr>
                    <p:cNvPr id="475" name="Freeform 474">
                      <a:extLst>
                        <a:ext uri="{FF2B5EF4-FFF2-40B4-BE49-F238E27FC236}">
                          <a16:creationId xmlns:a16="http://schemas.microsoft.com/office/drawing/2014/main" id="{B76A81D4-5DC8-C241-B209-B819BC6D74F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11770" y="28849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76" name="Freeform 475">
                      <a:extLst>
                        <a:ext uri="{FF2B5EF4-FFF2-40B4-BE49-F238E27FC236}">
                          <a16:creationId xmlns:a16="http://schemas.microsoft.com/office/drawing/2014/main" id="{6F6ED06A-086C-754C-BE82-59E2830CF0D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367548" y="30543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77" name="Freeform 476">
                      <a:extLst>
                        <a:ext uri="{FF2B5EF4-FFF2-40B4-BE49-F238E27FC236}">
                          <a16:creationId xmlns:a16="http://schemas.microsoft.com/office/drawing/2014/main" id="{A32340AB-4CC3-5442-987B-A47EF2040F1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786941" y="30543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78" name="Freeform 477">
                      <a:extLst>
                        <a:ext uri="{FF2B5EF4-FFF2-40B4-BE49-F238E27FC236}">
                          <a16:creationId xmlns:a16="http://schemas.microsoft.com/office/drawing/2014/main" id="{AC0AB71B-FD2B-9C4A-AE22-B586FC33568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95013" y="29710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</p:grpSp>
            <p:grpSp>
              <p:nvGrpSpPr>
                <p:cNvPr id="520" name="Group 519">
                  <a:extLst>
                    <a:ext uri="{FF2B5EF4-FFF2-40B4-BE49-F238E27FC236}">
                      <a16:creationId xmlns:a16="http://schemas.microsoft.com/office/drawing/2014/main" id="{60B6F784-668B-5D4B-A622-66CCE6350B84}"/>
                    </a:ext>
                  </a:extLst>
                </p:cNvPr>
                <p:cNvGrpSpPr/>
                <p:nvPr/>
              </p:nvGrpSpPr>
              <p:grpSpPr>
                <a:xfrm>
                  <a:off x="9849365" y="5339037"/>
                  <a:ext cx="309740" cy="190838"/>
                  <a:chOff x="3668110" y="2448910"/>
                  <a:chExt cx="3794234" cy="2165130"/>
                </a:xfrm>
              </p:grpSpPr>
              <p:sp>
                <p:nvSpPr>
                  <p:cNvPr id="521" name="Rectangle 520">
                    <a:extLst>
                      <a:ext uri="{FF2B5EF4-FFF2-40B4-BE49-F238E27FC236}">
                        <a16:creationId xmlns:a16="http://schemas.microsoft.com/office/drawing/2014/main" id="{275B9F34-60F1-4A43-AAD4-D58802DAAC8F}"/>
                      </a:ext>
                    </a:extLst>
                  </p:cNvPr>
                  <p:cNvSpPr/>
                  <p:nvPr/>
                </p:nvSpPr>
                <p:spPr>
                  <a:xfrm>
                    <a:off x="3668110" y="3741409"/>
                    <a:ext cx="3780587" cy="872631"/>
                  </a:xfrm>
                  <a:prstGeom prst="rect">
                    <a:avLst/>
                  </a:pr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22" name="Freeform 521">
                    <a:extLst>
                      <a:ext uri="{FF2B5EF4-FFF2-40B4-BE49-F238E27FC236}">
                        <a16:creationId xmlns:a16="http://schemas.microsoft.com/office/drawing/2014/main" id="{778A1510-2C69-F848-B6B3-6C73FF163690}"/>
                      </a:ext>
                    </a:extLst>
                  </p:cNvPr>
                  <p:cNvSpPr/>
                  <p:nvPr/>
                </p:nvSpPr>
                <p:spPr>
                  <a:xfrm>
                    <a:off x="3678620" y="2448910"/>
                    <a:ext cx="3783724" cy="1324303"/>
                  </a:xfrm>
                  <a:custGeom>
                    <a:avLst/>
                    <a:gdLst>
                      <a:gd name="connsiteX0" fmla="*/ 0 w 3783724"/>
                      <a:gd name="connsiteY0" fmla="*/ 1313793 h 1324303"/>
                      <a:gd name="connsiteX1" fmla="*/ 0 w 3783724"/>
                      <a:gd name="connsiteY1" fmla="*/ 1313793 h 1324303"/>
                      <a:gd name="connsiteX2" fmla="*/ 252248 w 3783724"/>
                      <a:gd name="connsiteY2" fmla="*/ 0 h 1324303"/>
                      <a:gd name="connsiteX3" fmla="*/ 3415862 w 3783724"/>
                      <a:gd name="connsiteY3" fmla="*/ 21020 h 1324303"/>
                      <a:gd name="connsiteX4" fmla="*/ 3783724 w 3783724"/>
                      <a:gd name="connsiteY4" fmla="*/ 1324303 h 1324303"/>
                      <a:gd name="connsiteX5" fmla="*/ 0 w 3783724"/>
                      <a:gd name="connsiteY5" fmla="*/ 1313793 h 13243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783724" h="1324303">
                        <a:moveTo>
                          <a:pt x="0" y="1313793"/>
                        </a:moveTo>
                        <a:lnTo>
                          <a:pt x="0" y="1313793"/>
                        </a:lnTo>
                        <a:lnTo>
                          <a:pt x="252248" y="0"/>
                        </a:lnTo>
                        <a:lnTo>
                          <a:pt x="3415862" y="21020"/>
                        </a:lnTo>
                        <a:lnTo>
                          <a:pt x="3783724" y="1324303"/>
                        </a:lnTo>
                        <a:lnTo>
                          <a:pt x="0" y="1313793"/>
                        </a:lnTo>
                        <a:close/>
                      </a:path>
                    </a:pathLst>
                  </a:cu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grpSp>
                <p:nvGrpSpPr>
                  <p:cNvPr id="523" name="Group 522">
                    <a:extLst>
                      <a:ext uri="{FF2B5EF4-FFF2-40B4-BE49-F238E27FC236}">
                        <a16:creationId xmlns:a16="http://schemas.microsoft.com/office/drawing/2014/main" id="{85BFF772-B3A6-F548-BDE0-8AEB95F33FBE}"/>
                      </a:ext>
                    </a:extLst>
                  </p:cNvPr>
                  <p:cNvGrpSpPr/>
                  <p:nvPr/>
                </p:nvGrpSpPr>
                <p:grpSpPr>
                  <a:xfrm>
                    <a:off x="3941378" y="2603243"/>
                    <a:ext cx="3202061" cy="1066110"/>
                    <a:chOff x="7939341" y="3037317"/>
                    <a:chExt cx="897649" cy="353919"/>
                  </a:xfrm>
                </p:grpSpPr>
                <p:sp>
                  <p:nvSpPr>
                    <p:cNvPr id="524" name="Freeform 523">
                      <a:extLst>
                        <a:ext uri="{FF2B5EF4-FFF2-40B4-BE49-F238E27FC236}">
                          <a16:creationId xmlns:a16="http://schemas.microsoft.com/office/drawing/2014/main" id="{B37A32DB-8119-5447-A58C-87AD1FDF0EB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964170" y="30373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525" name="Freeform 524">
                      <a:extLst>
                        <a:ext uri="{FF2B5EF4-FFF2-40B4-BE49-F238E27FC236}">
                          <a16:creationId xmlns:a16="http://schemas.microsoft.com/office/drawing/2014/main" id="{58EF4D92-6D83-864D-92A9-A1264053688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519948" y="32067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526" name="Freeform 525">
                      <a:extLst>
                        <a:ext uri="{FF2B5EF4-FFF2-40B4-BE49-F238E27FC236}">
                          <a16:creationId xmlns:a16="http://schemas.microsoft.com/office/drawing/2014/main" id="{79E03014-7882-0546-B7FE-50715AB5359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939341" y="32067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527" name="Freeform 526">
                      <a:extLst>
                        <a:ext uri="{FF2B5EF4-FFF2-40B4-BE49-F238E27FC236}">
                          <a16:creationId xmlns:a16="http://schemas.microsoft.com/office/drawing/2014/main" id="{530508B2-B7B9-B347-8151-5F7967C6BED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047413" y="31234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</p:grpSp>
            <p:grpSp>
              <p:nvGrpSpPr>
                <p:cNvPr id="479" name="Group 478">
                  <a:extLst>
                    <a:ext uri="{FF2B5EF4-FFF2-40B4-BE49-F238E27FC236}">
                      <a16:creationId xmlns:a16="http://schemas.microsoft.com/office/drawing/2014/main" id="{11A03BFE-097D-3B42-AA2B-11FFEA70FF5B}"/>
                    </a:ext>
                  </a:extLst>
                </p:cNvPr>
                <p:cNvGrpSpPr/>
                <p:nvPr/>
              </p:nvGrpSpPr>
              <p:grpSpPr>
                <a:xfrm>
                  <a:off x="8676619" y="4967420"/>
                  <a:ext cx="393760" cy="218578"/>
                  <a:chOff x="7493876" y="2774731"/>
                  <a:chExt cx="1481958" cy="894622"/>
                </a:xfrm>
              </p:grpSpPr>
              <p:sp>
                <p:nvSpPr>
                  <p:cNvPr id="480" name="Freeform 479">
                    <a:extLst>
                      <a:ext uri="{FF2B5EF4-FFF2-40B4-BE49-F238E27FC236}">
                        <a16:creationId xmlns:a16="http://schemas.microsoft.com/office/drawing/2014/main" id="{89B10910-D4AF-3246-860A-25F1D908938B}"/>
                      </a:ext>
                    </a:extLst>
                  </p:cNvPr>
                  <p:cNvSpPr/>
                  <p:nvPr/>
                </p:nvSpPr>
                <p:spPr>
                  <a:xfrm>
                    <a:off x="7493876" y="3084399"/>
                    <a:ext cx="1481958" cy="584954"/>
                  </a:xfrm>
                  <a:custGeom>
                    <a:avLst/>
                    <a:gdLst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76538 w 8176538"/>
                      <a:gd name="connsiteY0" fmla="*/ 0 h 2638097"/>
                      <a:gd name="connsiteX1" fmla="*/ 8176538 w 8176538"/>
                      <a:gd name="connsiteY1" fmla="*/ 1271752 h 2638097"/>
                      <a:gd name="connsiteX2" fmla="*/ 4088015 w 8176538"/>
                      <a:gd name="connsiteY2" fmla="*/ 2638097 h 2638097"/>
                      <a:gd name="connsiteX3" fmla="*/ 0 w 8176538"/>
                      <a:gd name="connsiteY3" fmla="*/ 1269888 h 2638097"/>
                      <a:gd name="connsiteX4" fmla="*/ 20511 w 8176538"/>
                      <a:gd name="connsiteY4" fmla="*/ 147145 h 2638097"/>
                      <a:gd name="connsiteX5" fmla="*/ 4088015 w 8176538"/>
                      <a:gd name="connsiteY5" fmla="*/ 1566042 h 2638097"/>
                      <a:gd name="connsiteX6" fmla="*/ 8176538 w 8176538"/>
                      <a:gd name="connsiteY6" fmla="*/ 0 h 2638097"/>
                      <a:gd name="connsiteX0" fmla="*/ 8176538 w 8176538"/>
                      <a:gd name="connsiteY0" fmla="*/ 0 h 2772020"/>
                      <a:gd name="connsiteX1" fmla="*/ 8176538 w 8176538"/>
                      <a:gd name="connsiteY1" fmla="*/ 1271752 h 2772020"/>
                      <a:gd name="connsiteX2" fmla="*/ 4099034 w 8176538"/>
                      <a:gd name="connsiteY2" fmla="*/ 2772020 h 2772020"/>
                      <a:gd name="connsiteX3" fmla="*/ 0 w 8176538"/>
                      <a:gd name="connsiteY3" fmla="*/ 1269888 h 2772020"/>
                      <a:gd name="connsiteX4" fmla="*/ 20511 w 8176538"/>
                      <a:gd name="connsiteY4" fmla="*/ 147145 h 2772020"/>
                      <a:gd name="connsiteX5" fmla="*/ 4088015 w 8176538"/>
                      <a:gd name="connsiteY5" fmla="*/ 1566042 h 2772020"/>
                      <a:gd name="connsiteX6" fmla="*/ 8176538 w 8176538"/>
                      <a:gd name="connsiteY6" fmla="*/ 0 h 2772020"/>
                      <a:gd name="connsiteX0" fmla="*/ 8176538 w 8176538"/>
                      <a:gd name="connsiteY0" fmla="*/ 0 h 2772339"/>
                      <a:gd name="connsiteX1" fmla="*/ 8176538 w 8176538"/>
                      <a:gd name="connsiteY1" fmla="*/ 1378890 h 2772339"/>
                      <a:gd name="connsiteX2" fmla="*/ 4099034 w 8176538"/>
                      <a:gd name="connsiteY2" fmla="*/ 2772020 h 2772339"/>
                      <a:gd name="connsiteX3" fmla="*/ 0 w 8176538"/>
                      <a:gd name="connsiteY3" fmla="*/ 1269888 h 2772339"/>
                      <a:gd name="connsiteX4" fmla="*/ 20511 w 8176538"/>
                      <a:gd name="connsiteY4" fmla="*/ 147145 h 2772339"/>
                      <a:gd name="connsiteX5" fmla="*/ 4088015 w 8176538"/>
                      <a:gd name="connsiteY5" fmla="*/ 1566042 h 2772339"/>
                      <a:gd name="connsiteX6" fmla="*/ 8176538 w 8176538"/>
                      <a:gd name="connsiteY6" fmla="*/ 0 h 2772339"/>
                      <a:gd name="connsiteX0" fmla="*/ 8176538 w 8176538"/>
                      <a:gd name="connsiteY0" fmla="*/ 0 h 2825888"/>
                      <a:gd name="connsiteX1" fmla="*/ 8176538 w 8176538"/>
                      <a:gd name="connsiteY1" fmla="*/ 1378890 h 2825888"/>
                      <a:gd name="connsiteX2" fmla="*/ 4099034 w 8176538"/>
                      <a:gd name="connsiteY2" fmla="*/ 2825590 h 2825888"/>
                      <a:gd name="connsiteX3" fmla="*/ 0 w 8176538"/>
                      <a:gd name="connsiteY3" fmla="*/ 1269888 h 2825888"/>
                      <a:gd name="connsiteX4" fmla="*/ 20511 w 8176538"/>
                      <a:gd name="connsiteY4" fmla="*/ 147145 h 2825888"/>
                      <a:gd name="connsiteX5" fmla="*/ 4088015 w 8176538"/>
                      <a:gd name="connsiteY5" fmla="*/ 1566042 h 2825888"/>
                      <a:gd name="connsiteX6" fmla="*/ 8176538 w 8176538"/>
                      <a:gd name="connsiteY6" fmla="*/ 0 h 2825888"/>
                      <a:gd name="connsiteX0" fmla="*/ 8165518 w 8165518"/>
                      <a:gd name="connsiteY0" fmla="*/ 0 h 2825606"/>
                      <a:gd name="connsiteX1" fmla="*/ 8165518 w 8165518"/>
                      <a:gd name="connsiteY1" fmla="*/ 1378890 h 2825606"/>
                      <a:gd name="connsiteX2" fmla="*/ 4088014 w 8165518"/>
                      <a:gd name="connsiteY2" fmla="*/ 2825590 h 2825606"/>
                      <a:gd name="connsiteX3" fmla="*/ 0 w 8165518"/>
                      <a:gd name="connsiteY3" fmla="*/ 1403811 h 2825606"/>
                      <a:gd name="connsiteX4" fmla="*/ 9491 w 8165518"/>
                      <a:gd name="connsiteY4" fmla="*/ 147145 h 2825606"/>
                      <a:gd name="connsiteX5" fmla="*/ 4076995 w 8165518"/>
                      <a:gd name="connsiteY5" fmla="*/ 1566042 h 2825606"/>
                      <a:gd name="connsiteX6" fmla="*/ 8165518 w 8165518"/>
                      <a:gd name="connsiteY6" fmla="*/ 0 h 2825606"/>
                      <a:gd name="connsiteX0" fmla="*/ 8165518 w 8165518"/>
                      <a:gd name="connsiteY0" fmla="*/ 0 h 2879174"/>
                      <a:gd name="connsiteX1" fmla="*/ 8165518 w 8165518"/>
                      <a:gd name="connsiteY1" fmla="*/ 1378890 h 2879174"/>
                      <a:gd name="connsiteX2" fmla="*/ 4132092 w 8165518"/>
                      <a:gd name="connsiteY2" fmla="*/ 2879159 h 2879174"/>
                      <a:gd name="connsiteX3" fmla="*/ 0 w 8165518"/>
                      <a:gd name="connsiteY3" fmla="*/ 1403811 h 2879174"/>
                      <a:gd name="connsiteX4" fmla="*/ 9491 w 8165518"/>
                      <a:gd name="connsiteY4" fmla="*/ 147145 h 2879174"/>
                      <a:gd name="connsiteX5" fmla="*/ 4076995 w 8165518"/>
                      <a:gd name="connsiteY5" fmla="*/ 1566042 h 2879174"/>
                      <a:gd name="connsiteX6" fmla="*/ 8165518 w 8165518"/>
                      <a:gd name="connsiteY6" fmla="*/ 0 h 2879174"/>
                      <a:gd name="connsiteX0" fmla="*/ 8165518 w 8176537"/>
                      <a:gd name="connsiteY0" fmla="*/ 0 h 2879410"/>
                      <a:gd name="connsiteX1" fmla="*/ 8176537 w 8176537"/>
                      <a:gd name="connsiteY1" fmla="*/ 1499420 h 2879410"/>
                      <a:gd name="connsiteX2" fmla="*/ 4132092 w 8176537"/>
                      <a:gd name="connsiteY2" fmla="*/ 2879159 h 2879410"/>
                      <a:gd name="connsiteX3" fmla="*/ 0 w 8176537"/>
                      <a:gd name="connsiteY3" fmla="*/ 1403811 h 2879410"/>
                      <a:gd name="connsiteX4" fmla="*/ 9491 w 8176537"/>
                      <a:gd name="connsiteY4" fmla="*/ 147145 h 2879410"/>
                      <a:gd name="connsiteX5" fmla="*/ 4076995 w 8176537"/>
                      <a:gd name="connsiteY5" fmla="*/ 1566042 h 2879410"/>
                      <a:gd name="connsiteX6" fmla="*/ 8165518 w 8176537"/>
                      <a:gd name="connsiteY6" fmla="*/ 0 h 2879410"/>
                      <a:gd name="connsiteX0" fmla="*/ 8165518 w 8176537"/>
                      <a:gd name="connsiteY0" fmla="*/ 0 h 2879262"/>
                      <a:gd name="connsiteX1" fmla="*/ 8176537 w 8176537"/>
                      <a:gd name="connsiteY1" fmla="*/ 1499420 h 2879262"/>
                      <a:gd name="connsiteX2" fmla="*/ 4132092 w 8176537"/>
                      <a:gd name="connsiteY2" fmla="*/ 2879159 h 2879262"/>
                      <a:gd name="connsiteX3" fmla="*/ 0 w 8176537"/>
                      <a:gd name="connsiteY3" fmla="*/ 1403811 h 2879262"/>
                      <a:gd name="connsiteX4" fmla="*/ 9491 w 8176537"/>
                      <a:gd name="connsiteY4" fmla="*/ 147145 h 2879262"/>
                      <a:gd name="connsiteX5" fmla="*/ 4076995 w 8176537"/>
                      <a:gd name="connsiteY5" fmla="*/ 1566042 h 2879262"/>
                      <a:gd name="connsiteX6" fmla="*/ 8165518 w 8176537"/>
                      <a:gd name="connsiteY6" fmla="*/ 0 h 2879262"/>
                      <a:gd name="connsiteX0" fmla="*/ 8165518 w 8176537"/>
                      <a:gd name="connsiteY0" fmla="*/ 0 h 2879163"/>
                      <a:gd name="connsiteX1" fmla="*/ 8176537 w 8176537"/>
                      <a:gd name="connsiteY1" fmla="*/ 1499420 h 2879163"/>
                      <a:gd name="connsiteX2" fmla="*/ 4132092 w 8176537"/>
                      <a:gd name="connsiteY2" fmla="*/ 2879159 h 2879163"/>
                      <a:gd name="connsiteX3" fmla="*/ 0 w 8176537"/>
                      <a:gd name="connsiteY3" fmla="*/ 1510948 h 2879163"/>
                      <a:gd name="connsiteX4" fmla="*/ 9491 w 8176537"/>
                      <a:gd name="connsiteY4" fmla="*/ 147145 h 2879163"/>
                      <a:gd name="connsiteX5" fmla="*/ 4076995 w 8176537"/>
                      <a:gd name="connsiteY5" fmla="*/ 1566042 h 2879163"/>
                      <a:gd name="connsiteX6" fmla="*/ 8165518 w 8176537"/>
                      <a:gd name="connsiteY6" fmla="*/ 0 h 2879163"/>
                      <a:gd name="connsiteX0" fmla="*/ 8165518 w 8198577"/>
                      <a:gd name="connsiteY0" fmla="*/ 0 h 2879451"/>
                      <a:gd name="connsiteX1" fmla="*/ 8198577 w 8198577"/>
                      <a:gd name="connsiteY1" fmla="*/ 1606558 h 2879451"/>
                      <a:gd name="connsiteX2" fmla="*/ 4132092 w 8198577"/>
                      <a:gd name="connsiteY2" fmla="*/ 2879159 h 2879451"/>
                      <a:gd name="connsiteX3" fmla="*/ 0 w 8198577"/>
                      <a:gd name="connsiteY3" fmla="*/ 1510948 h 2879451"/>
                      <a:gd name="connsiteX4" fmla="*/ 9491 w 8198577"/>
                      <a:gd name="connsiteY4" fmla="*/ 147145 h 2879451"/>
                      <a:gd name="connsiteX5" fmla="*/ 4076995 w 8198577"/>
                      <a:gd name="connsiteY5" fmla="*/ 1566042 h 2879451"/>
                      <a:gd name="connsiteX6" fmla="*/ 8165518 w 8198577"/>
                      <a:gd name="connsiteY6" fmla="*/ 0 h 2879451"/>
                      <a:gd name="connsiteX0" fmla="*/ 8165518 w 8165518"/>
                      <a:gd name="connsiteY0" fmla="*/ 0 h 2880066"/>
                      <a:gd name="connsiteX1" fmla="*/ 8165518 w 8165518"/>
                      <a:gd name="connsiteY1" fmla="*/ 1673520 h 2880066"/>
                      <a:gd name="connsiteX2" fmla="*/ 4132092 w 8165518"/>
                      <a:gd name="connsiteY2" fmla="*/ 2879159 h 2880066"/>
                      <a:gd name="connsiteX3" fmla="*/ 0 w 8165518"/>
                      <a:gd name="connsiteY3" fmla="*/ 1510948 h 2880066"/>
                      <a:gd name="connsiteX4" fmla="*/ 9491 w 8165518"/>
                      <a:gd name="connsiteY4" fmla="*/ 147145 h 2880066"/>
                      <a:gd name="connsiteX5" fmla="*/ 4076995 w 8165518"/>
                      <a:gd name="connsiteY5" fmla="*/ 1566042 h 2880066"/>
                      <a:gd name="connsiteX6" fmla="*/ 8165518 w 8165518"/>
                      <a:gd name="connsiteY6" fmla="*/ 0 h 2880066"/>
                      <a:gd name="connsiteX0" fmla="*/ 8156794 w 8156794"/>
                      <a:gd name="connsiteY0" fmla="*/ 0 h 2879270"/>
                      <a:gd name="connsiteX1" fmla="*/ 8156794 w 8156794"/>
                      <a:gd name="connsiteY1" fmla="*/ 1673520 h 2879270"/>
                      <a:gd name="connsiteX2" fmla="*/ 4123368 w 8156794"/>
                      <a:gd name="connsiteY2" fmla="*/ 2879159 h 2879270"/>
                      <a:gd name="connsiteX3" fmla="*/ 2295 w 8156794"/>
                      <a:gd name="connsiteY3" fmla="*/ 1618086 h 2879270"/>
                      <a:gd name="connsiteX4" fmla="*/ 767 w 8156794"/>
                      <a:gd name="connsiteY4" fmla="*/ 147145 h 2879270"/>
                      <a:gd name="connsiteX5" fmla="*/ 4068271 w 8156794"/>
                      <a:gd name="connsiteY5" fmla="*/ 1566042 h 2879270"/>
                      <a:gd name="connsiteX6" fmla="*/ 8156794 w 8156794"/>
                      <a:gd name="connsiteY6" fmla="*/ 0 h 287927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20"/>
                      <a:gd name="connsiteX1" fmla="*/ 8156794 w 8156794"/>
                      <a:gd name="connsiteY1" fmla="*/ 1673520 h 2973020"/>
                      <a:gd name="connsiteX2" fmla="*/ 4134388 w 8156794"/>
                      <a:gd name="connsiteY2" fmla="*/ 2972904 h 2973020"/>
                      <a:gd name="connsiteX3" fmla="*/ 2295 w 8156794"/>
                      <a:gd name="connsiteY3" fmla="*/ 1618086 h 2973020"/>
                      <a:gd name="connsiteX4" fmla="*/ 767 w 8156794"/>
                      <a:gd name="connsiteY4" fmla="*/ 147145 h 2973020"/>
                      <a:gd name="connsiteX5" fmla="*/ 4068271 w 8156794"/>
                      <a:gd name="connsiteY5" fmla="*/ 1566042 h 2973020"/>
                      <a:gd name="connsiteX6" fmla="*/ 8156794 w 8156794"/>
                      <a:gd name="connsiteY6" fmla="*/ 0 h 2973020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141"/>
                      <a:gd name="connsiteX1" fmla="*/ 8156794 w 8156794"/>
                      <a:gd name="connsiteY1" fmla="*/ 1673520 h 2973141"/>
                      <a:gd name="connsiteX2" fmla="*/ 4134388 w 8156794"/>
                      <a:gd name="connsiteY2" fmla="*/ 2972904 h 2973141"/>
                      <a:gd name="connsiteX3" fmla="*/ 2295 w 8156794"/>
                      <a:gd name="connsiteY3" fmla="*/ 1618086 h 2973141"/>
                      <a:gd name="connsiteX4" fmla="*/ 767 w 8156794"/>
                      <a:gd name="connsiteY4" fmla="*/ 147145 h 2973141"/>
                      <a:gd name="connsiteX5" fmla="*/ 4068271 w 8156794"/>
                      <a:gd name="connsiteY5" fmla="*/ 1566042 h 2973141"/>
                      <a:gd name="connsiteX6" fmla="*/ 8156794 w 8156794"/>
                      <a:gd name="connsiteY6" fmla="*/ 0 h 2973141"/>
                      <a:gd name="connsiteX0" fmla="*/ 8156794 w 8156794"/>
                      <a:gd name="connsiteY0" fmla="*/ 0 h 3066827"/>
                      <a:gd name="connsiteX1" fmla="*/ 8156794 w 8156794"/>
                      <a:gd name="connsiteY1" fmla="*/ 1673520 h 3066827"/>
                      <a:gd name="connsiteX2" fmla="*/ 4123353 w 8156794"/>
                      <a:gd name="connsiteY2" fmla="*/ 3066650 h 3066827"/>
                      <a:gd name="connsiteX3" fmla="*/ 2295 w 8156794"/>
                      <a:gd name="connsiteY3" fmla="*/ 1618086 h 3066827"/>
                      <a:gd name="connsiteX4" fmla="*/ 767 w 8156794"/>
                      <a:gd name="connsiteY4" fmla="*/ 147145 h 3066827"/>
                      <a:gd name="connsiteX5" fmla="*/ 4068271 w 8156794"/>
                      <a:gd name="connsiteY5" fmla="*/ 1566042 h 3066827"/>
                      <a:gd name="connsiteX6" fmla="*/ 8156794 w 8156794"/>
                      <a:gd name="connsiteY6" fmla="*/ 0 h 3066827"/>
                      <a:gd name="connsiteX0" fmla="*/ 8123689 w 8156794"/>
                      <a:gd name="connsiteY0" fmla="*/ 0 h 2999866"/>
                      <a:gd name="connsiteX1" fmla="*/ 8156794 w 8156794"/>
                      <a:gd name="connsiteY1" fmla="*/ 1606559 h 2999866"/>
                      <a:gd name="connsiteX2" fmla="*/ 4123353 w 8156794"/>
                      <a:gd name="connsiteY2" fmla="*/ 2999689 h 2999866"/>
                      <a:gd name="connsiteX3" fmla="*/ 2295 w 8156794"/>
                      <a:gd name="connsiteY3" fmla="*/ 1551125 h 2999866"/>
                      <a:gd name="connsiteX4" fmla="*/ 767 w 8156794"/>
                      <a:gd name="connsiteY4" fmla="*/ 80184 h 2999866"/>
                      <a:gd name="connsiteX5" fmla="*/ 4068271 w 8156794"/>
                      <a:gd name="connsiteY5" fmla="*/ 1499081 h 2999866"/>
                      <a:gd name="connsiteX6" fmla="*/ 8123689 w 8156794"/>
                      <a:gd name="connsiteY6" fmla="*/ 0 h 2999866"/>
                      <a:gd name="connsiteX0" fmla="*/ 8167828 w 8167828"/>
                      <a:gd name="connsiteY0" fmla="*/ 0 h 3026651"/>
                      <a:gd name="connsiteX1" fmla="*/ 8156794 w 8167828"/>
                      <a:gd name="connsiteY1" fmla="*/ 1633344 h 3026651"/>
                      <a:gd name="connsiteX2" fmla="*/ 4123353 w 8167828"/>
                      <a:gd name="connsiteY2" fmla="*/ 3026474 h 3026651"/>
                      <a:gd name="connsiteX3" fmla="*/ 2295 w 8167828"/>
                      <a:gd name="connsiteY3" fmla="*/ 1577910 h 3026651"/>
                      <a:gd name="connsiteX4" fmla="*/ 767 w 8167828"/>
                      <a:gd name="connsiteY4" fmla="*/ 106969 h 3026651"/>
                      <a:gd name="connsiteX5" fmla="*/ 4068271 w 8167828"/>
                      <a:gd name="connsiteY5" fmla="*/ 1525866 h 3026651"/>
                      <a:gd name="connsiteX6" fmla="*/ 8167828 w 8167828"/>
                      <a:gd name="connsiteY6" fmla="*/ 0 h 3026651"/>
                      <a:gd name="connsiteX0" fmla="*/ 8167828 w 8167828"/>
                      <a:gd name="connsiteY0" fmla="*/ 0 h 3027228"/>
                      <a:gd name="connsiteX1" fmla="*/ 8145760 w 8167828"/>
                      <a:gd name="connsiteY1" fmla="*/ 1686913 h 3027228"/>
                      <a:gd name="connsiteX2" fmla="*/ 4123353 w 8167828"/>
                      <a:gd name="connsiteY2" fmla="*/ 3026474 h 3027228"/>
                      <a:gd name="connsiteX3" fmla="*/ 2295 w 8167828"/>
                      <a:gd name="connsiteY3" fmla="*/ 1577910 h 3027228"/>
                      <a:gd name="connsiteX4" fmla="*/ 767 w 8167828"/>
                      <a:gd name="connsiteY4" fmla="*/ 106969 h 3027228"/>
                      <a:gd name="connsiteX5" fmla="*/ 4068271 w 8167828"/>
                      <a:gd name="connsiteY5" fmla="*/ 1525866 h 3027228"/>
                      <a:gd name="connsiteX6" fmla="*/ 8167828 w 8167828"/>
                      <a:gd name="connsiteY6" fmla="*/ 0 h 3027228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23689 w 8145760"/>
                      <a:gd name="connsiteY0" fmla="*/ 13560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9 w 8145760"/>
                      <a:gd name="connsiteY6" fmla="*/ 13560 h 2920259"/>
                      <a:gd name="connsiteX0" fmla="*/ 8178863 w 8178863"/>
                      <a:gd name="connsiteY0" fmla="*/ 26952 h 2920259"/>
                      <a:gd name="connsiteX1" fmla="*/ 8145760 w 8178863"/>
                      <a:gd name="connsiteY1" fmla="*/ 1579944 h 2920259"/>
                      <a:gd name="connsiteX2" fmla="*/ 4123353 w 8178863"/>
                      <a:gd name="connsiteY2" fmla="*/ 2919505 h 2920259"/>
                      <a:gd name="connsiteX3" fmla="*/ 2295 w 8178863"/>
                      <a:gd name="connsiteY3" fmla="*/ 1470941 h 2920259"/>
                      <a:gd name="connsiteX4" fmla="*/ 767 w 8178863"/>
                      <a:gd name="connsiteY4" fmla="*/ 0 h 2920259"/>
                      <a:gd name="connsiteX5" fmla="*/ 4068271 w 8178863"/>
                      <a:gd name="connsiteY5" fmla="*/ 1418897 h 2920259"/>
                      <a:gd name="connsiteX6" fmla="*/ 8178863 w 8178863"/>
                      <a:gd name="connsiteY6" fmla="*/ 26952 h 2920259"/>
                      <a:gd name="connsiteX0" fmla="*/ 8167827 w 8167827"/>
                      <a:gd name="connsiteY0" fmla="*/ 40343 h 2920259"/>
                      <a:gd name="connsiteX1" fmla="*/ 8145760 w 8167827"/>
                      <a:gd name="connsiteY1" fmla="*/ 1579944 h 2920259"/>
                      <a:gd name="connsiteX2" fmla="*/ 4123353 w 8167827"/>
                      <a:gd name="connsiteY2" fmla="*/ 2919505 h 2920259"/>
                      <a:gd name="connsiteX3" fmla="*/ 2295 w 8167827"/>
                      <a:gd name="connsiteY3" fmla="*/ 1470941 h 2920259"/>
                      <a:gd name="connsiteX4" fmla="*/ 767 w 8167827"/>
                      <a:gd name="connsiteY4" fmla="*/ 0 h 2920259"/>
                      <a:gd name="connsiteX5" fmla="*/ 4068271 w 8167827"/>
                      <a:gd name="connsiteY5" fmla="*/ 1418897 h 2920259"/>
                      <a:gd name="connsiteX6" fmla="*/ 8167827 w 8167827"/>
                      <a:gd name="connsiteY6" fmla="*/ 40343 h 2920259"/>
                      <a:gd name="connsiteX0" fmla="*/ 8123687 w 8145760"/>
                      <a:gd name="connsiteY0" fmla="*/ 53735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7 w 8145760"/>
                      <a:gd name="connsiteY6" fmla="*/ 53735 h 2920259"/>
                      <a:gd name="connsiteX0" fmla="*/ 8161918 w 8161918"/>
                      <a:gd name="connsiteY0" fmla="*/ 0 h 2943855"/>
                      <a:gd name="connsiteX1" fmla="*/ 8145760 w 8161918"/>
                      <a:gd name="connsiteY1" fmla="*/ 1603540 h 2943855"/>
                      <a:gd name="connsiteX2" fmla="*/ 4123353 w 8161918"/>
                      <a:gd name="connsiteY2" fmla="*/ 2943101 h 2943855"/>
                      <a:gd name="connsiteX3" fmla="*/ 2295 w 8161918"/>
                      <a:gd name="connsiteY3" fmla="*/ 1494537 h 2943855"/>
                      <a:gd name="connsiteX4" fmla="*/ 767 w 8161918"/>
                      <a:gd name="connsiteY4" fmla="*/ 23596 h 2943855"/>
                      <a:gd name="connsiteX5" fmla="*/ 4068271 w 8161918"/>
                      <a:gd name="connsiteY5" fmla="*/ 1442493 h 2943855"/>
                      <a:gd name="connsiteX6" fmla="*/ 8161918 w 8161918"/>
                      <a:gd name="connsiteY6" fmla="*/ 0 h 2943855"/>
                      <a:gd name="connsiteX0" fmla="*/ 8144926 w 8145760"/>
                      <a:gd name="connsiteY0" fmla="*/ 43424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44926 w 8145760"/>
                      <a:gd name="connsiteY6" fmla="*/ 43424 h 2920259"/>
                      <a:gd name="connsiteX0" fmla="*/ 8161918 w 8161918"/>
                      <a:gd name="connsiteY0" fmla="*/ 0 h 2959321"/>
                      <a:gd name="connsiteX1" fmla="*/ 8145760 w 8161918"/>
                      <a:gd name="connsiteY1" fmla="*/ 1619006 h 2959321"/>
                      <a:gd name="connsiteX2" fmla="*/ 4123353 w 8161918"/>
                      <a:gd name="connsiteY2" fmla="*/ 2958567 h 2959321"/>
                      <a:gd name="connsiteX3" fmla="*/ 2295 w 8161918"/>
                      <a:gd name="connsiteY3" fmla="*/ 1510003 h 2959321"/>
                      <a:gd name="connsiteX4" fmla="*/ 767 w 8161918"/>
                      <a:gd name="connsiteY4" fmla="*/ 39062 h 2959321"/>
                      <a:gd name="connsiteX5" fmla="*/ 4068271 w 8161918"/>
                      <a:gd name="connsiteY5" fmla="*/ 1457959 h 2959321"/>
                      <a:gd name="connsiteX6" fmla="*/ 8161918 w 8161918"/>
                      <a:gd name="connsiteY6" fmla="*/ 0 h 2959321"/>
                      <a:gd name="connsiteX0" fmla="*/ 8161918 w 8162752"/>
                      <a:gd name="connsiteY0" fmla="*/ 0 h 2959488"/>
                      <a:gd name="connsiteX1" fmla="*/ 8162752 w 8162752"/>
                      <a:gd name="connsiteY1" fmla="*/ 1629317 h 2959488"/>
                      <a:gd name="connsiteX2" fmla="*/ 4123353 w 8162752"/>
                      <a:gd name="connsiteY2" fmla="*/ 2958567 h 2959488"/>
                      <a:gd name="connsiteX3" fmla="*/ 2295 w 8162752"/>
                      <a:gd name="connsiteY3" fmla="*/ 1510003 h 2959488"/>
                      <a:gd name="connsiteX4" fmla="*/ 767 w 8162752"/>
                      <a:gd name="connsiteY4" fmla="*/ 39062 h 2959488"/>
                      <a:gd name="connsiteX5" fmla="*/ 4068271 w 8162752"/>
                      <a:gd name="connsiteY5" fmla="*/ 1457959 h 2959488"/>
                      <a:gd name="connsiteX6" fmla="*/ 8161918 w 8162752"/>
                      <a:gd name="connsiteY6" fmla="*/ 0 h 2959488"/>
                      <a:gd name="connsiteX0" fmla="*/ 8165930 w 8166764"/>
                      <a:gd name="connsiteY0" fmla="*/ 7337 h 2966825"/>
                      <a:gd name="connsiteX1" fmla="*/ 8166764 w 8166764"/>
                      <a:gd name="connsiteY1" fmla="*/ 1636654 h 2966825"/>
                      <a:gd name="connsiteX2" fmla="*/ 4127365 w 8166764"/>
                      <a:gd name="connsiteY2" fmla="*/ 2965904 h 2966825"/>
                      <a:gd name="connsiteX3" fmla="*/ 6307 w 8166764"/>
                      <a:gd name="connsiteY3" fmla="*/ 1517340 h 2966825"/>
                      <a:gd name="connsiteX4" fmla="*/ 532 w 8166764"/>
                      <a:gd name="connsiteY4" fmla="*/ 0 h 2966825"/>
                      <a:gd name="connsiteX5" fmla="*/ 4072283 w 8166764"/>
                      <a:gd name="connsiteY5" fmla="*/ 1465296 h 2966825"/>
                      <a:gd name="connsiteX6" fmla="*/ 8165930 w 8166764"/>
                      <a:gd name="connsiteY6" fmla="*/ 7337 h 2966825"/>
                      <a:gd name="connsiteX0" fmla="*/ 8168119 w 8168953"/>
                      <a:gd name="connsiteY0" fmla="*/ 7337 h 2966682"/>
                      <a:gd name="connsiteX1" fmla="*/ 8168953 w 8168953"/>
                      <a:gd name="connsiteY1" fmla="*/ 1636654 h 2966682"/>
                      <a:gd name="connsiteX2" fmla="*/ 4129554 w 8168953"/>
                      <a:gd name="connsiteY2" fmla="*/ 2965904 h 2966682"/>
                      <a:gd name="connsiteX3" fmla="*/ 0 w 8168953"/>
                      <a:gd name="connsiteY3" fmla="*/ 1527651 h 2966682"/>
                      <a:gd name="connsiteX4" fmla="*/ 2721 w 8168953"/>
                      <a:gd name="connsiteY4" fmla="*/ 0 h 2966682"/>
                      <a:gd name="connsiteX5" fmla="*/ 4074472 w 8168953"/>
                      <a:gd name="connsiteY5" fmla="*/ 1465296 h 2966682"/>
                      <a:gd name="connsiteX6" fmla="*/ 8168119 w 8168953"/>
                      <a:gd name="connsiteY6" fmla="*/ 7337 h 2966682"/>
                      <a:gd name="connsiteX0" fmla="*/ 8168119 w 8168953"/>
                      <a:gd name="connsiteY0" fmla="*/ 7337 h 3100377"/>
                      <a:gd name="connsiteX1" fmla="*/ 8168953 w 8168953"/>
                      <a:gd name="connsiteY1" fmla="*/ 1636654 h 3100377"/>
                      <a:gd name="connsiteX2" fmla="*/ 4118520 w 8168953"/>
                      <a:gd name="connsiteY2" fmla="*/ 3099826 h 3100377"/>
                      <a:gd name="connsiteX3" fmla="*/ 0 w 8168953"/>
                      <a:gd name="connsiteY3" fmla="*/ 1527651 h 3100377"/>
                      <a:gd name="connsiteX4" fmla="*/ 2721 w 8168953"/>
                      <a:gd name="connsiteY4" fmla="*/ 0 h 3100377"/>
                      <a:gd name="connsiteX5" fmla="*/ 4074472 w 8168953"/>
                      <a:gd name="connsiteY5" fmla="*/ 1465296 h 3100377"/>
                      <a:gd name="connsiteX6" fmla="*/ 8168119 w 8168953"/>
                      <a:gd name="connsiteY6" fmla="*/ 7337 h 3100377"/>
                      <a:gd name="connsiteX0" fmla="*/ 8168119 w 8168953"/>
                      <a:gd name="connsiteY0" fmla="*/ 7337 h 3100429"/>
                      <a:gd name="connsiteX1" fmla="*/ 8168953 w 8168953"/>
                      <a:gd name="connsiteY1" fmla="*/ 1636654 h 3100429"/>
                      <a:gd name="connsiteX2" fmla="*/ 4118520 w 8168953"/>
                      <a:gd name="connsiteY2" fmla="*/ 3099826 h 3100429"/>
                      <a:gd name="connsiteX3" fmla="*/ 0 w 8168953"/>
                      <a:gd name="connsiteY3" fmla="*/ 1527651 h 3100429"/>
                      <a:gd name="connsiteX4" fmla="*/ 2721 w 8168953"/>
                      <a:gd name="connsiteY4" fmla="*/ 0 h 3100429"/>
                      <a:gd name="connsiteX5" fmla="*/ 4074472 w 8168953"/>
                      <a:gd name="connsiteY5" fmla="*/ 1465296 h 3100429"/>
                      <a:gd name="connsiteX6" fmla="*/ 8168119 w 8168953"/>
                      <a:gd name="connsiteY6" fmla="*/ 7337 h 3100429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166683" h="3099826">
                        <a:moveTo>
                          <a:pt x="8165849" y="7337"/>
                        </a:moveTo>
                        <a:lnTo>
                          <a:pt x="8166683" y="1636654"/>
                        </a:lnTo>
                        <a:cubicBezTo>
                          <a:pt x="7917761" y="2728489"/>
                          <a:pt x="5475903" y="3100137"/>
                          <a:pt x="4116250" y="3099826"/>
                        </a:cubicBezTo>
                        <a:cubicBezTo>
                          <a:pt x="2756597" y="3099515"/>
                          <a:pt x="245424" y="2744647"/>
                          <a:pt x="8764" y="1634789"/>
                        </a:cubicBezTo>
                        <a:cubicBezTo>
                          <a:pt x="11928" y="1215900"/>
                          <a:pt x="-2713" y="418889"/>
                          <a:pt x="451" y="0"/>
                        </a:cubicBezTo>
                        <a:cubicBezTo>
                          <a:pt x="385485" y="953840"/>
                          <a:pt x="2700268" y="1437288"/>
                          <a:pt x="4061168" y="1438511"/>
                        </a:cubicBezTo>
                        <a:cubicBezTo>
                          <a:pt x="5422068" y="1439734"/>
                          <a:pt x="7793228" y="1089449"/>
                          <a:pt x="8165849" y="7337"/>
                        </a:cubicBezTo>
                        <a:close/>
                      </a:path>
                    </a:pathLst>
                  </a:cu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r>
                      <a:rPr lang="en-US" dirty="0"/>
                      <a:t>                   </a:t>
                    </a:r>
                  </a:p>
                </p:txBody>
              </p:sp>
              <p:sp>
                <p:nvSpPr>
                  <p:cNvPr id="481" name="Oval 480">
                    <a:extLst>
                      <a:ext uri="{FF2B5EF4-FFF2-40B4-BE49-F238E27FC236}">
                        <a16:creationId xmlns:a16="http://schemas.microsoft.com/office/drawing/2014/main" id="{F9BAB47F-DDD3-BE44-9A9E-FC2F67051936}"/>
                      </a:ext>
                    </a:extLst>
                  </p:cNvPr>
                  <p:cNvSpPr/>
                  <p:nvPr/>
                </p:nvSpPr>
                <p:spPr>
                  <a:xfrm>
                    <a:off x="7494729" y="2774731"/>
                    <a:ext cx="1480163" cy="579140"/>
                  </a:xfrm>
                  <a:prstGeom prst="ellipse">
                    <a:avLst/>
                  </a:pr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r>
                      <a:rPr lang="en-US" dirty="0"/>
                      <a:t>              </a:t>
                    </a:r>
                  </a:p>
                </p:txBody>
              </p:sp>
              <p:grpSp>
                <p:nvGrpSpPr>
                  <p:cNvPr id="482" name="Group 481">
                    <a:extLst>
                      <a:ext uri="{FF2B5EF4-FFF2-40B4-BE49-F238E27FC236}">
                        <a16:creationId xmlns:a16="http://schemas.microsoft.com/office/drawing/2014/main" id="{753018A5-48AB-6D40-BB99-E6281192F8DD}"/>
                      </a:ext>
                    </a:extLst>
                  </p:cNvPr>
                  <p:cNvGrpSpPr/>
                  <p:nvPr/>
                </p:nvGrpSpPr>
                <p:grpSpPr>
                  <a:xfrm>
                    <a:off x="7713663" y="2848339"/>
                    <a:ext cx="1042107" cy="425543"/>
                    <a:chOff x="7786941" y="2884917"/>
                    <a:chExt cx="897649" cy="353919"/>
                  </a:xfrm>
                </p:grpSpPr>
                <p:sp>
                  <p:nvSpPr>
                    <p:cNvPr id="483" name="Freeform 482">
                      <a:extLst>
                        <a:ext uri="{FF2B5EF4-FFF2-40B4-BE49-F238E27FC236}">
                          <a16:creationId xmlns:a16="http://schemas.microsoft.com/office/drawing/2014/main" id="{BD7DB5A0-40AC-504F-93F8-89A5617E2AE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11770" y="28849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84" name="Freeform 483">
                      <a:extLst>
                        <a:ext uri="{FF2B5EF4-FFF2-40B4-BE49-F238E27FC236}">
                          <a16:creationId xmlns:a16="http://schemas.microsoft.com/office/drawing/2014/main" id="{DBEBB83D-40BF-8849-BAAA-59AB22EA085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367548" y="30543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85" name="Freeform 484">
                      <a:extLst>
                        <a:ext uri="{FF2B5EF4-FFF2-40B4-BE49-F238E27FC236}">
                          <a16:creationId xmlns:a16="http://schemas.microsoft.com/office/drawing/2014/main" id="{18930CC0-2525-0C49-9555-463122A4FBB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786941" y="30543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86" name="Freeform 485">
                      <a:extLst>
                        <a:ext uri="{FF2B5EF4-FFF2-40B4-BE49-F238E27FC236}">
                          <a16:creationId xmlns:a16="http://schemas.microsoft.com/office/drawing/2014/main" id="{0C651989-7B8A-F043-A1B6-F47D8764FCE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95013" y="29710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</p:grpSp>
            <p:grpSp>
              <p:nvGrpSpPr>
                <p:cNvPr id="529" name="Group 528">
                  <a:extLst>
                    <a:ext uri="{FF2B5EF4-FFF2-40B4-BE49-F238E27FC236}">
                      <a16:creationId xmlns:a16="http://schemas.microsoft.com/office/drawing/2014/main" id="{DE45D3AB-47E3-364E-81D6-324D69CE101C}"/>
                    </a:ext>
                  </a:extLst>
                </p:cNvPr>
                <p:cNvGrpSpPr/>
                <p:nvPr/>
              </p:nvGrpSpPr>
              <p:grpSpPr>
                <a:xfrm>
                  <a:off x="8311520" y="5194433"/>
                  <a:ext cx="309740" cy="190838"/>
                  <a:chOff x="3668110" y="2448910"/>
                  <a:chExt cx="3794234" cy="2165130"/>
                </a:xfrm>
              </p:grpSpPr>
              <p:sp>
                <p:nvSpPr>
                  <p:cNvPr id="530" name="Rectangle 529">
                    <a:extLst>
                      <a:ext uri="{FF2B5EF4-FFF2-40B4-BE49-F238E27FC236}">
                        <a16:creationId xmlns:a16="http://schemas.microsoft.com/office/drawing/2014/main" id="{72425686-3D93-0646-A923-6ADF75485CDC}"/>
                      </a:ext>
                    </a:extLst>
                  </p:cNvPr>
                  <p:cNvSpPr/>
                  <p:nvPr/>
                </p:nvSpPr>
                <p:spPr>
                  <a:xfrm>
                    <a:off x="3668110" y="3741409"/>
                    <a:ext cx="3780587" cy="872631"/>
                  </a:xfrm>
                  <a:prstGeom prst="rect">
                    <a:avLst/>
                  </a:pr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31" name="Freeform 530">
                    <a:extLst>
                      <a:ext uri="{FF2B5EF4-FFF2-40B4-BE49-F238E27FC236}">
                        <a16:creationId xmlns:a16="http://schemas.microsoft.com/office/drawing/2014/main" id="{6ADFF160-CF04-7049-A6D4-1C789FDD39AE}"/>
                      </a:ext>
                    </a:extLst>
                  </p:cNvPr>
                  <p:cNvSpPr/>
                  <p:nvPr/>
                </p:nvSpPr>
                <p:spPr>
                  <a:xfrm>
                    <a:off x="3678620" y="2448910"/>
                    <a:ext cx="3783724" cy="1324303"/>
                  </a:xfrm>
                  <a:custGeom>
                    <a:avLst/>
                    <a:gdLst>
                      <a:gd name="connsiteX0" fmla="*/ 0 w 3783724"/>
                      <a:gd name="connsiteY0" fmla="*/ 1313793 h 1324303"/>
                      <a:gd name="connsiteX1" fmla="*/ 0 w 3783724"/>
                      <a:gd name="connsiteY1" fmla="*/ 1313793 h 1324303"/>
                      <a:gd name="connsiteX2" fmla="*/ 252248 w 3783724"/>
                      <a:gd name="connsiteY2" fmla="*/ 0 h 1324303"/>
                      <a:gd name="connsiteX3" fmla="*/ 3415862 w 3783724"/>
                      <a:gd name="connsiteY3" fmla="*/ 21020 h 1324303"/>
                      <a:gd name="connsiteX4" fmla="*/ 3783724 w 3783724"/>
                      <a:gd name="connsiteY4" fmla="*/ 1324303 h 1324303"/>
                      <a:gd name="connsiteX5" fmla="*/ 0 w 3783724"/>
                      <a:gd name="connsiteY5" fmla="*/ 1313793 h 13243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783724" h="1324303">
                        <a:moveTo>
                          <a:pt x="0" y="1313793"/>
                        </a:moveTo>
                        <a:lnTo>
                          <a:pt x="0" y="1313793"/>
                        </a:lnTo>
                        <a:lnTo>
                          <a:pt x="252248" y="0"/>
                        </a:lnTo>
                        <a:lnTo>
                          <a:pt x="3415862" y="21020"/>
                        </a:lnTo>
                        <a:lnTo>
                          <a:pt x="3783724" y="1324303"/>
                        </a:lnTo>
                        <a:lnTo>
                          <a:pt x="0" y="1313793"/>
                        </a:lnTo>
                        <a:close/>
                      </a:path>
                    </a:pathLst>
                  </a:cu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grpSp>
                <p:nvGrpSpPr>
                  <p:cNvPr id="532" name="Group 531">
                    <a:extLst>
                      <a:ext uri="{FF2B5EF4-FFF2-40B4-BE49-F238E27FC236}">
                        <a16:creationId xmlns:a16="http://schemas.microsoft.com/office/drawing/2014/main" id="{AFDD9D33-8D17-F840-A9A5-3807DD3BA314}"/>
                      </a:ext>
                    </a:extLst>
                  </p:cNvPr>
                  <p:cNvGrpSpPr/>
                  <p:nvPr/>
                </p:nvGrpSpPr>
                <p:grpSpPr>
                  <a:xfrm>
                    <a:off x="3941378" y="2603243"/>
                    <a:ext cx="3202061" cy="1066110"/>
                    <a:chOff x="7939341" y="3037317"/>
                    <a:chExt cx="897649" cy="353919"/>
                  </a:xfrm>
                </p:grpSpPr>
                <p:sp>
                  <p:nvSpPr>
                    <p:cNvPr id="533" name="Freeform 532">
                      <a:extLst>
                        <a:ext uri="{FF2B5EF4-FFF2-40B4-BE49-F238E27FC236}">
                          <a16:creationId xmlns:a16="http://schemas.microsoft.com/office/drawing/2014/main" id="{3AF3452D-972F-6944-8123-ECA4288786D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964170" y="30373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534" name="Freeform 533">
                      <a:extLst>
                        <a:ext uri="{FF2B5EF4-FFF2-40B4-BE49-F238E27FC236}">
                          <a16:creationId xmlns:a16="http://schemas.microsoft.com/office/drawing/2014/main" id="{BA43E42C-CD9B-1744-BEEC-9E664114AC8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519948" y="32067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535" name="Freeform 534">
                      <a:extLst>
                        <a:ext uri="{FF2B5EF4-FFF2-40B4-BE49-F238E27FC236}">
                          <a16:creationId xmlns:a16="http://schemas.microsoft.com/office/drawing/2014/main" id="{42EF7BB0-4257-F646-805E-AFBA92B62F9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939341" y="32067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536" name="Freeform 535">
                      <a:extLst>
                        <a:ext uri="{FF2B5EF4-FFF2-40B4-BE49-F238E27FC236}">
                          <a16:creationId xmlns:a16="http://schemas.microsoft.com/office/drawing/2014/main" id="{95AEC175-56C0-C14B-9DC5-693400B124A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047413" y="31234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</p:grpSp>
            <p:grpSp>
              <p:nvGrpSpPr>
                <p:cNvPr id="463" name="Group 462">
                  <a:extLst>
                    <a:ext uri="{FF2B5EF4-FFF2-40B4-BE49-F238E27FC236}">
                      <a16:creationId xmlns:a16="http://schemas.microsoft.com/office/drawing/2014/main" id="{A8C4B740-B92E-8942-8EF4-347710C32F2C}"/>
                    </a:ext>
                  </a:extLst>
                </p:cNvPr>
                <p:cNvGrpSpPr/>
                <p:nvPr/>
              </p:nvGrpSpPr>
              <p:grpSpPr>
                <a:xfrm>
                  <a:off x="9247893" y="4775686"/>
                  <a:ext cx="393760" cy="218578"/>
                  <a:chOff x="7493876" y="2774731"/>
                  <a:chExt cx="1481958" cy="894622"/>
                </a:xfrm>
              </p:grpSpPr>
              <p:sp>
                <p:nvSpPr>
                  <p:cNvPr id="464" name="Freeform 463">
                    <a:extLst>
                      <a:ext uri="{FF2B5EF4-FFF2-40B4-BE49-F238E27FC236}">
                        <a16:creationId xmlns:a16="http://schemas.microsoft.com/office/drawing/2014/main" id="{71A9C1C2-E4A0-D74C-8C05-2AD307E7B3ED}"/>
                      </a:ext>
                    </a:extLst>
                  </p:cNvPr>
                  <p:cNvSpPr/>
                  <p:nvPr/>
                </p:nvSpPr>
                <p:spPr>
                  <a:xfrm>
                    <a:off x="7493876" y="3084399"/>
                    <a:ext cx="1481958" cy="584954"/>
                  </a:xfrm>
                  <a:custGeom>
                    <a:avLst/>
                    <a:gdLst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76538 w 8176538"/>
                      <a:gd name="connsiteY0" fmla="*/ 0 h 2638097"/>
                      <a:gd name="connsiteX1" fmla="*/ 8176538 w 8176538"/>
                      <a:gd name="connsiteY1" fmla="*/ 1271752 h 2638097"/>
                      <a:gd name="connsiteX2" fmla="*/ 4088015 w 8176538"/>
                      <a:gd name="connsiteY2" fmla="*/ 2638097 h 2638097"/>
                      <a:gd name="connsiteX3" fmla="*/ 0 w 8176538"/>
                      <a:gd name="connsiteY3" fmla="*/ 1269888 h 2638097"/>
                      <a:gd name="connsiteX4" fmla="*/ 20511 w 8176538"/>
                      <a:gd name="connsiteY4" fmla="*/ 147145 h 2638097"/>
                      <a:gd name="connsiteX5" fmla="*/ 4088015 w 8176538"/>
                      <a:gd name="connsiteY5" fmla="*/ 1566042 h 2638097"/>
                      <a:gd name="connsiteX6" fmla="*/ 8176538 w 8176538"/>
                      <a:gd name="connsiteY6" fmla="*/ 0 h 2638097"/>
                      <a:gd name="connsiteX0" fmla="*/ 8176538 w 8176538"/>
                      <a:gd name="connsiteY0" fmla="*/ 0 h 2772020"/>
                      <a:gd name="connsiteX1" fmla="*/ 8176538 w 8176538"/>
                      <a:gd name="connsiteY1" fmla="*/ 1271752 h 2772020"/>
                      <a:gd name="connsiteX2" fmla="*/ 4099034 w 8176538"/>
                      <a:gd name="connsiteY2" fmla="*/ 2772020 h 2772020"/>
                      <a:gd name="connsiteX3" fmla="*/ 0 w 8176538"/>
                      <a:gd name="connsiteY3" fmla="*/ 1269888 h 2772020"/>
                      <a:gd name="connsiteX4" fmla="*/ 20511 w 8176538"/>
                      <a:gd name="connsiteY4" fmla="*/ 147145 h 2772020"/>
                      <a:gd name="connsiteX5" fmla="*/ 4088015 w 8176538"/>
                      <a:gd name="connsiteY5" fmla="*/ 1566042 h 2772020"/>
                      <a:gd name="connsiteX6" fmla="*/ 8176538 w 8176538"/>
                      <a:gd name="connsiteY6" fmla="*/ 0 h 2772020"/>
                      <a:gd name="connsiteX0" fmla="*/ 8176538 w 8176538"/>
                      <a:gd name="connsiteY0" fmla="*/ 0 h 2772339"/>
                      <a:gd name="connsiteX1" fmla="*/ 8176538 w 8176538"/>
                      <a:gd name="connsiteY1" fmla="*/ 1378890 h 2772339"/>
                      <a:gd name="connsiteX2" fmla="*/ 4099034 w 8176538"/>
                      <a:gd name="connsiteY2" fmla="*/ 2772020 h 2772339"/>
                      <a:gd name="connsiteX3" fmla="*/ 0 w 8176538"/>
                      <a:gd name="connsiteY3" fmla="*/ 1269888 h 2772339"/>
                      <a:gd name="connsiteX4" fmla="*/ 20511 w 8176538"/>
                      <a:gd name="connsiteY4" fmla="*/ 147145 h 2772339"/>
                      <a:gd name="connsiteX5" fmla="*/ 4088015 w 8176538"/>
                      <a:gd name="connsiteY5" fmla="*/ 1566042 h 2772339"/>
                      <a:gd name="connsiteX6" fmla="*/ 8176538 w 8176538"/>
                      <a:gd name="connsiteY6" fmla="*/ 0 h 2772339"/>
                      <a:gd name="connsiteX0" fmla="*/ 8176538 w 8176538"/>
                      <a:gd name="connsiteY0" fmla="*/ 0 h 2825888"/>
                      <a:gd name="connsiteX1" fmla="*/ 8176538 w 8176538"/>
                      <a:gd name="connsiteY1" fmla="*/ 1378890 h 2825888"/>
                      <a:gd name="connsiteX2" fmla="*/ 4099034 w 8176538"/>
                      <a:gd name="connsiteY2" fmla="*/ 2825590 h 2825888"/>
                      <a:gd name="connsiteX3" fmla="*/ 0 w 8176538"/>
                      <a:gd name="connsiteY3" fmla="*/ 1269888 h 2825888"/>
                      <a:gd name="connsiteX4" fmla="*/ 20511 w 8176538"/>
                      <a:gd name="connsiteY4" fmla="*/ 147145 h 2825888"/>
                      <a:gd name="connsiteX5" fmla="*/ 4088015 w 8176538"/>
                      <a:gd name="connsiteY5" fmla="*/ 1566042 h 2825888"/>
                      <a:gd name="connsiteX6" fmla="*/ 8176538 w 8176538"/>
                      <a:gd name="connsiteY6" fmla="*/ 0 h 2825888"/>
                      <a:gd name="connsiteX0" fmla="*/ 8165518 w 8165518"/>
                      <a:gd name="connsiteY0" fmla="*/ 0 h 2825606"/>
                      <a:gd name="connsiteX1" fmla="*/ 8165518 w 8165518"/>
                      <a:gd name="connsiteY1" fmla="*/ 1378890 h 2825606"/>
                      <a:gd name="connsiteX2" fmla="*/ 4088014 w 8165518"/>
                      <a:gd name="connsiteY2" fmla="*/ 2825590 h 2825606"/>
                      <a:gd name="connsiteX3" fmla="*/ 0 w 8165518"/>
                      <a:gd name="connsiteY3" fmla="*/ 1403811 h 2825606"/>
                      <a:gd name="connsiteX4" fmla="*/ 9491 w 8165518"/>
                      <a:gd name="connsiteY4" fmla="*/ 147145 h 2825606"/>
                      <a:gd name="connsiteX5" fmla="*/ 4076995 w 8165518"/>
                      <a:gd name="connsiteY5" fmla="*/ 1566042 h 2825606"/>
                      <a:gd name="connsiteX6" fmla="*/ 8165518 w 8165518"/>
                      <a:gd name="connsiteY6" fmla="*/ 0 h 2825606"/>
                      <a:gd name="connsiteX0" fmla="*/ 8165518 w 8165518"/>
                      <a:gd name="connsiteY0" fmla="*/ 0 h 2879174"/>
                      <a:gd name="connsiteX1" fmla="*/ 8165518 w 8165518"/>
                      <a:gd name="connsiteY1" fmla="*/ 1378890 h 2879174"/>
                      <a:gd name="connsiteX2" fmla="*/ 4132092 w 8165518"/>
                      <a:gd name="connsiteY2" fmla="*/ 2879159 h 2879174"/>
                      <a:gd name="connsiteX3" fmla="*/ 0 w 8165518"/>
                      <a:gd name="connsiteY3" fmla="*/ 1403811 h 2879174"/>
                      <a:gd name="connsiteX4" fmla="*/ 9491 w 8165518"/>
                      <a:gd name="connsiteY4" fmla="*/ 147145 h 2879174"/>
                      <a:gd name="connsiteX5" fmla="*/ 4076995 w 8165518"/>
                      <a:gd name="connsiteY5" fmla="*/ 1566042 h 2879174"/>
                      <a:gd name="connsiteX6" fmla="*/ 8165518 w 8165518"/>
                      <a:gd name="connsiteY6" fmla="*/ 0 h 2879174"/>
                      <a:gd name="connsiteX0" fmla="*/ 8165518 w 8176537"/>
                      <a:gd name="connsiteY0" fmla="*/ 0 h 2879410"/>
                      <a:gd name="connsiteX1" fmla="*/ 8176537 w 8176537"/>
                      <a:gd name="connsiteY1" fmla="*/ 1499420 h 2879410"/>
                      <a:gd name="connsiteX2" fmla="*/ 4132092 w 8176537"/>
                      <a:gd name="connsiteY2" fmla="*/ 2879159 h 2879410"/>
                      <a:gd name="connsiteX3" fmla="*/ 0 w 8176537"/>
                      <a:gd name="connsiteY3" fmla="*/ 1403811 h 2879410"/>
                      <a:gd name="connsiteX4" fmla="*/ 9491 w 8176537"/>
                      <a:gd name="connsiteY4" fmla="*/ 147145 h 2879410"/>
                      <a:gd name="connsiteX5" fmla="*/ 4076995 w 8176537"/>
                      <a:gd name="connsiteY5" fmla="*/ 1566042 h 2879410"/>
                      <a:gd name="connsiteX6" fmla="*/ 8165518 w 8176537"/>
                      <a:gd name="connsiteY6" fmla="*/ 0 h 2879410"/>
                      <a:gd name="connsiteX0" fmla="*/ 8165518 w 8176537"/>
                      <a:gd name="connsiteY0" fmla="*/ 0 h 2879262"/>
                      <a:gd name="connsiteX1" fmla="*/ 8176537 w 8176537"/>
                      <a:gd name="connsiteY1" fmla="*/ 1499420 h 2879262"/>
                      <a:gd name="connsiteX2" fmla="*/ 4132092 w 8176537"/>
                      <a:gd name="connsiteY2" fmla="*/ 2879159 h 2879262"/>
                      <a:gd name="connsiteX3" fmla="*/ 0 w 8176537"/>
                      <a:gd name="connsiteY3" fmla="*/ 1403811 h 2879262"/>
                      <a:gd name="connsiteX4" fmla="*/ 9491 w 8176537"/>
                      <a:gd name="connsiteY4" fmla="*/ 147145 h 2879262"/>
                      <a:gd name="connsiteX5" fmla="*/ 4076995 w 8176537"/>
                      <a:gd name="connsiteY5" fmla="*/ 1566042 h 2879262"/>
                      <a:gd name="connsiteX6" fmla="*/ 8165518 w 8176537"/>
                      <a:gd name="connsiteY6" fmla="*/ 0 h 2879262"/>
                      <a:gd name="connsiteX0" fmla="*/ 8165518 w 8176537"/>
                      <a:gd name="connsiteY0" fmla="*/ 0 h 2879163"/>
                      <a:gd name="connsiteX1" fmla="*/ 8176537 w 8176537"/>
                      <a:gd name="connsiteY1" fmla="*/ 1499420 h 2879163"/>
                      <a:gd name="connsiteX2" fmla="*/ 4132092 w 8176537"/>
                      <a:gd name="connsiteY2" fmla="*/ 2879159 h 2879163"/>
                      <a:gd name="connsiteX3" fmla="*/ 0 w 8176537"/>
                      <a:gd name="connsiteY3" fmla="*/ 1510948 h 2879163"/>
                      <a:gd name="connsiteX4" fmla="*/ 9491 w 8176537"/>
                      <a:gd name="connsiteY4" fmla="*/ 147145 h 2879163"/>
                      <a:gd name="connsiteX5" fmla="*/ 4076995 w 8176537"/>
                      <a:gd name="connsiteY5" fmla="*/ 1566042 h 2879163"/>
                      <a:gd name="connsiteX6" fmla="*/ 8165518 w 8176537"/>
                      <a:gd name="connsiteY6" fmla="*/ 0 h 2879163"/>
                      <a:gd name="connsiteX0" fmla="*/ 8165518 w 8198577"/>
                      <a:gd name="connsiteY0" fmla="*/ 0 h 2879451"/>
                      <a:gd name="connsiteX1" fmla="*/ 8198577 w 8198577"/>
                      <a:gd name="connsiteY1" fmla="*/ 1606558 h 2879451"/>
                      <a:gd name="connsiteX2" fmla="*/ 4132092 w 8198577"/>
                      <a:gd name="connsiteY2" fmla="*/ 2879159 h 2879451"/>
                      <a:gd name="connsiteX3" fmla="*/ 0 w 8198577"/>
                      <a:gd name="connsiteY3" fmla="*/ 1510948 h 2879451"/>
                      <a:gd name="connsiteX4" fmla="*/ 9491 w 8198577"/>
                      <a:gd name="connsiteY4" fmla="*/ 147145 h 2879451"/>
                      <a:gd name="connsiteX5" fmla="*/ 4076995 w 8198577"/>
                      <a:gd name="connsiteY5" fmla="*/ 1566042 h 2879451"/>
                      <a:gd name="connsiteX6" fmla="*/ 8165518 w 8198577"/>
                      <a:gd name="connsiteY6" fmla="*/ 0 h 2879451"/>
                      <a:gd name="connsiteX0" fmla="*/ 8165518 w 8165518"/>
                      <a:gd name="connsiteY0" fmla="*/ 0 h 2880066"/>
                      <a:gd name="connsiteX1" fmla="*/ 8165518 w 8165518"/>
                      <a:gd name="connsiteY1" fmla="*/ 1673520 h 2880066"/>
                      <a:gd name="connsiteX2" fmla="*/ 4132092 w 8165518"/>
                      <a:gd name="connsiteY2" fmla="*/ 2879159 h 2880066"/>
                      <a:gd name="connsiteX3" fmla="*/ 0 w 8165518"/>
                      <a:gd name="connsiteY3" fmla="*/ 1510948 h 2880066"/>
                      <a:gd name="connsiteX4" fmla="*/ 9491 w 8165518"/>
                      <a:gd name="connsiteY4" fmla="*/ 147145 h 2880066"/>
                      <a:gd name="connsiteX5" fmla="*/ 4076995 w 8165518"/>
                      <a:gd name="connsiteY5" fmla="*/ 1566042 h 2880066"/>
                      <a:gd name="connsiteX6" fmla="*/ 8165518 w 8165518"/>
                      <a:gd name="connsiteY6" fmla="*/ 0 h 2880066"/>
                      <a:gd name="connsiteX0" fmla="*/ 8156794 w 8156794"/>
                      <a:gd name="connsiteY0" fmla="*/ 0 h 2879270"/>
                      <a:gd name="connsiteX1" fmla="*/ 8156794 w 8156794"/>
                      <a:gd name="connsiteY1" fmla="*/ 1673520 h 2879270"/>
                      <a:gd name="connsiteX2" fmla="*/ 4123368 w 8156794"/>
                      <a:gd name="connsiteY2" fmla="*/ 2879159 h 2879270"/>
                      <a:gd name="connsiteX3" fmla="*/ 2295 w 8156794"/>
                      <a:gd name="connsiteY3" fmla="*/ 1618086 h 2879270"/>
                      <a:gd name="connsiteX4" fmla="*/ 767 w 8156794"/>
                      <a:gd name="connsiteY4" fmla="*/ 147145 h 2879270"/>
                      <a:gd name="connsiteX5" fmla="*/ 4068271 w 8156794"/>
                      <a:gd name="connsiteY5" fmla="*/ 1566042 h 2879270"/>
                      <a:gd name="connsiteX6" fmla="*/ 8156794 w 8156794"/>
                      <a:gd name="connsiteY6" fmla="*/ 0 h 287927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20"/>
                      <a:gd name="connsiteX1" fmla="*/ 8156794 w 8156794"/>
                      <a:gd name="connsiteY1" fmla="*/ 1673520 h 2973020"/>
                      <a:gd name="connsiteX2" fmla="*/ 4134388 w 8156794"/>
                      <a:gd name="connsiteY2" fmla="*/ 2972904 h 2973020"/>
                      <a:gd name="connsiteX3" fmla="*/ 2295 w 8156794"/>
                      <a:gd name="connsiteY3" fmla="*/ 1618086 h 2973020"/>
                      <a:gd name="connsiteX4" fmla="*/ 767 w 8156794"/>
                      <a:gd name="connsiteY4" fmla="*/ 147145 h 2973020"/>
                      <a:gd name="connsiteX5" fmla="*/ 4068271 w 8156794"/>
                      <a:gd name="connsiteY5" fmla="*/ 1566042 h 2973020"/>
                      <a:gd name="connsiteX6" fmla="*/ 8156794 w 8156794"/>
                      <a:gd name="connsiteY6" fmla="*/ 0 h 2973020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141"/>
                      <a:gd name="connsiteX1" fmla="*/ 8156794 w 8156794"/>
                      <a:gd name="connsiteY1" fmla="*/ 1673520 h 2973141"/>
                      <a:gd name="connsiteX2" fmla="*/ 4134388 w 8156794"/>
                      <a:gd name="connsiteY2" fmla="*/ 2972904 h 2973141"/>
                      <a:gd name="connsiteX3" fmla="*/ 2295 w 8156794"/>
                      <a:gd name="connsiteY3" fmla="*/ 1618086 h 2973141"/>
                      <a:gd name="connsiteX4" fmla="*/ 767 w 8156794"/>
                      <a:gd name="connsiteY4" fmla="*/ 147145 h 2973141"/>
                      <a:gd name="connsiteX5" fmla="*/ 4068271 w 8156794"/>
                      <a:gd name="connsiteY5" fmla="*/ 1566042 h 2973141"/>
                      <a:gd name="connsiteX6" fmla="*/ 8156794 w 8156794"/>
                      <a:gd name="connsiteY6" fmla="*/ 0 h 2973141"/>
                      <a:gd name="connsiteX0" fmla="*/ 8156794 w 8156794"/>
                      <a:gd name="connsiteY0" fmla="*/ 0 h 3066827"/>
                      <a:gd name="connsiteX1" fmla="*/ 8156794 w 8156794"/>
                      <a:gd name="connsiteY1" fmla="*/ 1673520 h 3066827"/>
                      <a:gd name="connsiteX2" fmla="*/ 4123353 w 8156794"/>
                      <a:gd name="connsiteY2" fmla="*/ 3066650 h 3066827"/>
                      <a:gd name="connsiteX3" fmla="*/ 2295 w 8156794"/>
                      <a:gd name="connsiteY3" fmla="*/ 1618086 h 3066827"/>
                      <a:gd name="connsiteX4" fmla="*/ 767 w 8156794"/>
                      <a:gd name="connsiteY4" fmla="*/ 147145 h 3066827"/>
                      <a:gd name="connsiteX5" fmla="*/ 4068271 w 8156794"/>
                      <a:gd name="connsiteY5" fmla="*/ 1566042 h 3066827"/>
                      <a:gd name="connsiteX6" fmla="*/ 8156794 w 8156794"/>
                      <a:gd name="connsiteY6" fmla="*/ 0 h 3066827"/>
                      <a:gd name="connsiteX0" fmla="*/ 8123689 w 8156794"/>
                      <a:gd name="connsiteY0" fmla="*/ 0 h 2999866"/>
                      <a:gd name="connsiteX1" fmla="*/ 8156794 w 8156794"/>
                      <a:gd name="connsiteY1" fmla="*/ 1606559 h 2999866"/>
                      <a:gd name="connsiteX2" fmla="*/ 4123353 w 8156794"/>
                      <a:gd name="connsiteY2" fmla="*/ 2999689 h 2999866"/>
                      <a:gd name="connsiteX3" fmla="*/ 2295 w 8156794"/>
                      <a:gd name="connsiteY3" fmla="*/ 1551125 h 2999866"/>
                      <a:gd name="connsiteX4" fmla="*/ 767 w 8156794"/>
                      <a:gd name="connsiteY4" fmla="*/ 80184 h 2999866"/>
                      <a:gd name="connsiteX5" fmla="*/ 4068271 w 8156794"/>
                      <a:gd name="connsiteY5" fmla="*/ 1499081 h 2999866"/>
                      <a:gd name="connsiteX6" fmla="*/ 8123689 w 8156794"/>
                      <a:gd name="connsiteY6" fmla="*/ 0 h 2999866"/>
                      <a:gd name="connsiteX0" fmla="*/ 8167828 w 8167828"/>
                      <a:gd name="connsiteY0" fmla="*/ 0 h 3026651"/>
                      <a:gd name="connsiteX1" fmla="*/ 8156794 w 8167828"/>
                      <a:gd name="connsiteY1" fmla="*/ 1633344 h 3026651"/>
                      <a:gd name="connsiteX2" fmla="*/ 4123353 w 8167828"/>
                      <a:gd name="connsiteY2" fmla="*/ 3026474 h 3026651"/>
                      <a:gd name="connsiteX3" fmla="*/ 2295 w 8167828"/>
                      <a:gd name="connsiteY3" fmla="*/ 1577910 h 3026651"/>
                      <a:gd name="connsiteX4" fmla="*/ 767 w 8167828"/>
                      <a:gd name="connsiteY4" fmla="*/ 106969 h 3026651"/>
                      <a:gd name="connsiteX5" fmla="*/ 4068271 w 8167828"/>
                      <a:gd name="connsiteY5" fmla="*/ 1525866 h 3026651"/>
                      <a:gd name="connsiteX6" fmla="*/ 8167828 w 8167828"/>
                      <a:gd name="connsiteY6" fmla="*/ 0 h 3026651"/>
                      <a:gd name="connsiteX0" fmla="*/ 8167828 w 8167828"/>
                      <a:gd name="connsiteY0" fmla="*/ 0 h 3027228"/>
                      <a:gd name="connsiteX1" fmla="*/ 8145760 w 8167828"/>
                      <a:gd name="connsiteY1" fmla="*/ 1686913 h 3027228"/>
                      <a:gd name="connsiteX2" fmla="*/ 4123353 w 8167828"/>
                      <a:gd name="connsiteY2" fmla="*/ 3026474 h 3027228"/>
                      <a:gd name="connsiteX3" fmla="*/ 2295 w 8167828"/>
                      <a:gd name="connsiteY3" fmla="*/ 1577910 h 3027228"/>
                      <a:gd name="connsiteX4" fmla="*/ 767 w 8167828"/>
                      <a:gd name="connsiteY4" fmla="*/ 106969 h 3027228"/>
                      <a:gd name="connsiteX5" fmla="*/ 4068271 w 8167828"/>
                      <a:gd name="connsiteY5" fmla="*/ 1525866 h 3027228"/>
                      <a:gd name="connsiteX6" fmla="*/ 8167828 w 8167828"/>
                      <a:gd name="connsiteY6" fmla="*/ 0 h 3027228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23689 w 8145760"/>
                      <a:gd name="connsiteY0" fmla="*/ 13560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9 w 8145760"/>
                      <a:gd name="connsiteY6" fmla="*/ 13560 h 2920259"/>
                      <a:gd name="connsiteX0" fmla="*/ 8178863 w 8178863"/>
                      <a:gd name="connsiteY0" fmla="*/ 26952 h 2920259"/>
                      <a:gd name="connsiteX1" fmla="*/ 8145760 w 8178863"/>
                      <a:gd name="connsiteY1" fmla="*/ 1579944 h 2920259"/>
                      <a:gd name="connsiteX2" fmla="*/ 4123353 w 8178863"/>
                      <a:gd name="connsiteY2" fmla="*/ 2919505 h 2920259"/>
                      <a:gd name="connsiteX3" fmla="*/ 2295 w 8178863"/>
                      <a:gd name="connsiteY3" fmla="*/ 1470941 h 2920259"/>
                      <a:gd name="connsiteX4" fmla="*/ 767 w 8178863"/>
                      <a:gd name="connsiteY4" fmla="*/ 0 h 2920259"/>
                      <a:gd name="connsiteX5" fmla="*/ 4068271 w 8178863"/>
                      <a:gd name="connsiteY5" fmla="*/ 1418897 h 2920259"/>
                      <a:gd name="connsiteX6" fmla="*/ 8178863 w 8178863"/>
                      <a:gd name="connsiteY6" fmla="*/ 26952 h 2920259"/>
                      <a:gd name="connsiteX0" fmla="*/ 8167827 w 8167827"/>
                      <a:gd name="connsiteY0" fmla="*/ 40343 h 2920259"/>
                      <a:gd name="connsiteX1" fmla="*/ 8145760 w 8167827"/>
                      <a:gd name="connsiteY1" fmla="*/ 1579944 h 2920259"/>
                      <a:gd name="connsiteX2" fmla="*/ 4123353 w 8167827"/>
                      <a:gd name="connsiteY2" fmla="*/ 2919505 h 2920259"/>
                      <a:gd name="connsiteX3" fmla="*/ 2295 w 8167827"/>
                      <a:gd name="connsiteY3" fmla="*/ 1470941 h 2920259"/>
                      <a:gd name="connsiteX4" fmla="*/ 767 w 8167827"/>
                      <a:gd name="connsiteY4" fmla="*/ 0 h 2920259"/>
                      <a:gd name="connsiteX5" fmla="*/ 4068271 w 8167827"/>
                      <a:gd name="connsiteY5" fmla="*/ 1418897 h 2920259"/>
                      <a:gd name="connsiteX6" fmla="*/ 8167827 w 8167827"/>
                      <a:gd name="connsiteY6" fmla="*/ 40343 h 2920259"/>
                      <a:gd name="connsiteX0" fmla="*/ 8123687 w 8145760"/>
                      <a:gd name="connsiteY0" fmla="*/ 53735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7 w 8145760"/>
                      <a:gd name="connsiteY6" fmla="*/ 53735 h 2920259"/>
                      <a:gd name="connsiteX0" fmla="*/ 8161918 w 8161918"/>
                      <a:gd name="connsiteY0" fmla="*/ 0 h 2943855"/>
                      <a:gd name="connsiteX1" fmla="*/ 8145760 w 8161918"/>
                      <a:gd name="connsiteY1" fmla="*/ 1603540 h 2943855"/>
                      <a:gd name="connsiteX2" fmla="*/ 4123353 w 8161918"/>
                      <a:gd name="connsiteY2" fmla="*/ 2943101 h 2943855"/>
                      <a:gd name="connsiteX3" fmla="*/ 2295 w 8161918"/>
                      <a:gd name="connsiteY3" fmla="*/ 1494537 h 2943855"/>
                      <a:gd name="connsiteX4" fmla="*/ 767 w 8161918"/>
                      <a:gd name="connsiteY4" fmla="*/ 23596 h 2943855"/>
                      <a:gd name="connsiteX5" fmla="*/ 4068271 w 8161918"/>
                      <a:gd name="connsiteY5" fmla="*/ 1442493 h 2943855"/>
                      <a:gd name="connsiteX6" fmla="*/ 8161918 w 8161918"/>
                      <a:gd name="connsiteY6" fmla="*/ 0 h 2943855"/>
                      <a:gd name="connsiteX0" fmla="*/ 8144926 w 8145760"/>
                      <a:gd name="connsiteY0" fmla="*/ 43424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44926 w 8145760"/>
                      <a:gd name="connsiteY6" fmla="*/ 43424 h 2920259"/>
                      <a:gd name="connsiteX0" fmla="*/ 8161918 w 8161918"/>
                      <a:gd name="connsiteY0" fmla="*/ 0 h 2959321"/>
                      <a:gd name="connsiteX1" fmla="*/ 8145760 w 8161918"/>
                      <a:gd name="connsiteY1" fmla="*/ 1619006 h 2959321"/>
                      <a:gd name="connsiteX2" fmla="*/ 4123353 w 8161918"/>
                      <a:gd name="connsiteY2" fmla="*/ 2958567 h 2959321"/>
                      <a:gd name="connsiteX3" fmla="*/ 2295 w 8161918"/>
                      <a:gd name="connsiteY3" fmla="*/ 1510003 h 2959321"/>
                      <a:gd name="connsiteX4" fmla="*/ 767 w 8161918"/>
                      <a:gd name="connsiteY4" fmla="*/ 39062 h 2959321"/>
                      <a:gd name="connsiteX5" fmla="*/ 4068271 w 8161918"/>
                      <a:gd name="connsiteY5" fmla="*/ 1457959 h 2959321"/>
                      <a:gd name="connsiteX6" fmla="*/ 8161918 w 8161918"/>
                      <a:gd name="connsiteY6" fmla="*/ 0 h 2959321"/>
                      <a:gd name="connsiteX0" fmla="*/ 8161918 w 8162752"/>
                      <a:gd name="connsiteY0" fmla="*/ 0 h 2959488"/>
                      <a:gd name="connsiteX1" fmla="*/ 8162752 w 8162752"/>
                      <a:gd name="connsiteY1" fmla="*/ 1629317 h 2959488"/>
                      <a:gd name="connsiteX2" fmla="*/ 4123353 w 8162752"/>
                      <a:gd name="connsiteY2" fmla="*/ 2958567 h 2959488"/>
                      <a:gd name="connsiteX3" fmla="*/ 2295 w 8162752"/>
                      <a:gd name="connsiteY3" fmla="*/ 1510003 h 2959488"/>
                      <a:gd name="connsiteX4" fmla="*/ 767 w 8162752"/>
                      <a:gd name="connsiteY4" fmla="*/ 39062 h 2959488"/>
                      <a:gd name="connsiteX5" fmla="*/ 4068271 w 8162752"/>
                      <a:gd name="connsiteY5" fmla="*/ 1457959 h 2959488"/>
                      <a:gd name="connsiteX6" fmla="*/ 8161918 w 8162752"/>
                      <a:gd name="connsiteY6" fmla="*/ 0 h 2959488"/>
                      <a:gd name="connsiteX0" fmla="*/ 8165930 w 8166764"/>
                      <a:gd name="connsiteY0" fmla="*/ 7337 h 2966825"/>
                      <a:gd name="connsiteX1" fmla="*/ 8166764 w 8166764"/>
                      <a:gd name="connsiteY1" fmla="*/ 1636654 h 2966825"/>
                      <a:gd name="connsiteX2" fmla="*/ 4127365 w 8166764"/>
                      <a:gd name="connsiteY2" fmla="*/ 2965904 h 2966825"/>
                      <a:gd name="connsiteX3" fmla="*/ 6307 w 8166764"/>
                      <a:gd name="connsiteY3" fmla="*/ 1517340 h 2966825"/>
                      <a:gd name="connsiteX4" fmla="*/ 532 w 8166764"/>
                      <a:gd name="connsiteY4" fmla="*/ 0 h 2966825"/>
                      <a:gd name="connsiteX5" fmla="*/ 4072283 w 8166764"/>
                      <a:gd name="connsiteY5" fmla="*/ 1465296 h 2966825"/>
                      <a:gd name="connsiteX6" fmla="*/ 8165930 w 8166764"/>
                      <a:gd name="connsiteY6" fmla="*/ 7337 h 2966825"/>
                      <a:gd name="connsiteX0" fmla="*/ 8168119 w 8168953"/>
                      <a:gd name="connsiteY0" fmla="*/ 7337 h 2966682"/>
                      <a:gd name="connsiteX1" fmla="*/ 8168953 w 8168953"/>
                      <a:gd name="connsiteY1" fmla="*/ 1636654 h 2966682"/>
                      <a:gd name="connsiteX2" fmla="*/ 4129554 w 8168953"/>
                      <a:gd name="connsiteY2" fmla="*/ 2965904 h 2966682"/>
                      <a:gd name="connsiteX3" fmla="*/ 0 w 8168953"/>
                      <a:gd name="connsiteY3" fmla="*/ 1527651 h 2966682"/>
                      <a:gd name="connsiteX4" fmla="*/ 2721 w 8168953"/>
                      <a:gd name="connsiteY4" fmla="*/ 0 h 2966682"/>
                      <a:gd name="connsiteX5" fmla="*/ 4074472 w 8168953"/>
                      <a:gd name="connsiteY5" fmla="*/ 1465296 h 2966682"/>
                      <a:gd name="connsiteX6" fmla="*/ 8168119 w 8168953"/>
                      <a:gd name="connsiteY6" fmla="*/ 7337 h 2966682"/>
                      <a:gd name="connsiteX0" fmla="*/ 8168119 w 8168953"/>
                      <a:gd name="connsiteY0" fmla="*/ 7337 h 3100377"/>
                      <a:gd name="connsiteX1" fmla="*/ 8168953 w 8168953"/>
                      <a:gd name="connsiteY1" fmla="*/ 1636654 h 3100377"/>
                      <a:gd name="connsiteX2" fmla="*/ 4118520 w 8168953"/>
                      <a:gd name="connsiteY2" fmla="*/ 3099826 h 3100377"/>
                      <a:gd name="connsiteX3" fmla="*/ 0 w 8168953"/>
                      <a:gd name="connsiteY3" fmla="*/ 1527651 h 3100377"/>
                      <a:gd name="connsiteX4" fmla="*/ 2721 w 8168953"/>
                      <a:gd name="connsiteY4" fmla="*/ 0 h 3100377"/>
                      <a:gd name="connsiteX5" fmla="*/ 4074472 w 8168953"/>
                      <a:gd name="connsiteY5" fmla="*/ 1465296 h 3100377"/>
                      <a:gd name="connsiteX6" fmla="*/ 8168119 w 8168953"/>
                      <a:gd name="connsiteY6" fmla="*/ 7337 h 3100377"/>
                      <a:gd name="connsiteX0" fmla="*/ 8168119 w 8168953"/>
                      <a:gd name="connsiteY0" fmla="*/ 7337 h 3100429"/>
                      <a:gd name="connsiteX1" fmla="*/ 8168953 w 8168953"/>
                      <a:gd name="connsiteY1" fmla="*/ 1636654 h 3100429"/>
                      <a:gd name="connsiteX2" fmla="*/ 4118520 w 8168953"/>
                      <a:gd name="connsiteY2" fmla="*/ 3099826 h 3100429"/>
                      <a:gd name="connsiteX3" fmla="*/ 0 w 8168953"/>
                      <a:gd name="connsiteY3" fmla="*/ 1527651 h 3100429"/>
                      <a:gd name="connsiteX4" fmla="*/ 2721 w 8168953"/>
                      <a:gd name="connsiteY4" fmla="*/ 0 h 3100429"/>
                      <a:gd name="connsiteX5" fmla="*/ 4074472 w 8168953"/>
                      <a:gd name="connsiteY5" fmla="*/ 1465296 h 3100429"/>
                      <a:gd name="connsiteX6" fmla="*/ 8168119 w 8168953"/>
                      <a:gd name="connsiteY6" fmla="*/ 7337 h 3100429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166683" h="3099826">
                        <a:moveTo>
                          <a:pt x="8165849" y="7337"/>
                        </a:moveTo>
                        <a:lnTo>
                          <a:pt x="8166683" y="1636654"/>
                        </a:lnTo>
                        <a:cubicBezTo>
                          <a:pt x="7917761" y="2728489"/>
                          <a:pt x="5475903" y="3100137"/>
                          <a:pt x="4116250" y="3099826"/>
                        </a:cubicBezTo>
                        <a:cubicBezTo>
                          <a:pt x="2756597" y="3099515"/>
                          <a:pt x="245424" y="2744647"/>
                          <a:pt x="8764" y="1634789"/>
                        </a:cubicBezTo>
                        <a:cubicBezTo>
                          <a:pt x="11928" y="1215900"/>
                          <a:pt x="-2713" y="418889"/>
                          <a:pt x="451" y="0"/>
                        </a:cubicBezTo>
                        <a:cubicBezTo>
                          <a:pt x="385485" y="953840"/>
                          <a:pt x="2700268" y="1437288"/>
                          <a:pt x="4061168" y="1438511"/>
                        </a:cubicBezTo>
                        <a:cubicBezTo>
                          <a:pt x="5422068" y="1439734"/>
                          <a:pt x="7793228" y="1089449"/>
                          <a:pt x="8165849" y="7337"/>
                        </a:cubicBezTo>
                        <a:close/>
                      </a:path>
                    </a:pathLst>
                  </a:cu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r>
                      <a:rPr lang="en-US" dirty="0"/>
                      <a:t>                   </a:t>
                    </a:r>
                  </a:p>
                </p:txBody>
              </p:sp>
              <p:sp>
                <p:nvSpPr>
                  <p:cNvPr id="465" name="Oval 464">
                    <a:extLst>
                      <a:ext uri="{FF2B5EF4-FFF2-40B4-BE49-F238E27FC236}">
                        <a16:creationId xmlns:a16="http://schemas.microsoft.com/office/drawing/2014/main" id="{0F366A03-D9E7-9F45-99D3-1CAC10EE2C74}"/>
                      </a:ext>
                    </a:extLst>
                  </p:cNvPr>
                  <p:cNvSpPr/>
                  <p:nvPr/>
                </p:nvSpPr>
                <p:spPr>
                  <a:xfrm>
                    <a:off x="7494729" y="2774731"/>
                    <a:ext cx="1480163" cy="579140"/>
                  </a:xfrm>
                  <a:prstGeom prst="ellipse">
                    <a:avLst/>
                  </a:pr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r>
                      <a:rPr lang="en-US" dirty="0"/>
                      <a:t>              </a:t>
                    </a:r>
                  </a:p>
                </p:txBody>
              </p:sp>
              <p:grpSp>
                <p:nvGrpSpPr>
                  <p:cNvPr id="466" name="Group 465">
                    <a:extLst>
                      <a:ext uri="{FF2B5EF4-FFF2-40B4-BE49-F238E27FC236}">
                        <a16:creationId xmlns:a16="http://schemas.microsoft.com/office/drawing/2014/main" id="{10CB8A50-A713-2549-9F44-B792D2C30CA4}"/>
                      </a:ext>
                    </a:extLst>
                  </p:cNvPr>
                  <p:cNvGrpSpPr/>
                  <p:nvPr/>
                </p:nvGrpSpPr>
                <p:grpSpPr>
                  <a:xfrm>
                    <a:off x="7713663" y="2848339"/>
                    <a:ext cx="1042107" cy="425543"/>
                    <a:chOff x="7786941" y="2884917"/>
                    <a:chExt cx="897649" cy="353919"/>
                  </a:xfrm>
                </p:grpSpPr>
                <p:sp>
                  <p:nvSpPr>
                    <p:cNvPr id="467" name="Freeform 466">
                      <a:extLst>
                        <a:ext uri="{FF2B5EF4-FFF2-40B4-BE49-F238E27FC236}">
                          <a16:creationId xmlns:a16="http://schemas.microsoft.com/office/drawing/2014/main" id="{DC4E3153-8354-1145-82FC-C287EF5FE6C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11770" y="28849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68" name="Freeform 467">
                      <a:extLst>
                        <a:ext uri="{FF2B5EF4-FFF2-40B4-BE49-F238E27FC236}">
                          <a16:creationId xmlns:a16="http://schemas.microsoft.com/office/drawing/2014/main" id="{99B3C81B-87BA-1A4F-BCAD-DF0EF9C582C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367548" y="30543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69" name="Freeform 468">
                      <a:extLst>
                        <a:ext uri="{FF2B5EF4-FFF2-40B4-BE49-F238E27FC236}">
                          <a16:creationId xmlns:a16="http://schemas.microsoft.com/office/drawing/2014/main" id="{DEEA64E4-A29A-E742-B32E-C111E6BF422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786941" y="30543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70" name="Freeform 469">
                      <a:extLst>
                        <a:ext uri="{FF2B5EF4-FFF2-40B4-BE49-F238E27FC236}">
                          <a16:creationId xmlns:a16="http://schemas.microsoft.com/office/drawing/2014/main" id="{43676372-2E7B-9445-80AD-B31686FE67E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95013" y="29710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</p:grpSp>
            <p:pic>
              <p:nvPicPr>
                <p:cNvPr id="146" name="Picture 1065" descr="antenna_stylized">
                  <a:extLst>
                    <a:ext uri="{FF2B5EF4-FFF2-40B4-BE49-F238E27FC236}">
                      <a16:creationId xmlns:a16="http://schemas.microsoft.com/office/drawing/2014/main" id="{EC1E8FF9-A5AB-904A-91B8-DF4938260532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9201681" y="5852809"/>
                  <a:ext cx="307702" cy="1688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497" name="Picture 1065" descr="antenna_stylized">
                  <a:extLst>
                    <a:ext uri="{FF2B5EF4-FFF2-40B4-BE49-F238E27FC236}">
                      <a16:creationId xmlns:a16="http://schemas.microsoft.com/office/drawing/2014/main" id="{87938519-94DB-D545-A29A-7EDE5E412B2B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9534746" y="5795138"/>
                  <a:ext cx="316707" cy="13896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</p:grpSp>
        <p:grpSp>
          <p:nvGrpSpPr>
            <p:cNvPr id="17" name="Group 16">
              <a:extLst>
                <a:ext uri="{FF2B5EF4-FFF2-40B4-BE49-F238E27FC236}">
                  <a16:creationId xmlns:a16="http://schemas.microsoft.com/office/drawing/2014/main" id="{9A6A6CC5-7ABD-A145-ADF0-F2AD445BC11E}"/>
                </a:ext>
              </a:extLst>
            </p:cNvPr>
            <p:cNvGrpSpPr/>
            <p:nvPr/>
          </p:nvGrpSpPr>
          <p:grpSpPr>
            <a:xfrm>
              <a:off x="10925982" y="4188911"/>
              <a:ext cx="657413" cy="451816"/>
              <a:chOff x="10925982" y="4188911"/>
              <a:chExt cx="657413" cy="451816"/>
            </a:xfrm>
          </p:grpSpPr>
          <p:grpSp>
            <p:nvGrpSpPr>
              <p:cNvPr id="375" name="Group 374">
                <a:extLst>
                  <a:ext uri="{FF2B5EF4-FFF2-40B4-BE49-F238E27FC236}">
                    <a16:creationId xmlns:a16="http://schemas.microsoft.com/office/drawing/2014/main" id="{433FEDDB-405E-DB4E-815F-55EE9E62EF1A}"/>
                  </a:ext>
                </a:extLst>
              </p:cNvPr>
              <p:cNvGrpSpPr/>
              <p:nvPr/>
            </p:nvGrpSpPr>
            <p:grpSpPr>
              <a:xfrm>
                <a:off x="11093556" y="4188911"/>
                <a:ext cx="489839" cy="451816"/>
                <a:chOff x="5103720" y="2693365"/>
                <a:chExt cx="611650" cy="414788"/>
              </a:xfrm>
            </p:grpSpPr>
            <p:cxnSp>
              <p:nvCxnSpPr>
                <p:cNvPr id="376" name="Straight Connector 375">
                  <a:extLst>
                    <a:ext uri="{FF2B5EF4-FFF2-40B4-BE49-F238E27FC236}">
                      <a16:creationId xmlns:a16="http://schemas.microsoft.com/office/drawing/2014/main" id="{1D164102-BE0D-AF40-9A7B-7F2B261B2C20}"/>
                    </a:ext>
                  </a:extLst>
                </p:cNvPr>
                <p:cNvCxnSpPr/>
                <p:nvPr/>
              </p:nvCxnSpPr>
              <p:spPr>
                <a:xfrm>
                  <a:off x="5103720" y="2914214"/>
                  <a:ext cx="232559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378" name="Group 377">
                  <a:extLst>
                    <a:ext uri="{FF2B5EF4-FFF2-40B4-BE49-F238E27FC236}">
                      <a16:creationId xmlns:a16="http://schemas.microsoft.com/office/drawing/2014/main" id="{9018E7EF-EB96-424D-962A-FEB80B43946F}"/>
                    </a:ext>
                  </a:extLst>
                </p:cNvPr>
                <p:cNvGrpSpPr/>
                <p:nvPr/>
              </p:nvGrpSpPr>
              <p:grpSpPr>
                <a:xfrm>
                  <a:off x="5275406" y="2693365"/>
                  <a:ext cx="439964" cy="414788"/>
                  <a:chOff x="5275406" y="2711455"/>
                  <a:chExt cx="452949" cy="405518"/>
                </a:xfrm>
              </p:grpSpPr>
              <p:pic>
                <p:nvPicPr>
                  <p:cNvPr id="379" name="Picture 378" descr="server_rack.png">
                    <a:extLst>
                      <a:ext uri="{FF2B5EF4-FFF2-40B4-BE49-F238E27FC236}">
                        <a16:creationId xmlns:a16="http://schemas.microsoft.com/office/drawing/2014/main" id="{C865CB27-BCE1-654B-9519-9B39D4CB587D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2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537367" y="2770786"/>
                    <a:ext cx="190988" cy="313366"/>
                  </a:xfrm>
                  <a:prstGeom prst="rect">
                    <a:avLst/>
                  </a:prstGeom>
                </p:spPr>
              </p:pic>
              <p:pic>
                <p:nvPicPr>
                  <p:cNvPr id="380" name="Picture 379" descr="server_rack.png">
                    <a:extLst>
                      <a:ext uri="{FF2B5EF4-FFF2-40B4-BE49-F238E27FC236}">
                        <a16:creationId xmlns:a16="http://schemas.microsoft.com/office/drawing/2014/main" id="{41D005B5-0BAE-3E48-A2D4-576E4F7B9467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2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275406" y="2764002"/>
                    <a:ext cx="190988" cy="313366"/>
                  </a:xfrm>
                  <a:prstGeom prst="rect">
                    <a:avLst/>
                  </a:prstGeom>
                </p:spPr>
              </p:pic>
              <p:pic>
                <p:nvPicPr>
                  <p:cNvPr id="381" name="Picture 380" descr="server_rack.png">
                    <a:extLst>
                      <a:ext uri="{FF2B5EF4-FFF2-40B4-BE49-F238E27FC236}">
                        <a16:creationId xmlns:a16="http://schemas.microsoft.com/office/drawing/2014/main" id="{89060F4D-6C40-724C-BD1E-F12A5CA65DE7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2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385676" y="2711455"/>
                    <a:ext cx="247152" cy="405518"/>
                  </a:xfrm>
                  <a:prstGeom prst="rect">
                    <a:avLst/>
                  </a:prstGeom>
                </p:spPr>
              </p:pic>
            </p:grpSp>
          </p:grpSp>
          <p:grpSp>
            <p:nvGrpSpPr>
              <p:cNvPr id="447" name="Group 446">
                <a:extLst>
                  <a:ext uri="{FF2B5EF4-FFF2-40B4-BE49-F238E27FC236}">
                    <a16:creationId xmlns:a16="http://schemas.microsoft.com/office/drawing/2014/main" id="{314E0C43-2359-9440-BEF9-9E1924BED605}"/>
                  </a:ext>
                </a:extLst>
              </p:cNvPr>
              <p:cNvGrpSpPr/>
              <p:nvPr/>
            </p:nvGrpSpPr>
            <p:grpSpPr>
              <a:xfrm>
                <a:off x="10925982" y="4369125"/>
                <a:ext cx="228295" cy="120400"/>
                <a:chOff x="7493876" y="2774731"/>
                <a:chExt cx="1481958" cy="894622"/>
              </a:xfrm>
            </p:grpSpPr>
            <p:sp>
              <p:nvSpPr>
                <p:cNvPr id="448" name="Freeform 447">
                  <a:extLst>
                    <a:ext uri="{FF2B5EF4-FFF2-40B4-BE49-F238E27FC236}">
                      <a16:creationId xmlns:a16="http://schemas.microsoft.com/office/drawing/2014/main" id="{9737FFD7-2DCB-A148-A405-977351501C2B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r>
                    <a:rPr lang="en-US" dirty="0"/>
                    <a:t>                   </a:t>
                  </a:r>
                </a:p>
              </p:txBody>
            </p:sp>
            <p:sp>
              <p:nvSpPr>
                <p:cNvPr id="449" name="Oval 448">
                  <a:extLst>
                    <a:ext uri="{FF2B5EF4-FFF2-40B4-BE49-F238E27FC236}">
                      <a16:creationId xmlns:a16="http://schemas.microsoft.com/office/drawing/2014/main" id="{9739DB09-38E5-A347-93BF-13C80AD84539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r>
                    <a:rPr lang="en-US" dirty="0"/>
                    <a:t>              </a:t>
                  </a:r>
                </a:p>
              </p:txBody>
            </p:sp>
            <p:grpSp>
              <p:nvGrpSpPr>
                <p:cNvPr id="450" name="Group 449">
                  <a:extLst>
                    <a:ext uri="{FF2B5EF4-FFF2-40B4-BE49-F238E27FC236}">
                      <a16:creationId xmlns:a16="http://schemas.microsoft.com/office/drawing/2014/main" id="{04079280-378E-384D-9681-BF41B82BF6CB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451" name="Freeform 450">
                    <a:extLst>
                      <a:ext uri="{FF2B5EF4-FFF2-40B4-BE49-F238E27FC236}">
                        <a16:creationId xmlns:a16="http://schemas.microsoft.com/office/drawing/2014/main" id="{914AA044-3657-1448-A5E9-2F003DC03F6B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52" name="Freeform 451">
                    <a:extLst>
                      <a:ext uri="{FF2B5EF4-FFF2-40B4-BE49-F238E27FC236}">
                        <a16:creationId xmlns:a16="http://schemas.microsoft.com/office/drawing/2014/main" id="{29FDF0B8-7E9A-1F4D-8C99-CE1C68A1345F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53" name="Freeform 452">
                    <a:extLst>
                      <a:ext uri="{FF2B5EF4-FFF2-40B4-BE49-F238E27FC236}">
                        <a16:creationId xmlns:a16="http://schemas.microsoft.com/office/drawing/2014/main" id="{49A96193-2E73-4C43-843C-2C8C4DCEE478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54" name="Freeform 453">
                    <a:extLst>
                      <a:ext uri="{FF2B5EF4-FFF2-40B4-BE49-F238E27FC236}">
                        <a16:creationId xmlns:a16="http://schemas.microsoft.com/office/drawing/2014/main" id="{F5358318-953E-E249-9021-E0B5DF66E3B3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</p:grpSp>
      </p:grpSp>
      <p:grpSp>
        <p:nvGrpSpPr>
          <p:cNvPr id="7" name="Group 6">
            <a:extLst>
              <a:ext uri="{FF2B5EF4-FFF2-40B4-BE49-F238E27FC236}">
                <a16:creationId xmlns:a16="http://schemas.microsoft.com/office/drawing/2014/main" id="{94D09F97-D3D9-764B-B75B-ED7B4816D5B9}"/>
              </a:ext>
            </a:extLst>
          </p:cNvPr>
          <p:cNvGrpSpPr/>
          <p:nvPr/>
        </p:nvGrpSpPr>
        <p:grpSpPr>
          <a:xfrm>
            <a:off x="7380480" y="1798646"/>
            <a:ext cx="4322981" cy="3874447"/>
            <a:chOff x="11448552" y="1676017"/>
            <a:chExt cx="4322981" cy="3874447"/>
          </a:xfrm>
        </p:grpSpPr>
        <p:sp>
          <p:nvSpPr>
            <p:cNvPr id="609" name="Oval 608">
              <a:extLst>
                <a:ext uri="{FF2B5EF4-FFF2-40B4-BE49-F238E27FC236}">
                  <a16:creationId xmlns:a16="http://schemas.microsoft.com/office/drawing/2014/main" id="{8000236D-4FCB-8E42-8443-B60A47AB111C}"/>
                </a:ext>
              </a:extLst>
            </p:cNvPr>
            <p:cNvSpPr/>
            <p:nvPr/>
          </p:nvSpPr>
          <p:spPr>
            <a:xfrm>
              <a:off x="11548524" y="3627656"/>
              <a:ext cx="1007401" cy="448210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10" name="Oval 609">
              <a:extLst>
                <a:ext uri="{FF2B5EF4-FFF2-40B4-BE49-F238E27FC236}">
                  <a16:creationId xmlns:a16="http://schemas.microsoft.com/office/drawing/2014/main" id="{D2A0E321-E076-5E4B-B83B-757AFB1A4CEA}"/>
                </a:ext>
              </a:extLst>
            </p:cNvPr>
            <p:cNvSpPr/>
            <p:nvPr/>
          </p:nvSpPr>
          <p:spPr>
            <a:xfrm rot="1622536">
              <a:off x="12634901" y="5270789"/>
              <a:ext cx="887739" cy="161724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13" name="Oval 612">
              <a:extLst>
                <a:ext uri="{FF2B5EF4-FFF2-40B4-BE49-F238E27FC236}">
                  <a16:creationId xmlns:a16="http://schemas.microsoft.com/office/drawing/2014/main" id="{651092E3-127F-B747-AC6B-A506BBC80C9F}"/>
                </a:ext>
              </a:extLst>
            </p:cNvPr>
            <p:cNvSpPr/>
            <p:nvPr/>
          </p:nvSpPr>
          <p:spPr>
            <a:xfrm>
              <a:off x="12775958" y="1847944"/>
              <a:ext cx="473396" cy="244212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33" name="Oval 632">
              <a:extLst>
                <a:ext uri="{FF2B5EF4-FFF2-40B4-BE49-F238E27FC236}">
                  <a16:creationId xmlns:a16="http://schemas.microsoft.com/office/drawing/2014/main" id="{C302BF23-8204-FB46-A78D-495CB59FC0FB}"/>
                </a:ext>
              </a:extLst>
            </p:cNvPr>
            <p:cNvSpPr/>
            <p:nvPr/>
          </p:nvSpPr>
          <p:spPr>
            <a:xfrm>
              <a:off x="12669374" y="4563454"/>
              <a:ext cx="1698836" cy="510069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35" name="Oval 634">
              <a:extLst>
                <a:ext uri="{FF2B5EF4-FFF2-40B4-BE49-F238E27FC236}">
                  <a16:creationId xmlns:a16="http://schemas.microsoft.com/office/drawing/2014/main" id="{78E6AF30-B350-C649-8449-B69F6002DF42}"/>
                </a:ext>
              </a:extLst>
            </p:cNvPr>
            <p:cNvSpPr/>
            <p:nvPr/>
          </p:nvSpPr>
          <p:spPr>
            <a:xfrm>
              <a:off x="12239699" y="4881027"/>
              <a:ext cx="660040" cy="553827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36" name="Oval 635">
              <a:extLst>
                <a:ext uri="{FF2B5EF4-FFF2-40B4-BE49-F238E27FC236}">
                  <a16:creationId xmlns:a16="http://schemas.microsoft.com/office/drawing/2014/main" id="{33196CF4-E8B7-C748-AEBE-BE1C069588D5}"/>
                </a:ext>
              </a:extLst>
            </p:cNvPr>
            <p:cNvSpPr/>
            <p:nvPr/>
          </p:nvSpPr>
          <p:spPr>
            <a:xfrm>
              <a:off x="12638017" y="2106713"/>
              <a:ext cx="503074" cy="243322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37" name="Oval 636">
              <a:extLst>
                <a:ext uri="{FF2B5EF4-FFF2-40B4-BE49-F238E27FC236}">
                  <a16:creationId xmlns:a16="http://schemas.microsoft.com/office/drawing/2014/main" id="{B8AA2F12-9606-F944-8D71-78704F4F02AC}"/>
                </a:ext>
              </a:extLst>
            </p:cNvPr>
            <p:cNvSpPr/>
            <p:nvPr/>
          </p:nvSpPr>
          <p:spPr>
            <a:xfrm>
              <a:off x="13837524" y="5040395"/>
              <a:ext cx="612303" cy="510069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38" name="Oval 637">
              <a:extLst>
                <a:ext uri="{FF2B5EF4-FFF2-40B4-BE49-F238E27FC236}">
                  <a16:creationId xmlns:a16="http://schemas.microsoft.com/office/drawing/2014/main" id="{C1E7801D-A747-164C-BE12-1FDEB3DFE743}"/>
                </a:ext>
              </a:extLst>
            </p:cNvPr>
            <p:cNvSpPr/>
            <p:nvPr/>
          </p:nvSpPr>
          <p:spPr>
            <a:xfrm rot="2528345">
              <a:off x="12297976" y="2504847"/>
              <a:ext cx="612303" cy="510069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39" name="Oval 638">
              <a:extLst>
                <a:ext uri="{FF2B5EF4-FFF2-40B4-BE49-F238E27FC236}">
                  <a16:creationId xmlns:a16="http://schemas.microsoft.com/office/drawing/2014/main" id="{DF73A1CD-668E-B544-868D-FCFA8CE79DB9}"/>
                </a:ext>
              </a:extLst>
            </p:cNvPr>
            <p:cNvSpPr/>
            <p:nvPr/>
          </p:nvSpPr>
          <p:spPr>
            <a:xfrm>
              <a:off x="11972286" y="1972003"/>
              <a:ext cx="612303" cy="754264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71" name="Oval 570">
              <a:extLst>
                <a:ext uri="{FF2B5EF4-FFF2-40B4-BE49-F238E27FC236}">
                  <a16:creationId xmlns:a16="http://schemas.microsoft.com/office/drawing/2014/main" id="{500940CE-3A4B-8544-8F75-20D608AFFFB0}"/>
                </a:ext>
              </a:extLst>
            </p:cNvPr>
            <p:cNvSpPr/>
            <p:nvPr/>
          </p:nvSpPr>
          <p:spPr>
            <a:xfrm>
              <a:off x="11792971" y="1676017"/>
              <a:ext cx="473396" cy="244212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72" name="Oval 571">
              <a:extLst>
                <a:ext uri="{FF2B5EF4-FFF2-40B4-BE49-F238E27FC236}">
                  <a16:creationId xmlns:a16="http://schemas.microsoft.com/office/drawing/2014/main" id="{E74C110B-4F40-B84E-93CB-C30BF30DDED9}"/>
                </a:ext>
              </a:extLst>
            </p:cNvPr>
            <p:cNvSpPr/>
            <p:nvPr/>
          </p:nvSpPr>
          <p:spPr>
            <a:xfrm>
              <a:off x="11448552" y="2167072"/>
              <a:ext cx="473396" cy="244212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75" name="Oval 574">
              <a:extLst>
                <a:ext uri="{FF2B5EF4-FFF2-40B4-BE49-F238E27FC236}">
                  <a16:creationId xmlns:a16="http://schemas.microsoft.com/office/drawing/2014/main" id="{2CC4CBCD-9D3E-664B-9A59-A12E27F46392}"/>
                </a:ext>
              </a:extLst>
            </p:cNvPr>
            <p:cNvSpPr/>
            <p:nvPr/>
          </p:nvSpPr>
          <p:spPr>
            <a:xfrm>
              <a:off x="11807613" y="3089587"/>
              <a:ext cx="473396" cy="244212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76" name="Oval 575">
              <a:extLst>
                <a:ext uri="{FF2B5EF4-FFF2-40B4-BE49-F238E27FC236}">
                  <a16:creationId xmlns:a16="http://schemas.microsoft.com/office/drawing/2014/main" id="{F26C818D-F631-C04E-9F69-A6D978B05150}"/>
                </a:ext>
              </a:extLst>
            </p:cNvPr>
            <p:cNvSpPr/>
            <p:nvPr/>
          </p:nvSpPr>
          <p:spPr>
            <a:xfrm>
              <a:off x="11461856" y="3203435"/>
              <a:ext cx="473396" cy="244212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40" name="Oval 639">
              <a:extLst>
                <a:ext uri="{FF2B5EF4-FFF2-40B4-BE49-F238E27FC236}">
                  <a16:creationId xmlns:a16="http://schemas.microsoft.com/office/drawing/2014/main" id="{67287325-A3CF-3F47-9A8A-8C7EE2AD7C46}"/>
                </a:ext>
              </a:extLst>
            </p:cNvPr>
            <p:cNvSpPr/>
            <p:nvPr/>
          </p:nvSpPr>
          <p:spPr>
            <a:xfrm>
              <a:off x="14880961" y="3246013"/>
              <a:ext cx="813043" cy="510069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41" name="Oval 640">
              <a:extLst>
                <a:ext uri="{FF2B5EF4-FFF2-40B4-BE49-F238E27FC236}">
                  <a16:creationId xmlns:a16="http://schemas.microsoft.com/office/drawing/2014/main" id="{0F5FBC8A-7824-B94D-A922-EFEF1B35EA37}"/>
                </a:ext>
              </a:extLst>
            </p:cNvPr>
            <p:cNvSpPr/>
            <p:nvPr/>
          </p:nvSpPr>
          <p:spPr>
            <a:xfrm>
              <a:off x="14958490" y="4026029"/>
              <a:ext cx="813043" cy="510069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642" name="Content Placeholder 2">
            <a:extLst>
              <a:ext uri="{FF2B5EF4-FFF2-40B4-BE49-F238E27FC236}">
                <a16:creationId xmlns:a16="http://schemas.microsoft.com/office/drawing/2014/main" id="{42E83185-879F-5940-902F-C059E5776B03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199" y="1825625"/>
            <a:ext cx="5692665" cy="4617464"/>
          </a:xfrm>
        </p:spPr>
        <p:txBody>
          <a:bodyPr>
            <a:normAutofit/>
          </a:bodyPr>
          <a:lstStyle/>
          <a:p>
            <a:pPr marL="0" indent="0">
              <a:buSzPct val="75000"/>
              <a:buNone/>
            </a:pPr>
            <a:r>
              <a:rPr lang="en-US" altLang="en-US" sz="3200" dirty="0">
                <a:solidFill>
                  <a:srgbClr val="CC0000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Network edge:</a:t>
            </a:r>
          </a:p>
          <a:p>
            <a:pPr marL="350838" indent="-225425">
              <a:buSzPct val="100000"/>
            </a:pPr>
            <a:r>
              <a:rPr lang="en-US" altLang="en-US" dirty="0"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hosts: clients and servers</a:t>
            </a:r>
          </a:p>
          <a:p>
            <a:pPr marL="350838" indent="-225425">
              <a:buSzPct val="100000"/>
            </a:pPr>
            <a:r>
              <a:rPr lang="en-US" altLang="en-US" dirty="0"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servers often in data centers</a:t>
            </a:r>
          </a:p>
          <a:p>
            <a:pPr marL="11113" indent="0">
              <a:spcBef>
                <a:spcPts val="2200"/>
              </a:spcBef>
              <a:buSzPct val="75000"/>
              <a:buNone/>
            </a:pPr>
            <a:r>
              <a:rPr lang="en-US" altLang="en-US" sz="3200" dirty="0">
                <a:solidFill>
                  <a:srgbClr val="CC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Access networks, physical media:</a:t>
            </a:r>
          </a:p>
          <a:p>
            <a:pPr marL="290513" indent="-176213">
              <a:buSzPct val="100000"/>
            </a:pPr>
            <a:r>
              <a:rPr lang="en-US" altLang="en-US" dirty="0">
                <a:latin typeface="Calibri" panose="020F0502020204030204" pitchFamily="34" charset="0"/>
                <a:cs typeface="Calibri" panose="020F0502020204030204" pitchFamily="34" charset="0"/>
              </a:rPr>
              <a:t>wired, wireless communication links</a:t>
            </a:r>
            <a:r>
              <a:rPr lang="en-US" altLang="en-US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</a:p>
          <a:p>
            <a:pPr marL="174625" indent="0">
              <a:buSzPct val="75000"/>
              <a:buNone/>
            </a:pPr>
            <a:endParaRPr lang="en-US" altLang="en-US" dirty="0"/>
          </a:p>
          <a:p>
            <a:endParaRPr lang="en-US" dirty="0"/>
          </a:p>
        </p:txBody>
      </p:sp>
      <p:sp>
        <p:nvSpPr>
          <p:cNvPr id="35" name="Rectangle 34">
            <a:extLst>
              <a:ext uri="{FF2B5EF4-FFF2-40B4-BE49-F238E27FC236}">
                <a16:creationId xmlns:a16="http://schemas.microsoft.com/office/drawing/2014/main" id="{CED6763B-8C95-A249-B406-399CD97D3BBA}"/>
              </a:ext>
            </a:extLst>
          </p:cNvPr>
          <p:cNvSpPr/>
          <p:nvPr/>
        </p:nvSpPr>
        <p:spPr>
          <a:xfrm>
            <a:off x="683172" y="1681655"/>
            <a:ext cx="5787853" cy="1703362"/>
          </a:xfrm>
          <a:prstGeom prst="rect">
            <a:avLst/>
          </a:prstGeom>
          <a:solidFill>
            <a:schemeClr val="bg1">
              <a:alpha val="7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47693326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9" name="Rectangle 419">
            <a:extLst>
              <a:ext uri="{FF2B5EF4-FFF2-40B4-BE49-F238E27FC236}">
                <a16:creationId xmlns:a16="http://schemas.microsoft.com/office/drawing/2014/main" id="{F39DA03D-3BDA-2344-B3D3-3A95FB5EED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39074" y="3553079"/>
            <a:ext cx="986999" cy="669622"/>
          </a:xfrm>
          <a:prstGeom prst="rect">
            <a:avLst/>
          </a:prstGeom>
          <a:solidFill>
            <a:srgbClr val="9CDFF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2400">
              <a:latin typeface="Arial" panose="020B0604020202020204" pitchFamily="34" charset="0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ja-JP" dirty="0"/>
              <a:t>A closer look at Internet structure</a:t>
            </a:r>
            <a:endParaRPr lang="en-US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66DAEE93-D7C7-5A4A-AB8B-951DDF4E15F0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199" y="1825625"/>
            <a:ext cx="5692665" cy="4617464"/>
          </a:xfrm>
        </p:spPr>
        <p:txBody>
          <a:bodyPr>
            <a:normAutofit/>
          </a:bodyPr>
          <a:lstStyle/>
          <a:p>
            <a:pPr marL="0" indent="0">
              <a:buSzPct val="75000"/>
              <a:buNone/>
            </a:pPr>
            <a:r>
              <a:rPr lang="en-US" altLang="en-US" sz="3200" dirty="0">
                <a:solidFill>
                  <a:srgbClr val="CC0000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Network edge:</a:t>
            </a:r>
          </a:p>
          <a:p>
            <a:pPr marL="350838" indent="-225425">
              <a:buSzPct val="100000"/>
            </a:pPr>
            <a:r>
              <a:rPr lang="en-US" altLang="en-US" dirty="0"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hosts: clients and servers</a:t>
            </a:r>
          </a:p>
          <a:p>
            <a:pPr marL="350838" indent="-225425">
              <a:buSzPct val="100000"/>
            </a:pPr>
            <a:r>
              <a:rPr lang="en-US" altLang="en-US" dirty="0"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servers often in data centers</a:t>
            </a:r>
          </a:p>
          <a:p>
            <a:pPr marL="11113" indent="0">
              <a:spcBef>
                <a:spcPts val="2200"/>
              </a:spcBef>
              <a:buSzPct val="75000"/>
              <a:buNone/>
            </a:pPr>
            <a:r>
              <a:rPr lang="en-US" altLang="en-US" sz="3200" dirty="0">
                <a:solidFill>
                  <a:srgbClr val="CC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Access networks, physical media:</a:t>
            </a:r>
          </a:p>
          <a:p>
            <a:pPr marL="290513" indent="-176213">
              <a:buSzPct val="100000"/>
            </a:pPr>
            <a:r>
              <a:rPr lang="en-US" altLang="en-US" dirty="0">
                <a:latin typeface="Calibri" panose="020F0502020204030204" pitchFamily="34" charset="0"/>
                <a:cs typeface="Calibri" panose="020F0502020204030204" pitchFamily="34" charset="0"/>
              </a:rPr>
              <a:t>wired, wireless communication links</a:t>
            </a:r>
            <a:r>
              <a:rPr lang="en-US" altLang="en-US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</a:p>
          <a:p>
            <a:pPr marL="9525" indent="0">
              <a:spcBef>
                <a:spcPts val="2200"/>
              </a:spcBef>
              <a:buSzPct val="75000"/>
              <a:buNone/>
            </a:pPr>
            <a:r>
              <a:rPr lang="en-US" altLang="en-US" sz="3200" dirty="0">
                <a:solidFill>
                  <a:srgbClr val="CC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Network core: </a:t>
            </a:r>
          </a:p>
          <a:p>
            <a:pPr marL="342900" lvl="1" indent="-207963">
              <a:lnSpc>
                <a:spcPct val="85000"/>
              </a:lnSpc>
              <a:spcBef>
                <a:spcPct val="15000"/>
              </a:spcBef>
              <a:buClr>
                <a:srgbClr val="000099"/>
              </a:buClr>
              <a:buSzPct val="95000"/>
              <a:buFont typeface="Wingdings" pitchFamily="2" charset="2"/>
              <a:buChar char="§"/>
            </a:pPr>
            <a:r>
              <a:rPr lang="en-US" altLang="en-US" sz="2800" dirty="0">
                <a:latin typeface="Calibri" panose="020F0502020204030204" pitchFamily="34" charset="0"/>
                <a:cs typeface="Calibri" panose="020F0502020204030204" pitchFamily="34" charset="0"/>
              </a:rPr>
              <a:t>interconnected routers</a:t>
            </a:r>
          </a:p>
          <a:p>
            <a:pPr marL="342900" lvl="1" indent="-207963">
              <a:lnSpc>
                <a:spcPct val="85000"/>
              </a:lnSpc>
              <a:spcBef>
                <a:spcPct val="15000"/>
              </a:spcBef>
              <a:buClr>
                <a:srgbClr val="000099"/>
              </a:buClr>
              <a:buSzPct val="95000"/>
              <a:buFont typeface="Wingdings" pitchFamily="2" charset="2"/>
              <a:buChar char="§"/>
            </a:pPr>
            <a:r>
              <a:rPr lang="en-US" altLang="en-US" sz="2800" dirty="0">
                <a:latin typeface="Calibri" panose="020F0502020204030204" pitchFamily="34" charset="0"/>
                <a:cs typeface="Calibri" panose="020F0502020204030204" pitchFamily="34" charset="0"/>
              </a:rPr>
              <a:t>network of networks</a:t>
            </a:r>
          </a:p>
          <a:p>
            <a:pPr marL="174625" indent="0">
              <a:buSzPct val="75000"/>
              <a:buNone/>
            </a:pPr>
            <a:endParaRPr lang="en-US" altLang="en-US" dirty="0"/>
          </a:p>
          <a:p>
            <a:endParaRPr lang="en-US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C89035B-463A-1E40-A130-AE9AA3E3766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Introduction: 1-</a:t>
            </a:r>
            <a:fld id="{C4204591-24BD-A542-B9D5-F8D8A88D2FEE}" type="slidenum">
              <a:rPr lang="en-US" smtClean="0"/>
              <a:pPr/>
              <a:t>12</a:t>
            </a:fld>
            <a:endParaRPr lang="en-US" dirty="0"/>
          </a:p>
        </p:txBody>
      </p:sp>
      <p:sp>
        <p:nvSpPr>
          <p:cNvPr id="371" name="Freeform 370">
            <a:extLst>
              <a:ext uri="{FF2B5EF4-FFF2-40B4-BE49-F238E27FC236}">
                <a16:creationId xmlns:a16="http://schemas.microsoft.com/office/drawing/2014/main" id="{21662630-62BB-AE4A-A779-AEACD21E6D7C}"/>
              </a:ext>
            </a:extLst>
          </p:cNvPr>
          <p:cNvSpPr/>
          <p:nvPr/>
        </p:nvSpPr>
        <p:spPr>
          <a:xfrm>
            <a:off x="8985188" y="3065778"/>
            <a:ext cx="1124807" cy="1337915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82604 w 1558990"/>
              <a:gd name="connsiteY0" fmla="*/ 534641 h 1810599"/>
              <a:gd name="connsiteX1" fmla="*/ 22252 w 1558990"/>
              <a:gd name="connsiteY1" fmla="*/ 940200 h 1810599"/>
              <a:gd name="connsiteX2" fmla="*/ 167457 w 1558990"/>
              <a:gd name="connsiteY2" fmla="*/ 1672556 h 1810599"/>
              <a:gd name="connsiteX3" fmla="*/ 1208772 w 1558990"/>
              <a:gd name="connsiteY3" fmla="*/ 1775650 h 1810599"/>
              <a:gd name="connsiteX4" fmla="*/ 1543003 w 1558990"/>
              <a:gd name="connsiteY4" fmla="*/ 1257671 h 1810599"/>
              <a:gd name="connsiteX5" fmla="*/ 1490762 w 1558990"/>
              <a:gd name="connsiteY5" fmla="*/ 672856 h 1810599"/>
              <a:gd name="connsiteX6" fmla="*/ 1359176 w 1558990"/>
              <a:gd name="connsiteY6" fmla="*/ 154877 h 1810599"/>
              <a:gd name="connsiteX7" fmla="*/ 861336 w 1558990"/>
              <a:gd name="connsiteY7" fmla="*/ 21205 h 1810599"/>
              <a:gd name="connsiteX8" fmla="*/ 382604 w 1558990"/>
              <a:gd name="connsiteY8" fmla="*/ 534641 h 1810599"/>
              <a:gd name="connsiteX0" fmla="*/ 393458 w 1593840"/>
              <a:gd name="connsiteY0" fmla="*/ 534641 h 1793264"/>
              <a:gd name="connsiteX1" fmla="*/ 33106 w 1593840"/>
              <a:gd name="connsiteY1" fmla="*/ 940200 h 1793264"/>
              <a:gd name="connsiteX2" fmla="*/ 178311 w 1593840"/>
              <a:gd name="connsiteY2" fmla="*/ 1672556 h 1793264"/>
              <a:gd name="connsiteX3" fmla="*/ 1464139 w 1593840"/>
              <a:gd name="connsiteY3" fmla="*/ 1752440 h 1793264"/>
              <a:gd name="connsiteX4" fmla="*/ 1553857 w 1593840"/>
              <a:gd name="connsiteY4" fmla="*/ 1257671 h 1793264"/>
              <a:gd name="connsiteX5" fmla="*/ 1501616 w 1593840"/>
              <a:gd name="connsiteY5" fmla="*/ 672856 h 1793264"/>
              <a:gd name="connsiteX6" fmla="*/ 1370030 w 1593840"/>
              <a:gd name="connsiteY6" fmla="*/ 154877 h 1793264"/>
              <a:gd name="connsiteX7" fmla="*/ 872190 w 1593840"/>
              <a:gd name="connsiteY7" fmla="*/ 21205 h 1793264"/>
              <a:gd name="connsiteX8" fmla="*/ 393458 w 1593840"/>
              <a:gd name="connsiteY8" fmla="*/ 534641 h 1793264"/>
              <a:gd name="connsiteX0" fmla="*/ 393458 w 1566550"/>
              <a:gd name="connsiteY0" fmla="*/ 534641 h 1840341"/>
              <a:gd name="connsiteX1" fmla="*/ 33106 w 1566550"/>
              <a:gd name="connsiteY1" fmla="*/ 940200 h 1840341"/>
              <a:gd name="connsiteX2" fmla="*/ 178311 w 1566550"/>
              <a:gd name="connsiteY2" fmla="*/ 1672556 h 1840341"/>
              <a:gd name="connsiteX3" fmla="*/ 1464139 w 1566550"/>
              <a:gd name="connsiteY3" fmla="*/ 1752440 h 1840341"/>
              <a:gd name="connsiteX4" fmla="*/ 1553857 w 1566550"/>
              <a:gd name="connsiteY4" fmla="*/ 1257671 h 1840341"/>
              <a:gd name="connsiteX5" fmla="*/ 1501616 w 1566550"/>
              <a:gd name="connsiteY5" fmla="*/ 672856 h 1840341"/>
              <a:gd name="connsiteX6" fmla="*/ 1370030 w 1566550"/>
              <a:gd name="connsiteY6" fmla="*/ 154877 h 1840341"/>
              <a:gd name="connsiteX7" fmla="*/ 872190 w 1566550"/>
              <a:gd name="connsiteY7" fmla="*/ 21205 h 1840341"/>
              <a:gd name="connsiteX8" fmla="*/ 393458 w 1566550"/>
              <a:gd name="connsiteY8" fmla="*/ 534641 h 1840341"/>
              <a:gd name="connsiteX0" fmla="*/ 393458 w 1555557"/>
              <a:gd name="connsiteY0" fmla="*/ 534641 h 1787187"/>
              <a:gd name="connsiteX1" fmla="*/ 33106 w 1555557"/>
              <a:gd name="connsiteY1" fmla="*/ 940200 h 1787187"/>
              <a:gd name="connsiteX2" fmla="*/ 178311 w 1555557"/>
              <a:gd name="connsiteY2" fmla="*/ 1672556 h 1787187"/>
              <a:gd name="connsiteX3" fmla="*/ 1464139 w 1555557"/>
              <a:gd name="connsiteY3" fmla="*/ 1752440 h 1787187"/>
              <a:gd name="connsiteX4" fmla="*/ 1553857 w 1555557"/>
              <a:gd name="connsiteY4" fmla="*/ 1257671 h 1787187"/>
              <a:gd name="connsiteX5" fmla="*/ 1501616 w 1555557"/>
              <a:gd name="connsiteY5" fmla="*/ 672856 h 1787187"/>
              <a:gd name="connsiteX6" fmla="*/ 1370030 w 1555557"/>
              <a:gd name="connsiteY6" fmla="*/ 154877 h 1787187"/>
              <a:gd name="connsiteX7" fmla="*/ 872190 w 1555557"/>
              <a:gd name="connsiteY7" fmla="*/ 21205 h 1787187"/>
              <a:gd name="connsiteX8" fmla="*/ 393458 w 1555557"/>
              <a:gd name="connsiteY8" fmla="*/ 534641 h 1787187"/>
              <a:gd name="connsiteX0" fmla="*/ 401126 w 1664928"/>
              <a:gd name="connsiteY0" fmla="*/ 534641 h 1783934"/>
              <a:gd name="connsiteX1" fmla="*/ 40774 w 1664928"/>
              <a:gd name="connsiteY1" fmla="*/ 940200 h 1783934"/>
              <a:gd name="connsiteX2" fmla="*/ 185979 w 1664928"/>
              <a:gd name="connsiteY2" fmla="*/ 1672556 h 1783934"/>
              <a:gd name="connsiteX3" fmla="*/ 1618513 w 1664928"/>
              <a:gd name="connsiteY3" fmla="*/ 1747798 h 1783934"/>
              <a:gd name="connsiteX4" fmla="*/ 1561525 w 1664928"/>
              <a:gd name="connsiteY4" fmla="*/ 1257671 h 1783934"/>
              <a:gd name="connsiteX5" fmla="*/ 1509284 w 1664928"/>
              <a:gd name="connsiteY5" fmla="*/ 672856 h 1783934"/>
              <a:gd name="connsiteX6" fmla="*/ 1377698 w 1664928"/>
              <a:gd name="connsiteY6" fmla="*/ 154877 h 1783934"/>
              <a:gd name="connsiteX7" fmla="*/ 879858 w 1664928"/>
              <a:gd name="connsiteY7" fmla="*/ 21205 h 1783934"/>
              <a:gd name="connsiteX8" fmla="*/ 401126 w 1664928"/>
              <a:gd name="connsiteY8" fmla="*/ 534641 h 1783934"/>
              <a:gd name="connsiteX0" fmla="*/ 408119 w 1718774"/>
              <a:gd name="connsiteY0" fmla="*/ 534641 h 1826522"/>
              <a:gd name="connsiteX1" fmla="*/ 47767 w 1718774"/>
              <a:gd name="connsiteY1" fmla="*/ 940200 h 1826522"/>
              <a:gd name="connsiteX2" fmla="*/ 179001 w 1718774"/>
              <a:gd name="connsiteY2" fmla="*/ 1742186 h 1826522"/>
              <a:gd name="connsiteX3" fmla="*/ 1625506 w 1718774"/>
              <a:gd name="connsiteY3" fmla="*/ 1747798 h 1826522"/>
              <a:gd name="connsiteX4" fmla="*/ 1568518 w 1718774"/>
              <a:gd name="connsiteY4" fmla="*/ 1257671 h 1826522"/>
              <a:gd name="connsiteX5" fmla="*/ 1516277 w 1718774"/>
              <a:gd name="connsiteY5" fmla="*/ 672856 h 1826522"/>
              <a:gd name="connsiteX6" fmla="*/ 1384691 w 1718774"/>
              <a:gd name="connsiteY6" fmla="*/ 154877 h 1826522"/>
              <a:gd name="connsiteX7" fmla="*/ 886851 w 1718774"/>
              <a:gd name="connsiteY7" fmla="*/ 21205 h 1826522"/>
              <a:gd name="connsiteX8" fmla="*/ 408119 w 1718774"/>
              <a:gd name="connsiteY8" fmla="*/ 534641 h 1826522"/>
              <a:gd name="connsiteX0" fmla="*/ 477759 w 1796623"/>
              <a:gd name="connsiteY0" fmla="*/ 534641 h 1818043"/>
              <a:gd name="connsiteX1" fmla="*/ 117407 w 1796623"/>
              <a:gd name="connsiteY1" fmla="*/ 940200 h 1818043"/>
              <a:gd name="connsiteX2" fmla="*/ 136864 w 1796623"/>
              <a:gd name="connsiteY2" fmla="*/ 1728260 h 1818043"/>
              <a:gd name="connsiteX3" fmla="*/ 1695146 w 1796623"/>
              <a:gd name="connsiteY3" fmla="*/ 1747798 h 1818043"/>
              <a:gd name="connsiteX4" fmla="*/ 1638158 w 1796623"/>
              <a:gd name="connsiteY4" fmla="*/ 1257671 h 1818043"/>
              <a:gd name="connsiteX5" fmla="*/ 1585917 w 1796623"/>
              <a:gd name="connsiteY5" fmla="*/ 672856 h 1818043"/>
              <a:gd name="connsiteX6" fmla="*/ 1454331 w 1796623"/>
              <a:gd name="connsiteY6" fmla="*/ 154877 h 1818043"/>
              <a:gd name="connsiteX7" fmla="*/ 956491 w 1796623"/>
              <a:gd name="connsiteY7" fmla="*/ 21205 h 1818043"/>
              <a:gd name="connsiteX8" fmla="*/ 477759 w 1796623"/>
              <a:gd name="connsiteY8" fmla="*/ 534641 h 1818043"/>
              <a:gd name="connsiteX0" fmla="*/ 396783 w 1688820"/>
              <a:gd name="connsiteY0" fmla="*/ 534641 h 1815615"/>
              <a:gd name="connsiteX1" fmla="*/ 36431 w 1688820"/>
              <a:gd name="connsiteY1" fmla="*/ 940200 h 1815615"/>
              <a:gd name="connsiteX2" fmla="*/ 55888 w 1688820"/>
              <a:gd name="connsiteY2" fmla="*/ 1728260 h 1815615"/>
              <a:gd name="connsiteX3" fmla="*/ 421834 w 1688820"/>
              <a:gd name="connsiteY3" fmla="*/ 1798118 h 1815615"/>
              <a:gd name="connsiteX4" fmla="*/ 1614170 w 1688820"/>
              <a:gd name="connsiteY4" fmla="*/ 1747798 h 1815615"/>
              <a:gd name="connsiteX5" fmla="*/ 1557182 w 1688820"/>
              <a:gd name="connsiteY5" fmla="*/ 1257671 h 1815615"/>
              <a:gd name="connsiteX6" fmla="*/ 1504941 w 1688820"/>
              <a:gd name="connsiteY6" fmla="*/ 672856 h 1815615"/>
              <a:gd name="connsiteX7" fmla="*/ 1373355 w 1688820"/>
              <a:gd name="connsiteY7" fmla="*/ 154877 h 1815615"/>
              <a:gd name="connsiteX8" fmla="*/ 875515 w 1688820"/>
              <a:gd name="connsiteY8" fmla="*/ 21205 h 1815615"/>
              <a:gd name="connsiteX9" fmla="*/ 396783 w 1688820"/>
              <a:gd name="connsiteY9" fmla="*/ 534641 h 1815615"/>
              <a:gd name="connsiteX0" fmla="*/ 394951 w 1689541"/>
              <a:gd name="connsiteY0" fmla="*/ 534641 h 1877271"/>
              <a:gd name="connsiteX1" fmla="*/ 34599 w 1689541"/>
              <a:gd name="connsiteY1" fmla="*/ 940200 h 1877271"/>
              <a:gd name="connsiteX2" fmla="*/ 54056 w 1689541"/>
              <a:gd name="connsiteY2" fmla="*/ 1728260 h 1877271"/>
              <a:gd name="connsiteX3" fmla="*/ 385071 w 1689541"/>
              <a:gd name="connsiteY3" fmla="*/ 1877032 h 1877271"/>
              <a:gd name="connsiteX4" fmla="*/ 1612338 w 1689541"/>
              <a:gd name="connsiteY4" fmla="*/ 1747798 h 1877271"/>
              <a:gd name="connsiteX5" fmla="*/ 1555350 w 1689541"/>
              <a:gd name="connsiteY5" fmla="*/ 1257671 h 1877271"/>
              <a:gd name="connsiteX6" fmla="*/ 1503109 w 1689541"/>
              <a:gd name="connsiteY6" fmla="*/ 672856 h 1877271"/>
              <a:gd name="connsiteX7" fmla="*/ 1371523 w 1689541"/>
              <a:gd name="connsiteY7" fmla="*/ 154877 h 1877271"/>
              <a:gd name="connsiteX8" fmla="*/ 873683 w 1689541"/>
              <a:gd name="connsiteY8" fmla="*/ 21205 h 1877271"/>
              <a:gd name="connsiteX9" fmla="*/ 394951 w 1689541"/>
              <a:gd name="connsiteY9" fmla="*/ 534641 h 1877271"/>
              <a:gd name="connsiteX0" fmla="*/ 394949 w 1689541"/>
              <a:gd name="connsiteY0" fmla="*/ 534641 h 1877032"/>
              <a:gd name="connsiteX1" fmla="*/ 34597 w 1689541"/>
              <a:gd name="connsiteY1" fmla="*/ 940200 h 1877032"/>
              <a:gd name="connsiteX2" fmla="*/ 54054 w 1689541"/>
              <a:gd name="connsiteY2" fmla="*/ 1728260 h 1877032"/>
              <a:gd name="connsiteX3" fmla="*/ 385069 w 1689541"/>
              <a:gd name="connsiteY3" fmla="*/ 1877032 h 1877032"/>
              <a:gd name="connsiteX4" fmla="*/ 1612336 w 1689541"/>
              <a:gd name="connsiteY4" fmla="*/ 1747798 h 1877032"/>
              <a:gd name="connsiteX5" fmla="*/ 1555348 w 1689541"/>
              <a:gd name="connsiteY5" fmla="*/ 1257671 h 1877032"/>
              <a:gd name="connsiteX6" fmla="*/ 1503107 w 1689541"/>
              <a:gd name="connsiteY6" fmla="*/ 672856 h 1877032"/>
              <a:gd name="connsiteX7" fmla="*/ 1371521 w 1689541"/>
              <a:gd name="connsiteY7" fmla="*/ 154877 h 1877032"/>
              <a:gd name="connsiteX8" fmla="*/ 873681 w 1689541"/>
              <a:gd name="connsiteY8" fmla="*/ 21205 h 1877032"/>
              <a:gd name="connsiteX9" fmla="*/ 394949 w 1689541"/>
              <a:gd name="connsiteY9" fmla="*/ 534641 h 1877032"/>
              <a:gd name="connsiteX0" fmla="*/ 394949 w 1683795"/>
              <a:gd name="connsiteY0" fmla="*/ 534641 h 1877032"/>
              <a:gd name="connsiteX1" fmla="*/ 34597 w 1683795"/>
              <a:gd name="connsiteY1" fmla="*/ 940200 h 1877032"/>
              <a:gd name="connsiteX2" fmla="*/ 54054 w 1683795"/>
              <a:gd name="connsiteY2" fmla="*/ 1728260 h 1877032"/>
              <a:gd name="connsiteX3" fmla="*/ 385069 w 1683795"/>
              <a:gd name="connsiteY3" fmla="*/ 1877032 h 1877032"/>
              <a:gd name="connsiteX4" fmla="*/ 1605349 w 1683795"/>
              <a:gd name="connsiteY4" fmla="*/ 1798860 h 1877032"/>
              <a:gd name="connsiteX5" fmla="*/ 1555348 w 1683795"/>
              <a:gd name="connsiteY5" fmla="*/ 1257671 h 1877032"/>
              <a:gd name="connsiteX6" fmla="*/ 1503107 w 1683795"/>
              <a:gd name="connsiteY6" fmla="*/ 672856 h 1877032"/>
              <a:gd name="connsiteX7" fmla="*/ 1371521 w 1683795"/>
              <a:gd name="connsiteY7" fmla="*/ 154877 h 1877032"/>
              <a:gd name="connsiteX8" fmla="*/ 873681 w 1683795"/>
              <a:gd name="connsiteY8" fmla="*/ 21205 h 1877032"/>
              <a:gd name="connsiteX9" fmla="*/ 394949 w 1683795"/>
              <a:gd name="connsiteY9" fmla="*/ 534641 h 1877032"/>
              <a:gd name="connsiteX0" fmla="*/ 394949 w 1720794"/>
              <a:gd name="connsiteY0" fmla="*/ 534641 h 1877032"/>
              <a:gd name="connsiteX1" fmla="*/ 34597 w 1720794"/>
              <a:gd name="connsiteY1" fmla="*/ 940200 h 1877032"/>
              <a:gd name="connsiteX2" fmla="*/ 54054 w 1720794"/>
              <a:gd name="connsiteY2" fmla="*/ 1728260 h 1877032"/>
              <a:gd name="connsiteX3" fmla="*/ 385069 w 1720794"/>
              <a:gd name="connsiteY3" fmla="*/ 1877032 h 1877032"/>
              <a:gd name="connsiteX4" fmla="*/ 1605349 w 1720794"/>
              <a:gd name="connsiteY4" fmla="*/ 1798860 h 1877032"/>
              <a:gd name="connsiteX5" fmla="*/ 1555348 w 1720794"/>
              <a:gd name="connsiteY5" fmla="*/ 1257671 h 1877032"/>
              <a:gd name="connsiteX6" fmla="*/ 1503107 w 1720794"/>
              <a:gd name="connsiteY6" fmla="*/ 672856 h 1877032"/>
              <a:gd name="connsiteX7" fmla="*/ 1371521 w 1720794"/>
              <a:gd name="connsiteY7" fmla="*/ 154877 h 1877032"/>
              <a:gd name="connsiteX8" fmla="*/ 873681 w 1720794"/>
              <a:gd name="connsiteY8" fmla="*/ 21205 h 1877032"/>
              <a:gd name="connsiteX9" fmla="*/ 394949 w 1720794"/>
              <a:gd name="connsiteY9" fmla="*/ 534641 h 1877032"/>
              <a:gd name="connsiteX0" fmla="*/ 394949 w 1720794"/>
              <a:gd name="connsiteY0" fmla="*/ 534641 h 1877032"/>
              <a:gd name="connsiteX1" fmla="*/ 34597 w 1720794"/>
              <a:gd name="connsiteY1" fmla="*/ 940200 h 1877032"/>
              <a:gd name="connsiteX2" fmla="*/ 54054 w 1720794"/>
              <a:gd name="connsiteY2" fmla="*/ 1728260 h 1877032"/>
              <a:gd name="connsiteX3" fmla="*/ 385069 w 1720794"/>
              <a:gd name="connsiteY3" fmla="*/ 1877032 h 1877032"/>
              <a:gd name="connsiteX4" fmla="*/ 1605349 w 1720794"/>
              <a:gd name="connsiteY4" fmla="*/ 1798860 h 1877032"/>
              <a:gd name="connsiteX5" fmla="*/ 1555348 w 1720794"/>
              <a:gd name="connsiteY5" fmla="*/ 1257671 h 1877032"/>
              <a:gd name="connsiteX6" fmla="*/ 1503107 w 1720794"/>
              <a:gd name="connsiteY6" fmla="*/ 672856 h 1877032"/>
              <a:gd name="connsiteX7" fmla="*/ 1371521 w 1720794"/>
              <a:gd name="connsiteY7" fmla="*/ 154877 h 1877032"/>
              <a:gd name="connsiteX8" fmla="*/ 873681 w 1720794"/>
              <a:gd name="connsiteY8" fmla="*/ 21205 h 1877032"/>
              <a:gd name="connsiteX9" fmla="*/ 394949 w 1720794"/>
              <a:gd name="connsiteY9" fmla="*/ 534641 h 1877032"/>
              <a:gd name="connsiteX0" fmla="*/ 394949 w 1671512"/>
              <a:gd name="connsiteY0" fmla="*/ 534641 h 1877032"/>
              <a:gd name="connsiteX1" fmla="*/ 34597 w 1671512"/>
              <a:gd name="connsiteY1" fmla="*/ 940200 h 1877032"/>
              <a:gd name="connsiteX2" fmla="*/ 54054 w 1671512"/>
              <a:gd name="connsiteY2" fmla="*/ 1728260 h 1877032"/>
              <a:gd name="connsiteX3" fmla="*/ 385069 w 1671512"/>
              <a:gd name="connsiteY3" fmla="*/ 1877032 h 1877032"/>
              <a:gd name="connsiteX4" fmla="*/ 1605349 w 1671512"/>
              <a:gd name="connsiteY4" fmla="*/ 1798860 h 1877032"/>
              <a:gd name="connsiteX5" fmla="*/ 1555348 w 1671512"/>
              <a:gd name="connsiteY5" fmla="*/ 1257671 h 1877032"/>
              <a:gd name="connsiteX6" fmla="*/ 1503107 w 1671512"/>
              <a:gd name="connsiteY6" fmla="*/ 672856 h 1877032"/>
              <a:gd name="connsiteX7" fmla="*/ 1371521 w 1671512"/>
              <a:gd name="connsiteY7" fmla="*/ 154877 h 1877032"/>
              <a:gd name="connsiteX8" fmla="*/ 873681 w 1671512"/>
              <a:gd name="connsiteY8" fmla="*/ 21205 h 1877032"/>
              <a:gd name="connsiteX9" fmla="*/ 394949 w 1671512"/>
              <a:gd name="connsiteY9" fmla="*/ 534641 h 1877032"/>
              <a:gd name="connsiteX0" fmla="*/ 394949 w 1677296"/>
              <a:gd name="connsiteY0" fmla="*/ 534641 h 1877032"/>
              <a:gd name="connsiteX1" fmla="*/ 34597 w 1677296"/>
              <a:gd name="connsiteY1" fmla="*/ 940200 h 1877032"/>
              <a:gd name="connsiteX2" fmla="*/ 54054 w 1677296"/>
              <a:gd name="connsiteY2" fmla="*/ 1728260 h 1877032"/>
              <a:gd name="connsiteX3" fmla="*/ 385069 w 1677296"/>
              <a:gd name="connsiteY3" fmla="*/ 1877032 h 1877032"/>
              <a:gd name="connsiteX4" fmla="*/ 1612334 w 1677296"/>
              <a:gd name="connsiteY4" fmla="*/ 1840637 h 1877032"/>
              <a:gd name="connsiteX5" fmla="*/ 1555348 w 1677296"/>
              <a:gd name="connsiteY5" fmla="*/ 1257671 h 1877032"/>
              <a:gd name="connsiteX6" fmla="*/ 1503107 w 1677296"/>
              <a:gd name="connsiteY6" fmla="*/ 672856 h 1877032"/>
              <a:gd name="connsiteX7" fmla="*/ 1371521 w 1677296"/>
              <a:gd name="connsiteY7" fmla="*/ 154877 h 1877032"/>
              <a:gd name="connsiteX8" fmla="*/ 873681 w 1677296"/>
              <a:gd name="connsiteY8" fmla="*/ 21205 h 1877032"/>
              <a:gd name="connsiteX9" fmla="*/ 394949 w 1677296"/>
              <a:gd name="connsiteY9" fmla="*/ 534641 h 1877032"/>
              <a:gd name="connsiteX0" fmla="*/ 394949 w 1677298"/>
              <a:gd name="connsiteY0" fmla="*/ 534641 h 1877032"/>
              <a:gd name="connsiteX1" fmla="*/ 34597 w 1677298"/>
              <a:gd name="connsiteY1" fmla="*/ 940200 h 1877032"/>
              <a:gd name="connsiteX2" fmla="*/ 54054 w 1677298"/>
              <a:gd name="connsiteY2" fmla="*/ 1728260 h 1877032"/>
              <a:gd name="connsiteX3" fmla="*/ 385069 w 1677298"/>
              <a:gd name="connsiteY3" fmla="*/ 1877032 h 1877032"/>
              <a:gd name="connsiteX4" fmla="*/ 1612334 w 1677298"/>
              <a:gd name="connsiteY4" fmla="*/ 1840637 h 1877032"/>
              <a:gd name="connsiteX5" fmla="*/ 1555348 w 1677298"/>
              <a:gd name="connsiteY5" fmla="*/ 1257671 h 1877032"/>
              <a:gd name="connsiteX6" fmla="*/ 1503107 w 1677298"/>
              <a:gd name="connsiteY6" fmla="*/ 672856 h 1877032"/>
              <a:gd name="connsiteX7" fmla="*/ 1371521 w 1677298"/>
              <a:gd name="connsiteY7" fmla="*/ 154877 h 1877032"/>
              <a:gd name="connsiteX8" fmla="*/ 873681 w 1677298"/>
              <a:gd name="connsiteY8" fmla="*/ 21205 h 1877032"/>
              <a:gd name="connsiteX9" fmla="*/ 394949 w 1677298"/>
              <a:gd name="connsiteY9" fmla="*/ 534641 h 1877032"/>
              <a:gd name="connsiteX0" fmla="*/ 394949 w 1677296"/>
              <a:gd name="connsiteY0" fmla="*/ 534641 h 1904936"/>
              <a:gd name="connsiteX1" fmla="*/ 34597 w 1677296"/>
              <a:gd name="connsiteY1" fmla="*/ 940200 h 1904936"/>
              <a:gd name="connsiteX2" fmla="*/ 54054 w 1677296"/>
              <a:gd name="connsiteY2" fmla="*/ 1728260 h 1904936"/>
              <a:gd name="connsiteX3" fmla="*/ 385069 w 1677296"/>
              <a:gd name="connsiteY3" fmla="*/ 1877032 h 1904936"/>
              <a:gd name="connsiteX4" fmla="*/ 1612334 w 1677296"/>
              <a:gd name="connsiteY4" fmla="*/ 1840637 h 1904936"/>
              <a:gd name="connsiteX5" fmla="*/ 1555348 w 1677296"/>
              <a:gd name="connsiteY5" fmla="*/ 1257671 h 1904936"/>
              <a:gd name="connsiteX6" fmla="*/ 1503107 w 1677296"/>
              <a:gd name="connsiteY6" fmla="*/ 672856 h 1904936"/>
              <a:gd name="connsiteX7" fmla="*/ 1371521 w 1677296"/>
              <a:gd name="connsiteY7" fmla="*/ 154877 h 1904936"/>
              <a:gd name="connsiteX8" fmla="*/ 873681 w 1677296"/>
              <a:gd name="connsiteY8" fmla="*/ 21205 h 1904936"/>
              <a:gd name="connsiteX9" fmla="*/ 394949 w 1677296"/>
              <a:gd name="connsiteY9" fmla="*/ 534641 h 1904936"/>
              <a:gd name="connsiteX0" fmla="*/ 461539 w 1743887"/>
              <a:gd name="connsiteY0" fmla="*/ 534641 h 1904936"/>
              <a:gd name="connsiteX1" fmla="*/ 101187 w 1743887"/>
              <a:gd name="connsiteY1" fmla="*/ 940200 h 1904936"/>
              <a:gd name="connsiteX2" fmla="*/ 22840 w 1743887"/>
              <a:gd name="connsiteY2" fmla="*/ 1737812 h 1904936"/>
              <a:gd name="connsiteX3" fmla="*/ 451659 w 1743887"/>
              <a:gd name="connsiteY3" fmla="*/ 1877032 h 1904936"/>
              <a:gd name="connsiteX4" fmla="*/ 1678924 w 1743887"/>
              <a:gd name="connsiteY4" fmla="*/ 1840637 h 1904936"/>
              <a:gd name="connsiteX5" fmla="*/ 1621938 w 1743887"/>
              <a:gd name="connsiteY5" fmla="*/ 1257671 h 1904936"/>
              <a:gd name="connsiteX6" fmla="*/ 1569697 w 1743887"/>
              <a:gd name="connsiteY6" fmla="*/ 672856 h 1904936"/>
              <a:gd name="connsiteX7" fmla="*/ 1438111 w 1743887"/>
              <a:gd name="connsiteY7" fmla="*/ 154877 h 1904936"/>
              <a:gd name="connsiteX8" fmla="*/ 940271 w 1743887"/>
              <a:gd name="connsiteY8" fmla="*/ 21205 h 1904936"/>
              <a:gd name="connsiteX9" fmla="*/ 461539 w 1743887"/>
              <a:gd name="connsiteY9" fmla="*/ 534641 h 1904936"/>
              <a:gd name="connsiteX0" fmla="*/ 452050 w 1756359"/>
              <a:gd name="connsiteY0" fmla="*/ 534641 h 1891359"/>
              <a:gd name="connsiteX1" fmla="*/ 91698 w 1756359"/>
              <a:gd name="connsiteY1" fmla="*/ 940200 h 1891359"/>
              <a:gd name="connsiteX2" fmla="*/ 13351 w 1756359"/>
              <a:gd name="connsiteY2" fmla="*/ 1737812 h 1891359"/>
              <a:gd name="connsiteX3" fmla="*/ 309435 w 1756359"/>
              <a:gd name="connsiteY3" fmla="*/ 1891359 h 1891359"/>
              <a:gd name="connsiteX4" fmla="*/ 1669435 w 1756359"/>
              <a:gd name="connsiteY4" fmla="*/ 1840637 h 1891359"/>
              <a:gd name="connsiteX5" fmla="*/ 1612449 w 1756359"/>
              <a:gd name="connsiteY5" fmla="*/ 1257671 h 1891359"/>
              <a:gd name="connsiteX6" fmla="*/ 1560208 w 1756359"/>
              <a:gd name="connsiteY6" fmla="*/ 672856 h 1891359"/>
              <a:gd name="connsiteX7" fmla="*/ 1428622 w 1756359"/>
              <a:gd name="connsiteY7" fmla="*/ 154877 h 1891359"/>
              <a:gd name="connsiteX8" fmla="*/ 930782 w 1756359"/>
              <a:gd name="connsiteY8" fmla="*/ 21205 h 1891359"/>
              <a:gd name="connsiteX9" fmla="*/ 452050 w 1756359"/>
              <a:gd name="connsiteY9" fmla="*/ 534641 h 1891359"/>
              <a:gd name="connsiteX0" fmla="*/ 452050 w 1756257"/>
              <a:gd name="connsiteY0" fmla="*/ 534641 h 1891359"/>
              <a:gd name="connsiteX1" fmla="*/ 91698 w 1756257"/>
              <a:gd name="connsiteY1" fmla="*/ 940200 h 1891359"/>
              <a:gd name="connsiteX2" fmla="*/ 13351 w 1756257"/>
              <a:gd name="connsiteY2" fmla="*/ 1737812 h 1891359"/>
              <a:gd name="connsiteX3" fmla="*/ 309435 w 1756257"/>
              <a:gd name="connsiteY3" fmla="*/ 1891359 h 1891359"/>
              <a:gd name="connsiteX4" fmla="*/ 1669435 w 1756257"/>
              <a:gd name="connsiteY4" fmla="*/ 1840637 h 1891359"/>
              <a:gd name="connsiteX5" fmla="*/ 1612449 w 1756257"/>
              <a:gd name="connsiteY5" fmla="*/ 1257671 h 1891359"/>
              <a:gd name="connsiteX6" fmla="*/ 1563496 w 1756257"/>
              <a:gd name="connsiteY6" fmla="*/ 959631 h 1891359"/>
              <a:gd name="connsiteX7" fmla="*/ 1560208 w 1756257"/>
              <a:gd name="connsiteY7" fmla="*/ 672856 h 1891359"/>
              <a:gd name="connsiteX8" fmla="*/ 1428622 w 1756257"/>
              <a:gd name="connsiteY8" fmla="*/ 154877 h 1891359"/>
              <a:gd name="connsiteX9" fmla="*/ 930782 w 1756257"/>
              <a:gd name="connsiteY9" fmla="*/ 21205 h 1891359"/>
              <a:gd name="connsiteX10" fmla="*/ 452050 w 1756257"/>
              <a:gd name="connsiteY10" fmla="*/ 534641 h 1891359"/>
              <a:gd name="connsiteX0" fmla="*/ 452050 w 1764590"/>
              <a:gd name="connsiteY0" fmla="*/ 534641 h 1891359"/>
              <a:gd name="connsiteX1" fmla="*/ 91698 w 1764590"/>
              <a:gd name="connsiteY1" fmla="*/ 940200 h 1891359"/>
              <a:gd name="connsiteX2" fmla="*/ 13351 w 1764590"/>
              <a:gd name="connsiteY2" fmla="*/ 1737812 h 1891359"/>
              <a:gd name="connsiteX3" fmla="*/ 309435 w 1764590"/>
              <a:gd name="connsiteY3" fmla="*/ 1891359 h 1891359"/>
              <a:gd name="connsiteX4" fmla="*/ 1669435 w 1764590"/>
              <a:gd name="connsiteY4" fmla="*/ 1840637 h 1891359"/>
              <a:gd name="connsiteX5" fmla="*/ 1612449 w 1764590"/>
              <a:gd name="connsiteY5" fmla="*/ 1257671 h 1891359"/>
              <a:gd name="connsiteX6" fmla="*/ 1309780 w 1764590"/>
              <a:gd name="connsiteY6" fmla="*/ 1046341 h 1891359"/>
              <a:gd name="connsiteX7" fmla="*/ 1560208 w 1764590"/>
              <a:gd name="connsiteY7" fmla="*/ 672856 h 1891359"/>
              <a:gd name="connsiteX8" fmla="*/ 1428622 w 1764590"/>
              <a:gd name="connsiteY8" fmla="*/ 154877 h 1891359"/>
              <a:gd name="connsiteX9" fmla="*/ 930782 w 1764590"/>
              <a:gd name="connsiteY9" fmla="*/ 21205 h 1891359"/>
              <a:gd name="connsiteX10" fmla="*/ 452050 w 1764590"/>
              <a:gd name="connsiteY10" fmla="*/ 534641 h 1891359"/>
              <a:gd name="connsiteX0" fmla="*/ 452050 w 1764592"/>
              <a:gd name="connsiteY0" fmla="*/ 534641 h 1891359"/>
              <a:gd name="connsiteX1" fmla="*/ 91698 w 1764592"/>
              <a:gd name="connsiteY1" fmla="*/ 940200 h 1891359"/>
              <a:gd name="connsiteX2" fmla="*/ 13351 w 1764592"/>
              <a:gd name="connsiteY2" fmla="*/ 1737812 h 1891359"/>
              <a:gd name="connsiteX3" fmla="*/ 309435 w 1764592"/>
              <a:gd name="connsiteY3" fmla="*/ 1891359 h 1891359"/>
              <a:gd name="connsiteX4" fmla="*/ 1669435 w 1764592"/>
              <a:gd name="connsiteY4" fmla="*/ 1840637 h 1891359"/>
              <a:gd name="connsiteX5" fmla="*/ 1612449 w 1764592"/>
              <a:gd name="connsiteY5" fmla="*/ 1257671 h 1891359"/>
              <a:gd name="connsiteX6" fmla="*/ 1309780 w 1764592"/>
              <a:gd name="connsiteY6" fmla="*/ 1046341 h 1891359"/>
              <a:gd name="connsiteX7" fmla="*/ 1560208 w 1764592"/>
              <a:gd name="connsiteY7" fmla="*/ 672856 h 1891359"/>
              <a:gd name="connsiteX8" fmla="*/ 1428622 w 1764592"/>
              <a:gd name="connsiteY8" fmla="*/ 154877 h 1891359"/>
              <a:gd name="connsiteX9" fmla="*/ 930782 w 1764592"/>
              <a:gd name="connsiteY9" fmla="*/ 21205 h 1891359"/>
              <a:gd name="connsiteX10" fmla="*/ 452050 w 1764592"/>
              <a:gd name="connsiteY10" fmla="*/ 534641 h 1891359"/>
              <a:gd name="connsiteX0" fmla="*/ 452050 w 1764590"/>
              <a:gd name="connsiteY0" fmla="*/ 534641 h 1891359"/>
              <a:gd name="connsiteX1" fmla="*/ 91698 w 1764590"/>
              <a:gd name="connsiteY1" fmla="*/ 940200 h 1891359"/>
              <a:gd name="connsiteX2" fmla="*/ 13351 w 1764590"/>
              <a:gd name="connsiteY2" fmla="*/ 1737812 h 1891359"/>
              <a:gd name="connsiteX3" fmla="*/ 309435 w 1764590"/>
              <a:gd name="connsiteY3" fmla="*/ 1891359 h 1891359"/>
              <a:gd name="connsiteX4" fmla="*/ 1669435 w 1764590"/>
              <a:gd name="connsiteY4" fmla="*/ 1840637 h 1891359"/>
              <a:gd name="connsiteX5" fmla="*/ 1612449 w 1764590"/>
              <a:gd name="connsiteY5" fmla="*/ 1257671 h 1891359"/>
              <a:gd name="connsiteX6" fmla="*/ 1309780 w 1764590"/>
              <a:gd name="connsiteY6" fmla="*/ 1046341 h 1891359"/>
              <a:gd name="connsiteX7" fmla="*/ 1560208 w 1764590"/>
              <a:gd name="connsiteY7" fmla="*/ 672856 h 1891359"/>
              <a:gd name="connsiteX8" fmla="*/ 1428622 w 1764590"/>
              <a:gd name="connsiteY8" fmla="*/ 154877 h 1891359"/>
              <a:gd name="connsiteX9" fmla="*/ 930782 w 1764590"/>
              <a:gd name="connsiteY9" fmla="*/ 21205 h 1891359"/>
              <a:gd name="connsiteX10" fmla="*/ 452050 w 1764590"/>
              <a:gd name="connsiteY10" fmla="*/ 534641 h 1891359"/>
              <a:gd name="connsiteX0" fmla="*/ 452050 w 1792731"/>
              <a:gd name="connsiteY0" fmla="*/ 534641 h 1891359"/>
              <a:gd name="connsiteX1" fmla="*/ 91698 w 1792731"/>
              <a:gd name="connsiteY1" fmla="*/ 940200 h 1891359"/>
              <a:gd name="connsiteX2" fmla="*/ 13351 w 1792731"/>
              <a:gd name="connsiteY2" fmla="*/ 1737812 h 1891359"/>
              <a:gd name="connsiteX3" fmla="*/ 309435 w 1792731"/>
              <a:gd name="connsiteY3" fmla="*/ 1891359 h 1891359"/>
              <a:gd name="connsiteX4" fmla="*/ 1669435 w 1792731"/>
              <a:gd name="connsiteY4" fmla="*/ 1840637 h 1891359"/>
              <a:gd name="connsiteX5" fmla="*/ 1688563 w 1792731"/>
              <a:gd name="connsiteY5" fmla="*/ 1292355 h 1891359"/>
              <a:gd name="connsiteX6" fmla="*/ 1309780 w 1792731"/>
              <a:gd name="connsiteY6" fmla="*/ 1046341 h 1891359"/>
              <a:gd name="connsiteX7" fmla="*/ 1560208 w 1792731"/>
              <a:gd name="connsiteY7" fmla="*/ 672856 h 1891359"/>
              <a:gd name="connsiteX8" fmla="*/ 1428622 w 1792731"/>
              <a:gd name="connsiteY8" fmla="*/ 154877 h 1891359"/>
              <a:gd name="connsiteX9" fmla="*/ 930782 w 1792731"/>
              <a:gd name="connsiteY9" fmla="*/ 21205 h 1891359"/>
              <a:gd name="connsiteX10" fmla="*/ 452050 w 1792731"/>
              <a:gd name="connsiteY10" fmla="*/ 534641 h 1891359"/>
              <a:gd name="connsiteX0" fmla="*/ 452050 w 1814809"/>
              <a:gd name="connsiteY0" fmla="*/ 534641 h 1891359"/>
              <a:gd name="connsiteX1" fmla="*/ 91698 w 1814809"/>
              <a:gd name="connsiteY1" fmla="*/ 940200 h 1891359"/>
              <a:gd name="connsiteX2" fmla="*/ 13351 w 1814809"/>
              <a:gd name="connsiteY2" fmla="*/ 1737812 h 1891359"/>
              <a:gd name="connsiteX3" fmla="*/ 309435 w 1814809"/>
              <a:gd name="connsiteY3" fmla="*/ 1891359 h 1891359"/>
              <a:gd name="connsiteX4" fmla="*/ 1669435 w 1814809"/>
              <a:gd name="connsiteY4" fmla="*/ 1840637 h 1891359"/>
              <a:gd name="connsiteX5" fmla="*/ 1688563 w 1814809"/>
              <a:gd name="connsiteY5" fmla="*/ 1292355 h 1891359"/>
              <a:gd name="connsiteX6" fmla="*/ 1309780 w 1814809"/>
              <a:gd name="connsiteY6" fmla="*/ 1046341 h 1891359"/>
              <a:gd name="connsiteX7" fmla="*/ 1560208 w 1814809"/>
              <a:gd name="connsiteY7" fmla="*/ 672856 h 1891359"/>
              <a:gd name="connsiteX8" fmla="*/ 1428622 w 1814809"/>
              <a:gd name="connsiteY8" fmla="*/ 154877 h 1891359"/>
              <a:gd name="connsiteX9" fmla="*/ 930782 w 1814809"/>
              <a:gd name="connsiteY9" fmla="*/ 21205 h 1891359"/>
              <a:gd name="connsiteX10" fmla="*/ 452050 w 1814809"/>
              <a:gd name="connsiteY10" fmla="*/ 534641 h 1891359"/>
              <a:gd name="connsiteX0" fmla="*/ 452050 w 1814809"/>
              <a:gd name="connsiteY0" fmla="*/ 534641 h 1891359"/>
              <a:gd name="connsiteX1" fmla="*/ 91698 w 1814809"/>
              <a:gd name="connsiteY1" fmla="*/ 940200 h 1891359"/>
              <a:gd name="connsiteX2" fmla="*/ 13351 w 1814809"/>
              <a:gd name="connsiteY2" fmla="*/ 1737812 h 1891359"/>
              <a:gd name="connsiteX3" fmla="*/ 309435 w 1814809"/>
              <a:gd name="connsiteY3" fmla="*/ 1891359 h 1891359"/>
              <a:gd name="connsiteX4" fmla="*/ 1669435 w 1814809"/>
              <a:gd name="connsiteY4" fmla="*/ 1840637 h 1891359"/>
              <a:gd name="connsiteX5" fmla="*/ 1688563 w 1814809"/>
              <a:gd name="connsiteY5" fmla="*/ 1292355 h 1891359"/>
              <a:gd name="connsiteX6" fmla="*/ 1309780 w 1814809"/>
              <a:gd name="connsiteY6" fmla="*/ 1046341 h 1891359"/>
              <a:gd name="connsiteX7" fmla="*/ 1619996 w 1814809"/>
              <a:gd name="connsiteY7" fmla="*/ 526399 h 1891359"/>
              <a:gd name="connsiteX8" fmla="*/ 1428622 w 1814809"/>
              <a:gd name="connsiteY8" fmla="*/ 154877 h 1891359"/>
              <a:gd name="connsiteX9" fmla="*/ 930782 w 1814809"/>
              <a:gd name="connsiteY9" fmla="*/ 21205 h 1891359"/>
              <a:gd name="connsiteX10" fmla="*/ 452050 w 1814809"/>
              <a:gd name="connsiteY10" fmla="*/ 534641 h 1891359"/>
              <a:gd name="connsiteX0" fmla="*/ 452050 w 1814809"/>
              <a:gd name="connsiteY0" fmla="*/ 542872 h 1899590"/>
              <a:gd name="connsiteX1" fmla="*/ 91698 w 1814809"/>
              <a:gd name="connsiteY1" fmla="*/ 948431 h 1899590"/>
              <a:gd name="connsiteX2" fmla="*/ 13351 w 1814809"/>
              <a:gd name="connsiteY2" fmla="*/ 1746043 h 1899590"/>
              <a:gd name="connsiteX3" fmla="*/ 309435 w 1814809"/>
              <a:gd name="connsiteY3" fmla="*/ 1899590 h 1899590"/>
              <a:gd name="connsiteX4" fmla="*/ 1669435 w 1814809"/>
              <a:gd name="connsiteY4" fmla="*/ 1848868 h 1899590"/>
              <a:gd name="connsiteX5" fmla="*/ 1688563 w 1814809"/>
              <a:gd name="connsiteY5" fmla="*/ 1300586 h 1899590"/>
              <a:gd name="connsiteX6" fmla="*/ 1309780 w 1814809"/>
              <a:gd name="connsiteY6" fmla="*/ 1054572 h 1899590"/>
              <a:gd name="connsiteX7" fmla="*/ 1619996 w 1814809"/>
              <a:gd name="connsiteY7" fmla="*/ 534630 h 1899590"/>
              <a:gd name="connsiteX8" fmla="*/ 1488411 w 1814809"/>
              <a:gd name="connsiteY8" fmla="*/ 129049 h 1899590"/>
              <a:gd name="connsiteX9" fmla="*/ 930782 w 1814809"/>
              <a:gd name="connsiteY9" fmla="*/ 29436 h 1899590"/>
              <a:gd name="connsiteX10" fmla="*/ 452050 w 1814809"/>
              <a:gd name="connsiteY10" fmla="*/ 542872 h 1899590"/>
              <a:gd name="connsiteX0" fmla="*/ 452050 w 1814809"/>
              <a:gd name="connsiteY0" fmla="*/ 540513 h 1897231"/>
              <a:gd name="connsiteX1" fmla="*/ 91698 w 1814809"/>
              <a:gd name="connsiteY1" fmla="*/ 946072 h 1897231"/>
              <a:gd name="connsiteX2" fmla="*/ 13351 w 1814809"/>
              <a:gd name="connsiteY2" fmla="*/ 1743684 h 1897231"/>
              <a:gd name="connsiteX3" fmla="*/ 309435 w 1814809"/>
              <a:gd name="connsiteY3" fmla="*/ 1897231 h 1897231"/>
              <a:gd name="connsiteX4" fmla="*/ 1669435 w 1814809"/>
              <a:gd name="connsiteY4" fmla="*/ 1846509 h 1897231"/>
              <a:gd name="connsiteX5" fmla="*/ 1688563 w 1814809"/>
              <a:gd name="connsiteY5" fmla="*/ 1298227 h 1897231"/>
              <a:gd name="connsiteX6" fmla="*/ 1309780 w 1814809"/>
              <a:gd name="connsiteY6" fmla="*/ 1052213 h 1897231"/>
              <a:gd name="connsiteX7" fmla="*/ 1619996 w 1814809"/>
              <a:gd name="connsiteY7" fmla="*/ 532271 h 1897231"/>
              <a:gd name="connsiteX8" fmla="*/ 1488411 w 1814809"/>
              <a:gd name="connsiteY8" fmla="*/ 126690 h 1897231"/>
              <a:gd name="connsiteX9" fmla="*/ 930782 w 1814809"/>
              <a:gd name="connsiteY9" fmla="*/ 27077 h 1897231"/>
              <a:gd name="connsiteX10" fmla="*/ 452050 w 1814809"/>
              <a:gd name="connsiteY10" fmla="*/ 540513 h 1897231"/>
              <a:gd name="connsiteX0" fmla="*/ 452050 w 1814809"/>
              <a:gd name="connsiteY0" fmla="*/ 540513 h 1897231"/>
              <a:gd name="connsiteX1" fmla="*/ 91698 w 1814809"/>
              <a:gd name="connsiteY1" fmla="*/ 946072 h 1897231"/>
              <a:gd name="connsiteX2" fmla="*/ 13351 w 1814809"/>
              <a:gd name="connsiteY2" fmla="*/ 1743684 h 1897231"/>
              <a:gd name="connsiteX3" fmla="*/ 309435 w 1814809"/>
              <a:gd name="connsiteY3" fmla="*/ 1897231 h 1897231"/>
              <a:gd name="connsiteX4" fmla="*/ 1669435 w 1814809"/>
              <a:gd name="connsiteY4" fmla="*/ 1846509 h 1897231"/>
              <a:gd name="connsiteX5" fmla="*/ 1688563 w 1814809"/>
              <a:gd name="connsiteY5" fmla="*/ 1298227 h 1897231"/>
              <a:gd name="connsiteX6" fmla="*/ 1309780 w 1814809"/>
              <a:gd name="connsiteY6" fmla="*/ 1052213 h 1897231"/>
              <a:gd name="connsiteX7" fmla="*/ 1619996 w 1814809"/>
              <a:gd name="connsiteY7" fmla="*/ 532271 h 1897231"/>
              <a:gd name="connsiteX8" fmla="*/ 1488411 w 1814809"/>
              <a:gd name="connsiteY8" fmla="*/ 126690 h 1897231"/>
              <a:gd name="connsiteX9" fmla="*/ 930782 w 1814809"/>
              <a:gd name="connsiteY9" fmla="*/ 27077 h 1897231"/>
              <a:gd name="connsiteX10" fmla="*/ 452050 w 1814809"/>
              <a:gd name="connsiteY10" fmla="*/ 540513 h 1897231"/>
              <a:gd name="connsiteX0" fmla="*/ 288567 w 1811701"/>
              <a:gd name="connsiteY0" fmla="*/ 555674 h 1898251"/>
              <a:gd name="connsiteX1" fmla="*/ 88590 w 1811701"/>
              <a:gd name="connsiteY1" fmla="*/ 947092 h 1898251"/>
              <a:gd name="connsiteX2" fmla="*/ 10243 w 1811701"/>
              <a:gd name="connsiteY2" fmla="*/ 1744704 h 1898251"/>
              <a:gd name="connsiteX3" fmla="*/ 306327 w 1811701"/>
              <a:gd name="connsiteY3" fmla="*/ 1898251 h 1898251"/>
              <a:gd name="connsiteX4" fmla="*/ 1666327 w 1811701"/>
              <a:gd name="connsiteY4" fmla="*/ 1847529 h 1898251"/>
              <a:gd name="connsiteX5" fmla="*/ 1685455 w 1811701"/>
              <a:gd name="connsiteY5" fmla="*/ 1299247 h 1898251"/>
              <a:gd name="connsiteX6" fmla="*/ 1306672 w 1811701"/>
              <a:gd name="connsiteY6" fmla="*/ 1053233 h 1898251"/>
              <a:gd name="connsiteX7" fmla="*/ 1616888 w 1811701"/>
              <a:gd name="connsiteY7" fmla="*/ 533291 h 1898251"/>
              <a:gd name="connsiteX8" fmla="*/ 1485303 w 1811701"/>
              <a:gd name="connsiteY8" fmla="*/ 127710 h 1898251"/>
              <a:gd name="connsiteX9" fmla="*/ 927674 w 1811701"/>
              <a:gd name="connsiteY9" fmla="*/ 28097 h 1898251"/>
              <a:gd name="connsiteX10" fmla="*/ 288567 w 1811701"/>
              <a:gd name="connsiteY10" fmla="*/ 555674 h 1898251"/>
              <a:gd name="connsiteX0" fmla="*/ 288567 w 1811701"/>
              <a:gd name="connsiteY0" fmla="*/ 479828 h 1822405"/>
              <a:gd name="connsiteX1" fmla="*/ 88590 w 1811701"/>
              <a:gd name="connsiteY1" fmla="*/ 871246 h 1822405"/>
              <a:gd name="connsiteX2" fmla="*/ 10243 w 1811701"/>
              <a:gd name="connsiteY2" fmla="*/ 1668858 h 1822405"/>
              <a:gd name="connsiteX3" fmla="*/ 306327 w 1811701"/>
              <a:gd name="connsiteY3" fmla="*/ 1822405 h 1822405"/>
              <a:gd name="connsiteX4" fmla="*/ 1666327 w 1811701"/>
              <a:gd name="connsiteY4" fmla="*/ 1771683 h 1822405"/>
              <a:gd name="connsiteX5" fmla="*/ 1685455 w 1811701"/>
              <a:gd name="connsiteY5" fmla="*/ 1223401 h 1822405"/>
              <a:gd name="connsiteX6" fmla="*/ 1306672 w 1811701"/>
              <a:gd name="connsiteY6" fmla="*/ 977387 h 1822405"/>
              <a:gd name="connsiteX7" fmla="*/ 1616888 w 1811701"/>
              <a:gd name="connsiteY7" fmla="*/ 457445 h 1822405"/>
              <a:gd name="connsiteX8" fmla="*/ 1485303 w 1811701"/>
              <a:gd name="connsiteY8" fmla="*/ 51864 h 1822405"/>
              <a:gd name="connsiteX9" fmla="*/ 895599 w 1811701"/>
              <a:gd name="connsiteY9" fmla="*/ 79530 h 1822405"/>
              <a:gd name="connsiteX10" fmla="*/ 288567 w 1811701"/>
              <a:gd name="connsiteY10" fmla="*/ 479828 h 1822405"/>
              <a:gd name="connsiteX0" fmla="*/ 288567 w 1811701"/>
              <a:gd name="connsiteY0" fmla="*/ 419258 h 1761835"/>
              <a:gd name="connsiteX1" fmla="*/ 88590 w 1811701"/>
              <a:gd name="connsiteY1" fmla="*/ 810676 h 1761835"/>
              <a:gd name="connsiteX2" fmla="*/ 10243 w 1811701"/>
              <a:gd name="connsiteY2" fmla="*/ 1608288 h 1761835"/>
              <a:gd name="connsiteX3" fmla="*/ 306327 w 1811701"/>
              <a:gd name="connsiteY3" fmla="*/ 1761835 h 1761835"/>
              <a:gd name="connsiteX4" fmla="*/ 1666327 w 1811701"/>
              <a:gd name="connsiteY4" fmla="*/ 1711113 h 1761835"/>
              <a:gd name="connsiteX5" fmla="*/ 1685455 w 1811701"/>
              <a:gd name="connsiteY5" fmla="*/ 1162831 h 1761835"/>
              <a:gd name="connsiteX6" fmla="*/ 1306672 w 1811701"/>
              <a:gd name="connsiteY6" fmla="*/ 916817 h 1761835"/>
              <a:gd name="connsiteX7" fmla="*/ 1616888 w 1811701"/>
              <a:gd name="connsiteY7" fmla="*/ 396875 h 1761835"/>
              <a:gd name="connsiteX8" fmla="*/ 1373040 w 1811701"/>
              <a:gd name="connsiteY8" fmla="*/ 118574 h 1761835"/>
              <a:gd name="connsiteX9" fmla="*/ 895599 w 1811701"/>
              <a:gd name="connsiteY9" fmla="*/ 18960 h 1761835"/>
              <a:gd name="connsiteX10" fmla="*/ 288567 w 1811701"/>
              <a:gd name="connsiteY10" fmla="*/ 419258 h 1761835"/>
              <a:gd name="connsiteX0" fmla="*/ 288567 w 1811701"/>
              <a:gd name="connsiteY0" fmla="*/ 419258 h 1761835"/>
              <a:gd name="connsiteX1" fmla="*/ 88590 w 1811701"/>
              <a:gd name="connsiteY1" fmla="*/ 810676 h 1761835"/>
              <a:gd name="connsiteX2" fmla="*/ 10243 w 1811701"/>
              <a:gd name="connsiteY2" fmla="*/ 1608288 h 1761835"/>
              <a:gd name="connsiteX3" fmla="*/ 306327 w 1811701"/>
              <a:gd name="connsiteY3" fmla="*/ 1761835 h 1761835"/>
              <a:gd name="connsiteX4" fmla="*/ 1666327 w 1811701"/>
              <a:gd name="connsiteY4" fmla="*/ 1711113 h 1761835"/>
              <a:gd name="connsiteX5" fmla="*/ 1685455 w 1811701"/>
              <a:gd name="connsiteY5" fmla="*/ 1162831 h 1761835"/>
              <a:gd name="connsiteX6" fmla="*/ 1306672 w 1811701"/>
              <a:gd name="connsiteY6" fmla="*/ 916817 h 1761835"/>
              <a:gd name="connsiteX7" fmla="*/ 1584814 w 1811701"/>
              <a:gd name="connsiteY7" fmla="*/ 510012 h 1761835"/>
              <a:gd name="connsiteX8" fmla="*/ 1373040 w 1811701"/>
              <a:gd name="connsiteY8" fmla="*/ 118574 h 1761835"/>
              <a:gd name="connsiteX9" fmla="*/ 895599 w 1811701"/>
              <a:gd name="connsiteY9" fmla="*/ 18960 h 1761835"/>
              <a:gd name="connsiteX10" fmla="*/ 288567 w 1811701"/>
              <a:gd name="connsiteY10" fmla="*/ 419258 h 1761835"/>
              <a:gd name="connsiteX0" fmla="*/ 288567 w 1770444"/>
              <a:gd name="connsiteY0" fmla="*/ 419258 h 1761835"/>
              <a:gd name="connsiteX1" fmla="*/ 88590 w 1770444"/>
              <a:gd name="connsiteY1" fmla="*/ 810676 h 1761835"/>
              <a:gd name="connsiteX2" fmla="*/ 10243 w 1770444"/>
              <a:gd name="connsiteY2" fmla="*/ 1608288 h 1761835"/>
              <a:gd name="connsiteX3" fmla="*/ 306327 w 1770444"/>
              <a:gd name="connsiteY3" fmla="*/ 1761835 h 1761835"/>
              <a:gd name="connsiteX4" fmla="*/ 1666327 w 1770444"/>
              <a:gd name="connsiteY4" fmla="*/ 1711113 h 1761835"/>
              <a:gd name="connsiteX5" fmla="*/ 1589229 w 1770444"/>
              <a:gd name="connsiteY5" fmla="*/ 1176973 h 1761835"/>
              <a:gd name="connsiteX6" fmla="*/ 1306672 w 1770444"/>
              <a:gd name="connsiteY6" fmla="*/ 916817 h 1761835"/>
              <a:gd name="connsiteX7" fmla="*/ 1584814 w 1770444"/>
              <a:gd name="connsiteY7" fmla="*/ 510012 h 1761835"/>
              <a:gd name="connsiteX8" fmla="*/ 1373040 w 1770444"/>
              <a:gd name="connsiteY8" fmla="*/ 118574 h 1761835"/>
              <a:gd name="connsiteX9" fmla="*/ 895599 w 1770444"/>
              <a:gd name="connsiteY9" fmla="*/ 18960 h 1761835"/>
              <a:gd name="connsiteX10" fmla="*/ 288567 w 1770444"/>
              <a:gd name="connsiteY10" fmla="*/ 419258 h 1761835"/>
              <a:gd name="connsiteX0" fmla="*/ 288567 w 1592514"/>
              <a:gd name="connsiteY0" fmla="*/ 419258 h 1863058"/>
              <a:gd name="connsiteX1" fmla="*/ 88590 w 1592514"/>
              <a:gd name="connsiteY1" fmla="*/ 810676 h 1863058"/>
              <a:gd name="connsiteX2" fmla="*/ 10243 w 1592514"/>
              <a:gd name="connsiteY2" fmla="*/ 1608288 h 1863058"/>
              <a:gd name="connsiteX3" fmla="*/ 306327 w 1592514"/>
              <a:gd name="connsiteY3" fmla="*/ 1761835 h 1863058"/>
              <a:gd name="connsiteX4" fmla="*/ 1377650 w 1592514"/>
              <a:gd name="connsiteY4" fmla="*/ 1838393 h 1863058"/>
              <a:gd name="connsiteX5" fmla="*/ 1589229 w 1592514"/>
              <a:gd name="connsiteY5" fmla="*/ 1176973 h 1863058"/>
              <a:gd name="connsiteX6" fmla="*/ 1306672 w 1592514"/>
              <a:gd name="connsiteY6" fmla="*/ 916817 h 1863058"/>
              <a:gd name="connsiteX7" fmla="*/ 1584814 w 1592514"/>
              <a:gd name="connsiteY7" fmla="*/ 510012 h 1863058"/>
              <a:gd name="connsiteX8" fmla="*/ 1373040 w 1592514"/>
              <a:gd name="connsiteY8" fmla="*/ 118574 h 1863058"/>
              <a:gd name="connsiteX9" fmla="*/ 895599 w 1592514"/>
              <a:gd name="connsiteY9" fmla="*/ 18960 h 1863058"/>
              <a:gd name="connsiteX10" fmla="*/ 288567 w 1592514"/>
              <a:gd name="connsiteY10" fmla="*/ 419258 h 1863058"/>
              <a:gd name="connsiteX0" fmla="*/ 421322 w 1594935"/>
              <a:gd name="connsiteY0" fmla="*/ 616342 h 1876292"/>
              <a:gd name="connsiteX1" fmla="*/ 91011 w 1594935"/>
              <a:gd name="connsiteY1" fmla="*/ 823910 h 1876292"/>
              <a:gd name="connsiteX2" fmla="*/ 12664 w 1594935"/>
              <a:gd name="connsiteY2" fmla="*/ 1621522 h 1876292"/>
              <a:gd name="connsiteX3" fmla="*/ 308748 w 1594935"/>
              <a:gd name="connsiteY3" fmla="*/ 1775069 h 1876292"/>
              <a:gd name="connsiteX4" fmla="*/ 1380071 w 1594935"/>
              <a:gd name="connsiteY4" fmla="*/ 1851627 h 1876292"/>
              <a:gd name="connsiteX5" fmla="*/ 1591650 w 1594935"/>
              <a:gd name="connsiteY5" fmla="*/ 1190207 h 1876292"/>
              <a:gd name="connsiteX6" fmla="*/ 1309093 w 1594935"/>
              <a:gd name="connsiteY6" fmla="*/ 930051 h 1876292"/>
              <a:gd name="connsiteX7" fmla="*/ 1587235 w 1594935"/>
              <a:gd name="connsiteY7" fmla="*/ 523246 h 1876292"/>
              <a:gd name="connsiteX8" fmla="*/ 1375461 w 1594935"/>
              <a:gd name="connsiteY8" fmla="*/ 131808 h 1876292"/>
              <a:gd name="connsiteX9" fmla="*/ 898020 w 1594935"/>
              <a:gd name="connsiteY9" fmla="*/ 32194 h 1876292"/>
              <a:gd name="connsiteX10" fmla="*/ 421322 w 1594935"/>
              <a:gd name="connsiteY10" fmla="*/ 616342 h 1876292"/>
              <a:gd name="connsiteX0" fmla="*/ 413257 w 1586870"/>
              <a:gd name="connsiteY0" fmla="*/ 616342 h 1876292"/>
              <a:gd name="connsiteX1" fmla="*/ 140873 w 1586870"/>
              <a:gd name="connsiteY1" fmla="*/ 993617 h 1876292"/>
              <a:gd name="connsiteX2" fmla="*/ 4599 w 1586870"/>
              <a:gd name="connsiteY2" fmla="*/ 1621522 h 1876292"/>
              <a:gd name="connsiteX3" fmla="*/ 300683 w 1586870"/>
              <a:gd name="connsiteY3" fmla="*/ 1775069 h 1876292"/>
              <a:gd name="connsiteX4" fmla="*/ 1372006 w 1586870"/>
              <a:gd name="connsiteY4" fmla="*/ 1851627 h 1876292"/>
              <a:gd name="connsiteX5" fmla="*/ 1583585 w 1586870"/>
              <a:gd name="connsiteY5" fmla="*/ 1190207 h 1876292"/>
              <a:gd name="connsiteX6" fmla="*/ 1301028 w 1586870"/>
              <a:gd name="connsiteY6" fmla="*/ 930051 h 1876292"/>
              <a:gd name="connsiteX7" fmla="*/ 1579170 w 1586870"/>
              <a:gd name="connsiteY7" fmla="*/ 523246 h 1876292"/>
              <a:gd name="connsiteX8" fmla="*/ 1367396 w 1586870"/>
              <a:gd name="connsiteY8" fmla="*/ 131808 h 1876292"/>
              <a:gd name="connsiteX9" fmla="*/ 889955 w 1586870"/>
              <a:gd name="connsiteY9" fmla="*/ 32194 h 1876292"/>
              <a:gd name="connsiteX10" fmla="*/ 413257 w 1586870"/>
              <a:gd name="connsiteY10" fmla="*/ 616342 h 1876292"/>
              <a:gd name="connsiteX0" fmla="*/ 284962 w 1458575"/>
              <a:gd name="connsiteY0" fmla="*/ 616342 h 1908017"/>
              <a:gd name="connsiteX1" fmla="*/ 12578 w 1458575"/>
              <a:gd name="connsiteY1" fmla="*/ 993617 h 1908017"/>
              <a:gd name="connsiteX2" fmla="*/ 172388 w 1458575"/>
              <a:gd name="connsiteY2" fmla="*/ 1775069 h 1908017"/>
              <a:gd name="connsiteX3" fmla="*/ 1243711 w 1458575"/>
              <a:gd name="connsiteY3" fmla="*/ 1851627 h 1908017"/>
              <a:gd name="connsiteX4" fmla="*/ 1455290 w 1458575"/>
              <a:gd name="connsiteY4" fmla="*/ 1190207 h 1908017"/>
              <a:gd name="connsiteX5" fmla="*/ 1172733 w 1458575"/>
              <a:gd name="connsiteY5" fmla="*/ 930051 h 1908017"/>
              <a:gd name="connsiteX6" fmla="*/ 1450875 w 1458575"/>
              <a:gd name="connsiteY6" fmla="*/ 523246 h 1908017"/>
              <a:gd name="connsiteX7" fmla="*/ 1239101 w 1458575"/>
              <a:gd name="connsiteY7" fmla="*/ 131808 h 1908017"/>
              <a:gd name="connsiteX8" fmla="*/ 761660 w 1458575"/>
              <a:gd name="connsiteY8" fmla="*/ 32194 h 1908017"/>
              <a:gd name="connsiteX9" fmla="*/ 284962 w 1458575"/>
              <a:gd name="connsiteY9" fmla="*/ 616342 h 1908017"/>
              <a:gd name="connsiteX0" fmla="*/ 343858 w 1519131"/>
              <a:gd name="connsiteY0" fmla="*/ 616342 h 1885036"/>
              <a:gd name="connsiteX1" fmla="*/ 71474 w 1519131"/>
              <a:gd name="connsiteY1" fmla="*/ 993617 h 1885036"/>
              <a:gd name="connsiteX2" fmla="*/ 115432 w 1519131"/>
              <a:gd name="connsiteY2" fmla="*/ 1704358 h 1885036"/>
              <a:gd name="connsiteX3" fmla="*/ 1302607 w 1519131"/>
              <a:gd name="connsiteY3" fmla="*/ 1851627 h 1885036"/>
              <a:gd name="connsiteX4" fmla="*/ 1514186 w 1519131"/>
              <a:gd name="connsiteY4" fmla="*/ 1190207 h 1885036"/>
              <a:gd name="connsiteX5" fmla="*/ 1231629 w 1519131"/>
              <a:gd name="connsiteY5" fmla="*/ 930051 h 1885036"/>
              <a:gd name="connsiteX6" fmla="*/ 1509771 w 1519131"/>
              <a:gd name="connsiteY6" fmla="*/ 523246 h 1885036"/>
              <a:gd name="connsiteX7" fmla="*/ 1297997 w 1519131"/>
              <a:gd name="connsiteY7" fmla="*/ 131808 h 1885036"/>
              <a:gd name="connsiteX8" fmla="*/ 820556 w 1519131"/>
              <a:gd name="connsiteY8" fmla="*/ 32194 h 1885036"/>
              <a:gd name="connsiteX9" fmla="*/ 343858 w 1519131"/>
              <a:gd name="connsiteY9" fmla="*/ 616342 h 1885036"/>
              <a:gd name="connsiteX0" fmla="*/ 343858 w 1549812"/>
              <a:gd name="connsiteY0" fmla="*/ 616342 h 1800235"/>
              <a:gd name="connsiteX1" fmla="*/ 71474 w 1549812"/>
              <a:gd name="connsiteY1" fmla="*/ 993617 h 1800235"/>
              <a:gd name="connsiteX2" fmla="*/ 115432 w 1549812"/>
              <a:gd name="connsiteY2" fmla="*/ 1704358 h 1800235"/>
              <a:gd name="connsiteX3" fmla="*/ 1389496 w 1549812"/>
              <a:gd name="connsiteY3" fmla="*/ 1724347 h 1800235"/>
              <a:gd name="connsiteX4" fmla="*/ 1514186 w 1549812"/>
              <a:gd name="connsiteY4" fmla="*/ 1190207 h 1800235"/>
              <a:gd name="connsiteX5" fmla="*/ 1231629 w 1549812"/>
              <a:gd name="connsiteY5" fmla="*/ 930051 h 1800235"/>
              <a:gd name="connsiteX6" fmla="*/ 1509771 w 1549812"/>
              <a:gd name="connsiteY6" fmla="*/ 523246 h 1800235"/>
              <a:gd name="connsiteX7" fmla="*/ 1297997 w 1549812"/>
              <a:gd name="connsiteY7" fmla="*/ 131808 h 1800235"/>
              <a:gd name="connsiteX8" fmla="*/ 820556 w 1549812"/>
              <a:gd name="connsiteY8" fmla="*/ 32194 h 1800235"/>
              <a:gd name="connsiteX9" fmla="*/ 343858 w 1549812"/>
              <a:gd name="connsiteY9" fmla="*/ 616342 h 18002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549812" h="1800235">
                <a:moveTo>
                  <a:pt x="343858" y="616342"/>
                </a:moveTo>
                <a:cubicBezTo>
                  <a:pt x="219011" y="776579"/>
                  <a:pt x="109545" y="812281"/>
                  <a:pt x="71474" y="993617"/>
                </a:cubicBezTo>
                <a:cubicBezTo>
                  <a:pt x="33403" y="1174953"/>
                  <a:pt x="-89757" y="1561356"/>
                  <a:pt x="115432" y="1704358"/>
                </a:cubicBezTo>
                <a:cubicBezTo>
                  <a:pt x="320621" y="1847360"/>
                  <a:pt x="1156371" y="1810039"/>
                  <a:pt x="1389496" y="1724347"/>
                </a:cubicBezTo>
                <a:cubicBezTo>
                  <a:pt x="1622621" y="1638655"/>
                  <a:pt x="1540497" y="1322590"/>
                  <a:pt x="1514186" y="1190207"/>
                </a:cubicBezTo>
                <a:cubicBezTo>
                  <a:pt x="1487875" y="1057824"/>
                  <a:pt x="1240336" y="1148914"/>
                  <a:pt x="1231629" y="930051"/>
                </a:cubicBezTo>
                <a:cubicBezTo>
                  <a:pt x="1248292" y="693847"/>
                  <a:pt x="1498710" y="656286"/>
                  <a:pt x="1509771" y="523246"/>
                </a:cubicBezTo>
                <a:cubicBezTo>
                  <a:pt x="1520832" y="390206"/>
                  <a:pt x="1431655" y="305130"/>
                  <a:pt x="1297997" y="131808"/>
                </a:cubicBezTo>
                <a:cubicBezTo>
                  <a:pt x="1189251" y="36824"/>
                  <a:pt x="979579" y="-48562"/>
                  <a:pt x="820556" y="32194"/>
                </a:cubicBezTo>
                <a:cubicBezTo>
                  <a:pt x="661533" y="112950"/>
                  <a:pt x="468705" y="456105"/>
                  <a:pt x="343858" y="616342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13" name="Freeform 417">
            <a:extLst>
              <a:ext uri="{FF2B5EF4-FFF2-40B4-BE49-F238E27FC236}">
                <a16:creationId xmlns:a16="http://schemas.microsoft.com/office/drawing/2014/main" id="{22352293-C7A6-4C41-9DD8-CAA48CB29154}"/>
              </a:ext>
            </a:extLst>
          </p:cNvPr>
          <p:cNvSpPr>
            <a:spLocks/>
          </p:cNvSpPr>
          <p:nvPr/>
        </p:nvSpPr>
        <p:spPr bwMode="auto">
          <a:xfrm>
            <a:off x="7274076" y="1826035"/>
            <a:ext cx="1736725" cy="1317704"/>
          </a:xfrm>
          <a:custGeom>
            <a:avLst/>
            <a:gdLst>
              <a:gd name="T0" fmla="*/ 2147483646 w 1036"/>
              <a:gd name="T1" fmla="*/ 2147483646 h 675"/>
              <a:gd name="T2" fmla="*/ 2147483646 w 1036"/>
              <a:gd name="T3" fmla="*/ 2147483646 h 675"/>
              <a:gd name="T4" fmla="*/ 2147483646 w 1036"/>
              <a:gd name="T5" fmla="*/ 2147483646 h 675"/>
              <a:gd name="T6" fmla="*/ 2147483646 w 1036"/>
              <a:gd name="T7" fmla="*/ 2147483646 h 675"/>
              <a:gd name="T8" fmla="*/ 2147483646 w 1036"/>
              <a:gd name="T9" fmla="*/ 2147483646 h 675"/>
              <a:gd name="T10" fmla="*/ 2147483646 w 1036"/>
              <a:gd name="T11" fmla="*/ 2147483646 h 675"/>
              <a:gd name="T12" fmla="*/ 2147483646 w 1036"/>
              <a:gd name="T13" fmla="*/ 2147483646 h 675"/>
              <a:gd name="T14" fmla="*/ 2147483646 w 1036"/>
              <a:gd name="T15" fmla="*/ 2147483646 h 675"/>
              <a:gd name="T16" fmla="*/ 2147483646 w 1036"/>
              <a:gd name="T17" fmla="*/ 2147483646 h 675"/>
              <a:gd name="T18" fmla="*/ 2147483646 w 1036"/>
              <a:gd name="T19" fmla="*/ 2147483646 h 675"/>
              <a:gd name="T20" fmla="*/ 2147483646 w 1036"/>
              <a:gd name="T21" fmla="*/ 2147483646 h 675"/>
              <a:gd name="T22" fmla="*/ 2147483646 w 1036"/>
              <a:gd name="T23" fmla="*/ 2147483646 h 675"/>
              <a:gd name="T24" fmla="*/ 2147483646 w 1036"/>
              <a:gd name="T25" fmla="*/ 2147483646 h 675"/>
              <a:gd name="T26" fmla="*/ 2147483646 w 1036"/>
              <a:gd name="T27" fmla="*/ 2147483646 h 675"/>
              <a:gd name="T28" fmla="*/ 2147483646 w 1036"/>
              <a:gd name="T29" fmla="*/ 2147483646 h 675"/>
              <a:gd name="T30" fmla="*/ 2147483646 w 1036"/>
              <a:gd name="T31" fmla="*/ 2147483646 h 675"/>
              <a:gd name="T32" fmla="*/ 2147483646 w 1036"/>
              <a:gd name="T33" fmla="*/ 2147483646 h 675"/>
              <a:gd name="T34" fmla="*/ 2147483646 w 1036"/>
              <a:gd name="T35" fmla="*/ 2147483646 h 675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1036"/>
              <a:gd name="T55" fmla="*/ 0 h 675"/>
              <a:gd name="T56" fmla="*/ 1036 w 1036"/>
              <a:gd name="T57" fmla="*/ 675 h 675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1036" h="675">
                <a:moveTo>
                  <a:pt x="648" y="11"/>
                </a:moveTo>
                <a:cubicBezTo>
                  <a:pt x="584" y="19"/>
                  <a:pt x="464" y="33"/>
                  <a:pt x="390" y="53"/>
                </a:cubicBezTo>
                <a:cubicBezTo>
                  <a:pt x="316" y="73"/>
                  <a:pt x="246" y="100"/>
                  <a:pt x="206" y="129"/>
                </a:cubicBezTo>
                <a:cubicBezTo>
                  <a:pt x="166" y="158"/>
                  <a:pt x="183" y="201"/>
                  <a:pt x="152" y="229"/>
                </a:cubicBezTo>
                <a:cubicBezTo>
                  <a:pt x="121" y="257"/>
                  <a:pt x="44" y="259"/>
                  <a:pt x="22" y="297"/>
                </a:cubicBezTo>
                <a:cubicBezTo>
                  <a:pt x="0" y="335"/>
                  <a:pt x="0" y="427"/>
                  <a:pt x="18" y="459"/>
                </a:cubicBezTo>
                <a:cubicBezTo>
                  <a:pt x="36" y="491"/>
                  <a:pt x="59" y="484"/>
                  <a:pt x="132" y="489"/>
                </a:cubicBezTo>
                <a:cubicBezTo>
                  <a:pt x="205" y="494"/>
                  <a:pt x="380" y="478"/>
                  <a:pt x="458" y="489"/>
                </a:cubicBezTo>
                <a:cubicBezTo>
                  <a:pt x="536" y="500"/>
                  <a:pt x="549" y="527"/>
                  <a:pt x="598" y="555"/>
                </a:cubicBezTo>
                <a:cubicBezTo>
                  <a:pt x="647" y="583"/>
                  <a:pt x="707" y="639"/>
                  <a:pt x="752" y="657"/>
                </a:cubicBezTo>
                <a:cubicBezTo>
                  <a:pt x="797" y="675"/>
                  <a:pt x="837" y="670"/>
                  <a:pt x="870" y="661"/>
                </a:cubicBezTo>
                <a:cubicBezTo>
                  <a:pt x="903" y="652"/>
                  <a:pt x="932" y="639"/>
                  <a:pt x="952" y="603"/>
                </a:cubicBezTo>
                <a:cubicBezTo>
                  <a:pt x="972" y="567"/>
                  <a:pt x="981" y="497"/>
                  <a:pt x="992" y="445"/>
                </a:cubicBezTo>
                <a:cubicBezTo>
                  <a:pt x="1003" y="393"/>
                  <a:pt x="1013" y="347"/>
                  <a:pt x="1018" y="291"/>
                </a:cubicBezTo>
                <a:cubicBezTo>
                  <a:pt x="1023" y="235"/>
                  <a:pt x="1036" y="153"/>
                  <a:pt x="1022" y="107"/>
                </a:cubicBezTo>
                <a:cubicBezTo>
                  <a:pt x="1008" y="61"/>
                  <a:pt x="975" y="34"/>
                  <a:pt x="934" y="17"/>
                </a:cubicBezTo>
                <a:cubicBezTo>
                  <a:pt x="893" y="0"/>
                  <a:pt x="824" y="4"/>
                  <a:pt x="776" y="3"/>
                </a:cubicBezTo>
                <a:cubicBezTo>
                  <a:pt x="728" y="2"/>
                  <a:pt x="712" y="3"/>
                  <a:pt x="648" y="11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</p:spPr>
        <p:txBody>
          <a:bodyPr/>
          <a:lstStyle/>
          <a:p>
            <a:endParaRPr lang="en-US"/>
          </a:p>
        </p:txBody>
      </p:sp>
      <p:sp>
        <p:nvSpPr>
          <p:cNvPr id="370" name="AutoShape 420">
            <a:extLst>
              <a:ext uri="{FF2B5EF4-FFF2-40B4-BE49-F238E27FC236}">
                <a16:creationId xmlns:a16="http://schemas.microsoft.com/office/drawing/2014/main" id="{579866B0-F884-A84A-B74A-EFEA50EBF8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05350" y="3289251"/>
            <a:ext cx="1458912" cy="317850"/>
          </a:xfrm>
          <a:prstGeom prst="triangle">
            <a:avLst>
              <a:gd name="adj" fmla="val 50000"/>
            </a:avLst>
          </a:prstGeom>
          <a:solidFill>
            <a:srgbClr val="9CDFF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2400">
              <a:solidFill>
                <a:srgbClr val="00CCFF"/>
              </a:solidFill>
              <a:latin typeface="Arial" panose="020B0604020202020204" pitchFamily="34" charset="0"/>
            </a:endParaRPr>
          </a:p>
        </p:txBody>
      </p:sp>
      <p:sp>
        <p:nvSpPr>
          <p:cNvPr id="21" name="Freeform 427">
            <a:extLst>
              <a:ext uri="{FF2B5EF4-FFF2-40B4-BE49-F238E27FC236}">
                <a16:creationId xmlns:a16="http://schemas.microsoft.com/office/drawing/2014/main" id="{3F97D486-CCD5-C043-940C-EC1740EC7BA0}"/>
              </a:ext>
            </a:extLst>
          </p:cNvPr>
          <p:cNvSpPr>
            <a:spLocks/>
          </p:cNvSpPr>
          <p:nvPr/>
        </p:nvSpPr>
        <p:spPr bwMode="auto">
          <a:xfrm>
            <a:off x="7712401" y="4683134"/>
            <a:ext cx="3079750" cy="1665288"/>
          </a:xfrm>
          <a:custGeom>
            <a:avLst/>
            <a:gdLst>
              <a:gd name="T0" fmla="*/ 2147483646 w 1940"/>
              <a:gd name="T1" fmla="*/ 2147483646 h 1049"/>
              <a:gd name="T2" fmla="*/ 2147483646 w 1940"/>
              <a:gd name="T3" fmla="*/ 2147483646 h 1049"/>
              <a:gd name="T4" fmla="*/ 2147483646 w 1940"/>
              <a:gd name="T5" fmla="*/ 2147483646 h 1049"/>
              <a:gd name="T6" fmla="*/ 2147483646 w 1940"/>
              <a:gd name="T7" fmla="*/ 2147483646 h 1049"/>
              <a:gd name="T8" fmla="*/ 2147483646 w 1940"/>
              <a:gd name="T9" fmla="*/ 2147483646 h 1049"/>
              <a:gd name="T10" fmla="*/ 2147483646 w 1940"/>
              <a:gd name="T11" fmla="*/ 2147483646 h 1049"/>
              <a:gd name="T12" fmla="*/ 2147483646 w 1940"/>
              <a:gd name="T13" fmla="*/ 2147483646 h 1049"/>
              <a:gd name="T14" fmla="*/ 2147483646 w 1940"/>
              <a:gd name="T15" fmla="*/ 2147483646 h 1049"/>
              <a:gd name="T16" fmla="*/ 2147483646 w 1940"/>
              <a:gd name="T17" fmla="*/ 2147483646 h 1049"/>
              <a:gd name="T18" fmla="*/ 2147483646 w 1940"/>
              <a:gd name="T19" fmla="*/ 2147483646 h 1049"/>
              <a:gd name="T20" fmla="*/ 2147483646 w 1940"/>
              <a:gd name="T21" fmla="*/ 2147483646 h 1049"/>
              <a:gd name="T22" fmla="*/ 2147483646 w 1940"/>
              <a:gd name="T23" fmla="*/ 2147483646 h 1049"/>
              <a:gd name="T24" fmla="*/ 2147483646 w 1940"/>
              <a:gd name="T25" fmla="*/ 2147483646 h 1049"/>
              <a:gd name="T26" fmla="*/ 2147483646 w 1940"/>
              <a:gd name="T27" fmla="*/ 2147483646 h 1049"/>
              <a:gd name="T28" fmla="*/ 2147483646 w 1940"/>
              <a:gd name="T29" fmla="*/ 2147483646 h 1049"/>
              <a:gd name="T30" fmla="*/ 2147483646 w 1940"/>
              <a:gd name="T31" fmla="*/ 2147483646 h 104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1940"/>
              <a:gd name="T49" fmla="*/ 0 h 1049"/>
              <a:gd name="T50" fmla="*/ 1940 w 1940"/>
              <a:gd name="T51" fmla="*/ 1049 h 1049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1940" h="1049">
                <a:moveTo>
                  <a:pt x="952" y="26"/>
                </a:moveTo>
                <a:cubicBezTo>
                  <a:pt x="867" y="45"/>
                  <a:pt x="832" y="118"/>
                  <a:pt x="755" y="125"/>
                </a:cubicBezTo>
                <a:cubicBezTo>
                  <a:pt x="678" y="132"/>
                  <a:pt x="587" y="72"/>
                  <a:pt x="488" y="68"/>
                </a:cubicBezTo>
                <a:cubicBezTo>
                  <a:pt x="389" y="64"/>
                  <a:pt x="237" y="48"/>
                  <a:pt x="158" y="101"/>
                </a:cubicBezTo>
                <a:cubicBezTo>
                  <a:pt x="79" y="154"/>
                  <a:pt x="28" y="298"/>
                  <a:pt x="14" y="389"/>
                </a:cubicBezTo>
                <a:cubicBezTo>
                  <a:pt x="0" y="480"/>
                  <a:pt x="25" y="595"/>
                  <a:pt x="71" y="648"/>
                </a:cubicBezTo>
                <a:cubicBezTo>
                  <a:pt x="117" y="701"/>
                  <a:pt x="205" y="665"/>
                  <a:pt x="288" y="706"/>
                </a:cubicBezTo>
                <a:cubicBezTo>
                  <a:pt x="371" y="747"/>
                  <a:pt x="450" y="842"/>
                  <a:pt x="568" y="893"/>
                </a:cubicBezTo>
                <a:cubicBezTo>
                  <a:pt x="686" y="944"/>
                  <a:pt x="852" y="991"/>
                  <a:pt x="996" y="1014"/>
                </a:cubicBezTo>
                <a:cubicBezTo>
                  <a:pt x="1140" y="1036"/>
                  <a:pt x="1309" y="1049"/>
                  <a:pt x="1433" y="1031"/>
                </a:cubicBezTo>
                <a:cubicBezTo>
                  <a:pt x="1557" y="1012"/>
                  <a:pt x="1657" y="960"/>
                  <a:pt x="1739" y="907"/>
                </a:cubicBezTo>
                <a:cubicBezTo>
                  <a:pt x="1821" y="855"/>
                  <a:pt x="1906" y="824"/>
                  <a:pt x="1923" y="714"/>
                </a:cubicBezTo>
                <a:cubicBezTo>
                  <a:pt x="1940" y="604"/>
                  <a:pt x="1898" y="350"/>
                  <a:pt x="1839" y="251"/>
                </a:cubicBezTo>
                <a:cubicBezTo>
                  <a:pt x="1780" y="151"/>
                  <a:pt x="1662" y="153"/>
                  <a:pt x="1566" y="114"/>
                </a:cubicBezTo>
                <a:cubicBezTo>
                  <a:pt x="1470" y="76"/>
                  <a:pt x="1365" y="30"/>
                  <a:pt x="1263" y="15"/>
                </a:cubicBezTo>
                <a:cubicBezTo>
                  <a:pt x="1161" y="0"/>
                  <a:pt x="1037" y="8"/>
                  <a:pt x="952" y="26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</p:spPr>
        <p:txBody>
          <a:bodyPr/>
          <a:lstStyle/>
          <a:p>
            <a:endParaRPr lang="en-US"/>
          </a:p>
        </p:txBody>
      </p:sp>
      <p:sp>
        <p:nvSpPr>
          <p:cNvPr id="66" name="Text Box 580">
            <a:extLst>
              <a:ext uri="{FF2B5EF4-FFF2-40B4-BE49-F238E27FC236}">
                <a16:creationId xmlns:a16="http://schemas.microsoft.com/office/drawing/2014/main" id="{16C4E384-62E0-DC41-883F-EB2C4C99F8D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79274" y="1488461"/>
            <a:ext cx="1339406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latin typeface="+mn-lt"/>
              </a:rPr>
              <a:t>mobile network</a:t>
            </a:r>
          </a:p>
        </p:txBody>
      </p:sp>
      <p:sp>
        <p:nvSpPr>
          <p:cNvPr id="69" name="Text Box 580">
            <a:extLst>
              <a:ext uri="{FF2B5EF4-FFF2-40B4-BE49-F238E27FC236}">
                <a16:creationId xmlns:a16="http://schemas.microsoft.com/office/drawing/2014/main" id="{9AC056F8-729E-D344-BD7D-91781021793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30835" y="4191922"/>
            <a:ext cx="1955646" cy="2689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latin typeface="+mn-lt"/>
              </a:rPr>
              <a:t>home network</a:t>
            </a:r>
          </a:p>
        </p:txBody>
      </p:sp>
      <p:sp>
        <p:nvSpPr>
          <p:cNvPr id="70" name="Text Box 580">
            <a:extLst>
              <a:ext uri="{FF2B5EF4-FFF2-40B4-BE49-F238E27FC236}">
                <a16:creationId xmlns:a16="http://schemas.microsoft.com/office/drawing/2014/main" id="{8A1A4F41-0243-4946-9F02-F301CBD596B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06908" y="5779775"/>
            <a:ext cx="1195135" cy="441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latin typeface="+mn-lt"/>
              </a:rPr>
              <a:t>enterprise</a:t>
            </a:r>
          </a:p>
          <a:p>
            <a:pPr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latin typeface="+mn-lt"/>
              </a:rPr>
              <a:t>          network</a:t>
            </a:r>
          </a:p>
        </p:txBody>
      </p:sp>
      <p:sp>
        <p:nvSpPr>
          <p:cNvPr id="372" name="Freeform 371">
            <a:extLst>
              <a:ext uri="{FF2B5EF4-FFF2-40B4-BE49-F238E27FC236}">
                <a16:creationId xmlns:a16="http://schemas.microsoft.com/office/drawing/2014/main" id="{C89E7C56-1DE4-7143-8EEB-E5965035CC42}"/>
              </a:ext>
            </a:extLst>
          </p:cNvPr>
          <p:cNvSpPr/>
          <p:nvPr/>
        </p:nvSpPr>
        <p:spPr>
          <a:xfrm>
            <a:off x="10222146" y="3179540"/>
            <a:ext cx="1273167" cy="1935748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60355 w 1534770"/>
              <a:gd name="connsiteY0" fmla="*/ 553225 h 1800672"/>
              <a:gd name="connsiteX1" fmla="*/ 3 w 1534770"/>
              <a:gd name="connsiteY1" fmla="*/ 958784 h 1800672"/>
              <a:gd name="connsiteX2" fmla="*/ 367657 w 1534770"/>
              <a:gd name="connsiteY2" fmla="*/ 1526890 h 1800672"/>
              <a:gd name="connsiteX3" fmla="*/ 1186523 w 1534770"/>
              <a:gd name="connsiteY3" fmla="*/ 1794234 h 1800672"/>
              <a:gd name="connsiteX4" fmla="*/ 1520754 w 1534770"/>
              <a:gd name="connsiteY4" fmla="*/ 1276255 h 1800672"/>
              <a:gd name="connsiteX5" fmla="*/ 1468513 w 1534770"/>
              <a:gd name="connsiteY5" fmla="*/ 691440 h 1800672"/>
              <a:gd name="connsiteX6" fmla="*/ 1435794 w 1534770"/>
              <a:gd name="connsiteY6" fmla="*/ 107761 h 1800672"/>
              <a:gd name="connsiteX7" fmla="*/ 839087 w 1534770"/>
              <a:gd name="connsiteY7" fmla="*/ 39789 h 1800672"/>
              <a:gd name="connsiteX8" fmla="*/ 360355 w 1534770"/>
              <a:gd name="connsiteY8" fmla="*/ 553225 h 1800672"/>
              <a:gd name="connsiteX0" fmla="*/ 360355 w 1580585"/>
              <a:gd name="connsiteY0" fmla="*/ 553225 h 1880420"/>
              <a:gd name="connsiteX1" fmla="*/ 3 w 1580585"/>
              <a:gd name="connsiteY1" fmla="*/ 958784 h 1880420"/>
              <a:gd name="connsiteX2" fmla="*/ 367657 w 1580585"/>
              <a:gd name="connsiteY2" fmla="*/ 1526890 h 1880420"/>
              <a:gd name="connsiteX3" fmla="*/ 1186523 w 1580585"/>
              <a:gd name="connsiteY3" fmla="*/ 1794234 h 1880420"/>
              <a:gd name="connsiteX4" fmla="*/ 1570188 w 1580585"/>
              <a:gd name="connsiteY4" fmla="*/ 1785433 h 1880420"/>
              <a:gd name="connsiteX5" fmla="*/ 1468513 w 1580585"/>
              <a:gd name="connsiteY5" fmla="*/ 691440 h 1880420"/>
              <a:gd name="connsiteX6" fmla="*/ 1435794 w 1580585"/>
              <a:gd name="connsiteY6" fmla="*/ 107761 h 1880420"/>
              <a:gd name="connsiteX7" fmla="*/ 839087 w 1580585"/>
              <a:gd name="connsiteY7" fmla="*/ 39789 h 1880420"/>
              <a:gd name="connsiteX8" fmla="*/ 360355 w 1580585"/>
              <a:gd name="connsiteY8" fmla="*/ 553225 h 1880420"/>
              <a:gd name="connsiteX0" fmla="*/ 316588 w 1580732"/>
              <a:gd name="connsiteY0" fmla="*/ 359285 h 1867156"/>
              <a:gd name="connsiteX1" fmla="*/ 150 w 1580732"/>
              <a:gd name="connsiteY1" fmla="*/ 945520 h 1867156"/>
              <a:gd name="connsiteX2" fmla="*/ 367804 w 1580732"/>
              <a:gd name="connsiteY2" fmla="*/ 1513626 h 1867156"/>
              <a:gd name="connsiteX3" fmla="*/ 1186670 w 1580732"/>
              <a:gd name="connsiteY3" fmla="*/ 1780970 h 1867156"/>
              <a:gd name="connsiteX4" fmla="*/ 1570335 w 1580732"/>
              <a:gd name="connsiteY4" fmla="*/ 1772169 h 1867156"/>
              <a:gd name="connsiteX5" fmla="*/ 1468660 w 1580732"/>
              <a:gd name="connsiteY5" fmla="*/ 678176 h 1867156"/>
              <a:gd name="connsiteX6" fmla="*/ 1435941 w 1580732"/>
              <a:gd name="connsiteY6" fmla="*/ 94497 h 1867156"/>
              <a:gd name="connsiteX7" fmla="*/ 839234 w 1580732"/>
              <a:gd name="connsiteY7" fmla="*/ 26525 h 1867156"/>
              <a:gd name="connsiteX8" fmla="*/ 316588 w 1580732"/>
              <a:gd name="connsiteY8" fmla="*/ 359285 h 1867156"/>
              <a:gd name="connsiteX0" fmla="*/ 163575 w 1427719"/>
              <a:gd name="connsiteY0" fmla="*/ 359285 h 1867156"/>
              <a:gd name="connsiteX1" fmla="*/ 836 w 1427719"/>
              <a:gd name="connsiteY1" fmla="*/ 1076921 h 1867156"/>
              <a:gd name="connsiteX2" fmla="*/ 214791 w 1427719"/>
              <a:gd name="connsiteY2" fmla="*/ 1513626 h 1867156"/>
              <a:gd name="connsiteX3" fmla="*/ 1033657 w 1427719"/>
              <a:gd name="connsiteY3" fmla="*/ 1780970 h 1867156"/>
              <a:gd name="connsiteX4" fmla="*/ 1417322 w 1427719"/>
              <a:gd name="connsiteY4" fmla="*/ 1772169 h 1867156"/>
              <a:gd name="connsiteX5" fmla="*/ 1315647 w 1427719"/>
              <a:gd name="connsiteY5" fmla="*/ 678176 h 1867156"/>
              <a:gd name="connsiteX6" fmla="*/ 1282928 w 1427719"/>
              <a:gd name="connsiteY6" fmla="*/ 94497 h 1867156"/>
              <a:gd name="connsiteX7" fmla="*/ 686221 w 1427719"/>
              <a:gd name="connsiteY7" fmla="*/ 26525 h 1867156"/>
              <a:gd name="connsiteX8" fmla="*/ 163575 w 1427719"/>
              <a:gd name="connsiteY8" fmla="*/ 359285 h 1867156"/>
              <a:gd name="connsiteX0" fmla="*/ 163575 w 1426632"/>
              <a:gd name="connsiteY0" fmla="*/ 394322 h 1902193"/>
              <a:gd name="connsiteX1" fmla="*/ 836 w 1426632"/>
              <a:gd name="connsiteY1" fmla="*/ 1111958 h 1902193"/>
              <a:gd name="connsiteX2" fmla="*/ 214791 w 1426632"/>
              <a:gd name="connsiteY2" fmla="*/ 1548663 h 1902193"/>
              <a:gd name="connsiteX3" fmla="*/ 1033657 w 1426632"/>
              <a:gd name="connsiteY3" fmla="*/ 1816007 h 1902193"/>
              <a:gd name="connsiteX4" fmla="*/ 1417322 w 1426632"/>
              <a:gd name="connsiteY4" fmla="*/ 1807206 h 1902193"/>
              <a:gd name="connsiteX5" fmla="*/ 1315647 w 1426632"/>
              <a:gd name="connsiteY5" fmla="*/ 713213 h 1902193"/>
              <a:gd name="connsiteX6" fmla="*/ 1401843 w 1426632"/>
              <a:gd name="connsiteY6" fmla="*/ 63834 h 1902193"/>
              <a:gd name="connsiteX7" fmla="*/ 686221 w 1426632"/>
              <a:gd name="connsiteY7" fmla="*/ 61562 h 1902193"/>
              <a:gd name="connsiteX8" fmla="*/ 163575 w 1426632"/>
              <a:gd name="connsiteY8" fmla="*/ 394322 h 1902193"/>
              <a:gd name="connsiteX0" fmla="*/ 163575 w 1435249"/>
              <a:gd name="connsiteY0" fmla="*/ 394322 h 1885560"/>
              <a:gd name="connsiteX1" fmla="*/ 836 w 1435249"/>
              <a:gd name="connsiteY1" fmla="*/ 1111958 h 1885560"/>
              <a:gd name="connsiteX2" fmla="*/ 214791 w 1435249"/>
              <a:gd name="connsiteY2" fmla="*/ 1548663 h 1885560"/>
              <a:gd name="connsiteX3" fmla="*/ 1033657 w 1435249"/>
              <a:gd name="connsiteY3" fmla="*/ 1816007 h 1885560"/>
              <a:gd name="connsiteX4" fmla="*/ 1417322 w 1435249"/>
              <a:gd name="connsiteY4" fmla="*/ 1807206 h 1885560"/>
              <a:gd name="connsiteX5" fmla="*/ 1375103 w 1435249"/>
              <a:gd name="connsiteY5" fmla="*/ 943164 h 1885560"/>
              <a:gd name="connsiteX6" fmla="*/ 1401843 w 1435249"/>
              <a:gd name="connsiteY6" fmla="*/ 63834 h 1885560"/>
              <a:gd name="connsiteX7" fmla="*/ 686221 w 1435249"/>
              <a:gd name="connsiteY7" fmla="*/ 61562 h 1885560"/>
              <a:gd name="connsiteX8" fmla="*/ 163575 w 1435249"/>
              <a:gd name="connsiteY8" fmla="*/ 394322 h 1885560"/>
              <a:gd name="connsiteX0" fmla="*/ 128947 w 1438213"/>
              <a:gd name="connsiteY0" fmla="*/ 345176 h 1883146"/>
              <a:gd name="connsiteX1" fmla="*/ 3802 w 1438213"/>
              <a:gd name="connsiteY1" fmla="*/ 1109544 h 1883146"/>
              <a:gd name="connsiteX2" fmla="*/ 217757 w 1438213"/>
              <a:gd name="connsiteY2" fmla="*/ 1546249 h 1883146"/>
              <a:gd name="connsiteX3" fmla="*/ 1036623 w 1438213"/>
              <a:gd name="connsiteY3" fmla="*/ 1813593 h 1883146"/>
              <a:gd name="connsiteX4" fmla="*/ 1420288 w 1438213"/>
              <a:gd name="connsiteY4" fmla="*/ 1804792 h 1883146"/>
              <a:gd name="connsiteX5" fmla="*/ 1378069 w 1438213"/>
              <a:gd name="connsiteY5" fmla="*/ 940750 h 1883146"/>
              <a:gd name="connsiteX6" fmla="*/ 1404809 w 1438213"/>
              <a:gd name="connsiteY6" fmla="*/ 61420 h 1883146"/>
              <a:gd name="connsiteX7" fmla="*/ 689187 w 1438213"/>
              <a:gd name="connsiteY7" fmla="*/ 59148 h 1883146"/>
              <a:gd name="connsiteX8" fmla="*/ 128947 w 1438213"/>
              <a:gd name="connsiteY8" fmla="*/ 345176 h 1883146"/>
              <a:gd name="connsiteX0" fmla="*/ 126587 w 1435854"/>
              <a:gd name="connsiteY0" fmla="*/ 353278 h 1891248"/>
              <a:gd name="connsiteX1" fmla="*/ 1442 w 1435854"/>
              <a:gd name="connsiteY1" fmla="*/ 1117646 h 1891248"/>
              <a:gd name="connsiteX2" fmla="*/ 215397 w 1435854"/>
              <a:gd name="connsiteY2" fmla="*/ 1554351 h 1891248"/>
              <a:gd name="connsiteX3" fmla="*/ 1034263 w 1435854"/>
              <a:gd name="connsiteY3" fmla="*/ 1821695 h 1891248"/>
              <a:gd name="connsiteX4" fmla="*/ 1417928 w 1435854"/>
              <a:gd name="connsiteY4" fmla="*/ 1812894 h 1891248"/>
              <a:gd name="connsiteX5" fmla="*/ 1375709 w 1435854"/>
              <a:gd name="connsiteY5" fmla="*/ 948852 h 1891248"/>
              <a:gd name="connsiteX6" fmla="*/ 1402449 w 1435854"/>
              <a:gd name="connsiteY6" fmla="*/ 69522 h 1891248"/>
              <a:gd name="connsiteX7" fmla="*/ 221605 w 1435854"/>
              <a:gd name="connsiteY7" fmla="*/ 47778 h 1891248"/>
              <a:gd name="connsiteX8" fmla="*/ 126587 w 1435854"/>
              <a:gd name="connsiteY8" fmla="*/ 353278 h 1891248"/>
              <a:gd name="connsiteX0" fmla="*/ 35803 w 1453152"/>
              <a:gd name="connsiteY0" fmla="*/ 439993 h 1896181"/>
              <a:gd name="connsiteX1" fmla="*/ 18740 w 1453152"/>
              <a:gd name="connsiteY1" fmla="*/ 1122579 h 1896181"/>
              <a:gd name="connsiteX2" fmla="*/ 232695 w 1453152"/>
              <a:gd name="connsiteY2" fmla="*/ 1559284 h 1896181"/>
              <a:gd name="connsiteX3" fmla="*/ 1051561 w 1453152"/>
              <a:gd name="connsiteY3" fmla="*/ 1826628 h 1896181"/>
              <a:gd name="connsiteX4" fmla="*/ 1435226 w 1453152"/>
              <a:gd name="connsiteY4" fmla="*/ 1817827 h 1896181"/>
              <a:gd name="connsiteX5" fmla="*/ 1393007 w 1453152"/>
              <a:gd name="connsiteY5" fmla="*/ 953785 h 1896181"/>
              <a:gd name="connsiteX6" fmla="*/ 1419747 w 1453152"/>
              <a:gd name="connsiteY6" fmla="*/ 74455 h 1896181"/>
              <a:gd name="connsiteX7" fmla="*/ 238903 w 1453152"/>
              <a:gd name="connsiteY7" fmla="*/ 52711 h 1896181"/>
              <a:gd name="connsiteX8" fmla="*/ 35803 w 1453152"/>
              <a:gd name="connsiteY8" fmla="*/ 439993 h 1896181"/>
              <a:gd name="connsiteX0" fmla="*/ 35803 w 1447873"/>
              <a:gd name="connsiteY0" fmla="*/ 439993 h 1952840"/>
              <a:gd name="connsiteX1" fmla="*/ 18740 w 1447873"/>
              <a:gd name="connsiteY1" fmla="*/ 1122579 h 1952840"/>
              <a:gd name="connsiteX2" fmla="*/ 232695 w 1447873"/>
              <a:gd name="connsiteY2" fmla="*/ 1559284 h 1952840"/>
              <a:gd name="connsiteX3" fmla="*/ 1130848 w 1447873"/>
              <a:gd name="connsiteY3" fmla="*/ 1925181 h 1952840"/>
              <a:gd name="connsiteX4" fmla="*/ 1435226 w 1447873"/>
              <a:gd name="connsiteY4" fmla="*/ 1817827 h 1952840"/>
              <a:gd name="connsiteX5" fmla="*/ 1393007 w 1447873"/>
              <a:gd name="connsiteY5" fmla="*/ 953785 h 1952840"/>
              <a:gd name="connsiteX6" fmla="*/ 1419747 w 1447873"/>
              <a:gd name="connsiteY6" fmla="*/ 74455 h 1952840"/>
              <a:gd name="connsiteX7" fmla="*/ 238903 w 1447873"/>
              <a:gd name="connsiteY7" fmla="*/ 52711 h 1952840"/>
              <a:gd name="connsiteX8" fmla="*/ 35803 w 1447873"/>
              <a:gd name="connsiteY8" fmla="*/ 439993 h 19528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47873" h="1952840">
                <a:moveTo>
                  <a:pt x="35803" y="439993"/>
                </a:moveTo>
                <a:cubicBezTo>
                  <a:pt x="-891" y="618304"/>
                  <a:pt x="-14075" y="936031"/>
                  <a:pt x="18740" y="1122579"/>
                </a:cubicBezTo>
                <a:cubicBezTo>
                  <a:pt x="51555" y="1309127"/>
                  <a:pt x="47344" y="1425517"/>
                  <a:pt x="232695" y="1559284"/>
                </a:cubicBezTo>
                <a:cubicBezTo>
                  <a:pt x="418046" y="1693051"/>
                  <a:pt x="930426" y="1882091"/>
                  <a:pt x="1130848" y="1925181"/>
                </a:cubicBezTo>
                <a:cubicBezTo>
                  <a:pt x="1331270" y="1968271"/>
                  <a:pt x="1391533" y="1979726"/>
                  <a:pt x="1435226" y="1817827"/>
                </a:cubicBezTo>
                <a:cubicBezTo>
                  <a:pt x="1478919" y="1655928"/>
                  <a:pt x="1395587" y="1244347"/>
                  <a:pt x="1393007" y="953785"/>
                </a:cubicBezTo>
                <a:cubicBezTo>
                  <a:pt x="1390427" y="663223"/>
                  <a:pt x="1458740" y="183063"/>
                  <a:pt x="1419747" y="74455"/>
                </a:cubicBezTo>
                <a:cubicBezTo>
                  <a:pt x="1380754" y="-34153"/>
                  <a:pt x="469560" y="-8212"/>
                  <a:pt x="238903" y="52711"/>
                </a:cubicBezTo>
                <a:cubicBezTo>
                  <a:pt x="8246" y="113634"/>
                  <a:pt x="72497" y="261682"/>
                  <a:pt x="35803" y="439993"/>
                </a:cubicBezTo>
                <a:close/>
              </a:path>
            </a:pathLst>
          </a:custGeom>
          <a:gradFill flip="none" rotWithShape="1">
            <a:gsLst>
              <a:gs pos="0">
                <a:srgbClr val="9CDFF9"/>
              </a:gs>
              <a:gs pos="100000">
                <a:schemeClr val="bg1"/>
              </a:gs>
              <a:gs pos="59000">
                <a:schemeClr val="accent5">
                  <a:lumMod val="20000"/>
                  <a:lumOff val="80000"/>
                </a:schemeClr>
              </a:gs>
            </a:gsLst>
            <a:lin ang="0" scaled="1"/>
            <a:tileRect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grpSp>
        <p:nvGrpSpPr>
          <p:cNvPr id="374" name="Group 373">
            <a:extLst>
              <a:ext uri="{FF2B5EF4-FFF2-40B4-BE49-F238E27FC236}">
                <a16:creationId xmlns:a16="http://schemas.microsoft.com/office/drawing/2014/main" id="{96BCCD85-1D07-EF4E-A878-EC23CD23096A}"/>
              </a:ext>
            </a:extLst>
          </p:cNvPr>
          <p:cNvGrpSpPr/>
          <p:nvPr/>
        </p:nvGrpSpPr>
        <p:grpSpPr>
          <a:xfrm>
            <a:off x="10837700" y="3928050"/>
            <a:ext cx="687393" cy="721548"/>
            <a:chOff x="5203089" y="1751190"/>
            <a:chExt cx="858331" cy="662414"/>
          </a:xfrm>
        </p:grpSpPr>
        <p:sp>
          <p:nvSpPr>
            <p:cNvPr id="382" name="Freeform 381">
              <a:extLst>
                <a:ext uri="{FF2B5EF4-FFF2-40B4-BE49-F238E27FC236}">
                  <a16:creationId xmlns:a16="http://schemas.microsoft.com/office/drawing/2014/main" id="{D6FAD5AB-6E93-5E47-BE32-4993FD767B8F}"/>
                </a:ext>
              </a:extLst>
            </p:cNvPr>
            <p:cNvSpPr/>
            <p:nvPr/>
          </p:nvSpPr>
          <p:spPr>
            <a:xfrm>
              <a:off x="5536769" y="1751190"/>
              <a:ext cx="524651" cy="662124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  <a:gd name="connsiteX0" fmla="*/ 3618 w 651290"/>
                <a:gd name="connsiteY0" fmla="*/ 593378 h 593378"/>
                <a:gd name="connsiteX1" fmla="*/ 0 w 651290"/>
                <a:gd name="connsiteY1" fmla="*/ 242416 h 593378"/>
                <a:gd name="connsiteX2" fmla="*/ 423338 w 651290"/>
                <a:gd name="connsiteY2" fmla="*/ 101308 h 593378"/>
                <a:gd name="connsiteX3" fmla="*/ 647672 w 651290"/>
                <a:gd name="connsiteY3" fmla="*/ 0 h 593378"/>
                <a:gd name="connsiteX4" fmla="*/ 651290 w 651290"/>
                <a:gd name="connsiteY4" fmla="*/ 593378 h 593378"/>
                <a:gd name="connsiteX5" fmla="*/ 3618 w 651290"/>
                <a:gd name="connsiteY5" fmla="*/ 593378 h 593378"/>
                <a:gd name="connsiteX0" fmla="*/ 3618 w 651290"/>
                <a:gd name="connsiteY0" fmla="*/ 662124 h 662124"/>
                <a:gd name="connsiteX1" fmla="*/ 0 w 651290"/>
                <a:gd name="connsiteY1" fmla="*/ 311162 h 662124"/>
                <a:gd name="connsiteX2" fmla="*/ 376300 w 651290"/>
                <a:gd name="connsiteY2" fmla="*/ 0 h 662124"/>
                <a:gd name="connsiteX3" fmla="*/ 647672 w 651290"/>
                <a:gd name="connsiteY3" fmla="*/ 68746 h 662124"/>
                <a:gd name="connsiteX4" fmla="*/ 651290 w 651290"/>
                <a:gd name="connsiteY4" fmla="*/ 662124 h 662124"/>
                <a:gd name="connsiteX5" fmla="*/ 3618 w 651290"/>
                <a:gd name="connsiteY5" fmla="*/ 662124 h 662124"/>
                <a:gd name="connsiteX0" fmla="*/ 0 w 647672"/>
                <a:gd name="connsiteY0" fmla="*/ 662124 h 662124"/>
                <a:gd name="connsiteX1" fmla="*/ 123021 w 647672"/>
                <a:gd name="connsiteY1" fmla="*/ 83217 h 662124"/>
                <a:gd name="connsiteX2" fmla="*/ 372682 w 647672"/>
                <a:gd name="connsiteY2" fmla="*/ 0 h 662124"/>
                <a:gd name="connsiteX3" fmla="*/ 644054 w 647672"/>
                <a:gd name="connsiteY3" fmla="*/ 68746 h 662124"/>
                <a:gd name="connsiteX4" fmla="*/ 647672 w 647672"/>
                <a:gd name="connsiteY4" fmla="*/ 662124 h 662124"/>
                <a:gd name="connsiteX5" fmla="*/ 0 w 647672"/>
                <a:gd name="connsiteY5" fmla="*/ 662124 h 662124"/>
                <a:gd name="connsiteX0" fmla="*/ 7238 w 524651"/>
                <a:gd name="connsiteY0" fmla="*/ 669360 h 669360"/>
                <a:gd name="connsiteX1" fmla="*/ 0 w 524651"/>
                <a:gd name="connsiteY1" fmla="*/ 83217 h 669360"/>
                <a:gd name="connsiteX2" fmla="*/ 249661 w 524651"/>
                <a:gd name="connsiteY2" fmla="*/ 0 h 669360"/>
                <a:gd name="connsiteX3" fmla="*/ 521033 w 524651"/>
                <a:gd name="connsiteY3" fmla="*/ 68746 h 669360"/>
                <a:gd name="connsiteX4" fmla="*/ 524651 w 524651"/>
                <a:gd name="connsiteY4" fmla="*/ 662124 h 669360"/>
                <a:gd name="connsiteX5" fmla="*/ 7238 w 524651"/>
                <a:gd name="connsiteY5" fmla="*/ 669360 h 669360"/>
                <a:gd name="connsiteX0" fmla="*/ 438 w 528706"/>
                <a:gd name="connsiteY0" fmla="*/ 665742 h 665742"/>
                <a:gd name="connsiteX1" fmla="*/ 4055 w 528706"/>
                <a:gd name="connsiteY1" fmla="*/ 83217 h 665742"/>
                <a:gd name="connsiteX2" fmla="*/ 253716 w 528706"/>
                <a:gd name="connsiteY2" fmla="*/ 0 h 665742"/>
                <a:gd name="connsiteX3" fmla="*/ 525088 w 528706"/>
                <a:gd name="connsiteY3" fmla="*/ 68746 h 665742"/>
                <a:gd name="connsiteX4" fmla="*/ 528706 w 528706"/>
                <a:gd name="connsiteY4" fmla="*/ 662124 h 665742"/>
                <a:gd name="connsiteX5" fmla="*/ 438 w 528706"/>
                <a:gd name="connsiteY5" fmla="*/ 665742 h 665742"/>
                <a:gd name="connsiteX0" fmla="*/ 155 w 546514"/>
                <a:gd name="connsiteY0" fmla="*/ 662124 h 662124"/>
                <a:gd name="connsiteX1" fmla="*/ 21863 w 546514"/>
                <a:gd name="connsiteY1" fmla="*/ 83217 h 662124"/>
                <a:gd name="connsiteX2" fmla="*/ 271524 w 546514"/>
                <a:gd name="connsiteY2" fmla="*/ 0 h 662124"/>
                <a:gd name="connsiteX3" fmla="*/ 542896 w 546514"/>
                <a:gd name="connsiteY3" fmla="*/ 68746 h 662124"/>
                <a:gd name="connsiteX4" fmla="*/ 546514 w 546514"/>
                <a:gd name="connsiteY4" fmla="*/ 662124 h 662124"/>
                <a:gd name="connsiteX5" fmla="*/ 155 w 546514"/>
                <a:gd name="connsiteY5" fmla="*/ 662124 h 662124"/>
                <a:gd name="connsiteX0" fmla="*/ 10856 w 524651"/>
                <a:gd name="connsiteY0" fmla="*/ 658506 h 662124"/>
                <a:gd name="connsiteX1" fmla="*/ 0 w 524651"/>
                <a:gd name="connsiteY1" fmla="*/ 83217 h 662124"/>
                <a:gd name="connsiteX2" fmla="*/ 249661 w 524651"/>
                <a:gd name="connsiteY2" fmla="*/ 0 h 662124"/>
                <a:gd name="connsiteX3" fmla="*/ 521033 w 524651"/>
                <a:gd name="connsiteY3" fmla="*/ 68746 h 662124"/>
                <a:gd name="connsiteX4" fmla="*/ 524651 w 524651"/>
                <a:gd name="connsiteY4" fmla="*/ 662124 h 662124"/>
                <a:gd name="connsiteX5" fmla="*/ 10856 w 524651"/>
                <a:gd name="connsiteY5" fmla="*/ 658506 h 66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4651" h="662124">
                  <a:moveTo>
                    <a:pt x="10856" y="658506"/>
                  </a:moveTo>
                  <a:cubicBezTo>
                    <a:pt x="8443" y="463125"/>
                    <a:pt x="2413" y="278598"/>
                    <a:pt x="0" y="83217"/>
                  </a:cubicBezTo>
                  <a:lnTo>
                    <a:pt x="249661" y="0"/>
                  </a:lnTo>
                  <a:lnTo>
                    <a:pt x="521033" y="68746"/>
                  </a:lnTo>
                  <a:lnTo>
                    <a:pt x="524651" y="662124"/>
                  </a:lnTo>
                  <a:lnTo>
                    <a:pt x="10856" y="658506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8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383" name="Freeform 382">
              <a:extLst>
                <a:ext uri="{FF2B5EF4-FFF2-40B4-BE49-F238E27FC236}">
                  <a16:creationId xmlns:a16="http://schemas.microsoft.com/office/drawing/2014/main" id="{2A115C8B-7EC0-084D-A3CF-7AEF0487F301}"/>
                </a:ext>
              </a:extLst>
            </p:cNvPr>
            <p:cNvSpPr/>
            <p:nvPr/>
          </p:nvSpPr>
          <p:spPr>
            <a:xfrm>
              <a:off x="5203089" y="1921244"/>
              <a:ext cx="651290" cy="492070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1290" h="492070">
                  <a:moveTo>
                    <a:pt x="3618" y="492070"/>
                  </a:moveTo>
                  <a:lnTo>
                    <a:pt x="0" y="141108"/>
                  </a:lnTo>
                  <a:lnTo>
                    <a:pt x="423338" y="0"/>
                  </a:lnTo>
                  <a:lnTo>
                    <a:pt x="647672" y="57891"/>
                  </a:lnTo>
                  <a:lnTo>
                    <a:pt x="651290" y="492070"/>
                  </a:lnTo>
                  <a:lnTo>
                    <a:pt x="3618" y="492070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3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/>
            </a:p>
          </p:txBody>
        </p:sp>
        <p:cxnSp>
          <p:nvCxnSpPr>
            <p:cNvPr id="384" name="Straight Connector 383">
              <a:extLst>
                <a:ext uri="{FF2B5EF4-FFF2-40B4-BE49-F238E27FC236}">
                  <a16:creationId xmlns:a16="http://schemas.microsoft.com/office/drawing/2014/main" id="{16F8043F-8502-904C-9632-B3658D71B8BE}"/>
                </a:ext>
              </a:extLst>
            </p:cNvPr>
            <p:cNvCxnSpPr/>
            <p:nvPr/>
          </p:nvCxnSpPr>
          <p:spPr>
            <a:xfrm flipV="1">
              <a:off x="5270526" y="2029553"/>
              <a:ext cx="295249" cy="73468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5" name="Straight Connector 384">
              <a:extLst>
                <a:ext uri="{FF2B5EF4-FFF2-40B4-BE49-F238E27FC236}">
                  <a16:creationId xmlns:a16="http://schemas.microsoft.com/office/drawing/2014/main" id="{B4B3A6DE-2E70-F74C-8CA1-13247C912682}"/>
                </a:ext>
              </a:extLst>
            </p:cNvPr>
            <p:cNvCxnSpPr/>
            <p:nvPr/>
          </p:nvCxnSpPr>
          <p:spPr>
            <a:xfrm flipV="1">
              <a:off x="5275406" y="2261710"/>
              <a:ext cx="290369" cy="1675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6" name="Straight Connector 385">
              <a:extLst>
                <a:ext uri="{FF2B5EF4-FFF2-40B4-BE49-F238E27FC236}">
                  <a16:creationId xmlns:a16="http://schemas.microsoft.com/office/drawing/2014/main" id="{4B9DB078-BD58-F64A-B873-E1187205EB94}"/>
                </a:ext>
              </a:extLst>
            </p:cNvPr>
            <p:cNvCxnSpPr/>
            <p:nvPr/>
          </p:nvCxnSpPr>
          <p:spPr>
            <a:xfrm flipV="1">
              <a:off x="5275406" y="2151772"/>
              <a:ext cx="290369" cy="4840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7" name="Straight Connector 386">
              <a:extLst>
                <a:ext uri="{FF2B5EF4-FFF2-40B4-BE49-F238E27FC236}">
                  <a16:creationId xmlns:a16="http://schemas.microsoft.com/office/drawing/2014/main" id="{D321DD82-9D22-0B49-ADF9-8BE310E97E71}"/>
                </a:ext>
              </a:extLst>
            </p:cNvPr>
            <p:cNvCxnSpPr/>
            <p:nvPr/>
          </p:nvCxnSpPr>
          <p:spPr>
            <a:xfrm>
              <a:off x="5270094" y="2354086"/>
              <a:ext cx="295681" cy="0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8" name="Straight Connector 387">
              <a:extLst>
                <a:ext uri="{FF2B5EF4-FFF2-40B4-BE49-F238E27FC236}">
                  <a16:creationId xmlns:a16="http://schemas.microsoft.com/office/drawing/2014/main" id="{18A2FB0C-53B9-5248-AA65-9BA9B429FC4C}"/>
                </a:ext>
              </a:extLst>
            </p:cNvPr>
            <p:cNvCxnSpPr/>
            <p:nvPr/>
          </p:nvCxnSpPr>
          <p:spPr>
            <a:xfrm flipV="1">
              <a:off x="5950242" y="1866900"/>
              <a:ext cx="0" cy="465273"/>
            </a:xfrm>
            <a:prstGeom prst="line">
              <a:avLst/>
            </a:prstGeom>
            <a:ln w="44450">
              <a:solidFill>
                <a:schemeClr val="bg1"/>
              </a:solidFill>
              <a:prstDash val="sysDash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9" name="Straight Connector 388">
              <a:extLst>
                <a:ext uri="{FF2B5EF4-FFF2-40B4-BE49-F238E27FC236}">
                  <a16:creationId xmlns:a16="http://schemas.microsoft.com/office/drawing/2014/main" id="{44FBB965-69F3-F546-AE9F-4AD14078F37E}"/>
                </a:ext>
              </a:extLst>
            </p:cNvPr>
            <p:cNvCxnSpPr/>
            <p:nvPr/>
          </p:nvCxnSpPr>
          <p:spPr>
            <a:xfrm>
              <a:off x="5628589" y="1936750"/>
              <a:ext cx="0" cy="476854"/>
            </a:xfrm>
            <a:prstGeom prst="line">
              <a:avLst/>
            </a:prstGeom>
            <a:ln w="15875">
              <a:solidFill>
                <a:srgbClr val="0000A8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91" name="Group 390">
            <a:extLst>
              <a:ext uri="{FF2B5EF4-FFF2-40B4-BE49-F238E27FC236}">
                <a16:creationId xmlns:a16="http://schemas.microsoft.com/office/drawing/2014/main" id="{BDA3EF41-5873-7D4B-8A04-F8D62DFD2DB6}"/>
              </a:ext>
            </a:extLst>
          </p:cNvPr>
          <p:cNvGrpSpPr/>
          <p:nvPr/>
        </p:nvGrpSpPr>
        <p:grpSpPr>
          <a:xfrm>
            <a:off x="10771171" y="3194171"/>
            <a:ext cx="594613" cy="648336"/>
            <a:chOff x="5203089" y="1751190"/>
            <a:chExt cx="858331" cy="662414"/>
          </a:xfrm>
        </p:grpSpPr>
        <p:sp>
          <p:nvSpPr>
            <p:cNvPr id="399" name="Freeform 398">
              <a:extLst>
                <a:ext uri="{FF2B5EF4-FFF2-40B4-BE49-F238E27FC236}">
                  <a16:creationId xmlns:a16="http://schemas.microsoft.com/office/drawing/2014/main" id="{325473B9-6F55-684D-B22D-FF70325540CE}"/>
                </a:ext>
              </a:extLst>
            </p:cNvPr>
            <p:cNvSpPr/>
            <p:nvPr/>
          </p:nvSpPr>
          <p:spPr>
            <a:xfrm>
              <a:off x="5536769" y="1751190"/>
              <a:ext cx="524651" cy="662124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  <a:gd name="connsiteX0" fmla="*/ 3618 w 651290"/>
                <a:gd name="connsiteY0" fmla="*/ 593378 h 593378"/>
                <a:gd name="connsiteX1" fmla="*/ 0 w 651290"/>
                <a:gd name="connsiteY1" fmla="*/ 242416 h 593378"/>
                <a:gd name="connsiteX2" fmla="*/ 423338 w 651290"/>
                <a:gd name="connsiteY2" fmla="*/ 101308 h 593378"/>
                <a:gd name="connsiteX3" fmla="*/ 647672 w 651290"/>
                <a:gd name="connsiteY3" fmla="*/ 0 h 593378"/>
                <a:gd name="connsiteX4" fmla="*/ 651290 w 651290"/>
                <a:gd name="connsiteY4" fmla="*/ 593378 h 593378"/>
                <a:gd name="connsiteX5" fmla="*/ 3618 w 651290"/>
                <a:gd name="connsiteY5" fmla="*/ 593378 h 593378"/>
                <a:gd name="connsiteX0" fmla="*/ 3618 w 651290"/>
                <a:gd name="connsiteY0" fmla="*/ 662124 h 662124"/>
                <a:gd name="connsiteX1" fmla="*/ 0 w 651290"/>
                <a:gd name="connsiteY1" fmla="*/ 311162 h 662124"/>
                <a:gd name="connsiteX2" fmla="*/ 376300 w 651290"/>
                <a:gd name="connsiteY2" fmla="*/ 0 h 662124"/>
                <a:gd name="connsiteX3" fmla="*/ 647672 w 651290"/>
                <a:gd name="connsiteY3" fmla="*/ 68746 h 662124"/>
                <a:gd name="connsiteX4" fmla="*/ 651290 w 651290"/>
                <a:gd name="connsiteY4" fmla="*/ 662124 h 662124"/>
                <a:gd name="connsiteX5" fmla="*/ 3618 w 651290"/>
                <a:gd name="connsiteY5" fmla="*/ 662124 h 662124"/>
                <a:gd name="connsiteX0" fmla="*/ 0 w 647672"/>
                <a:gd name="connsiteY0" fmla="*/ 662124 h 662124"/>
                <a:gd name="connsiteX1" fmla="*/ 123021 w 647672"/>
                <a:gd name="connsiteY1" fmla="*/ 83217 h 662124"/>
                <a:gd name="connsiteX2" fmla="*/ 372682 w 647672"/>
                <a:gd name="connsiteY2" fmla="*/ 0 h 662124"/>
                <a:gd name="connsiteX3" fmla="*/ 644054 w 647672"/>
                <a:gd name="connsiteY3" fmla="*/ 68746 h 662124"/>
                <a:gd name="connsiteX4" fmla="*/ 647672 w 647672"/>
                <a:gd name="connsiteY4" fmla="*/ 662124 h 662124"/>
                <a:gd name="connsiteX5" fmla="*/ 0 w 647672"/>
                <a:gd name="connsiteY5" fmla="*/ 662124 h 662124"/>
                <a:gd name="connsiteX0" fmla="*/ 7238 w 524651"/>
                <a:gd name="connsiteY0" fmla="*/ 669360 h 669360"/>
                <a:gd name="connsiteX1" fmla="*/ 0 w 524651"/>
                <a:gd name="connsiteY1" fmla="*/ 83217 h 669360"/>
                <a:gd name="connsiteX2" fmla="*/ 249661 w 524651"/>
                <a:gd name="connsiteY2" fmla="*/ 0 h 669360"/>
                <a:gd name="connsiteX3" fmla="*/ 521033 w 524651"/>
                <a:gd name="connsiteY3" fmla="*/ 68746 h 669360"/>
                <a:gd name="connsiteX4" fmla="*/ 524651 w 524651"/>
                <a:gd name="connsiteY4" fmla="*/ 662124 h 669360"/>
                <a:gd name="connsiteX5" fmla="*/ 7238 w 524651"/>
                <a:gd name="connsiteY5" fmla="*/ 669360 h 669360"/>
                <a:gd name="connsiteX0" fmla="*/ 438 w 528706"/>
                <a:gd name="connsiteY0" fmla="*/ 665742 h 665742"/>
                <a:gd name="connsiteX1" fmla="*/ 4055 w 528706"/>
                <a:gd name="connsiteY1" fmla="*/ 83217 h 665742"/>
                <a:gd name="connsiteX2" fmla="*/ 253716 w 528706"/>
                <a:gd name="connsiteY2" fmla="*/ 0 h 665742"/>
                <a:gd name="connsiteX3" fmla="*/ 525088 w 528706"/>
                <a:gd name="connsiteY3" fmla="*/ 68746 h 665742"/>
                <a:gd name="connsiteX4" fmla="*/ 528706 w 528706"/>
                <a:gd name="connsiteY4" fmla="*/ 662124 h 665742"/>
                <a:gd name="connsiteX5" fmla="*/ 438 w 528706"/>
                <a:gd name="connsiteY5" fmla="*/ 665742 h 665742"/>
                <a:gd name="connsiteX0" fmla="*/ 155 w 546514"/>
                <a:gd name="connsiteY0" fmla="*/ 662124 h 662124"/>
                <a:gd name="connsiteX1" fmla="*/ 21863 w 546514"/>
                <a:gd name="connsiteY1" fmla="*/ 83217 h 662124"/>
                <a:gd name="connsiteX2" fmla="*/ 271524 w 546514"/>
                <a:gd name="connsiteY2" fmla="*/ 0 h 662124"/>
                <a:gd name="connsiteX3" fmla="*/ 542896 w 546514"/>
                <a:gd name="connsiteY3" fmla="*/ 68746 h 662124"/>
                <a:gd name="connsiteX4" fmla="*/ 546514 w 546514"/>
                <a:gd name="connsiteY4" fmla="*/ 662124 h 662124"/>
                <a:gd name="connsiteX5" fmla="*/ 155 w 546514"/>
                <a:gd name="connsiteY5" fmla="*/ 662124 h 662124"/>
                <a:gd name="connsiteX0" fmla="*/ 10856 w 524651"/>
                <a:gd name="connsiteY0" fmla="*/ 658506 h 662124"/>
                <a:gd name="connsiteX1" fmla="*/ 0 w 524651"/>
                <a:gd name="connsiteY1" fmla="*/ 83217 h 662124"/>
                <a:gd name="connsiteX2" fmla="*/ 249661 w 524651"/>
                <a:gd name="connsiteY2" fmla="*/ 0 h 662124"/>
                <a:gd name="connsiteX3" fmla="*/ 521033 w 524651"/>
                <a:gd name="connsiteY3" fmla="*/ 68746 h 662124"/>
                <a:gd name="connsiteX4" fmla="*/ 524651 w 524651"/>
                <a:gd name="connsiteY4" fmla="*/ 662124 h 662124"/>
                <a:gd name="connsiteX5" fmla="*/ 10856 w 524651"/>
                <a:gd name="connsiteY5" fmla="*/ 658506 h 66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4651" h="662124">
                  <a:moveTo>
                    <a:pt x="10856" y="658506"/>
                  </a:moveTo>
                  <a:cubicBezTo>
                    <a:pt x="8443" y="463125"/>
                    <a:pt x="2413" y="278598"/>
                    <a:pt x="0" y="83217"/>
                  </a:cubicBezTo>
                  <a:lnTo>
                    <a:pt x="249661" y="0"/>
                  </a:lnTo>
                  <a:lnTo>
                    <a:pt x="521033" y="68746"/>
                  </a:lnTo>
                  <a:lnTo>
                    <a:pt x="524651" y="662124"/>
                  </a:lnTo>
                  <a:lnTo>
                    <a:pt x="10856" y="658506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8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400" name="Freeform 399">
              <a:extLst>
                <a:ext uri="{FF2B5EF4-FFF2-40B4-BE49-F238E27FC236}">
                  <a16:creationId xmlns:a16="http://schemas.microsoft.com/office/drawing/2014/main" id="{06CE85F7-18B2-3947-975F-CEA32EE2FBA7}"/>
                </a:ext>
              </a:extLst>
            </p:cNvPr>
            <p:cNvSpPr/>
            <p:nvPr/>
          </p:nvSpPr>
          <p:spPr>
            <a:xfrm>
              <a:off x="5203089" y="1921244"/>
              <a:ext cx="651290" cy="492070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1290" h="492070">
                  <a:moveTo>
                    <a:pt x="3618" y="492070"/>
                  </a:moveTo>
                  <a:lnTo>
                    <a:pt x="0" y="141108"/>
                  </a:lnTo>
                  <a:lnTo>
                    <a:pt x="423338" y="0"/>
                  </a:lnTo>
                  <a:lnTo>
                    <a:pt x="647672" y="57891"/>
                  </a:lnTo>
                  <a:lnTo>
                    <a:pt x="651290" y="492070"/>
                  </a:lnTo>
                  <a:lnTo>
                    <a:pt x="3618" y="492070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3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/>
            </a:p>
          </p:txBody>
        </p:sp>
        <p:cxnSp>
          <p:nvCxnSpPr>
            <p:cNvPr id="401" name="Straight Connector 400">
              <a:extLst>
                <a:ext uri="{FF2B5EF4-FFF2-40B4-BE49-F238E27FC236}">
                  <a16:creationId xmlns:a16="http://schemas.microsoft.com/office/drawing/2014/main" id="{F3F3D0FA-374D-9147-8047-2B7B3AAF05DF}"/>
                </a:ext>
              </a:extLst>
            </p:cNvPr>
            <p:cNvCxnSpPr/>
            <p:nvPr/>
          </p:nvCxnSpPr>
          <p:spPr>
            <a:xfrm flipV="1">
              <a:off x="5270526" y="2029553"/>
              <a:ext cx="295249" cy="73468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2" name="Straight Connector 401">
              <a:extLst>
                <a:ext uri="{FF2B5EF4-FFF2-40B4-BE49-F238E27FC236}">
                  <a16:creationId xmlns:a16="http://schemas.microsoft.com/office/drawing/2014/main" id="{AFF00F79-7128-E243-BBD5-A97200EABABC}"/>
                </a:ext>
              </a:extLst>
            </p:cNvPr>
            <p:cNvCxnSpPr/>
            <p:nvPr/>
          </p:nvCxnSpPr>
          <p:spPr>
            <a:xfrm flipV="1">
              <a:off x="5275406" y="2261710"/>
              <a:ext cx="290369" cy="1675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3" name="Straight Connector 402">
              <a:extLst>
                <a:ext uri="{FF2B5EF4-FFF2-40B4-BE49-F238E27FC236}">
                  <a16:creationId xmlns:a16="http://schemas.microsoft.com/office/drawing/2014/main" id="{729D9C8D-B396-A049-9B7A-BE878812629D}"/>
                </a:ext>
              </a:extLst>
            </p:cNvPr>
            <p:cNvCxnSpPr/>
            <p:nvPr/>
          </p:nvCxnSpPr>
          <p:spPr>
            <a:xfrm flipV="1">
              <a:off x="5275406" y="2151772"/>
              <a:ext cx="290369" cy="4840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4" name="Straight Connector 403">
              <a:extLst>
                <a:ext uri="{FF2B5EF4-FFF2-40B4-BE49-F238E27FC236}">
                  <a16:creationId xmlns:a16="http://schemas.microsoft.com/office/drawing/2014/main" id="{4B32C41F-58E3-CC4F-9625-B6688BEB2140}"/>
                </a:ext>
              </a:extLst>
            </p:cNvPr>
            <p:cNvCxnSpPr/>
            <p:nvPr/>
          </p:nvCxnSpPr>
          <p:spPr>
            <a:xfrm>
              <a:off x="5270094" y="2354086"/>
              <a:ext cx="295681" cy="0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5" name="Straight Connector 404">
              <a:extLst>
                <a:ext uri="{FF2B5EF4-FFF2-40B4-BE49-F238E27FC236}">
                  <a16:creationId xmlns:a16="http://schemas.microsoft.com/office/drawing/2014/main" id="{58933865-B1C6-3244-A0F5-136E4C6DD92E}"/>
                </a:ext>
              </a:extLst>
            </p:cNvPr>
            <p:cNvCxnSpPr/>
            <p:nvPr/>
          </p:nvCxnSpPr>
          <p:spPr>
            <a:xfrm flipV="1">
              <a:off x="5950242" y="1866900"/>
              <a:ext cx="0" cy="465273"/>
            </a:xfrm>
            <a:prstGeom prst="line">
              <a:avLst/>
            </a:prstGeom>
            <a:ln w="44450">
              <a:solidFill>
                <a:schemeClr val="bg1"/>
              </a:solidFill>
              <a:prstDash val="sysDash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6" name="Straight Connector 405">
              <a:extLst>
                <a:ext uri="{FF2B5EF4-FFF2-40B4-BE49-F238E27FC236}">
                  <a16:creationId xmlns:a16="http://schemas.microsoft.com/office/drawing/2014/main" id="{76C939A7-C3F0-5A45-B81D-4E775CF1C92C}"/>
                </a:ext>
              </a:extLst>
            </p:cNvPr>
            <p:cNvCxnSpPr/>
            <p:nvPr/>
          </p:nvCxnSpPr>
          <p:spPr>
            <a:xfrm>
              <a:off x="5628589" y="1936750"/>
              <a:ext cx="0" cy="476854"/>
            </a:xfrm>
            <a:prstGeom prst="line">
              <a:avLst/>
            </a:prstGeom>
            <a:ln w="15875">
              <a:solidFill>
                <a:srgbClr val="0000A8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562" name="Freeform 561">
            <a:extLst>
              <a:ext uri="{FF2B5EF4-FFF2-40B4-BE49-F238E27FC236}">
                <a16:creationId xmlns:a16="http://schemas.microsoft.com/office/drawing/2014/main" id="{BE088278-C41B-3E4A-87CE-FD65749FA13D}"/>
              </a:ext>
            </a:extLst>
          </p:cNvPr>
          <p:cNvSpPr/>
          <p:nvPr/>
        </p:nvSpPr>
        <p:spPr>
          <a:xfrm>
            <a:off x="9540813" y="1782042"/>
            <a:ext cx="1497864" cy="1386455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60355 w 1494463"/>
              <a:gd name="connsiteY0" fmla="*/ 534641 h 1775651"/>
              <a:gd name="connsiteX1" fmla="*/ 3 w 1494463"/>
              <a:gd name="connsiteY1" fmla="*/ 940200 h 1775651"/>
              <a:gd name="connsiteX2" fmla="*/ 367657 w 1494463"/>
              <a:gd name="connsiteY2" fmla="*/ 1508306 h 1775651"/>
              <a:gd name="connsiteX3" fmla="*/ 1186523 w 1494463"/>
              <a:gd name="connsiteY3" fmla="*/ 1775650 h 1775651"/>
              <a:gd name="connsiteX4" fmla="*/ 1467465 w 1494463"/>
              <a:gd name="connsiteY4" fmla="*/ 1510813 h 1775651"/>
              <a:gd name="connsiteX5" fmla="*/ 1468513 w 1494463"/>
              <a:gd name="connsiteY5" fmla="*/ 672856 h 1775651"/>
              <a:gd name="connsiteX6" fmla="*/ 1336927 w 1494463"/>
              <a:gd name="connsiteY6" fmla="*/ 154877 h 1775651"/>
              <a:gd name="connsiteX7" fmla="*/ 839087 w 1494463"/>
              <a:gd name="connsiteY7" fmla="*/ 21205 h 1775651"/>
              <a:gd name="connsiteX8" fmla="*/ 360355 w 1494463"/>
              <a:gd name="connsiteY8" fmla="*/ 534641 h 1775651"/>
              <a:gd name="connsiteX0" fmla="*/ 360355 w 1491064"/>
              <a:gd name="connsiteY0" fmla="*/ 552327 h 1793337"/>
              <a:gd name="connsiteX1" fmla="*/ 3 w 1491064"/>
              <a:gd name="connsiteY1" fmla="*/ 957886 h 1793337"/>
              <a:gd name="connsiteX2" fmla="*/ 367657 w 1491064"/>
              <a:gd name="connsiteY2" fmla="*/ 1525992 h 1793337"/>
              <a:gd name="connsiteX3" fmla="*/ 1186523 w 1491064"/>
              <a:gd name="connsiteY3" fmla="*/ 1793336 h 1793337"/>
              <a:gd name="connsiteX4" fmla="*/ 1467465 w 1491064"/>
              <a:gd name="connsiteY4" fmla="*/ 1528499 h 1793337"/>
              <a:gd name="connsiteX5" fmla="*/ 1468513 w 1491064"/>
              <a:gd name="connsiteY5" fmla="*/ 690542 h 1793337"/>
              <a:gd name="connsiteX6" fmla="*/ 1407977 w 1491064"/>
              <a:gd name="connsiteY6" fmla="*/ 109278 h 1793337"/>
              <a:gd name="connsiteX7" fmla="*/ 839087 w 1491064"/>
              <a:gd name="connsiteY7" fmla="*/ 38891 h 1793337"/>
              <a:gd name="connsiteX8" fmla="*/ 360355 w 1491064"/>
              <a:gd name="connsiteY8" fmla="*/ 552327 h 1793337"/>
              <a:gd name="connsiteX0" fmla="*/ 360355 w 1502818"/>
              <a:gd name="connsiteY0" fmla="*/ 552327 h 1612281"/>
              <a:gd name="connsiteX1" fmla="*/ 3 w 1502818"/>
              <a:gd name="connsiteY1" fmla="*/ 957886 h 1612281"/>
              <a:gd name="connsiteX2" fmla="*/ 367657 w 1502818"/>
              <a:gd name="connsiteY2" fmla="*/ 1525992 h 1612281"/>
              <a:gd name="connsiteX3" fmla="*/ 1026659 w 1502818"/>
              <a:gd name="connsiteY3" fmla="*/ 1582385 h 1612281"/>
              <a:gd name="connsiteX4" fmla="*/ 1467465 w 1502818"/>
              <a:gd name="connsiteY4" fmla="*/ 1528499 h 1612281"/>
              <a:gd name="connsiteX5" fmla="*/ 1468513 w 1502818"/>
              <a:gd name="connsiteY5" fmla="*/ 690542 h 1612281"/>
              <a:gd name="connsiteX6" fmla="*/ 1407977 w 1502818"/>
              <a:gd name="connsiteY6" fmla="*/ 109278 h 1612281"/>
              <a:gd name="connsiteX7" fmla="*/ 839087 w 1502818"/>
              <a:gd name="connsiteY7" fmla="*/ 38891 h 1612281"/>
              <a:gd name="connsiteX8" fmla="*/ 360355 w 1502818"/>
              <a:gd name="connsiteY8" fmla="*/ 552327 h 1612281"/>
              <a:gd name="connsiteX0" fmla="*/ 360384 w 1502847"/>
              <a:gd name="connsiteY0" fmla="*/ 552327 h 1803602"/>
              <a:gd name="connsiteX1" fmla="*/ 32 w 1502847"/>
              <a:gd name="connsiteY1" fmla="*/ 957886 h 1803602"/>
              <a:gd name="connsiteX2" fmla="*/ 385448 w 1502847"/>
              <a:gd name="connsiteY2" fmla="*/ 1779134 h 1803602"/>
              <a:gd name="connsiteX3" fmla="*/ 1026688 w 1502847"/>
              <a:gd name="connsiteY3" fmla="*/ 1582385 h 1803602"/>
              <a:gd name="connsiteX4" fmla="*/ 1467494 w 1502847"/>
              <a:gd name="connsiteY4" fmla="*/ 1528499 h 1803602"/>
              <a:gd name="connsiteX5" fmla="*/ 1468542 w 1502847"/>
              <a:gd name="connsiteY5" fmla="*/ 690542 h 1803602"/>
              <a:gd name="connsiteX6" fmla="*/ 1408006 w 1502847"/>
              <a:gd name="connsiteY6" fmla="*/ 109278 h 1803602"/>
              <a:gd name="connsiteX7" fmla="*/ 839116 w 1502847"/>
              <a:gd name="connsiteY7" fmla="*/ 38891 h 1803602"/>
              <a:gd name="connsiteX8" fmla="*/ 360384 w 1502847"/>
              <a:gd name="connsiteY8" fmla="*/ 552327 h 1803602"/>
              <a:gd name="connsiteX0" fmla="*/ 360384 w 1502847"/>
              <a:gd name="connsiteY0" fmla="*/ 552327 h 1826319"/>
              <a:gd name="connsiteX1" fmla="*/ 32 w 1502847"/>
              <a:gd name="connsiteY1" fmla="*/ 957886 h 1826319"/>
              <a:gd name="connsiteX2" fmla="*/ 385448 w 1502847"/>
              <a:gd name="connsiteY2" fmla="*/ 1779134 h 1826319"/>
              <a:gd name="connsiteX3" fmla="*/ 1026688 w 1502847"/>
              <a:gd name="connsiteY3" fmla="*/ 1582385 h 1826319"/>
              <a:gd name="connsiteX4" fmla="*/ 1467494 w 1502847"/>
              <a:gd name="connsiteY4" fmla="*/ 1528499 h 1826319"/>
              <a:gd name="connsiteX5" fmla="*/ 1468542 w 1502847"/>
              <a:gd name="connsiteY5" fmla="*/ 690542 h 1826319"/>
              <a:gd name="connsiteX6" fmla="*/ 1408006 w 1502847"/>
              <a:gd name="connsiteY6" fmla="*/ 109278 h 1826319"/>
              <a:gd name="connsiteX7" fmla="*/ 839116 w 1502847"/>
              <a:gd name="connsiteY7" fmla="*/ 38891 h 1826319"/>
              <a:gd name="connsiteX8" fmla="*/ 360384 w 1502847"/>
              <a:gd name="connsiteY8" fmla="*/ 552327 h 1826319"/>
              <a:gd name="connsiteX0" fmla="*/ 289852 w 1503366"/>
              <a:gd name="connsiteY0" fmla="*/ 461730 h 1820101"/>
              <a:gd name="connsiteX1" fmla="*/ 551 w 1503366"/>
              <a:gd name="connsiteY1" fmla="*/ 951668 h 1820101"/>
              <a:gd name="connsiteX2" fmla="*/ 385967 w 1503366"/>
              <a:gd name="connsiteY2" fmla="*/ 1772916 h 1820101"/>
              <a:gd name="connsiteX3" fmla="*/ 1027207 w 1503366"/>
              <a:gd name="connsiteY3" fmla="*/ 1576167 h 1820101"/>
              <a:gd name="connsiteX4" fmla="*/ 1468013 w 1503366"/>
              <a:gd name="connsiteY4" fmla="*/ 1522281 h 1820101"/>
              <a:gd name="connsiteX5" fmla="*/ 1469061 w 1503366"/>
              <a:gd name="connsiteY5" fmla="*/ 684324 h 1820101"/>
              <a:gd name="connsiteX6" fmla="*/ 1408525 w 1503366"/>
              <a:gd name="connsiteY6" fmla="*/ 103060 h 1820101"/>
              <a:gd name="connsiteX7" fmla="*/ 839635 w 1503366"/>
              <a:gd name="connsiteY7" fmla="*/ 32673 h 1820101"/>
              <a:gd name="connsiteX8" fmla="*/ 289852 w 1503366"/>
              <a:gd name="connsiteY8" fmla="*/ 461730 h 1820101"/>
              <a:gd name="connsiteX0" fmla="*/ 293376 w 1506890"/>
              <a:gd name="connsiteY0" fmla="*/ 461730 h 1820101"/>
              <a:gd name="connsiteX1" fmla="*/ 4075 w 1506890"/>
              <a:gd name="connsiteY1" fmla="*/ 951668 h 1820101"/>
              <a:gd name="connsiteX2" fmla="*/ 389491 w 1506890"/>
              <a:gd name="connsiteY2" fmla="*/ 1772916 h 1820101"/>
              <a:gd name="connsiteX3" fmla="*/ 1030731 w 1506890"/>
              <a:gd name="connsiteY3" fmla="*/ 1576167 h 1820101"/>
              <a:gd name="connsiteX4" fmla="*/ 1471537 w 1506890"/>
              <a:gd name="connsiteY4" fmla="*/ 1522281 h 1820101"/>
              <a:gd name="connsiteX5" fmla="*/ 1472585 w 1506890"/>
              <a:gd name="connsiteY5" fmla="*/ 684324 h 1820101"/>
              <a:gd name="connsiteX6" fmla="*/ 1412049 w 1506890"/>
              <a:gd name="connsiteY6" fmla="*/ 103060 h 1820101"/>
              <a:gd name="connsiteX7" fmla="*/ 843159 w 1506890"/>
              <a:gd name="connsiteY7" fmla="*/ 32673 h 1820101"/>
              <a:gd name="connsiteX8" fmla="*/ 293376 w 1506890"/>
              <a:gd name="connsiteY8" fmla="*/ 461730 h 1820101"/>
              <a:gd name="connsiteX0" fmla="*/ 203955 w 1545103"/>
              <a:gd name="connsiteY0" fmla="*/ 206126 h 1802639"/>
              <a:gd name="connsiteX1" fmla="*/ 42288 w 1545103"/>
              <a:gd name="connsiteY1" fmla="*/ 934206 h 1802639"/>
              <a:gd name="connsiteX2" fmla="*/ 427704 w 1545103"/>
              <a:gd name="connsiteY2" fmla="*/ 1755454 h 1802639"/>
              <a:gd name="connsiteX3" fmla="*/ 1068944 w 1545103"/>
              <a:gd name="connsiteY3" fmla="*/ 1558705 h 1802639"/>
              <a:gd name="connsiteX4" fmla="*/ 1509750 w 1545103"/>
              <a:gd name="connsiteY4" fmla="*/ 1504819 h 1802639"/>
              <a:gd name="connsiteX5" fmla="*/ 1510798 w 1545103"/>
              <a:gd name="connsiteY5" fmla="*/ 666862 h 1802639"/>
              <a:gd name="connsiteX6" fmla="*/ 1450262 w 1545103"/>
              <a:gd name="connsiteY6" fmla="*/ 85598 h 1802639"/>
              <a:gd name="connsiteX7" fmla="*/ 881372 w 1545103"/>
              <a:gd name="connsiteY7" fmla="*/ 15211 h 1802639"/>
              <a:gd name="connsiteX8" fmla="*/ 203955 w 1545103"/>
              <a:gd name="connsiteY8" fmla="*/ 206126 h 1802639"/>
              <a:gd name="connsiteX0" fmla="*/ 147252 w 1634267"/>
              <a:gd name="connsiteY0" fmla="*/ 113266 h 1796376"/>
              <a:gd name="connsiteX1" fmla="*/ 131452 w 1634267"/>
              <a:gd name="connsiteY1" fmla="*/ 927943 h 1796376"/>
              <a:gd name="connsiteX2" fmla="*/ 516868 w 1634267"/>
              <a:gd name="connsiteY2" fmla="*/ 1749191 h 1796376"/>
              <a:gd name="connsiteX3" fmla="*/ 1158108 w 1634267"/>
              <a:gd name="connsiteY3" fmla="*/ 1552442 h 1796376"/>
              <a:gd name="connsiteX4" fmla="*/ 1598914 w 1634267"/>
              <a:gd name="connsiteY4" fmla="*/ 1498556 h 1796376"/>
              <a:gd name="connsiteX5" fmla="*/ 1599962 w 1634267"/>
              <a:gd name="connsiteY5" fmla="*/ 660599 h 1796376"/>
              <a:gd name="connsiteX6" fmla="*/ 1539426 w 1634267"/>
              <a:gd name="connsiteY6" fmla="*/ 79335 h 1796376"/>
              <a:gd name="connsiteX7" fmla="*/ 970536 w 1634267"/>
              <a:gd name="connsiteY7" fmla="*/ 8948 h 1796376"/>
              <a:gd name="connsiteX8" fmla="*/ 147252 w 1634267"/>
              <a:gd name="connsiteY8" fmla="*/ 113266 h 1796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34267" h="1796376">
                <a:moveTo>
                  <a:pt x="147252" y="113266"/>
                </a:moveTo>
                <a:cubicBezTo>
                  <a:pt x="-139307" y="245497"/>
                  <a:pt x="69849" y="655289"/>
                  <a:pt x="131452" y="927943"/>
                </a:cubicBezTo>
                <a:cubicBezTo>
                  <a:pt x="193055" y="1200597"/>
                  <a:pt x="345759" y="1645108"/>
                  <a:pt x="516868" y="1749191"/>
                </a:cubicBezTo>
                <a:cubicBezTo>
                  <a:pt x="687977" y="1853274"/>
                  <a:pt x="1013294" y="1784070"/>
                  <a:pt x="1158108" y="1552442"/>
                </a:cubicBezTo>
                <a:cubicBezTo>
                  <a:pt x="1302922" y="1320814"/>
                  <a:pt x="1525272" y="1647197"/>
                  <a:pt x="1598914" y="1498556"/>
                </a:cubicBezTo>
                <a:cubicBezTo>
                  <a:pt x="1672556" y="1349916"/>
                  <a:pt x="1609877" y="897136"/>
                  <a:pt x="1599962" y="660599"/>
                </a:cubicBezTo>
                <a:cubicBezTo>
                  <a:pt x="1590047" y="424062"/>
                  <a:pt x="1578419" y="187943"/>
                  <a:pt x="1539426" y="79335"/>
                </a:cubicBezTo>
                <a:cubicBezTo>
                  <a:pt x="1500433" y="-29273"/>
                  <a:pt x="1202565" y="3293"/>
                  <a:pt x="970536" y="8948"/>
                </a:cubicBezTo>
                <a:cubicBezTo>
                  <a:pt x="738507" y="14603"/>
                  <a:pt x="433811" y="-18965"/>
                  <a:pt x="147252" y="113266"/>
                </a:cubicBezTo>
                <a:close/>
              </a:path>
            </a:pathLst>
          </a:custGeom>
          <a:gradFill flip="none" rotWithShape="1">
            <a:gsLst>
              <a:gs pos="0">
                <a:srgbClr val="9CDFF9"/>
              </a:gs>
              <a:gs pos="100000">
                <a:schemeClr val="bg1"/>
              </a:gs>
              <a:gs pos="57000">
                <a:schemeClr val="accent5">
                  <a:lumMod val="20000"/>
                  <a:lumOff val="80000"/>
                </a:schemeClr>
              </a:gs>
            </a:gsLst>
            <a:lin ang="0" scaled="1"/>
            <a:tileRect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573" name="TextBox 572">
            <a:extLst>
              <a:ext uri="{FF2B5EF4-FFF2-40B4-BE49-F238E27FC236}">
                <a16:creationId xmlns:a16="http://schemas.microsoft.com/office/drawing/2014/main" id="{59DB778E-F23D-6C41-8A2D-8F08BD46CBCB}"/>
              </a:ext>
            </a:extLst>
          </p:cNvPr>
          <p:cNvSpPr txBox="1"/>
          <p:nvPr/>
        </p:nvSpPr>
        <p:spPr>
          <a:xfrm>
            <a:off x="9427201" y="1851195"/>
            <a:ext cx="1725088" cy="2862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90000"/>
              </a:lnSpc>
            </a:pPr>
            <a:r>
              <a:rPr lang="en-US" sz="1400" dirty="0"/>
              <a:t>national or global ISP</a:t>
            </a:r>
          </a:p>
        </p:txBody>
      </p:sp>
      <p:sp>
        <p:nvSpPr>
          <p:cNvPr id="655" name="Rectangle 654">
            <a:extLst>
              <a:ext uri="{FF2B5EF4-FFF2-40B4-BE49-F238E27FC236}">
                <a16:creationId xmlns:a16="http://schemas.microsoft.com/office/drawing/2014/main" id="{2DCB9395-41DC-D844-A0B1-59B5BDD3151F}"/>
              </a:ext>
            </a:extLst>
          </p:cNvPr>
          <p:cNvSpPr/>
          <p:nvPr/>
        </p:nvSpPr>
        <p:spPr>
          <a:xfrm>
            <a:off x="9279068" y="3677908"/>
            <a:ext cx="305749" cy="197847"/>
          </a:xfrm>
          <a:prstGeom prst="rect">
            <a:avLst/>
          </a:prstGeom>
          <a:solidFill>
            <a:srgbClr val="9CDFF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53" name="TextBox 652">
            <a:extLst>
              <a:ext uri="{FF2B5EF4-FFF2-40B4-BE49-F238E27FC236}">
                <a16:creationId xmlns:a16="http://schemas.microsoft.com/office/drawing/2014/main" id="{C34CA97E-4007-3540-925A-3C739C254049}"/>
              </a:ext>
            </a:extLst>
          </p:cNvPr>
          <p:cNvSpPr txBox="1"/>
          <p:nvPr/>
        </p:nvSpPr>
        <p:spPr>
          <a:xfrm>
            <a:off x="8766162" y="3447919"/>
            <a:ext cx="1040639" cy="4801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90000"/>
              </a:lnSpc>
            </a:pPr>
            <a:r>
              <a:rPr lang="en-US" sz="1400" dirty="0"/>
              <a:t>local or regional ISP</a:t>
            </a:r>
          </a:p>
        </p:txBody>
      </p:sp>
      <p:sp>
        <p:nvSpPr>
          <p:cNvPr id="657" name="TextBox 656">
            <a:extLst>
              <a:ext uri="{FF2B5EF4-FFF2-40B4-BE49-F238E27FC236}">
                <a16:creationId xmlns:a16="http://schemas.microsoft.com/office/drawing/2014/main" id="{7DCF99E9-1DFC-0241-B2E7-471998268663}"/>
              </a:ext>
            </a:extLst>
          </p:cNvPr>
          <p:cNvSpPr txBox="1"/>
          <p:nvPr/>
        </p:nvSpPr>
        <p:spPr>
          <a:xfrm>
            <a:off x="10917767" y="4677937"/>
            <a:ext cx="813043" cy="3831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90000"/>
              </a:lnSpc>
            </a:pPr>
            <a:r>
              <a:rPr lang="en-US" sz="1050" dirty="0"/>
              <a:t>datacenter </a:t>
            </a:r>
          </a:p>
          <a:p>
            <a:pPr>
              <a:lnSpc>
                <a:spcPct val="90000"/>
              </a:lnSpc>
            </a:pPr>
            <a:r>
              <a:rPr lang="en-US" sz="1050" dirty="0"/>
              <a:t>network</a:t>
            </a:r>
          </a:p>
        </p:txBody>
      </p:sp>
      <p:sp>
        <p:nvSpPr>
          <p:cNvPr id="658" name="TextBox 657">
            <a:extLst>
              <a:ext uri="{FF2B5EF4-FFF2-40B4-BE49-F238E27FC236}">
                <a16:creationId xmlns:a16="http://schemas.microsoft.com/office/drawing/2014/main" id="{173BD163-3F4D-944E-B86B-3275B779D5A8}"/>
              </a:ext>
            </a:extLst>
          </p:cNvPr>
          <p:cNvSpPr txBox="1"/>
          <p:nvPr/>
        </p:nvSpPr>
        <p:spPr>
          <a:xfrm>
            <a:off x="10063018" y="4228248"/>
            <a:ext cx="843051" cy="6740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90000"/>
              </a:lnSpc>
            </a:pPr>
            <a:r>
              <a:rPr lang="en-US" sz="1400" dirty="0"/>
              <a:t>content </a:t>
            </a:r>
          </a:p>
          <a:p>
            <a:pPr>
              <a:lnSpc>
                <a:spcPct val="90000"/>
              </a:lnSpc>
            </a:pPr>
            <a:r>
              <a:rPr lang="en-US" sz="1400" dirty="0"/>
              <a:t>provider </a:t>
            </a:r>
          </a:p>
          <a:p>
            <a:pPr>
              <a:lnSpc>
                <a:spcPct val="90000"/>
              </a:lnSpc>
            </a:pPr>
            <a:r>
              <a:rPr lang="en-US" sz="1400" dirty="0"/>
              <a:t>network</a:t>
            </a:r>
            <a:endParaRPr lang="en-US" sz="1000" dirty="0"/>
          </a:p>
        </p:txBody>
      </p:sp>
      <p:cxnSp>
        <p:nvCxnSpPr>
          <p:cNvPr id="830" name="Straight Connector 829">
            <a:extLst>
              <a:ext uri="{FF2B5EF4-FFF2-40B4-BE49-F238E27FC236}">
                <a16:creationId xmlns:a16="http://schemas.microsoft.com/office/drawing/2014/main" id="{B163CA8C-EB1E-A14C-9A66-BC297C1207E6}"/>
              </a:ext>
            </a:extLst>
          </p:cNvPr>
          <p:cNvCxnSpPr>
            <a:cxnSpLocks/>
          </p:cNvCxnSpPr>
          <p:nvPr/>
        </p:nvCxnSpPr>
        <p:spPr>
          <a:xfrm flipH="1" flipV="1">
            <a:off x="10559920" y="3580125"/>
            <a:ext cx="412964" cy="6371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7" name="Straight Connector 826">
            <a:extLst>
              <a:ext uri="{FF2B5EF4-FFF2-40B4-BE49-F238E27FC236}">
                <a16:creationId xmlns:a16="http://schemas.microsoft.com/office/drawing/2014/main" id="{5423E50E-9196-7E41-B2E3-7EFFBB807850}"/>
              </a:ext>
            </a:extLst>
          </p:cNvPr>
          <p:cNvCxnSpPr>
            <a:cxnSpLocks/>
          </p:cNvCxnSpPr>
          <p:nvPr/>
        </p:nvCxnSpPr>
        <p:spPr>
          <a:xfrm flipH="1" flipV="1">
            <a:off x="10660835" y="3640684"/>
            <a:ext cx="345866" cy="73897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5" name="Straight Connector 824">
            <a:extLst>
              <a:ext uri="{FF2B5EF4-FFF2-40B4-BE49-F238E27FC236}">
                <a16:creationId xmlns:a16="http://schemas.microsoft.com/office/drawing/2014/main" id="{D736E0FF-D607-3B4C-A87A-D415301D67BE}"/>
              </a:ext>
            </a:extLst>
          </p:cNvPr>
          <p:cNvCxnSpPr>
            <a:cxnSpLocks/>
          </p:cNvCxnSpPr>
          <p:nvPr/>
        </p:nvCxnSpPr>
        <p:spPr>
          <a:xfrm flipV="1">
            <a:off x="10636897" y="3633421"/>
            <a:ext cx="335987" cy="39534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3" name="Straight Connector 822">
            <a:extLst>
              <a:ext uri="{FF2B5EF4-FFF2-40B4-BE49-F238E27FC236}">
                <a16:creationId xmlns:a16="http://schemas.microsoft.com/office/drawing/2014/main" id="{412118DA-F614-8A42-80A7-8D427CB9D063}"/>
              </a:ext>
            </a:extLst>
          </p:cNvPr>
          <p:cNvCxnSpPr>
            <a:cxnSpLocks/>
          </p:cNvCxnSpPr>
          <p:nvPr/>
        </p:nvCxnSpPr>
        <p:spPr>
          <a:xfrm flipH="1" flipV="1">
            <a:off x="10570774" y="3594896"/>
            <a:ext cx="1" cy="48574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9" name="Straight Connector 818">
            <a:extLst>
              <a:ext uri="{FF2B5EF4-FFF2-40B4-BE49-F238E27FC236}">
                <a16:creationId xmlns:a16="http://schemas.microsoft.com/office/drawing/2014/main" id="{1F000A1C-019C-AC40-8B26-99394BC90A3F}"/>
              </a:ext>
            </a:extLst>
          </p:cNvPr>
          <p:cNvCxnSpPr>
            <a:cxnSpLocks/>
          </p:cNvCxnSpPr>
          <p:nvPr/>
        </p:nvCxnSpPr>
        <p:spPr>
          <a:xfrm flipH="1" flipV="1">
            <a:off x="10550620" y="4071642"/>
            <a:ext cx="508543" cy="34864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8" name="Straight Connector 817">
            <a:extLst>
              <a:ext uri="{FF2B5EF4-FFF2-40B4-BE49-F238E27FC236}">
                <a16:creationId xmlns:a16="http://schemas.microsoft.com/office/drawing/2014/main" id="{E581177E-ADBB-324A-BE56-FFA64730F33D}"/>
              </a:ext>
            </a:extLst>
          </p:cNvPr>
          <p:cNvCxnSpPr>
            <a:cxnSpLocks/>
          </p:cNvCxnSpPr>
          <p:nvPr/>
        </p:nvCxnSpPr>
        <p:spPr>
          <a:xfrm flipH="1">
            <a:off x="9895195" y="4087742"/>
            <a:ext cx="65542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6" name="Straight Connector 815">
            <a:extLst>
              <a:ext uri="{FF2B5EF4-FFF2-40B4-BE49-F238E27FC236}">
                <a16:creationId xmlns:a16="http://schemas.microsoft.com/office/drawing/2014/main" id="{D0BFF2F4-0B07-CF45-A69B-7B91FA12DE36}"/>
              </a:ext>
            </a:extLst>
          </p:cNvPr>
          <p:cNvCxnSpPr>
            <a:cxnSpLocks/>
          </p:cNvCxnSpPr>
          <p:nvPr/>
        </p:nvCxnSpPr>
        <p:spPr>
          <a:xfrm flipH="1">
            <a:off x="9219616" y="4087742"/>
            <a:ext cx="65542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3" name="Straight Connector 812">
            <a:extLst>
              <a:ext uri="{FF2B5EF4-FFF2-40B4-BE49-F238E27FC236}">
                <a16:creationId xmlns:a16="http://schemas.microsoft.com/office/drawing/2014/main" id="{E3568D00-797E-F542-B47B-DC40257A1AF2}"/>
              </a:ext>
            </a:extLst>
          </p:cNvPr>
          <p:cNvCxnSpPr>
            <a:cxnSpLocks/>
          </p:cNvCxnSpPr>
          <p:nvPr/>
        </p:nvCxnSpPr>
        <p:spPr>
          <a:xfrm flipH="1">
            <a:off x="9276868" y="3507672"/>
            <a:ext cx="382424" cy="51705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1" name="Straight Connector 810">
            <a:extLst>
              <a:ext uri="{FF2B5EF4-FFF2-40B4-BE49-F238E27FC236}">
                <a16:creationId xmlns:a16="http://schemas.microsoft.com/office/drawing/2014/main" id="{B5D2DFB3-E4DE-3C49-8F72-DC09F553A5F3}"/>
              </a:ext>
            </a:extLst>
          </p:cNvPr>
          <p:cNvCxnSpPr>
            <a:cxnSpLocks/>
          </p:cNvCxnSpPr>
          <p:nvPr/>
        </p:nvCxnSpPr>
        <p:spPr>
          <a:xfrm>
            <a:off x="9733069" y="3507672"/>
            <a:ext cx="0" cy="54029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8" name="Straight Connector 807">
            <a:extLst>
              <a:ext uri="{FF2B5EF4-FFF2-40B4-BE49-F238E27FC236}">
                <a16:creationId xmlns:a16="http://schemas.microsoft.com/office/drawing/2014/main" id="{F9A85AAA-3DAA-6946-B559-D97F731B61D5}"/>
              </a:ext>
            </a:extLst>
          </p:cNvPr>
          <p:cNvCxnSpPr/>
          <p:nvPr/>
        </p:nvCxnSpPr>
        <p:spPr>
          <a:xfrm>
            <a:off x="10137668" y="2754692"/>
            <a:ext cx="488174" cy="83933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3" name="Straight Connector 562">
            <a:extLst>
              <a:ext uri="{FF2B5EF4-FFF2-40B4-BE49-F238E27FC236}">
                <a16:creationId xmlns:a16="http://schemas.microsoft.com/office/drawing/2014/main" id="{12CE73BA-DDE8-5741-9E5E-64CA353BA98C}"/>
              </a:ext>
            </a:extLst>
          </p:cNvPr>
          <p:cNvCxnSpPr>
            <a:cxnSpLocks/>
          </p:cNvCxnSpPr>
          <p:nvPr/>
        </p:nvCxnSpPr>
        <p:spPr>
          <a:xfrm flipH="1">
            <a:off x="9798719" y="2695013"/>
            <a:ext cx="380432" cy="694807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4" name="Straight Connector 563">
            <a:extLst>
              <a:ext uri="{FF2B5EF4-FFF2-40B4-BE49-F238E27FC236}">
                <a16:creationId xmlns:a16="http://schemas.microsoft.com/office/drawing/2014/main" id="{CE6E1140-BC2F-9947-9B51-91DC5079ABB1}"/>
              </a:ext>
            </a:extLst>
          </p:cNvPr>
          <p:cNvCxnSpPr/>
          <p:nvPr/>
        </p:nvCxnSpPr>
        <p:spPr>
          <a:xfrm flipH="1">
            <a:off x="10100635" y="2169432"/>
            <a:ext cx="761467" cy="577355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5" name="Straight Connector 564">
            <a:extLst>
              <a:ext uri="{FF2B5EF4-FFF2-40B4-BE49-F238E27FC236}">
                <a16:creationId xmlns:a16="http://schemas.microsoft.com/office/drawing/2014/main" id="{9EF5B4FA-3960-F54C-936B-C64147078447}"/>
              </a:ext>
            </a:extLst>
          </p:cNvPr>
          <p:cNvCxnSpPr/>
          <p:nvPr/>
        </p:nvCxnSpPr>
        <p:spPr>
          <a:xfrm flipH="1">
            <a:off x="10100635" y="2268313"/>
            <a:ext cx="3970" cy="518461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6" name="Straight Connector 565">
            <a:extLst>
              <a:ext uri="{FF2B5EF4-FFF2-40B4-BE49-F238E27FC236}">
                <a16:creationId xmlns:a16="http://schemas.microsoft.com/office/drawing/2014/main" id="{691B45AC-C5E3-D24E-9C63-05D00B08C71D}"/>
              </a:ext>
            </a:extLst>
          </p:cNvPr>
          <p:cNvCxnSpPr/>
          <p:nvPr/>
        </p:nvCxnSpPr>
        <p:spPr>
          <a:xfrm flipH="1">
            <a:off x="10672135" y="2200506"/>
            <a:ext cx="149360" cy="518461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7" name="Straight Connector 566">
            <a:extLst>
              <a:ext uri="{FF2B5EF4-FFF2-40B4-BE49-F238E27FC236}">
                <a16:creationId xmlns:a16="http://schemas.microsoft.com/office/drawing/2014/main" id="{59EB46BB-F3EA-4248-B631-AC80BEB74EF0}"/>
              </a:ext>
            </a:extLst>
          </p:cNvPr>
          <p:cNvCxnSpPr/>
          <p:nvPr/>
        </p:nvCxnSpPr>
        <p:spPr>
          <a:xfrm flipH="1">
            <a:off x="10142166" y="2718967"/>
            <a:ext cx="574283" cy="27820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8" name="Straight Connector 567">
            <a:extLst>
              <a:ext uri="{FF2B5EF4-FFF2-40B4-BE49-F238E27FC236}">
                <a16:creationId xmlns:a16="http://schemas.microsoft.com/office/drawing/2014/main" id="{C562C7DD-3FD1-0E4C-B308-744C6C87FC79}"/>
              </a:ext>
            </a:extLst>
          </p:cNvPr>
          <p:cNvCxnSpPr/>
          <p:nvPr/>
        </p:nvCxnSpPr>
        <p:spPr>
          <a:xfrm flipH="1">
            <a:off x="10069542" y="2169432"/>
            <a:ext cx="788589" cy="98881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9" name="Straight Connector 568">
            <a:extLst>
              <a:ext uri="{FF2B5EF4-FFF2-40B4-BE49-F238E27FC236}">
                <a16:creationId xmlns:a16="http://schemas.microsoft.com/office/drawing/2014/main" id="{6793D61B-AD50-A246-A5C0-38DF48C17738}"/>
              </a:ext>
            </a:extLst>
          </p:cNvPr>
          <p:cNvCxnSpPr/>
          <p:nvPr/>
        </p:nvCxnSpPr>
        <p:spPr>
          <a:xfrm flipH="1">
            <a:off x="10862103" y="2127325"/>
            <a:ext cx="279002" cy="42107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70" name="Straight Connector 569">
            <a:extLst>
              <a:ext uri="{FF2B5EF4-FFF2-40B4-BE49-F238E27FC236}">
                <a16:creationId xmlns:a16="http://schemas.microsoft.com/office/drawing/2014/main" id="{EDD09B84-3AA8-0948-AB6C-1D5CBFFC5293}"/>
              </a:ext>
            </a:extLst>
          </p:cNvPr>
          <p:cNvCxnSpPr/>
          <p:nvPr/>
        </p:nvCxnSpPr>
        <p:spPr>
          <a:xfrm flipH="1" flipV="1">
            <a:off x="10681994" y="2718967"/>
            <a:ext cx="353541" cy="67807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74" name="Straight Connector 573">
            <a:extLst>
              <a:ext uri="{FF2B5EF4-FFF2-40B4-BE49-F238E27FC236}">
                <a16:creationId xmlns:a16="http://schemas.microsoft.com/office/drawing/2014/main" id="{C777BA08-17B1-254B-BCB6-583E10254EC6}"/>
              </a:ext>
            </a:extLst>
          </p:cNvPr>
          <p:cNvCxnSpPr/>
          <p:nvPr/>
        </p:nvCxnSpPr>
        <p:spPr>
          <a:xfrm flipH="1">
            <a:off x="8769223" y="2268313"/>
            <a:ext cx="1300319" cy="606622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43" name="Line 541">
            <a:extLst>
              <a:ext uri="{FF2B5EF4-FFF2-40B4-BE49-F238E27FC236}">
                <a16:creationId xmlns:a16="http://schemas.microsoft.com/office/drawing/2014/main" id="{C44ADC96-78DA-C64F-AF97-4FFA68D2ED1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9378705" y="4113379"/>
            <a:ext cx="429324" cy="70560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" name="Line 424">
            <a:extLst>
              <a:ext uri="{FF2B5EF4-FFF2-40B4-BE49-F238E27FC236}">
                <a16:creationId xmlns:a16="http://schemas.microsoft.com/office/drawing/2014/main" id="{845B46BE-685D-2D4E-AD26-5684794D19D9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244554" y="4047456"/>
            <a:ext cx="969051" cy="31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3" name="Oval 800">
            <a:extLst>
              <a:ext uri="{FF2B5EF4-FFF2-40B4-BE49-F238E27FC236}">
                <a16:creationId xmlns:a16="http://schemas.microsoft.com/office/drawing/2014/main" id="{271D03F6-D85B-EC41-803D-EFAA96DAE8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74541" y="2292995"/>
            <a:ext cx="52388" cy="49485"/>
          </a:xfrm>
          <a:prstGeom prst="ellipse">
            <a:avLst/>
          </a:prstGeom>
          <a:solidFill>
            <a:schemeClr val="tx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2400">
              <a:latin typeface="Arial" panose="020B0604020202020204" pitchFamily="34" charset="0"/>
            </a:endParaRPr>
          </a:p>
        </p:txBody>
      </p:sp>
      <p:grpSp>
        <p:nvGrpSpPr>
          <p:cNvPr id="615" name="Group 614">
            <a:extLst>
              <a:ext uri="{FF2B5EF4-FFF2-40B4-BE49-F238E27FC236}">
                <a16:creationId xmlns:a16="http://schemas.microsoft.com/office/drawing/2014/main" id="{E166183D-5423-4E4A-AD63-A361EDE184C0}"/>
              </a:ext>
            </a:extLst>
          </p:cNvPr>
          <p:cNvGrpSpPr/>
          <p:nvPr/>
        </p:nvGrpSpPr>
        <p:grpSpPr>
          <a:xfrm>
            <a:off x="10410609" y="3496138"/>
            <a:ext cx="353678" cy="198344"/>
            <a:chOff x="7493876" y="2774731"/>
            <a:chExt cx="1481958" cy="894622"/>
          </a:xfrm>
        </p:grpSpPr>
        <p:sp>
          <p:nvSpPr>
            <p:cNvPr id="616" name="Freeform 615">
              <a:extLst>
                <a:ext uri="{FF2B5EF4-FFF2-40B4-BE49-F238E27FC236}">
                  <a16:creationId xmlns:a16="http://schemas.microsoft.com/office/drawing/2014/main" id="{8470D159-2329-7F46-9191-000B96A32C7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617" name="Oval 616">
              <a:extLst>
                <a:ext uri="{FF2B5EF4-FFF2-40B4-BE49-F238E27FC236}">
                  <a16:creationId xmlns:a16="http://schemas.microsoft.com/office/drawing/2014/main" id="{825BDAE5-F4DB-9148-9BC8-0F6F2D1E653F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618" name="Group 617">
              <a:extLst>
                <a:ext uri="{FF2B5EF4-FFF2-40B4-BE49-F238E27FC236}">
                  <a16:creationId xmlns:a16="http://schemas.microsoft.com/office/drawing/2014/main" id="{237F0420-A845-064A-97A2-458F63D673CA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619" name="Freeform 618">
                <a:extLst>
                  <a:ext uri="{FF2B5EF4-FFF2-40B4-BE49-F238E27FC236}">
                    <a16:creationId xmlns:a16="http://schemas.microsoft.com/office/drawing/2014/main" id="{D11109B9-8A56-A945-BA04-5A564B10300A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20" name="Freeform 619">
                <a:extLst>
                  <a:ext uri="{FF2B5EF4-FFF2-40B4-BE49-F238E27FC236}">
                    <a16:creationId xmlns:a16="http://schemas.microsoft.com/office/drawing/2014/main" id="{170AB2AC-06DB-034E-A5C4-0C8F62E3BE40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21" name="Freeform 620">
                <a:extLst>
                  <a:ext uri="{FF2B5EF4-FFF2-40B4-BE49-F238E27FC236}">
                    <a16:creationId xmlns:a16="http://schemas.microsoft.com/office/drawing/2014/main" id="{E41AEAC2-F85C-4A4E-B0B9-D5C02217D60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22" name="Freeform 621">
                <a:extLst>
                  <a:ext uri="{FF2B5EF4-FFF2-40B4-BE49-F238E27FC236}">
                    <a16:creationId xmlns:a16="http://schemas.microsoft.com/office/drawing/2014/main" id="{7955A7EE-741F-9740-8344-A2BC817675A5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577" name="Group 576">
            <a:extLst>
              <a:ext uri="{FF2B5EF4-FFF2-40B4-BE49-F238E27FC236}">
                <a16:creationId xmlns:a16="http://schemas.microsoft.com/office/drawing/2014/main" id="{C471E59B-7A0B-AE4F-95D6-F76514D2D55A}"/>
              </a:ext>
            </a:extLst>
          </p:cNvPr>
          <p:cNvGrpSpPr/>
          <p:nvPr/>
        </p:nvGrpSpPr>
        <p:grpSpPr>
          <a:xfrm>
            <a:off x="9948724" y="2202292"/>
            <a:ext cx="353678" cy="198344"/>
            <a:chOff x="7493876" y="2774731"/>
            <a:chExt cx="1481958" cy="894622"/>
          </a:xfrm>
        </p:grpSpPr>
        <p:sp>
          <p:nvSpPr>
            <p:cNvPr id="578" name="Freeform 577">
              <a:extLst>
                <a:ext uri="{FF2B5EF4-FFF2-40B4-BE49-F238E27FC236}">
                  <a16:creationId xmlns:a16="http://schemas.microsoft.com/office/drawing/2014/main" id="{8CD016E7-5480-8E4E-94F7-201A1C6046D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579" name="Oval 578">
              <a:extLst>
                <a:ext uri="{FF2B5EF4-FFF2-40B4-BE49-F238E27FC236}">
                  <a16:creationId xmlns:a16="http://schemas.microsoft.com/office/drawing/2014/main" id="{593A573C-B6D6-684E-BA73-8F7F7FA8D57C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580" name="Group 579">
              <a:extLst>
                <a:ext uri="{FF2B5EF4-FFF2-40B4-BE49-F238E27FC236}">
                  <a16:creationId xmlns:a16="http://schemas.microsoft.com/office/drawing/2014/main" id="{2C09AC60-D16C-A948-B25E-01CF60EAAD7B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81" name="Freeform 580">
                <a:extLst>
                  <a:ext uri="{FF2B5EF4-FFF2-40B4-BE49-F238E27FC236}">
                    <a16:creationId xmlns:a16="http://schemas.microsoft.com/office/drawing/2014/main" id="{D9A85682-B6A6-2344-B24D-66A792630B39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82" name="Freeform 581">
                <a:extLst>
                  <a:ext uri="{FF2B5EF4-FFF2-40B4-BE49-F238E27FC236}">
                    <a16:creationId xmlns:a16="http://schemas.microsoft.com/office/drawing/2014/main" id="{52EBCF47-0621-B64C-B884-20683D14D92A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83" name="Freeform 582">
                <a:extLst>
                  <a:ext uri="{FF2B5EF4-FFF2-40B4-BE49-F238E27FC236}">
                    <a16:creationId xmlns:a16="http://schemas.microsoft.com/office/drawing/2014/main" id="{83AAD1CC-D818-A245-9CF9-C4877A62A5D6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84" name="Freeform 583">
                <a:extLst>
                  <a:ext uri="{FF2B5EF4-FFF2-40B4-BE49-F238E27FC236}">
                    <a16:creationId xmlns:a16="http://schemas.microsoft.com/office/drawing/2014/main" id="{51F55DD1-3A8F-0242-A470-690BE99AC688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593" name="Group 592">
            <a:extLst>
              <a:ext uri="{FF2B5EF4-FFF2-40B4-BE49-F238E27FC236}">
                <a16:creationId xmlns:a16="http://schemas.microsoft.com/office/drawing/2014/main" id="{7BF36121-B4F6-2447-9F5B-F29B627F3B2A}"/>
              </a:ext>
            </a:extLst>
          </p:cNvPr>
          <p:cNvGrpSpPr/>
          <p:nvPr/>
        </p:nvGrpSpPr>
        <p:grpSpPr>
          <a:xfrm>
            <a:off x="10527214" y="2613367"/>
            <a:ext cx="353678" cy="198344"/>
            <a:chOff x="7493876" y="2774731"/>
            <a:chExt cx="1481958" cy="894622"/>
          </a:xfrm>
        </p:grpSpPr>
        <p:sp>
          <p:nvSpPr>
            <p:cNvPr id="594" name="Freeform 593">
              <a:extLst>
                <a:ext uri="{FF2B5EF4-FFF2-40B4-BE49-F238E27FC236}">
                  <a16:creationId xmlns:a16="http://schemas.microsoft.com/office/drawing/2014/main" id="{D13949CD-BE6A-5744-98EE-61BE5EE60D4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595" name="Oval 594">
              <a:extLst>
                <a:ext uri="{FF2B5EF4-FFF2-40B4-BE49-F238E27FC236}">
                  <a16:creationId xmlns:a16="http://schemas.microsoft.com/office/drawing/2014/main" id="{F3651F16-DD17-4D47-9A8D-8EFA601CA85B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596" name="Group 595">
              <a:extLst>
                <a:ext uri="{FF2B5EF4-FFF2-40B4-BE49-F238E27FC236}">
                  <a16:creationId xmlns:a16="http://schemas.microsoft.com/office/drawing/2014/main" id="{10CA9012-91B2-A449-8A2E-65BA6061B48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97" name="Freeform 596">
                <a:extLst>
                  <a:ext uri="{FF2B5EF4-FFF2-40B4-BE49-F238E27FC236}">
                    <a16:creationId xmlns:a16="http://schemas.microsoft.com/office/drawing/2014/main" id="{964BBEA0-D220-6747-850B-459388ABF255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98" name="Freeform 597">
                <a:extLst>
                  <a:ext uri="{FF2B5EF4-FFF2-40B4-BE49-F238E27FC236}">
                    <a16:creationId xmlns:a16="http://schemas.microsoft.com/office/drawing/2014/main" id="{ADEC5ED7-ED4C-584D-AB78-AA02A93E9466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99" name="Freeform 598">
                <a:extLst>
                  <a:ext uri="{FF2B5EF4-FFF2-40B4-BE49-F238E27FC236}">
                    <a16:creationId xmlns:a16="http://schemas.microsoft.com/office/drawing/2014/main" id="{F45598BF-44BC-354D-9020-97A874C585BE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00" name="Freeform 599">
                <a:extLst>
                  <a:ext uri="{FF2B5EF4-FFF2-40B4-BE49-F238E27FC236}">
                    <a16:creationId xmlns:a16="http://schemas.microsoft.com/office/drawing/2014/main" id="{3A2BDF5D-2CA0-2145-8059-D8F121D4D324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601" name="Group 600">
            <a:extLst>
              <a:ext uri="{FF2B5EF4-FFF2-40B4-BE49-F238E27FC236}">
                <a16:creationId xmlns:a16="http://schemas.microsoft.com/office/drawing/2014/main" id="{187A607B-CA61-BE46-8032-8E34596E7689}"/>
              </a:ext>
            </a:extLst>
          </p:cNvPr>
          <p:cNvGrpSpPr/>
          <p:nvPr/>
        </p:nvGrpSpPr>
        <p:grpSpPr>
          <a:xfrm>
            <a:off x="10643825" y="2107963"/>
            <a:ext cx="353678" cy="198344"/>
            <a:chOff x="7493876" y="2774731"/>
            <a:chExt cx="1481958" cy="894622"/>
          </a:xfrm>
        </p:grpSpPr>
        <p:sp>
          <p:nvSpPr>
            <p:cNvPr id="602" name="Freeform 601">
              <a:extLst>
                <a:ext uri="{FF2B5EF4-FFF2-40B4-BE49-F238E27FC236}">
                  <a16:creationId xmlns:a16="http://schemas.microsoft.com/office/drawing/2014/main" id="{EB8C3753-6F83-F64B-9439-656B124AA3BD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603" name="Oval 602">
              <a:extLst>
                <a:ext uri="{FF2B5EF4-FFF2-40B4-BE49-F238E27FC236}">
                  <a16:creationId xmlns:a16="http://schemas.microsoft.com/office/drawing/2014/main" id="{F476EE06-2893-8D4D-AF54-92697A0FE8A9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604" name="Group 603">
              <a:extLst>
                <a:ext uri="{FF2B5EF4-FFF2-40B4-BE49-F238E27FC236}">
                  <a16:creationId xmlns:a16="http://schemas.microsoft.com/office/drawing/2014/main" id="{5DED3EC9-29B0-8D48-BC37-13731DFE683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605" name="Freeform 604">
                <a:extLst>
                  <a:ext uri="{FF2B5EF4-FFF2-40B4-BE49-F238E27FC236}">
                    <a16:creationId xmlns:a16="http://schemas.microsoft.com/office/drawing/2014/main" id="{D08D678C-613A-3543-B832-EE51616C6931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06" name="Freeform 605">
                <a:extLst>
                  <a:ext uri="{FF2B5EF4-FFF2-40B4-BE49-F238E27FC236}">
                    <a16:creationId xmlns:a16="http://schemas.microsoft.com/office/drawing/2014/main" id="{9EB7819C-4684-3347-AA14-421D743ECB94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07" name="Freeform 606">
                <a:extLst>
                  <a:ext uri="{FF2B5EF4-FFF2-40B4-BE49-F238E27FC236}">
                    <a16:creationId xmlns:a16="http://schemas.microsoft.com/office/drawing/2014/main" id="{F23E654E-4CEA-E346-A508-15310ABC704C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08" name="Freeform 607">
                <a:extLst>
                  <a:ext uri="{FF2B5EF4-FFF2-40B4-BE49-F238E27FC236}">
                    <a16:creationId xmlns:a16="http://schemas.microsoft.com/office/drawing/2014/main" id="{EF443A10-9F41-BB4D-8E65-E94AEE09BDA7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554" name="Group 553">
            <a:extLst>
              <a:ext uri="{FF2B5EF4-FFF2-40B4-BE49-F238E27FC236}">
                <a16:creationId xmlns:a16="http://schemas.microsoft.com/office/drawing/2014/main" id="{7CCD8656-0FD3-B844-BC6C-33CE0577598D}"/>
              </a:ext>
            </a:extLst>
          </p:cNvPr>
          <p:cNvGrpSpPr/>
          <p:nvPr/>
        </p:nvGrpSpPr>
        <p:grpSpPr>
          <a:xfrm>
            <a:off x="9098788" y="3956624"/>
            <a:ext cx="367224" cy="240304"/>
            <a:chOff x="7493876" y="2774731"/>
            <a:chExt cx="1481958" cy="894622"/>
          </a:xfrm>
        </p:grpSpPr>
        <p:sp>
          <p:nvSpPr>
            <p:cNvPr id="555" name="Freeform 554">
              <a:extLst>
                <a:ext uri="{FF2B5EF4-FFF2-40B4-BE49-F238E27FC236}">
                  <a16:creationId xmlns:a16="http://schemas.microsoft.com/office/drawing/2014/main" id="{7CF4B187-63BE-654E-852A-09C69503C97A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556" name="Oval 555">
              <a:extLst>
                <a:ext uri="{FF2B5EF4-FFF2-40B4-BE49-F238E27FC236}">
                  <a16:creationId xmlns:a16="http://schemas.microsoft.com/office/drawing/2014/main" id="{3B5270E4-3067-1643-B96C-CE5CEE09747A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557" name="Group 556">
              <a:extLst>
                <a:ext uri="{FF2B5EF4-FFF2-40B4-BE49-F238E27FC236}">
                  <a16:creationId xmlns:a16="http://schemas.microsoft.com/office/drawing/2014/main" id="{3BECC0F9-CE1F-254B-B04F-1EAA89C59C97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58" name="Freeform 557">
                <a:extLst>
                  <a:ext uri="{FF2B5EF4-FFF2-40B4-BE49-F238E27FC236}">
                    <a16:creationId xmlns:a16="http://schemas.microsoft.com/office/drawing/2014/main" id="{7C55C6EE-4672-4F4F-A2F8-2821804F5944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59" name="Freeform 558">
                <a:extLst>
                  <a:ext uri="{FF2B5EF4-FFF2-40B4-BE49-F238E27FC236}">
                    <a16:creationId xmlns:a16="http://schemas.microsoft.com/office/drawing/2014/main" id="{C3B242E2-FAA3-F340-B7F0-35D87BB6BAA8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60" name="Freeform 559">
                <a:extLst>
                  <a:ext uri="{FF2B5EF4-FFF2-40B4-BE49-F238E27FC236}">
                    <a16:creationId xmlns:a16="http://schemas.microsoft.com/office/drawing/2014/main" id="{87ED7762-177B-454C-AA37-EB518D75B66F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61" name="Freeform 560">
                <a:extLst>
                  <a:ext uri="{FF2B5EF4-FFF2-40B4-BE49-F238E27FC236}">
                    <a16:creationId xmlns:a16="http://schemas.microsoft.com/office/drawing/2014/main" id="{AD88A8A1-4E2B-154E-845D-5419478A1D2E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585" name="Group 584">
            <a:extLst>
              <a:ext uri="{FF2B5EF4-FFF2-40B4-BE49-F238E27FC236}">
                <a16:creationId xmlns:a16="http://schemas.microsoft.com/office/drawing/2014/main" id="{1A0C1583-3B4A-E44D-BB19-B20517502EBD}"/>
              </a:ext>
            </a:extLst>
          </p:cNvPr>
          <p:cNvGrpSpPr/>
          <p:nvPr/>
        </p:nvGrpSpPr>
        <p:grpSpPr>
          <a:xfrm>
            <a:off x="9980126" y="2661565"/>
            <a:ext cx="353678" cy="198344"/>
            <a:chOff x="7493876" y="2774731"/>
            <a:chExt cx="1481958" cy="894622"/>
          </a:xfrm>
        </p:grpSpPr>
        <p:sp>
          <p:nvSpPr>
            <p:cNvPr id="586" name="Freeform 585">
              <a:extLst>
                <a:ext uri="{FF2B5EF4-FFF2-40B4-BE49-F238E27FC236}">
                  <a16:creationId xmlns:a16="http://schemas.microsoft.com/office/drawing/2014/main" id="{196997C3-A7DB-5041-AC08-10F980FB77EC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587" name="Oval 586">
              <a:extLst>
                <a:ext uri="{FF2B5EF4-FFF2-40B4-BE49-F238E27FC236}">
                  <a16:creationId xmlns:a16="http://schemas.microsoft.com/office/drawing/2014/main" id="{5F84A336-003F-D045-8717-1066774A69EF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588" name="Group 587">
              <a:extLst>
                <a:ext uri="{FF2B5EF4-FFF2-40B4-BE49-F238E27FC236}">
                  <a16:creationId xmlns:a16="http://schemas.microsoft.com/office/drawing/2014/main" id="{FF876992-AF96-3545-9CEA-A02174E11510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89" name="Freeform 588">
                <a:extLst>
                  <a:ext uri="{FF2B5EF4-FFF2-40B4-BE49-F238E27FC236}">
                    <a16:creationId xmlns:a16="http://schemas.microsoft.com/office/drawing/2014/main" id="{668E6E88-4A46-6C47-A59A-CB9D07441C17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90" name="Freeform 589">
                <a:extLst>
                  <a:ext uri="{FF2B5EF4-FFF2-40B4-BE49-F238E27FC236}">
                    <a16:creationId xmlns:a16="http://schemas.microsoft.com/office/drawing/2014/main" id="{C179B4BA-1D8B-E542-8032-CCB2C08DB97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91" name="Freeform 590">
                <a:extLst>
                  <a:ext uri="{FF2B5EF4-FFF2-40B4-BE49-F238E27FC236}">
                    <a16:creationId xmlns:a16="http://schemas.microsoft.com/office/drawing/2014/main" id="{DCACB29E-ABE8-BA42-AD55-DAF519C17BE7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92" name="Freeform 591">
                <a:extLst>
                  <a:ext uri="{FF2B5EF4-FFF2-40B4-BE49-F238E27FC236}">
                    <a16:creationId xmlns:a16="http://schemas.microsoft.com/office/drawing/2014/main" id="{FD35A0ED-997C-6D46-9D96-FA8D4339826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538" name="Group 537">
            <a:extLst>
              <a:ext uri="{FF2B5EF4-FFF2-40B4-BE49-F238E27FC236}">
                <a16:creationId xmlns:a16="http://schemas.microsoft.com/office/drawing/2014/main" id="{158E5A4C-7065-8643-BDC2-3A235B56FEA4}"/>
              </a:ext>
            </a:extLst>
          </p:cNvPr>
          <p:cNvGrpSpPr/>
          <p:nvPr/>
        </p:nvGrpSpPr>
        <p:grpSpPr>
          <a:xfrm>
            <a:off x="9497138" y="3394032"/>
            <a:ext cx="367224" cy="240304"/>
            <a:chOff x="7493876" y="2774731"/>
            <a:chExt cx="1481958" cy="894622"/>
          </a:xfrm>
        </p:grpSpPr>
        <p:sp>
          <p:nvSpPr>
            <p:cNvPr id="539" name="Freeform 538">
              <a:extLst>
                <a:ext uri="{FF2B5EF4-FFF2-40B4-BE49-F238E27FC236}">
                  <a16:creationId xmlns:a16="http://schemas.microsoft.com/office/drawing/2014/main" id="{CA8EFAEE-3EA1-2A49-A68E-588F301B6928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540" name="Oval 539">
              <a:extLst>
                <a:ext uri="{FF2B5EF4-FFF2-40B4-BE49-F238E27FC236}">
                  <a16:creationId xmlns:a16="http://schemas.microsoft.com/office/drawing/2014/main" id="{7A05A3F9-D6B9-D14C-83C8-6C79F0B6B2CC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541" name="Group 540">
              <a:extLst>
                <a:ext uri="{FF2B5EF4-FFF2-40B4-BE49-F238E27FC236}">
                  <a16:creationId xmlns:a16="http://schemas.microsoft.com/office/drawing/2014/main" id="{8AAC1FAD-B7BA-744A-8599-5670C6B0E776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42" name="Freeform 541">
                <a:extLst>
                  <a:ext uri="{FF2B5EF4-FFF2-40B4-BE49-F238E27FC236}">
                    <a16:creationId xmlns:a16="http://schemas.microsoft.com/office/drawing/2014/main" id="{A016DA82-50DC-224C-84FF-C492EDE01BC1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43" name="Freeform 542">
                <a:extLst>
                  <a:ext uri="{FF2B5EF4-FFF2-40B4-BE49-F238E27FC236}">
                    <a16:creationId xmlns:a16="http://schemas.microsoft.com/office/drawing/2014/main" id="{3D2D51D6-0AC0-9D43-A55C-E94B7DCA77F2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44" name="Freeform 543">
                <a:extLst>
                  <a:ext uri="{FF2B5EF4-FFF2-40B4-BE49-F238E27FC236}">
                    <a16:creationId xmlns:a16="http://schemas.microsoft.com/office/drawing/2014/main" id="{76C27F31-4CE4-1242-9801-166D4F66B5E7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45" name="Freeform 544">
                <a:extLst>
                  <a:ext uri="{FF2B5EF4-FFF2-40B4-BE49-F238E27FC236}">
                    <a16:creationId xmlns:a16="http://schemas.microsoft.com/office/drawing/2014/main" id="{9BC7E87F-2555-8D4C-80CB-0E2F5F4BB0F9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546" name="Group 545">
            <a:extLst>
              <a:ext uri="{FF2B5EF4-FFF2-40B4-BE49-F238E27FC236}">
                <a16:creationId xmlns:a16="http://schemas.microsoft.com/office/drawing/2014/main" id="{4DAC2AB4-F1E4-D740-A4AF-07EE55303854}"/>
              </a:ext>
            </a:extLst>
          </p:cNvPr>
          <p:cNvGrpSpPr/>
          <p:nvPr/>
        </p:nvGrpSpPr>
        <p:grpSpPr>
          <a:xfrm>
            <a:off x="9601554" y="3999763"/>
            <a:ext cx="367224" cy="240304"/>
            <a:chOff x="7493876" y="2774731"/>
            <a:chExt cx="1481958" cy="894622"/>
          </a:xfrm>
        </p:grpSpPr>
        <p:sp>
          <p:nvSpPr>
            <p:cNvPr id="547" name="Freeform 546">
              <a:extLst>
                <a:ext uri="{FF2B5EF4-FFF2-40B4-BE49-F238E27FC236}">
                  <a16:creationId xmlns:a16="http://schemas.microsoft.com/office/drawing/2014/main" id="{23E59006-14B9-C64E-A05E-0BD7C00C4A6F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548" name="Oval 547">
              <a:extLst>
                <a:ext uri="{FF2B5EF4-FFF2-40B4-BE49-F238E27FC236}">
                  <a16:creationId xmlns:a16="http://schemas.microsoft.com/office/drawing/2014/main" id="{2AD17789-C54D-4948-95E6-741F42B1FB2E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549" name="Group 548">
              <a:extLst>
                <a:ext uri="{FF2B5EF4-FFF2-40B4-BE49-F238E27FC236}">
                  <a16:creationId xmlns:a16="http://schemas.microsoft.com/office/drawing/2014/main" id="{278D7FE0-D307-E941-967D-E4145732CEEA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50" name="Freeform 549">
                <a:extLst>
                  <a:ext uri="{FF2B5EF4-FFF2-40B4-BE49-F238E27FC236}">
                    <a16:creationId xmlns:a16="http://schemas.microsoft.com/office/drawing/2014/main" id="{1ADC6420-4AC2-F544-B940-D0A18615CA50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51" name="Freeform 550">
                <a:extLst>
                  <a:ext uri="{FF2B5EF4-FFF2-40B4-BE49-F238E27FC236}">
                    <a16:creationId xmlns:a16="http://schemas.microsoft.com/office/drawing/2014/main" id="{223E40C5-E2E3-3B42-A86A-26D2D130B735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52" name="Freeform 551">
                <a:extLst>
                  <a:ext uri="{FF2B5EF4-FFF2-40B4-BE49-F238E27FC236}">
                    <a16:creationId xmlns:a16="http://schemas.microsoft.com/office/drawing/2014/main" id="{C6AA2152-8609-214A-AE62-E7DFD1A9E72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53" name="Freeform 552">
                <a:extLst>
                  <a:ext uri="{FF2B5EF4-FFF2-40B4-BE49-F238E27FC236}">
                    <a16:creationId xmlns:a16="http://schemas.microsoft.com/office/drawing/2014/main" id="{7CB5E54A-6719-9747-80B7-8D19331BE78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623" name="Group 622">
            <a:extLst>
              <a:ext uri="{FF2B5EF4-FFF2-40B4-BE49-F238E27FC236}">
                <a16:creationId xmlns:a16="http://schemas.microsoft.com/office/drawing/2014/main" id="{EA34A94C-D92D-084C-BFEA-F4C8DF0AD275}"/>
              </a:ext>
            </a:extLst>
          </p:cNvPr>
          <p:cNvGrpSpPr/>
          <p:nvPr/>
        </p:nvGrpSpPr>
        <p:grpSpPr>
          <a:xfrm>
            <a:off x="10375259" y="3992325"/>
            <a:ext cx="353678" cy="198344"/>
            <a:chOff x="7493876" y="2774731"/>
            <a:chExt cx="1481958" cy="894622"/>
          </a:xfrm>
        </p:grpSpPr>
        <p:sp>
          <p:nvSpPr>
            <p:cNvPr id="624" name="Freeform 623">
              <a:extLst>
                <a:ext uri="{FF2B5EF4-FFF2-40B4-BE49-F238E27FC236}">
                  <a16:creationId xmlns:a16="http://schemas.microsoft.com/office/drawing/2014/main" id="{E1E1C6E8-4D60-7F43-BB0E-6D883F10D4A6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625" name="Oval 624">
              <a:extLst>
                <a:ext uri="{FF2B5EF4-FFF2-40B4-BE49-F238E27FC236}">
                  <a16:creationId xmlns:a16="http://schemas.microsoft.com/office/drawing/2014/main" id="{50975E36-0C2A-6844-A407-23F033DB4BD2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626" name="Group 625">
              <a:extLst>
                <a:ext uri="{FF2B5EF4-FFF2-40B4-BE49-F238E27FC236}">
                  <a16:creationId xmlns:a16="http://schemas.microsoft.com/office/drawing/2014/main" id="{3F7EBA29-30EF-C741-94EE-735398C6CFA2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627" name="Freeform 626">
                <a:extLst>
                  <a:ext uri="{FF2B5EF4-FFF2-40B4-BE49-F238E27FC236}">
                    <a16:creationId xmlns:a16="http://schemas.microsoft.com/office/drawing/2014/main" id="{B3AD45B5-1F4B-FF4A-843D-9D0629392670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28" name="Freeform 627">
                <a:extLst>
                  <a:ext uri="{FF2B5EF4-FFF2-40B4-BE49-F238E27FC236}">
                    <a16:creationId xmlns:a16="http://schemas.microsoft.com/office/drawing/2014/main" id="{A6F160FF-CBBD-9147-8D0B-92A36BEBF8A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29" name="Freeform 628">
                <a:extLst>
                  <a:ext uri="{FF2B5EF4-FFF2-40B4-BE49-F238E27FC236}">
                    <a16:creationId xmlns:a16="http://schemas.microsoft.com/office/drawing/2014/main" id="{421F3589-EC70-074A-903F-D618ED6F7896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30" name="Freeform 629">
                <a:extLst>
                  <a:ext uri="{FF2B5EF4-FFF2-40B4-BE49-F238E27FC236}">
                    <a16:creationId xmlns:a16="http://schemas.microsoft.com/office/drawing/2014/main" id="{CEC8DEB8-8E24-2948-9AF6-0F3EF908CD4E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pic>
        <p:nvPicPr>
          <p:cNvPr id="359" name="Picture 653" descr="iphone_stylized_small">
            <a:extLst>
              <a:ext uri="{FF2B5EF4-FFF2-40B4-BE49-F238E27FC236}">
                <a16:creationId xmlns:a16="http://schemas.microsoft.com/office/drawing/2014/main" id="{EDF1EC93-A6E5-964F-B0D6-EE56B282AEB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09572" y="1917025"/>
            <a:ext cx="136841" cy="3284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4" name="Picture 1018" descr="laptop_keyboard">
            <a:extLst>
              <a:ext uri="{FF2B5EF4-FFF2-40B4-BE49-F238E27FC236}">
                <a16:creationId xmlns:a16="http://schemas.microsoft.com/office/drawing/2014/main" id="{7087B8D0-FFCB-0746-A889-28909002C2F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09064" flipH="1">
            <a:off x="7464781" y="2605090"/>
            <a:ext cx="437221" cy="1595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5" name="Freeform 1019">
            <a:extLst>
              <a:ext uri="{FF2B5EF4-FFF2-40B4-BE49-F238E27FC236}">
                <a16:creationId xmlns:a16="http://schemas.microsoft.com/office/drawing/2014/main" id="{7C75BC30-0808-D44D-AF7A-A72B4A529E54}"/>
              </a:ext>
            </a:extLst>
          </p:cNvPr>
          <p:cNvSpPr>
            <a:spLocks/>
          </p:cNvSpPr>
          <p:nvPr/>
        </p:nvSpPr>
        <p:spPr bwMode="auto">
          <a:xfrm>
            <a:off x="7609678" y="2450304"/>
            <a:ext cx="351919" cy="208167"/>
          </a:xfrm>
          <a:custGeom>
            <a:avLst/>
            <a:gdLst>
              <a:gd name="T0" fmla="*/ 775798119 w 2982"/>
              <a:gd name="T1" fmla="*/ 0 h 2442"/>
              <a:gd name="T2" fmla="*/ 0 w 2982"/>
              <a:gd name="T3" fmla="*/ 211226083 h 2442"/>
              <a:gd name="T4" fmla="*/ 2147483646 w 2982"/>
              <a:gd name="T5" fmla="*/ 263880059 h 2442"/>
              <a:gd name="T6" fmla="*/ 2147483646 w 2982"/>
              <a:gd name="T7" fmla="*/ 52653891 h 2442"/>
              <a:gd name="T8" fmla="*/ 775798119 w 2982"/>
              <a:gd name="T9" fmla="*/ 0 h 24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982"/>
              <a:gd name="T16" fmla="*/ 0 h 2442"/>
              <a:gd name="T17" fmla="*/ 2982 w 2982"/>
              <a:gd name="T18" fmla="*/ 2442 h 244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982" h="2442">
                <a:moveTo>
                  <a:pt x="540" y="0"/>
                </a:moveTo>
                <a:lnTo>
                  <a:pt x="0" y="1734"/>
                </a:lnTo>
                <a:lnTo>
                  <a:pt x="2394" y="2442"/>
                </a:lnTo>
                <a:lnTo>
                  <a:pt x="2982" y="318"/>
                </a:lnTo>
                <a:lnTo>
                  <a:pt x="540" y="0"/>
                </a:lnTo>
                <a:close/>
              </a:path>
            </a:pathLst>
          </a:cu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pic>
        <p:nvPicPr>
          <p:cNvPr id="76" name="Picture 1020" descr="screen">
            <a:extLst>
              <a:ext uri="{FF2B5EF4-FFF2-40B4-BE49-F238E27FC236}">
                <a16:creationId xmlns:a16="http://schemas.microsoft.com/office/drawing/2014/main" id="{2D732B7A-74CB-D547-ADB5-C721526D5E9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27011" y="2455658"/>
            <a:ext cx="319785" cy="1894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7" name="Freeform 1021">
            <a:extLst>
              <a:ext uri="{FF2B5EF4-FFF2-40B4-BE49-F238E27FC236}">
                <a16:creationId xmlns:a16="http://schemas.microsoft.com/office/drawing/2014/main" id="{FBD1A429-9B8F-F940-AD09-4638CC3167E7}"/>
              </a:ext>
            </a:extLst>
          </p:cNvPr>
          <p:cNvSpPr>
            <a:spLocks/>
          </p:cNvSpPr>
          <p:nvPr/>
        </p:nvSpPr>
        <p:spPr bwMode="auto">
          <a:xfrm>
            <a:off x="7673752" y="2444163"/>
            <a:ext cx="298167" cy="38736"/>
          </a:xfrm>
          <a:custGeom>
            <a:avLst/>
            <a:gdLst>
              <a:gd name="T0" fmla="*/ 193616298 w 2528"/>
              <a:gd name="T1" fmla="*/ 0 h 455"/>
              <a:gd name="T2" fmla="*/ 2147483646 w 2528"/>
              <a:gd name="T3" fmla="*/ 52445139 h 455"/>
              <a:gd name="T4" fmla="*/ 2147483646 w 2528"/>
              <a:gd name="T5" fmla="*/ 52445139 h 455"/>
              <a:gd name="T6" fmla="*/ 0 w 2528"/>
              <a:gd name="T7" fmla="*/ 52445139 h 455"/>
              <a:gd name="T8" fmla="*/ 193616298 w 2528"/>
              <a:gd name="T9" fmla="*/ 0 h 45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528"/>
              <a:gd name="T16" fmla="*/ 0 h 455"/>
              <a:gd name="T17" fmla="*/ 2528 w 2528"/>
              <a:gd name="T18" fmla="*/ 455 h 45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528" h="455">
                <a:moveTo>
                  <a:pt x="14" y="0"/>
                </a:moveTo>
                <a:lnTo>
                  <a:pt x="2528" y="341"/>
                </a:lnTo>
                <a:lnTo>
                  <a:pt x="2480" y="455"/>
                </a:lnTo>
                <a:lnTo>
                  <a:pt x="0" y="86"/>
                </a:lnTo>
                <a:lnTo>
                  <a:pt x="14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EAEAEA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8" name="Freeform 1022">
            <a:extLst>
              <a:ext uri="{FF2B5EF4-FFF2-40B4-BE49-F238E27FC236}">
                <a16:creationId xmlns:a16="http://schemas.microsoft.com/office/drawing/2014/main" id="{376C8B48-3441-F643-B92D-5DC759EDA1B5}"/>
              </a:ext>
            </a:extLst>
          </p:cNvPr>
          <p:cNvSpPr>
            <a:spLocks/>
          </p:cNvSpPr>
          <p:nvPr/>
        </p:nvSpPr>
        <p:spPr bwMode="auto">
          <a:xfrm>
            <a:off x="7606562" y="2443848"/>
            <a:ext cx="82770" cy="161243"/>
          </a:xfrm>
          <a:custGeom>
            <a:avLst/>
            <a:gdLst>
              <a:gd name="T0" fmla="*/ 773664160 w 702"/>
              <a:gd name="T1" fmla="*/ 0 h 1893"/>
              <a:gd name="T2" fmla="*/ 0 w 702"/>
              <a:gd name="T3" fmla="*/ 210739916 h 1893"/>
              <a:gd name="T4" fmla="*/ 193416040 w 702"/>
              <a:gd name="T5" fmla="*/ 210739916 h 1893"/>
              <a:gd name="T6" fmla="*/ 967080200 w 702"/>
              <a:gd name="T7" fmla="*/ 52529017 h 1893"/>
              <a:gd name="T8" fmla="*/ 773664160 w 702"/>
              <a:gd name="T9" fmla="*/ 0 h 189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02"/>
              <a:gd name="T16" fmla="*/ 0 h 1893"/>
              <a:gd name="T17" fmla="*/ 702 w 702"/>
              <a:gd name="T18" fmla="*/ 1893 h 189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02" h="1893">
                <a:moveTo>
                  <a:pt x="579" y="0"/>
                </a:moveTo>
                <a:lnTo>
                  <a:pt x="0" y="1869"/>
                </a:lnTo>
                <a:lnTo>
                  <a:pt x="114" y="1893"/>
                </a:lnTo>
                <a:lnTo>
                  <a:pt x="702" y="51"/>
                </a:lnTo>
                <a:lnTo>
                  <a:pt x="579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" name="Freeform 1023">
            <a:extLst>
              <a:ext uri="{FF2B5EF4-FFF2-40B4-BE49-F238E27FC236}">
                <a16:creationId xmlns:a16="http://schemas.microsoft.com/office/drawing/2014/main" id="{4DFECD03-4AF0-1342-8138-6CEC8249A287}"/>
              </a:ext>
            </a:extLst>
          </p:cNvPr>
          <p:cNvSpPr>
            <a:spLocks/>
          </p:cNvSpPr>
          <p:nvPr/>
        </p:nvSpPr>
        <p:spPr bwMode="auto">
          <a:xfrm>
            <a:off x="7880579" y="2472664"/>
            <a:ext cx="89197" cy="186122"/>
          </a:xfrm>
          <a:custGeom>
            <a:avLst/>
            <a:gdLst>
              <a:gd name="T0" fmla="*/ 969024527 w 756"/>
              <a:gd name="T1" fmla="*/ 0 h 2184"/>
              <a:gd name="T2" fmla="*/ 193802074 w 756"/>
              <a:gd name="T3" fmla="*/ 263660221 h 2184"/>
              <a:gd name="T4" fmla="*/ 0 w 756"/>
              <a:gd name="T5" fmla="*/ 263660221 h 2184"/>
              <a:gd name="T6" fmla="*/ 775222454 w 756"/>
              <a:gd name="T7" fmla="*/ 52610059 h 2184"/>
              <a:gd name="T8" fmla="*/ 969024527 w 756"/>
              <a:gd name="T9" fmla="*/ 0 h 21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56"/>
              <a:gd name="T16" fmla="*/ 0 h 2184"/>
              <a:gd name="T17" fmla="*/ 756 w 756"/>
              <a:gd name="T18" fmla="*/ 2184 h 218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56" h="2184">
                <a:moveTo>
                  <a:pt x="756" y="0"/>
                </a:moveTo>
                <a:lnTo>
                  <a:pt x="138" y="2184"/>
                </a:lnTo>
                <a:lnTo>
                  <a:pt x="0" y="2148"/>
                </a:lnTo>
                <a:lnTo>
                  <a:pt x="606" y="78"/>
                </a:lnTo>
                <a:lnTo>
                  <a:pt x="756" y="0"/>
                </a:lnTo>
                <a:close/>
              </a:path>
            </a:pathLst>
          </a:custGeom>
          <a:gradFill rotWithShape="1">
            <a:gsLst>
              <a:gs pos="0">
                <a:srgbClr val="DDDDDD"/>
              </a:gs>
              <a:gs pos="100000">
                <a:schemeClr val="bg1"/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0" name="Freeform 1024">
            <a:extLst>
              <a:ext uri="{FF2B5EF4-FFF2-40B4-BE49-F238E27FC236}">
                <a16:creationId xmlns:a16="http://schemas.microsoft.com/office/drawing/2014/main" id="{8AA57D4B-3E9B-994B-AF13-DB646178BD1D}"/>
              </a:ext>
            </a:extLst>
          </p:cNvPr>
          <p:cNvSpPr>
            <a:spLocks/>
          </p:cNvSpPr>
          <p:nvPr/>
        </p:nvSpPr>
        <p:spPr bwMode="auto">
          <a:xfrm>
            <a:off x="7605588" y="2596902"/>
            <a:ext cx="327185" cy="62828"/>
          </a:xfrm>
          <a:custGeom>
            <a:avLst/>
            <a:gdLst>
              <a:gd name="T0" fmla="*/ 193829444 w 2773"/>
              <a:gd name="T1" fmla="*/ 0 h 738"/>
              <a:gd name="T2" fmla="*/ 0 w 2773"/>
              <a:gd name="T3" fmla="*/ 52443587 h 738"/>
              <a:gd name="T4" fmla="*/ 2147483646 w 2773"/>
              <a:gd name="T5" fmla="*/ 104894411 h 738"/>
              <a:gd name="T6" fmla="*/ 2147483646 w 2773"/>
              <a:gd name="T7" fmla="*/ 52443587 h 738"/>
              <a:gd name="T8" fmla="*/ 193829444 w 2773"/>
              <a:gd name="T9" fmla="*/ 0 h 73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773"/>
              <a:gd name="T16" fmla="*/ 0 h 738"/>
              <a:gd name="T17" fmla="*/ 2773 w 2773"/>
              <a:gd name="T18" fmla="*/ 738 h 73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773" h="738">
                <a:moveTo>
                  <a:pt x="33" y="0"/>
                </a:moveTo>
                <a:lnTo>
                  <a:pt x="0" y="99"/>
                </a:lnTo>
                <a:lnTo>
                  <a:pt x="2436" y="738"/>
                </a:lnTo>
                <a:cubicBezTo>
                  <a:pt x="2499" y="501"/>
                  <a:pt x="2773" y="727"/>
                  <a:pt x="2373" y="603"/>
                </a:cubicBezTo>
                <a:lnTo>
                  <a:pt x="33" y="0"/>
                </a:lnTo>
                <a:close/>
              </a:path>
            </a:pathLst>
          </a:custGeom>
          <a:gradFill rotWithShape="1">
            <a:gsLst>
              <a:gs pos="0">
                <a:srgbClr val="0000CC"/>
              </a:gs>
              <a:gs pos="100000">
                <a:schemeClr val="bg1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1" name="Freeform 1025">
            <a:extLst>
              <a:ext uri="{FF2B5EF4-FFF2-40B4-BE49-F238E27FC236}">
                <a16:creationId xmlns:a16="http://schemas.microsoft.com/office/drawing/2014/main" id="{59DA24E7-1981-0E44-8060-2B7CE58EBF80}"/>
              </a:ext>
            </a:extLst>
          </p:cNvPr>
          <p:cNvSpPr>
            <a:spLocks/>
          </p:cNvSpPr>
          <p:nvPr/>
        </p:nvSpPr>
        <p:spPr bwMode="auto">
          <a:xfrm>
            <a:off x="7890512" y="2474238"/>
            <a:ext cx="83549" cy="186909"/>
          </a:xfrm>
          <a:custGeom>
            <a:avLst/>
            <a:gdLst>
              <a:gd name="T0" fmla="*/ 2147483646 w 637"/>
              <a:gd name="T1" fmla="*/ 0 h 1659"/>
              <a:gd name="T2" fmla="*/ 2147483646 w 637"/>
              <a:gd name="T3" fmla="*/ 0 h 1659"/>
              <a:gd name="T4" fmla="*/ 295581541 w 637"/>
              <a:gd name="T5" fmla="*/ 2147483646 h 1659"/>
              <a:gd name="T6" fmla="*/ 0 w 637"/>
              <a:gd name="T7" fmla="*/ 2147483646 h 1659"/>
              <a:gd name="T8" fmla="*/ 2147483646 w 637"/>
              <a:gd name="T9" fmla="*/ 0 h 165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37"/>
              <a:gd name="T16" fmla="*/ 0 h 1659"/>
              <a:gd name="T17" fmla="*/ 637 w 637"/>
              <a:gd name="T18" fmla="*/ 1659 h 165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37" h="1659">
                <a:moveTo>
                  <a:pt x="615" y="0"/>
                </a:moveTo>
                <a:lnTo>
                  <a:pt x="637" y="0"/>
                </a:lnTo>
                <a:lnTo>
                  <a:pt x="68" y="1659"/>
                </a:lnTo>
                <a:lnTo>
                  <a:pt x="0" y="1647"/>
                </a:lnTo>
                <a:lnTo>
                  <a:pt x="615" y="0"/>
                </a:lnTo>
                <a:close/>
              </a:path>
            </a:pathLst>
          </a:custGeom>
          <a:solidFill>
            <a:srgbClr val="4D4D4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2" name="Freeform 1026">
            <a:extLst>
              <a:ext uri="{FF2B5EF4-FFF2-40B4-BE49-F238E27FC236}">
                <a16:creationId xmlns:a16="http://schemas.microsoft.com/office/drawing/2014/main" id="{DB3D3129-2B70-5643-96C2-83638DE57FF8}"/>
              </a:ext>
            </a:extLst>
          </p:cNvPr>
          <p:cNvSpPr>
            <a:spLocks/>
          </p:cNvSpPr>
          <p:nvPr/>
        </p:nvSpPr>
        <p:spPr bwMode="auto">
          <a:xfrm>
            <a:off x="7605977" y="2605248"/>
            <a:ext cx="290961" cy="62041"/>
          </a:xfrm>
          <a:custGeom>
            <a:avLst/>
            <a:gdLst>
              <a:gd name="T0" fmla="*/ 0 w 2216"/>
              <a:gd name="T1" fmla="*/ 0 h 550"/>
              <a:gd name="T2" fmla="*/ 296523134 w 2216"/>
              <a:gd name="T3" fmla="*/ 324379338 h 550"/>
              <a:gd name="T4" fmla="*/ 2147483646 w 2216"/>
              <a:gd name="T5" fmla="*/ 2147483646 h 550"/>
              <a:gd name="T6" fmla="*/ 2147483646 w 2216"/>
              <a:gd name="T7" fmla="*/ 2147483646 h 550"/>
              <a:gd name="T8" fmla="*/ 0 w 2216"/>
              <a:gd name="T9" fmla="*/ 0 h 55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216"/>
              <a:gd name="T16" fmla="*/ 0 h 550"/>
              <a:gd name="T17" fmla="*/ 2216 w 2216"/>
              <a:gd name="T18" fmla="*/ 550 h 55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216" h="550">
                <a:moveTo>
                  <a:pt x="0" y="0"/>
                </a:moveTo>
                <a:lnTo>
                  <a:pt x="9" y="57"/>
                </a:lnTo>
                <a:lnTo>
                  <a:pt x="2164" y="550"/>
                </a:lnTo>
                <a:lnTo>
                  <a:pt x="2216" y="496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83" name="Group 1027">
            <a:extLst>
              <a:ext uri="{FF2B5EF4-FFF2-40B4-BE49-F238E27FC236}">
                <a16:creationId xmlns:a16="http://schemas.microsoft.com/office/drawing/2014/main" id="{8C6DEC60-5C97-D546-9977-EBD182221DD2}"/>
              </a:ext>
            </a:extLst>
          </p:cNvPr>
          <p:cNvGrpSpPr>
            <a:grpSpLocks/>
          </p:cNvGrpSpPr>
          <p:nvPr/>
        </p:nvGrpSpPr>
        <p:grpSpPr bwMode="auto">
          <a:xfrm>
            <a:off x="7601109" y="2671540"/>
            <a:ext cx="98740" cy="36846"/>
            <a:chOff x="1740" y="2642"/>
            <a:chExt cx="752" cy="327"/>
          </a:xfrm>
        </p:grpSpPr>
        <p:sp>
          <p:nvSpPr>
            <p:cNvPr id="169" name="Freeform 1028">
              <a:extLst>
                <a:ext uri="{FF2B5EF4-FFF2-40B4-BE49-F238E27FC236}">
                  <a16:creationId xmlns:a16="http://schemas.microsoft.com/office/drawing/2014/main" id="{5D16627E-DE34-BC4F-9513-7A7D4707F7C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0" y="2642"/>
              <a:ext cx="752" cy="327"/>
            </a:xfrm>
            <a:custGeom>
              <a:avLst/>
              <a:gdLst>
                <a:gd name="T0" fmla="*/ 293 w 752"/>
                <a:gd name="T1" fmla="*/ 0 h 327"/>
                <a:gd name="T2" fmla="*/ 752 w 752"/>
                <a:gd name="T3" fmla="*/ 124 h 327"/>
                <a:gd name="T4" fmla="*/ 470 w 752"/>
                <a:gd name="T5" fmla="*/ 327 h 327"/>
                <a:gd name="T6" fmla="*/ 0 w 752"/>
                <a:gd name="T7" fmla="*/ 183 h 327"/>
                <a:gd name="T8" fmla="*/ 293 w 752"/>
                <a:gd name="T9" fmla="*/ 0 h 3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2"/>
                <a:gd name="T16" fmla="*/ 0 h 327"/>
                <a:gd name="T17" fmla="*/ 752 w 752"/>
                <a:gd name="T18" fmla="*/ 327 h 3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2" h="327">
                  <a:moveTo>
                    <a:pt x="293" y="0"/>
                  </a:moveTo>
                  <a:lnTo>
                    <a:pt x="752" y="124"/>
                  </a:lnTo>
                  <a:lnTo>
                    <a:pt x="470" y="327"/>
                  </a:lnTo>
                  <a:lnTo>
                    <a:pt x="0" y="18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0" name="Freeform 1029">
              <a:extLst>
                <a:ext uri="{FF2B5EF4-FFF2-40B4-BE49-F238E27FC236}">
                  <a16:creationId xmlns:a16="http://schemas.microsoft.com/office/drawing/2014/main" id="{D8D65D68-18A4-E54D-8916-1DEF36844C9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4" y="2649"/>
              <a:ext cx="726" cy="311"/>
            </a:xfrm>
            <a:custGeom>
              <a:avLst/>
              <a:gdLst>
                <a:gd name="T0" fmla="*/ 282 w 726"/>
                <a:gd name="T1" fmla="*/ 0 h 311"/>
                <a:gd name="T2" fmla="*/ 726 w 726"/>
                <a:gd name="T3" fmla="*/ 119 h 311"/>
                <a:gd name="T4" fmla="*/ 457 w 726"/>
                <a:gd name="T5" fmla="*/ 311 h 311"/>
                <a:gd name="T6" fmla="*/ 0 w 726"/>
                <a:gd name="T7" fmla="*/ 173 h 311"/>
                <a:gd name="T8" fmla="*/ 282 w 726"/>
                <a:gd name="T9" fmla="*/ 0 h 3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26"/>
                <a:gd name="T16" fmla="*/ 0 h 311"/>
                <a:gd name="T17" fmla="*/ 726 w 726"/>
                <a:gd name="T18" fmla="*/ 311 h 3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26" h="311">
                  <a:moveTo>
                    <a:pt x="282" y="0"/>
                  </a:moveTo>
                  <a:lnTo>
                    <a:pt x="726" y="119"/>
                  </a:lnTo>
                  <a:lnTo>
                    <a:pt x="457" y="311"/>
                  </a:lnTo>
                  <a:lnTo>
                    <a:pt x="0" y="173"/>
                  </a:lnTo>
                  <a:lnTo>
                    <a:pt x="282" y="0"/>
                  </a:lnTo>
                  <a:close/>
                </a:path>
              </a:pathLst>
            </a:custGeom>
            <a:gradFill rotWithShape="1">
              <a:gsLst>
                <a:gs pos="0">
                  <a:srgbClr val="4D4D4D"/>
                </a:gs>
                <a:gs pos="100000">
                  <a:srgbClr val="DDDDDD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1" name="Freeform 1030">
              <a:extLst>
                <a:ext uri="{FF2B5EF4-FFF2-40B4-BE49-F238E27FC236}">
                  <a16:creationId xmlns:a16="http://schemas.microsoft.com/office/drawing/2014/main" id="{3C79D147-9974-F341-96E9-F9AD19F1404B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8" y="2770"/>
              <a:ext cx="258" cy="100"/>
            </a:xfrm>
            <a:custGeom>
              <a:avLst/>
              <a:gdLst>
                <a:gd name="T0" fmla="*/ 0 w 258"/>
                <a:gd name="T1" fmla="*/ 44 h 100"/>
                <a:gd name="T2" fmla="*/ 75 w 258"/>
                <a:gd name="T3" fmla="*/ 0 h 100"/>
                <a:gd name="T4" fmla="*/ 258 w 258"/>
                <a:gd name="T5" fmla="*/ 50 h 100"/>
                <a:gd name="T6" fmla="*/ 183 w 258"/>
                <a:gd name="T7" fmla="*/ 100 h 100"/>
                <a:gd name="T8" fmla="*/ 0 w 258"/>
                <a:gd name="T9" fmla="*/ 44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0"/>
                <a:gd name="T17" fmla="*/ 258 w 258"/>
                <a:gd name="T18" fmla="*/ 100 h 1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0">
                  <a:moveTo>
                    <a:pt x="0" y="44"/>
                  </a:moveTo>
                  <a:lnTo>
                    <a:pt x="75" y="0"/>
                  </a:lnTo>
                  <a:lnTo>
                    <a:pt x="258" y="50"/>
                  </a:lnTo>
                  <a:lnTo>
                    <a:pt x="183" y="100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2" name="Freeform 1031">
              <a:extLst>
                <a:ext uri="{FF2B5EF4-FFF2-40B4-BE49-F238E27FC236}">
                  <a16:creationId xmlns:a16="http://schemas.microsoft.com/office/drawing/2014/main" id="{5E0CE9D2-21FD-2644-9691-743CC3E130F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9" y="2816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3" name="Freeform 1032">
              <a:extLst>
                <a:ext uri="{FF2B5EF4-FFF2-40B4-BE49-F238E27FC236}">
                  <a16:creationId xmlns:a16="http://schemas.microsoft.com/office/drawing/2014/main" id="{5691098F-1432-0D44-8573-312C3A566A2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0" y="2834"/>
              <a:ext cx="258" cy="102"/>
            </a:xfrm>
            <a:custGeom>
              <a:avLst/>
              <a:gdLst>
                <a:gd name="T0" fmla="*/ 0 w 258"/>
                <a:gd name="T1" fmla="*/ 46 h 102"/>
                <a:gd name="T2" fmla="*/ 71 w 258"/>
                <a:gd name="T3" fmla="*/ 0 h 102"/>
                <a:gd name="T4" fmla="*/ 258 w 258"/>
                <a:gd name="T5" fmla="*/ 52 h 102"/>
                <a:gd name="T6" fmla="*/ 183 w 258"/>
                <a:gd name="T7" fmla="*/ 102 h 102"/>
                <a:gd name="T8" fmla="*/ 0 w 258"/>
                <a:gd name="T9" fmla="*/ 46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2"/>
                <a:gd name="T17" fmla="*/ 258 w 258"/>
                <a:gd name="T18" fmla="*/ 102 h 1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2">
                  <a:moveTo>
                    <a:pt x="0" y="46"/>
                  </a:moveTo>
                  <a:lnTo>
                    <a:pt x="71" y="0"/>
                  </a:lnTo>
                  <a:lnTo>
                    <a:pt x="258" y="52"/>
                  </a:lnTo>
                  <a:lnTo>
                    <a:pt x="183" y="102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" name="Freeform 1033">
              <a:extLst>
                <a:ext uri="{FF2B5EF4-FFF2-40B4-BE49-F238E27FC236}">
                  <a16:creationId xmlns:a16="http://schemas.microsoft.com/office/drawing/2014/main" id="{2D4A77A2-D0F1-164A-A67D-A509543869C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1" y="2882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84" name="Freeform 1034">
            <a:extLst>
              <a:ext uri="{FF2B5EF4-FFF2-40B4-BE49-F238E27FC236}">
                <a16:creationId xmlns:a16="http://schemas.microsoft.com/office/drawing/2014/main" id="{A283BD8E-0AD2-B743-8237-483C3A6A6CD3}"/>
              </a:ext>
            </a:extLst>
          </p:cNvPr>
          <p:cNvSpPr>
            <a:spLocks/>
          </p:cNvSpPr>
          <p:nvPr/>
        </p:nvSpPr>
        <p:spPr bwMode="auto">
          <a:xfrm>
            <a:off x="7770154" y="2677051"/>
            <a:ext cx="119578" cy="80936"/>
          </a:xfrm>
          <a:custGeom>
            <a:avLst/>
            <a:gdLst>
              <a:gd name="T0" fmla="*/ 213221464 w 990"/>
              <a:gd name="T1" fmla="*/ 1090686587 h 792"/>
              <a:gd name="T2" fmla="*/ 1915477586 w 990"/>
              <a:gd name="T3" fmla="*/ 0 h 792"/>
              <a:gd name="T4" fmla="*/ 1915477586 w 990"/>
              <a:gd name="T5" fmla="*/ 108859840 h 792"/>
              <a:gd name="T6" fmla="*/ 0 w 990"/>
              <a:gd name="T7" fmla="*/ 1090686587 h 792"/>
              <a:gd name="T8" fmla="*/ 213221464 w 990"/>
              <a:gd name="T9" fmla="*/ 1090686587 h 79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990"/>
              <a:gd name="T16" fmla="*/ 0 h 792"/>
              <a:gd name="T17" fmla="*/ 990 w 990"/>
              <a:gd name="T18" fmla="*/ 792 h 79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990" h="792">
                <a:moveTo>
                  <a:pt x="3" y="738"/>
                </a:moveTo>
                <a:lnTo>
                  <a:pt x="990" y="0"/>
                </a:lnTo>
                <a:lnTo>
                  <a:pt x="987" y="60"/>
                </a:lnTo>
                <a:lnTo>
                  <a:pt x="0" y="792"/>
                </a:lnTo>
                <a:lnTo>
                  <a:pt x="3" y="738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5" name="Freeform 1035">
            <a:extLst>
              <a:ext uri="{FF2B5EF4-FFF2-40B4-BE49-F238E27FC236}">
                <a16:creationId xmlns:a16="http://schemas.microsoft.com/office/drawing/2014/main" id="{AA215C2D-4069-DE48-884E-A1816F7D4D0B}"/>
              </a:ext>
            </a:extLst>
          </p:cNvPr>
          <p:cNvSpPr>
            <a:spLocks/>
          </p:cNvSpPr>
          <p:nvPr/>
        </p:nvSpPr>
        <p:spPr bwMode="auto">
          <a:xfrm>
            <a:off x="7464976" y="2683507"/>
            <a:ext cx="305957" cy="73850"/>
          </a:xfrm>
          <a:custGeom>
            <a:avLst/>
            <a:gdLst>
              <a:gd name="T0" fmla="*/ 213486572 w 2532"/>
              <a:gd name="T1" fmla="*/ 0 h 723"/>
              <a:gd name="T2" fmla="*/ 213486572 w 2532"/>
              <a:gd name="T3" fmla="*/ 0 h 723"/>
              <a:gd name="T4" fmla="*/ 2147483646 w 2532"/>
              <a:gd name="T5" fmla="*/ 979380008 h 723"/>
              <a:gd name="T6" fmla="*/ 2147483646 w 2532"/>
              <a:gd name="T7" fmla="*/ 1088085165 h 723"/>
              <a:gd name="T8" fmla="*/ 0 w 2532"/>
              <a:gd name="T9" fmla="*/ 108705259 h 723"/>
              <a:gd name="T10" fmla="*/ 213486572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" name="Freeform 1036">
            <a:extLst>
              <a:ext uri="{FF2B5EF4-FFF2-40B4-BE49-F238E27FC236}">
                <a16:creationId xmlns:a16="http://schemas.microsoft.com/office/drawing/2014/main" id="{421821F5-5AD5-4D4E-A4F9-5D46E41A4ECC}"/>
              </a:ext>
            </a:extLst>
          </p:cNvPr>
          <p:cNvSpPr>
            <a:spLocks/>
          </p:cNvSpPr>
          <p:nvPr/>
        </p:nvSpPr>
        <p:spPr bwMode="auto">
          <a:xfrm>
            <a:off x="7465171" y="2669965"/>
            <a:ext cx="3311" cy="14959"/>
          </a:xfrm>
          <a:custGeom>
            <a:avLst/>
            <a:gdLst>
              <a:gd name="T0" fmla="*/ 262278191 w 26"/>
              <a:gd name="T1" fmla="*/ 107489981 h 147"/>
              <a:gd name="T2" fmla="*/ 262278191 w 26"/>
              <a:gd name="T3" fmla="*/ 214969480 h 147"/>
              <a:gd name="T4" fmla="*/ 0 w 26"/>
              <a:gd name="T5" fmla="*/ 214969480 h 147"/>
              <a:gd name="T6" fmla="*/ 262278191 w 26"/>
              <a:gd name="T7" fmla="*/ 0 h 147"/>
              <a:gd name="T8" fmla="*/ 262278191 w 26"/>
              <a:gd name="T9" fmla="*/ 107489981 h 1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"/>
              <a:gd name="T16" fmla="*/ 0 h 147"/>
              <a:gd name="T17" fmla="*/ 26 w 26"/>
              <a:gd name="T18" fmla="*/ 147 h 14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6" h="147">
                <a:moveTo>
                  <a:pt x="26" y="10"/>
                </a:moveTo>
                <a:lnTo>
                  <a:pt x="23" y="147"/>
                </a:lnTo>
                <a:lnTo>
                  <a:pt x="0" y="144"/>
                </a:lnTo>
                <a:lnTo>
                  <a:pt x="3" y="0"/>
                </a:lnTo>
                <a:lnTo>
                  <a:pt x="26" y="1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" name="Freeform 1037">
            <a:extLst>
              <a:ext uri="{FF2B5EF4-FFF2-40B4-BE49-F238E27FC236}">
                <a16:creationId xmlns:a16="http://schemas.microsoft.com/office/drawing/2014/main" id="{499D2FC7-7022-A944-98B2-E74E9B2E5256}"/>
              </a:ext>
            </a:extLst>
          </p:cNvPr>
          <p:cNvSpPr>
            <a:spLocks/>
          </p:cNvSpPr>
          <p:nvPr/>
        </p:nvSpPr>
        <p:spPr bwMode="auto">
          <a:xfrm>
            <a:off x="7465366" y="2609027"/>
            <a:ext cx="142170" cy="61883"/>
          </a:xfrm>
          <a:custGeom>
            <a:avLst/>
            <a:gdLst>
              <a:gd name="T0" fmla="*/ 2136125890 w 1176"/>
              <a:gd name="T1" fmla="*/ 0 h 606"/>
              <a:gd name="T2" fmla="*/ 0 w 1176"/>
              <a:gd name="T3" fmla="*/ 870000945 h 606"/>
              <a:gd name="T4" fmla="*/ 213789467 w 1176"/>
              <a:gd name="T5" fmla="*/ 870000945 h 606"/>
              <a:gd name="T6" fmla="*/ 2136125890 w 1176"/>
              <a:gd name="T7" fmla="*/ 108617123 h 606"/>
              <a:gd name="T8" fmla="*/ 2136125890 w 1176"/>
              <a:gd name="T9" fmla="*/ 0 h 60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176"/>
              <a:gd name="T16" fmla="*/ 0 h 606"/>
              <a:gd name="T17" fmla="*/ 1176 w 1176"/>
              <a:gd name="T18" fmla="*/ 606 h 60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176" h="606">
                <a:moveTo>
                  <a:pt x="1170" y="0"/>
                </a:moveTo>
                <a:lnTo>
                  <a:pt x="0" y="597"/>
                </a:lnTo>
                <a:lnTo>
                  <a:pt x="30" y="606"/>
                </a:lnTo>
                <a:lnTo>
                  <a:pt x="1176" y="18"/>
                </a:lnTo>
                <a:lnTo>
                  <a:pt x="1170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8" name="Freeform 1038">
            <a:extLst>
              <a:ext uri="{FF2B5EF4-FFF2-40B4-BE49-F238E27FC236}">
                <a16:creationId xmlns:a16="http://schemas.microsoft.com/office/drawing/2014/main" id="{37918171-6E71-A846-A2B5-7C65DD7456B5}"/>
              </a:ext>
            </a:extLst>
          </p:cNvPr>
          <p:cNvSpPr>
            <a:spLocks/>
          </p:cNvSpPr>
          <p:nvPr/>
        </p:nvSpPr>
        <p:spPr bwMode="auto">
          <a:xfrm>
            <a:off x="7474909" y="2673115"/>
            <a:ext cx="290182" cy="71016"/>
          </a:xfrm>
          <a:custGeom>
            <a:avLst/>
            <a:gdLst>
              <a:gd name="T0" fmla="*/ 173112702 w 2532"/>
              <a:gd name="T1" fmla="*/ 0 h 723"/>
              <a:gd name="T2" fmla="*/ 173112702 w 2532"/>
              <a:gd name="T3" fmla="*/ 0 h 723"/>
              <a:gd name="T4" fmla="*/ 2069773885 w 2532"/>
              <a:gd name="T5" fmla="*/ 558173482 h 723"/>
              <a:gd name="T6" fmla="*/ 2069773885 w 2532"/>
              <a:gd name="T7" fmla="*/ 558173482 h 723"/>
              <a:gd name="T8" fmla="*/ 0 w 2532"/>
              <a:gd name="T9" fmla="*/ 92871346 h 723"/>
              <a:gd name="T10" fmla="*/ 173112702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9" name="Freeform 1039">
            <a:extLst>
              <a:ext uri="{FF2B5EF4-FFF2-40B4-BE49-F238E27FC236}">
                <a16:creationId xmlns:a16="http://schemas.microsoft.com/office/drawing/2014/main" id="{68ECFF60-AA48-2D4C-9A67-90DB18F81D47}"/>
              </a:ext>
            </a:extLst>
          </p:cNvPr>
          <p:cNvSpPr>
            <a:spLocks/>
          </p:cNvSpPr>
          <p:nvPr/>
        </p:nvSpPr>
        <p:spPr bwMode="auto">
          <a:xfrm flipV="1">
            <a:off x="7764701" y="2668076"/>
            <a:ext cx="118410" cy="73535"/>
          </a:xfrm>
          <a:custGeom>
            <a:avLst/>
            <a:gdLst>
              <a:gd name="T0" fmla="*/ 0 w 2532"/>
              <a:gd name="T1" fmla="*/ 0 h 723"/>
              <a:gd name="T2" fmla="*/ 0 w 2532"/>
              <a:gd name="T3" fmla="*/ 0 h 723"/>
              <a:gd name="T4" fmla="*/ 0 w 2532"/>
              <a:gd name="T5" fmla="*/ 962694895 h 723"/>
              <a:gd name="T6" fmla="*/ 0 w 2532"/>
              <a:gd name="T7" fmla="*/ 962694895 h 723"/>
              <a:gd name="T8" fmla="*/ 0 w 2532"/>
              <a:gd name="T9" fmla="*/ 107314314 h 723"/>
              <a:gd name="T10" fmla="*/ 0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pic>
        <p:nvPicPr>
          <p:cNvPr id="110" name="Picture 568" descr="light2.png">
            <a:extLst>
              <a:ext uri="{FF2B5EF4-FFF2-40B4-BE49-F238E27FC236}">
                <a16:creationId xmlns:a16="http://schemas.microsoft.com/office/drawing/2014/main" id="{D96B693D-26FC-E443-A112-C4AFFE90DC3D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8831667" y="2392289"/>
            <a:ext cx="92772" cy="4054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8" name="Picture 603" descr="car_icon_small">
            <a:extLst>
              <a:ext uri="{FF2B5EF4-FFF2-40B4-BE49-F238E27FC236}">
                <a16:creationId xmlns:a16="http://schemas.microsoft.com/office/drawing/2014/main" id="{147E2796-D425-6645-93B3-B97E69B1461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499539" y="2116958"/>
            <a:ext cx="849312" cy="168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2" name="Picture 1116" descr="laptop_keyboard">
            <a:extLst>
              <a:ext uri="{FF2B5EF4-FFF2-40B4-BE49-F238E27FC236}">
                <a16:creationId xmlns:a16="http://schemas.microsoft.com/office/drawing/2014/main" id="{7F05CE3B-E67B-1B40-9D5B-2914F0B9BFB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09064" flipH="1">
            <a:off x="7510375" y="3605209"/>
            <a:ext cx="286699" cy="11944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3" name="Freeform 1117">
            <a:extLst>
              <a:ext uri="{FF2B5EF4-FFF2-40B4-BE49-F238E27FC236}">
                <a16:creationId xmlns:a16="http://schemas.microsoft.com/office/drawing/2014/main" id="{B52A07C5-D801-5B41-BD20-C20958925D05}"/>
              </a:ext>
            </a:extLst>
          </p:cNvPr>
          <p:cNvSpPr>
            <a:spLocks/>
          </p:cNvSpPr>
          <p:nvPr/>
        </p:nvSpPr>
        <p:spPr bwMode="auto">
          <a:xfrm>
            <a:off x="7605388" y="3489299"/>
            <a:ext cx="230764" cy="155883"/>
          </a:xfrm>
          <a:custGeom>
            <a:avLst/>
            <a:gdLst>
              <a:gd name="T0" fmla="*/ 143665061 w 2982"/>
              <a:gd name="T1" fmla="*/ 0 h 2442"/>
              <a:gd name="T2" fmla="*/ 0 w 2982"/>
              <a:gd name="T3" fmla="*/ 66329557 h 2442"/>
              <a:gd name="T4" fmla="*/ 573719931 w 2982"/>
              <a:gd name="T5" fmla="*/ 82975142 h 2442"/>
              <a:gd name="T6" fmla="*/ 717384993 w 2982"/>
              <a:gd name="T7" fmla="*/ 16645585 h 2442"/>
              <a:gd name="T8" fmla="*/ 143665061 w 2982"/>
              <a:gd name="T9" fmla="*/ 0 h 24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982"/>
              <a:gd name="T16" fmla="*/ 0 h 2442"/>
              <a:gd name="T17" fmla="*/ 2982 w 2982"/>
              <a:gd name="T18" fmla="*/ 2442 h 244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982" h="2442">
                <a:moveTo>
                  <a:pt x="540" y="0"/>
                </a:moveTo>
                <a:lnTo>
                  <a:pt x="0" y="1734"/>
                </a:lnTo>
                <a:lnTo>
                  <a:pt x="2394" y="2442"/>
                </a:lnTo>
                <a:lnTo>
                  <a:pt x="2982" y="318"/>
                </a:lnTo>
                <a:lnTo>
                  <a:pt x="540" y="0"/>
                </a:lnTo>
                <a:close/>
              </a:path>
            </a:pathLst>
          </a:cu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pic>
        <p:nvPicPr>
          <p:cNvPr id="94" name="Picture 1118" descr="screen">
            <a:extLst>
              <a:ext uri="{FF2B5EF4-FFF2-40B4-BE49-F238E27FC236}">
                <a16:creationId xmlns:a16="http://schemas.microsoft.com/office/drawing/2014/main" id="{2EA30B4E-5447-0340-8DAD-349A843F2AC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16754" y="3493308"/>
            <a:ext cx="209692" cy="1418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5" name="Freeform 1119">
            <a:extLst>
              <a:ext uri="{FF2B5EF4-FFF2-40B4-BE49-F238E27FC236}">
                <a16:creationId xmlns:a16="http://schemas.microsoft.com/office/drawing/2014/main" id="{1137F6C6-A7C9-9A4D-BCE3-048DB90EF759}"/>
              </a:ext>
            </a:extLst>
          </p:cNvPr>
          <p:cNvSpPr>
            <a:spLocks/>
          </p:cNvSpPr>
          <p:nvPr/>
        </p:nvSpPr>
        <p:spPr bwMode="auto">
          <a:xfrm>
            <a:off x="7647403" y="3484701"/>
            <a:ext cx="195517" cy="29007"/>
          </a:xfrm>
          <a:custGeom>
            <a:avLst/>
            <a:gdLst>
              <a:gd name="T0" fmla="*/ 35620212 w 2528"/>
              <a:gd name="T1" fmla="*/ 0 h 455"/>
              <a:gd name="T2" fmla="*/ 608343257 w 2528"/>
              <a:gd name="T3" fmla="*/ 16582250 h 455"/>
              <a:gd name="T4" fmla="*/ 572256449 w 2528"/>
              <a:gd name="T5" fmla="*/ 16582250 h 455"/>
              <a:gd name="T6" fmla="*/ 0 w 2528"/>
              <a:gd name="T7" fmla="*/ 16582250 h 455"/>
              <a:gd name="T8" fmla="*/ 35620212 w 2528"/>
              <a:gd name="T9" fmla="*/ 0 h 45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528"/>
              <a:gd name="T16" fmla="*/ 0 h 455"/>
              <a:gd name="T17" fmla="*/ 2528 w 2528"/>
              <a:gd name="T18" fmla="*/ 455 h 45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528" h="455">
                <a:moveTo>
                  <a:pt x="14" y="0"/>
                </a:moveTo>
                <a:lnTo>
                  <a:pt x="2528" y="341"/>
                </a:lnTo>
                <a:lnTo>
                  <a:pt x="2480" y="455"/>
                </a:lnTo>
                <a:lnTo>
                  <a:pt x="0" y="86"/>
                </a:lnTo>
                <a:lnTo>
                  <a:pt x="14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EAEAEA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6" name="Freeform 1120">
            <a:extLst>
              <a:ext uri="{FF2B5EF4-FFF2-40B4-BE49-F238E27FC236}">
                <a16:creationId xmlns:a16="http://schemas.microsoft.com/office/drawing/2014/main" id="{7A0060E2-767D-1545-8656-29ED1A471251}"/>
              </a:ext>
            </a:extLst>
          </p:cNvPr>
          <p:cNvSpPr>
            <a:spLocks/>
          </p:cNvSpPr>
          <p:nvPr/>
        </p:nvSpPr>
        <p:spPr bwMode="auto">
          <a:xfrm>
            <a:off x="7603345" y="3484465"/>
            <a:ext cx="54275" cy="120745"/>
          </a:xfrm>
          <a:custGeom>
            <a:avLst/>
            <a:gdLst>
              <a:gd name="T0" fmla="*/ 142804406 w 702"/>
              <a:gd name="T1" fmla="*/ 0 h 1893"/>
              <a:gd name="T2" fmla="*/ 0 w 702"/>
              <a:gd name="T3" fmla="*/ 66174575 h 1893"/>
              <a:gd name="T4" fmla="*/ 35584530 w 702"/>
              <a:gd name="T5" fmla="*/ 66174575 h 1893"/>
              <a:gd name="T6" fmla="*/ 178855222 w 702"/>
              <a:gd name="T7" fmla="*/ 16607700 h 1893"/>
              <a:gd name="T8" fmla="*/ 142804406 w 702"/>
              <a:gd name="T9" fmla="*/ 0 h 189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02"/>
              <a:gd name="T16" fmla="*/ 0 h 1893"/>
              <a:gd name="T17" fmla="*/ 702 w 702"/>
              <a:gd name="T18" fmla="*/ 1893 h 189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02" h="1893">
                <a:moveTo>
                  <a:pt x="579" y="0"/>
                </a:moveTo>
                <a:lnTo>
                  <a:pt x="0" y="1869"/>
                </a:lnTo>
                <a:lnTo>
                  <a:pt x="114" y="1893"/>
                </a:lnTo>
                <a:lnTo>
                  <a:pt x="702" y="51"/>
                </a:lnTo>
                <a:lnTo>
                  <a:pt x="579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7" name="Freeform 1121">
            <a:extLst>
              <a:ext uri="{FF2B5EF4-FFF2-40B4-BE49-F238E27FC236}">
                <a16:creationId xmlns:a16="http://schemas.microsoft.com/office/drawing/2014/main" id="{15790F5A-ABAC-8D49-A4F9-E2F576550DB0}"/>
              </a:ext>
            </a:extLst>
          </p:cNvPr>
          <p:cNvSpPr>
            <a:spLocks/>
          </p:cNvSpPr>
          <p:nvPr/>
        </p:nvSpPr>
        <p:spPr bwMode="auto">
          <a:xfrm>
            <a:off x="7783026" y="3506043"/>
            <a:ext cx="58489" cy="139375"/>
          </a:xfrm>
          <a:custGeom>
            <a:avLst/>
            <a:gdLst>
              <a:gd name="T0" fmla="*/ 179213623 w 756"/>
              <a:gd name="T1" fmla="*/ 0 h 2184"/>
              <a:gd name="T2" fmla="*/ 35656008 w 756"/>
              <a:gd name="T3" fmla="*/ 82904513 h 2184"/>
              <a:gd name="T4" fmla="*/ 0 w 756"/>
              <a:gd name="T5" fmla="*/ 82904513 h 2184"/>
              <a:gd name="T6" fmla="*/ 143090785 w 756"/>
              <a:gd name="T7" fmla="*/ 16632211 h 2184"/>
              <a:gd name="T8" fmla="*/ 179213623 w 756"/>
              <a:gd name="T9" fmla="*/ 0 h 21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56"/>
              <a:gd name="T16" fmla="*/ 0 h 2184"/>
              <a:gd name="T17" fmla="*/ 756 w 756"/>
              <a:gd name="T18" fmla="*/ 2184 h 218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56" h="2184">
                <a:moveTo>
                  <a:pt x="756" y="0"/>
                </a:moveTo>
                <a:lnTo>
                  <a:pt x="138" y="2184"/>
                </a:lnTo>
                <a:lnTo>
                  <a:pt x="0" y="2148"/>
                </a:lnTo>
                <a:lnTo>
                  <a:pt x="606" y="78"/>
                </a:lnTo>
                <a:lnTo>
                  <a:pt x="756" y="0"/>
                </a:lnTo>
                <a:close/>
              </a:path>
            </a:pathLst>
          </a:custGeom>
          <a:gradFill rotWithShape="1">
            <a:gsLst>
              <a:gs pos="0">
                <a:srgbClr val="DDDDDD"/>
              </a:gs>
              <a:gs pos="100000">
                <a:schemeClr val="bg1"/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8" name="Freeform 1122">
            <a:extLst>
              <a:ext uri="{FF2B5EF4-FFF2-40B4-BE49-F238E27FC236}">
                <a16:creationId xmlns:a16="http://schemas.microsoft.com/office/drawing/2014/main" id="{8898B7ED-5BCF-8C4E-B1AA-B82AD50FD155}"/>
              </a:ext>
            </a:extLst>
          </p:cNvPr>
          <p:cNvSpPr>
            <a:spLocks/>
          </p:cNvSpPr>
          <p:nvPr/>
        </p:nvSpPr>
        <p:spPr bwMode="auto">
          <a:xfrm>
            <a:off x="7602706" y="3599078"/>
            <a:ext cx="214545" cy="47048"/>
          </a:xfrm>
          <a:custGeom>
            <a:avLst/>
            <a:gdLst>
              <a:gd name="T0" fmla="*/ 35658648 w 2773"/>
              <a:gd name="T1" fmla="*/ 0 h 738"/>
              <a:gd name="T2" fmla="*/ 0 w 2773"/>
              <a:gd name="T3" fmla="*/ 16581742 h 738"/>
              <a:gd name="T4" fmla="*/ 573357470 w 2773"/>
              <a:gd name="T5" fmla="*/ 33163485 h 738"/>
              <a:gd name="T6" fmla="*/ 573357470 w 2773"/>
              <a:gd name="T7" fmla="*/ 16581742 h 738"/>
              <a:gd name="T8" fmla="*/ 35658648 w 2773"/>
              <a:gd name="T9" fmla="*/ 0 h 73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773"/>
              <a:gd name="T16" fmla="*/ 0 h 738"/>
              <a:gd name="T17" fmla="*/ 2773 w 2773"/>
              <a:gd name="T18" fmla="*/ 738 h 73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773" h="738">
                <a:moveTo>
                  <a:pt x="33" y="0"/>
                </a:moveTo>
                <a:lnTo>
                  <a:pt x="0" y="99"/>
                </a:lnTo>
                <a:lnTo>
                  <a:pt x="2436" y="738"/>
                </a:lnTo>
                <a:cubicBezTo>
                  <a:pt x="2499" y="501"/>
                  <a:pt x="2773" y="727"/>
                  <a:pt x="2373" y="603"/>
                </a:cubicBezTo>
                <a:lnTo>
                  <a:pt x="33" y="0"/>
                </a:lnTo>
                <a:close/>
              </a:path>
            </a:pathLst>
          </a:custGeom>
          <a:gradFill rotWithShape="1">
            <a:gsLst>
              <a:gs pos="0">
                <a:srgbClr val="0000CC"/>
              </a:gs>
              <a:gs pos="100000">
                <a:schemeClr val="bg1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9" name="Freeform 1123">
            <a:extLst>
              <a:ext uri="{FF2B5EF4-FFF2-40B4-BE49-F238E27FC236}">
                <a16:creationId xmlns:a16="http://schemas.microsoft.com/office/drawing/2014/main" id="{5A7F91EF-AD6B-D64E-B73E-C762D73A7A33}"/>
              </a:ext>
            </a:extLst>
          </p:cNvPr>
          <p:cNvSpPr>
            <a:spLocks/>
          </p:cNvSpPr>
          <p:nvPr/>
        </p:nvSpPr>
        <p:spPr bwMode="auto">
          <a:xfrm>
            <a:off x="7789539" y="3507222"/>
            <a:ext cx="54786" cy="139965"/>
          </a:xfrm>
          <a:custGeom>
            <a:avLst/>
            <a:gdLst>
              <a:gd name="T0" fmla="*/ 656550006 w 637"/>
              <a:gd name="T1" fmla="*/ 0 h 1659"/>
              <a:gd name="T2" fmla="*/ 656550006 w 637"/>
              <a:gd name="T3" fmla="*/ 0 h 1659"/>
              <a:gd name="T4" fmla="*/ 54716163 w 637"/>
              <a:gd name="T5" fmla="*/ 2147483646 h 1659"/>
              <a:gd name="T6" fmla="*/ 0 w 637"/>
              <a:gd name="T7" fmla="*/ 2147483646 h 1659"/>
              <a:gd name="T8" fmla="*/ 656550006 w 637"/>
              <a:gd name="T9" fmla="*/ 0 h 165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37"/>
              <a:gd name="T16" fmla="*/ 0 h 1659"/>
              <a:gd name="T17" fmla="*/ 637 w 637"/>
              <a:gd name="T18" fmla="*/ 1659 h 165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37" h="1659">
                <a:moveTo>
                  <a:pt x="615" y="0"/>
                </a:moveTo>
                <a:lnTo>
                  <a:pt x="637" y="0"/>
                </a:lnTo>
                <a:lnTo>
                  <a:pt x="68" y="1659"/>
                </a:lnTo>
                <a:lnTo>
                  <a:pt x="0" y="1647"/>
                </a:lnTo>
                <a:lnTo>
                  <a:pt x="615" y="0"/>
                </a:lnTo>
                <a:close/>
              </a:path>
            </a:pathLst>
          </a:custGeom>
          <a:solidFill>
            <a:srgbClr val="4D4D4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0" name="Freeform 1124">
            <a:extLst>
              <a:ext uri="{FF2B5EF4-FFF2-40B4-BE49-F238E27FC236}">
                <a16:creationId xmlns:a16="http://schemas.microsoft.com/office/drawing/2014/main" id="{BBB1B153-2E6F-7246-9B11-B68D01DF60E3}"/>
              </a:ext>
            </a:extLst>
          </p:cNvPr>
          <p:cNvSpPr>
            <a:spLocks/>
          </p:cNvSpPr>
          <p:nvPr/>
        </p:nvSpPr>
        <p:spPr bwMode="auto">
          <a:xfrm>
            <a:off x="7602962" y="3605327"/>
            <a:ext cx="190792" cy="46458"/>
          </a:xfrm>
          <a:custGeom>
            <a:avLst/>
            <a:gdLst>
              <a:gd name="T0" fmla="*/ 0 w 2216"/>
              <a:gd name="T1" fmla="*/ 0 h 550"/>
              <a:gd name="T2" fmla="*/ 54884212 w 2216"/>
              <a:gd name="T3" fmla="*/ 101852492 h 550"/>
              <a:gd name="T4" fmla="*/ 2147483646 w 2216"/>
              <a:gd name="T5" fmla="*/ 1017940055 h 550"/>
              <a:gd name="T6" fmla="*/ 2147483646 w 2216"/>
              <a:gd name="T7" fmla="*/ 865464562 h 550"/>
              <a:gd name="T8" fmla="*/ 0 w 2216"/>
              <a:gd name="T9" fmla="*/ 0 h 55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216"/>
              <a:gd name="T16" fmla="*/ 0 h 550"/>
              <a:gd name="T17" fmla="*/ 2216 w 2216"/>
              <a:gd name="T18" fmla="*/ 550 h 55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216" h="550">
                <a:moveTo>
                  <a:pt x="0" y="0"/>
                </a:moveTo>
                <a:lnTo>
                  <a:pt x="9" y="57"/>
                </a:lnTo>
                <a:lnTo>
                  <a:pt x="2164" y="550"/>
                </a:lnTo>
                <a:lnTo>
                  <a:pt x="2216" y="496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101" name="Group 1125">
            <a:extLst>
              <a:ext uri="{FF2B5EF4-FFF2-40B4-BE49-F238E27FC236}">
                <a16:creationId xmlns:a16="http://schemas.microsoft.com/office/drawing/2014/main" id="{57060979-075D-9D4D-B12E-DA0CCD4C6B8F}"/>
              </a:ext>
            </a:extLst>
          </p:cNvPr>
          <p:cNvGrpSpPr>
            <a:grpSpLocks/>
          </p:cNvGrpSpPr>
          <p:nvPr/>
        </p:nvGrpSpPr>
        <p:grpSpPr bwMode="auto">
          <a:xfrm>
            <a:off x="7599769" y="3654969"/>
            <a:ext cx="64747" cy="27592"/>
            <a:chOff x="1740" y="2642"/>
            <a:chExt cx="752" cy="327"/>
          </a:xfrm>
        </p:grpSpPr>
        <p:sp>
          <p:nvSpPr>
            <p:cNvPr id="140" name="Freeform 1126">
              <a:extLst>
                <a:ext uri="{FF2B5EF4-FFF2-40B4-BE49-F238E27FC236}">
                  <a16:creationId xmlns:a16="http://schemas.microsoft.com/office/drawing/2014/main" id="{8DFFF656-1361-C546-8336-177F79E4691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0" y="2642"/>
              <a:ext cx="752" cy="327"/>
            </a:xfrm>
            <a:custGeom>
              <a:avLst/>
              <a:gdLst>
                <a:gd name="T0" fmla="*/ 293 w 752"/>
                <a:gd name="T1" fmla="*/ 0 h 327"/>
                <a:gd name="T2" fmla="*/ 752 w 752"/>
                <a:gd name="T3" fmla="*/ 124 h 327"/>
                <a:gd name="T4" fmla="*/ 470 w 752"/>
                <a:gd name="T5" fmla="*/ 327 h 327"/>
                <a:gd name="T6" fmla="*/ 0 w 752"/>
                <a:gd name="T7" fmla="*/ 183 h 327"/>
                <a:gd name="T8" fmla="*/ 293 w 752"/>
                <a:gd name="T9" fmla="*/ 0 h 3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2"/>
                <a:gd name="T16" fmla="*/ 0 h 327"/>
                <a:gd name="T17" fmla="*/ 752 w 752"/>
                <a:gd name="T18" fmla="*/ 327 h 3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2" h="327">
                  <a:moveTo>
                    <a:pt x="293" y="0"/>
                  </a:moveTo>
                  <a:lnTo>
                    <a:pt x="752" y="124"/>
                  </a:lnTo>
                  <a:lnTo>
                    <a:pt x="470" y="327"/>
                  </a:lnTo>
                  <a:lnTo>
                    <a:pt x="0" y="18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1" name="Freeform 1127">
              <a:extLst>
                <a:ext uri="{FF2B5EF4-FFF2-40B4-BE49-F238E27FC236}">
                  <a16:creationId xmlns:a16="http://schemas.microsoft.com/office/drawing/2014/main" id="{60C6C6B3-72DE-664B-B4DE-3C04B0C5BFE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4" y="2649"/>
              <a:ext cx="726" cy="311"/>
            </a:xfrm>
            <a:custGeom>
              <a:avLst/>
              <a:gdLst>
                <a:gd name="T0" fmla="*/ 282 w 726"/>
                <a:gd name="T1" fmla="*/ 0 h 311"/>
                <a:gd name="T2" fmla="*/ 726 w 726"/>
                <a:gd name="T3" fmla="*/ 119 h 311"/>
                <a:gd name="T4" fmla="*/ 457 w 726"/>
                <a:gd name="T5" fmla="*/ 311 h 311"/>
                <a:gd name="T6" fmla="*/ 0 w 726"/>
                <a:gd name="T7" fmla="*/ 173 h 311"/>
                <a:gd name="T8" fmla="*/ 282 w 726"/>
                <a:gd name="T9" fmla="*/ 0 h 3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26"/>
                <a:gd name="T16" fmla="*/ 0 h 311"/>
                <a:gd name="T17" fmla="*/ 726 w 726"/>
                <a:gd name="T18" fmla="*/ 311 h 3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26" h="311">
                  <a:moveTo>
                    <a:pt x="282" y="0"/>
                  </a:moveTo>
                  <a:lnTo>
                    <a:pt x="726" y="119"/>
                  </a:lnTo>
                  <a:lnTo>
                    <a:pt x="457" y="311"/>
                  </a:lnTo>
                  <a:lnTo>
                    <a:pt x="0" y="173"/>
                  </a:lnTo>
                  <a:lnTo>
                    <a:pt x="282" y="0"/>
                  </a:lnTo>
                  <a:close/>
                </a:path>
              </a:pathLst>
            </a:custGeom>
            <a:gradFill rotWithShape="1">
              <a:gsLst>
                <a:gs pos="0">
                  <a:srgbClr val="4D4D4D"/>
                </a:gs>
                <a:gs pos="100000">
                  <a:srgbClr val="DDDDDD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2" name="Freeform 1128">
              <a:extLst>
                <a:ext uri="{FF2B5EF4-FFF2-40B4-BE49-F238E27FC236}">
                  <a16:creationId xmlns:a16="http://schemas.microsoft.com/office/drawing/2014/main" id="{0D48292A-917D-D046-A974-043CEE5A414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8" y="2770"/>
              <a:ext cx="258" cy="100"/>
            </a:xfrm>
            <a:custGeom>
              <a:avLst/>
              <a:gdLst>
                <a:gd name="T0" fmla="*/ 0 w 258"/>
                <a:gd name="T1" fmla="*/ 44 h 100"/>
                <a:gd name="T2" fmla="*/ 75 w 258"/>
                <a:gd name="T3" fmla="*/ 0 h 100"/>
                <a:gd name="T4" fmla="*/ 258 w 258"/>
                <a:gd name="T5" fmla="*/ 50 h 100"/>
                <a:gd name="T6" fmla="*/ 183 w 258"/>
                <a:gd name="T7" fmla="*/ 100 h 100"/>
                <a:gd name="T8" fmla="*/ 0 w 258"/>
                <a:gd name="T9" fmla="*/ 44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0"/>
                <a:gd name="T17" fmla="*/ 258 w 258"/>
                <a:gd name="T18" fmla="*/ 100 h 1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0">
                  <a:moveTo>
                    <a:pt x="0" y="44"/>
                  </a:moveTo>
                  <a:lnTo>
                    <a:pt x="75" y="0"/>
                  </a:lnTo>
                  <a:lnTo>
                    <a:pt x="258" y="50"/>
                  </a:lnTo>
                  <a:lnTo>
                    <a:pt x="183" y="100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" name="Freeform 1129">
              <a:extLst>
                <a:ext uri="{FF2B5EF4-FFF2-40B4-BE49-F238E27FC236}">
                  <a16:creationId xmlns:a16="http://schemas.microsoft.com/office/drawing/2014/main" id="{DB6BAAEB-BADD-0A4F-8A9D-D72AFCA99A5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9" y="2816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" name="Freeform 1130">
              <a:extLst>
                <a:ext uri="{FF2B5EF4-FFF2-40B4-BE49-F238E27FC236}">
                  <a16:creationId xmlns:a16="http://schemas.microsoft.com/office/drawing/2014/main" id="{05D5969F-F3B9-414D-975E-A6700098F2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0" y="2834"/>
              <a:ext cx="258" cy="102"/>
            </a:xfrm>
            <a:custGeom>
              <a:avLst/>
              <a:gdLst>
                <a:gd name="T0" fmla="*/ 0 w 258"/>
                <a:gd name="T1" fmla="*/ 46 h 102"/>
                <a:gd name="T2" fmla="*/ 71 w 258"/>
                <a:gd name="T3" fmla="*/ 0 h 102"/>
                <a:gd name="T4" fmla="*/ 258 w 258"/>
                <a:gd name="T5" fmla="*/ 52 h 102"/>
                <a:gd name="T6" fmla="*/ 183 w 258"/>
                <a:gd name="T7" fmla="*/ 102 h 102"/>
                <a:gd name="T8" fmla="*/ 0 w 258"/>
                <a:gd name="T9" fmla="*/ 46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2"/>
                <a:gd name="T17" fmla="*/ 258 w 258"/>
                <a:gd name="T18" fmla="*/ 102 h 1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2">
                  <a:moveTo>
                    <a:pt x="0" y="46"/>
                  </a:moveTo>
                  <a:lnTo>
                    <a:pt x="71" y="0"/>
                  </a:lnTo>
                  <a:lnTo>
                    <a:pt x="258" y="52"/>
                  </a:lnTo>
                  <a:lnTo>
                    <a:pt x="183" y="102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" name="Freeform 1131">
              <a:extLst>
                <a:ext uri="{FF2B5EF4-FFF2-40B4-BE49-F238E27FC236}">
                  <a16:creationId xmlns:a16="http://schemas.microsoft.com/office/drawing/2014/main" id="{41BB174D-6019-384D-A5AC-1B4D92D938B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1" y="2882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02" name="Freeform 1132">
            <a:extLst>
              <a:ext uri="{FF2B5EF4-FFF2-40B4-BE49-F238E27FC236}">
                <a16:creationId xmlns:a16="http://schemas.microsoft.com/office/drawing/2014/main" id="{F8739864-4836-E447-8FC8-5886923FF496}"/>
              </a:ext>
            </a:extLst>
          </p:cNvPr>
          <p:cNvSpPr>
            <a:spLocks/>
          </p:cNvSpPr>
          <p:nvPr/>
        </p:nvSpPr>
        <p:spPr bwMode="auto">
          <a:xfrm>
            <a:off x="7710617" y="3659096"/>
            <a:ext cx="78411" cy="60608"/>
          </a:xfrm>
          <a:custGeom>
            <a:avLst/>
            <a:gdLst>
              <a:gd name="T0" fmla="*/ 39250883 w 990"/>
              <a:gd name="T1" fmla="*/ 342828616 h 792"/>
              <a:gd name="T2" fmla="*/ 354255671 w 990"/>
              <a:gd name="T3" fmla="*/ 0 h 792"/>
              <a:gd name="T4" fmla="*/ 354255671 w 990"/>
              <a:gd name="T5" fmla="*/ 34504242 h 792"/>
              <a:gd name="T6" fmla="*/ 0 w 990"/>
              <a:gd name="T7" fmla="*/ 342828616 h 792"/>
              <a:gd name="T8" fmla="*/ 39250883 w 990"/>
              <a:gd name="T9" fmla="*/ 342828616 h 79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990"/>
              <a:gd name="T16" fmla="*/ 0 h 792"/>
              <a:gd name="T17" fmla="*/ 990 w 990"/>
              <a:gd name="T18" fmla="*/ 792 h 79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990" h="792">
                <a:moveTo>
                  <a:pt x="3" y="738"/>
                </a:moveTo>
                <a:lnTo>
                  <a:pt x="990" y="0"/>
                </a:lnTo>
                <a:lnTo>
                  <a:pt x="987" y="60"/>
                </a:lnTo>
                <a:lnTo>
                  <a:pt x="0" y="792"/>
                </a:lnTo>
                <a:lnTo>
                  <a:pt x="3" y="738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3" name="Freeform 1133">
            <a:extLst>
              <a:ext uri="{FF2B5EF4-FFF2-40B4-BE49-F238E27FC236}">
                <a16:creationId xmlns:a16="http://schemas.microsoft.com/office/drawing/2014/main" id="{C59CADF3-CD09-FB48-A672-C2C50B66CEB8}"/>
              </a:ext>
            </a:extLst>
          </p:cNvPr>
          <p:cNvSpPr>
            <a:spLocks/>
          </p:cNvSpPr>
          <p:nvPr/>
        </p:nvSpPr>
        <p:spPr bwMode="auto">
          <a:xfrm>
            <a:off x="7510503" y="3663931"/>
            <a:ext cx="200625" cy="55302"/>
          </a:xfrm>
          <a:custGeom>
            <a:avLst/>
            <a:gdLst>
              <a:gd name="T0" fmla="*/ 39302216 w 2532"/>
              <a:gd name="T1" fmla="*/ 0 h 723"/>
              <a:gd name="T2" fmla="*/ 39302216 w 2532"/>
              <a:gd name="T3" fmla="*/ 0 h 723"/>
              <a:gd name="T4" fmla="*/ 867084690 w 2532"/>
              <a:gd name="T5" fmla="*/ 307891170 h 723"/>
              <a:gd name="T6" fmla="*/ 867084690 w 2532"/>
              <a:gd name="T7" fmla="*/ 342351506 h 723"/>
              <a:gd name="T8" fmla="*/ 0 w 2532"/>
              <a:gd name="T9" fmla="*/ 34009889 h 723"/>
              <a:gd name="T10" fmla="*/ 39302216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4" name="Freeform 1134">
            <a:extLst>
              <a:ext uri="{FF2B5EF4-FFF2-40B4-BE49-F238E27FC236}">
                <a16:creationId xmlns:a16="http://schemas.microsoft.com/office/drawing/2014/main" id="{628AB6FD-35F6-0345-BD13-22EAAF9EC275}"/>
              </a:ext>
            </a:extLst>
          </p:cNvPr>
          <p:cNvSpPr>
            <a:spLocks/>
          </p:cNvSpPr>
          <p:nvPr/>
        </p:nvSpPr>
        <p:spPr bwMode="auto">
          <a:xfrm>
            <a:off x="7510631" y="3653790"/>
            <a:ext cx="2171" cy="11202"/>
          </a:xfrm>
          <a:custGeom>
            <a:avLst/>
            <a:gdLst>
              <a:gd name="T0" fmla="*/ 48903362 w 26"/>
              <a:gd name="T1" fmla="*/ 33634500 h 147"/>
              <a:gd name="T2" fmla="*/ 48903362 w 26"/>
              <a:gd name="T3" fmla="*/ 67263209 h 147"/>
              <a:gd name="T4" fmla="*/ 0 w 26"/>
              <a:gd name="T5" fmla="*/ 67263209 h 147"/>
              <a:gd name="T6" fmla="*/ 48903362 w 26"/>
              <a:gd name="T7" fmla="*/ 0 h 147"/>
              <a:gd name="T8" fmla="*/ 48903362 w 26"/>
              <a:gd name="T9" fmla="*/ 33634500 h 1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"/>
              <a:gd name="T16" fmla="*/ 0 h 147"/>
              <a:gd name="T17" fmla="*/ 26 w 26"/>
              <a:gd name="T18" fmla="*/ 147 h 14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6" h="147">
                <a:moveTo>
                  <a:pt x="26" y="10"/>
                </a:moveTo>
                <a:lnTo>
                  <a:pt x="23" y="147"/>
                </a:lnTo>
                <a:lnTo>
                  <a:pt x="0" y="144"/>
                </a:lnTo>
                <a:lnTo>
                  <a:pt x="3" y="0"/>
                </a:lnTo>
                <a:lnTo>
                  <a:pt x="26" y="1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5" name="Freeform 1135">
            <a:extLst>
              <a:ext uri="{FF2B5EF4-FFF2-40B4-BE49-F238E27FC236}">
                <a16:creationId xmlns:a16="http://schemas.microsoft.com/office/drawing/2014/main" id="{76529D44-B4FD-DE4D-812E-E461A0FCCA6C}"/>
              </a:ext>
            </a:extLst>
          </p:cNvPr>
          <p:cNvSpPr>
            <a:spLocks/>
          </p:cNvSpPr>
          <p:nvPr/>
        </p:nvSpPr>
        <p:spPr bwMode="auto">
          <a:xfrm>
            <a:off x="7510758" y="3608157"/>
            <a:ext cx="93225" cy="46340"/>
          </a:xfrm>
          <a:custGeom>
            <a:avLst/>
            <a:gdLst>
              <a:gd name="T0" fmla="*/ 395043791 w 1176"/>
              <a:gd name="T1" fmla="*/ 0 h 606"/>
              <a:gd name="T2" fmla="*/ 0 w 1176"/>
              <a:gd name="T3" fmla="*/ 273654982 h 606"/>
              <a:gd name="T4" fmla="*/ 39357994 w 1176"/>
              <a:gd name="T5" fmla="*/ 273654982 h 606"/>
              <a:gd name="T6" fmla="*/ 395043791 w 1176"/>
              <a:gd name="T7" fmla="*/ 33985420 h 606"/>
              <a:gd name="T8" fmla="*/ 395043791 w 1176"/>
              <a:gd name="T9" fmla="*/ 0 h 60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176"/>
              <a:gd name="T16" fmla="*/ 0 h 606"/>
              <a:gd name="T17" fmla="*/ 1176 w 1176"/>
              <a:gd name="T18" fmla="*/ 606 h 60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176" h="606">
                <a:moveTo>
                  <a:pt x="1170" y="0"/>
                </a:moveTo>
                <a:lnTo>
                  <a:pt x="0" y="597"/>
                </a:lnTo>
                <a:lnTo>
                  <a:pt x="30" y="606"/>
                </a:lnTo>
                <a:lnTo>
                  <a:pt x="1176" y="18"/>
                </a:lnTo>
                <a:lnTo>
                  <a:pt x="1170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6" name="Freeform 1136">
            <a:extLst>
              <a:ext uri="{FF2B5EF4-FFF2-40B4-BE49-F238E27FC236}">
                <a16:creationId xmlns:a16="http://schemas.microsoft.com/office/drawing/2014/main" id="{44CD9A89-0E3B-2C40-8436-71B7526BA660}"/>
              </a:ext>
            </a:extLst>
          </p:cNvPr>
          <p:cNvSpPr>
            <a:spLocks/>
          </p:cNvSpPr>
          <p:nvPr/>
        </p:nvSpPr>
        <p:spPr bwMode="auto">
          <a:xfrm>
            <a:off x="7517016" y="3656149"/>
            <a:ext cx="190281" cy="53180"/>
          </a:xfrm>
          <a:custGeom>
            <a:avLst/>
            <a:gdLst>
              <a:gd name="T0" fmla="*/ 31829833 w 2532"/>
              <a:gd name="T1" fmla="*/ 0 h 723"/>
              <a:gd name="T2" fmla="*/ 31829833 w 2532"/>
              <a:gd name="T3" fmla="*/ 0 h 723"/>
              <a:gd name="T4" fmla="*/ 382827787 w 2532"/>
              <a:gd name="T5" fmla="*/ 175498781 h 723"/>
              <a:gd name="T6" fmla="*/ 382827787 w 2532"/>
              <a:gd name="T7" fmla="*/ 175498781 h 723"/>
              <a:gd name="T8" fmla="*/ 0 w 2532"/>
              <a:gd name="T9" fmla="*/ 29448186 h 723"/>
              <a:gd name="T10" fmla="*/ 31829833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7" name="Freeform 1137">
            <a:extLst>
              <a:ext uri="{FF2B5EF4-FFF2-40B4-BE49-F238E27FC236}">
                <a16:creationId xmlns:a16="http://schemas.microsoft.com/office/drawing/2014/main" id="{92BF681C-02FC-8F49-A2CD-8F3446ECE5D3}"/>
              </a:ext>
            </a:extLst>
          </p:cNvPr>
          <p:cNvSpPr>
            <a:spLocks/>
          </p:cNvSpPr>
          <p:nvPr/>
        </p:nvSpPr>
        <p:spPr bwMode="auto">
          <a:xfrm flipV="1">
            <a:off x="7707042" y="3652375"/>
            <a:ext cx="77645" cy="55066"/>
          </a:xfrm>
          <a:custGeom>
            <a:avLst/>
            <a:gdLst>
              <a:gd name="T0" fmla="*/ 0 w 2532"/>
              <a:gd name="T1" fmla="*/ 0 h 723"/>
              <a:gd name="T2" fmla="*/ 0 w 2532"/>
              <a:gd name="T3" fmla="*/ 0 h 723"/>
              <a:gd name="T4" fmla="*/ 0 w 2532"/>
              <a:gd name="T5" fmla="*/ 302641137 h 723"/>
              <a:gd name="T6" fmla="*/ 0 w 2532"/>
              <a:gd name="T7" fmla="*/ 302641137 h 723"/>
              <a:gd name="T8" fmla="*/ 0 w 2532"/>
              <a:gd name="T9" fmla="*/ 33575256 h 723"/>
              <a:gd name="T10" fmla="*/ 0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pic>
        <p:nvPicPr>
          <p:cNvPr id="138" name="Picture 1140" descr="desktop_computer_stylized_medium">
            <a:extLst>
              <a:ext uri="{FF2B5EF4-FFF2-40B4-BE49-F238E27FC236}">
                <a16:creationId xmlns:a16="http://schemas.microsoft.com/office/drawing/2014/main" id="{BDC7F552-21C9-C942-90FF-0162099A3D5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7991996" y="3567143"/>
            <a:ext cx="359261" cy="34204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9" name="Freeform 1141">
            <a:extLst>
              <a:ext uri="{FF2B5EF4-FFF2-40B4-BE49-F238E27FC236}">
                <a16:creationId xmlns:a16="http://schemas.microsoft.com/office/drawing/2014/main" id="{654B43BA-608E-5D4D-B11B-71762CFBEEDE}"/>
              </a:ext>
            </a:extLst>
          </p:cNvPr>
          <p:cNvSpPr>
            <a:spLocks/>
          </p:cNvSpPr>
          <p:nvPr/>
        </p:nvSpPr>
        <p:spPr bwMode="auto">
          <a:xfrm flipH="1">
            <a:off x="8145217" y="3599942"/>
            <a:ext cx="169400" cy="156753"/>
          </a:xfrm>
          <a:custGeom>
            <a:avLst/>
            <a:gdLst>
              <a:gd name="T0" fmla="*/ 0 w 356"/>
              <a:gd name="T1" fmla="*/ 0 h 368"/>
              <a:gd name="T2" fmla="*/ 300 w 356"/>
              <a:gd name="T3" fmla="*/ 14 h 368"/>
              <a:gd name="T4" fmla="*/ 356 w 356"/>
              <a:gd name="T5" fmla="*/ 294 h 368"/>
              <a:gd name="T6" fmla="*/ 78 w 356"/>
              <a:gd name="T7" fmla="*/ 368 h 368"/>
              <a:gd name="T8" fmla="*/ 0 w 356"/>
              <a:gd name="T9" fmla="*/ 0 h 36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56"/>
              <a:gd name="T16" fmla="*/ 0 h 368"/>
              <a:gd name="T17" fmla="*/ 356 w 356"/>
              <a:gd name="T18" fmla="*/ 368 h 36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56" h="368">
                <a:moveTo>
                  <a:pt x="0" y="0"/>
                </a:moveTo>
                <a:lnTo>
                  <a:pt x="300" y="14"/>
                </a:lnTo>
                <a:lnTo>
                  <a:pt x="356" y="294"/>
                </a:lnTo>
                <a:lnTo>
                  <a:pt x="78" y="368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chemeClr val="bg1"/>
              </a:gs>
            </a:gsLst>
            <a:lin ang="27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 cap="flat" cmpd="sng">
                <a:solidFill>
                  <a:srgbClr val="00000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 wrap="none"/>
          <a:lstStyle/>
          <a:p>
            <a:endParaRPr lang="en-US"/>
          </a:p>
        </p:txBody>
      </p:sp>
      <p:pic>
        <p:nvPicPr>
          <p:cNvPr id="113" name="Picture 571" descr="fridge2.png">
            <a:extLst>
              <a:ext uri="{FF2B5EF4-FFF2-40B4-BE49-F238E27FC236}">
                <a16:creationId xmlns:a16="http://schemas.microsoft.com/office/drawing/2014/main" id="{29DD0F98-F93B-0145-A925-F4125ED490DD}"/>
              </a:ext>
            </a:extLst>
          </p:cNvPr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03199" y="3385017"/>
            <a:ext cx="189578" cy="33702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71" name="Group 950">
            <a:extLst>
              <a:ext uri="{FF2B5EF4-FFF2-40B4-BE49-F238E27FC236}">
                <a16:creationId xmlns:a16="http://schemas.microsoft.com/office/drawing/2014/main" id="{2B0A745F-DA32-E140-AB36-BC5E1C4E2D48}"/>
              </a:ext>
            </a:extLst>
          </p:cNvPr>
          <p:cNvGrpSpPr>
            <a:grpSpLocks/>
          </p:cNvGrpSpPr>
          <p:nvPr/>
        </p:nvGrpSpPr>
        <p:grpSpPr bwMode="auto">
          <a:xfrm>
            <a:off x="10288915" y="5273951"/>
            <a:ext cx="177192" cy="330833"/>
            <a:chOff x="4140" y="429"/>
            <a:chExt cx="1425" cy="2396"/>
          </a:xfrm>
        </p:grpSpPr>
        <p:sp>
          <p:nvSpPr>
            <p:cNvPr id="207" name="Freeform 951">
              <a:extLst>
                <a:ext uri="{FF2B5EF4-FFF2-40B4-BE49-F238E27FC236}">
                  <a16:creationId xmlns:a16="http://schemas.microsoft.com/office/drawing/2014/main" id="{12CB3660-4D63-014F-8CC9-FDFB8140AB8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" name="Rectangle 952">
              <a:extLst>
                <a:ext uri="{FF2B5EF4-FFF2-40B4-BE49-F238E27FC236}">
                  <a16:creationId xmlns:a16="http://schemas.microsoft.com/office/drawing/2014/main" id="{EFE1382F-B768-3541-8BD1-06AB71BFA8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429"/>
              <a:ext cx="1046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209" name="Freeform 953">
              <a:extLst>
                <a:ext uri="{FF2B5EF4-FFF2-40B4-BE49-F238E27FC236}">
                  <a16:creationId xmlns:a16="http://schemas.microsoft.com/office/drawing/2014/main" id="{FB363E8F-CA06-2449-A66C-B147358943F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0" name="Freeform 954">
              <a:extLst>
                <a:ext uri="{FF2B5EF4-FFF2-40B4-BE49-F238E27FC236}">
                  <a16:creationId xmlns:a16="http://schemas.microsoft.com/office/drawing/2014/main" id="{8A74E36A-A735-7440-A2B1-55846B516D7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1" name="Rectangle 955">
              <a:extLst>
                <a:ext uri="{FF2B5EF4-FFF2-40B4-BE49-F238E27FC236}">
                  <a16:creationId xmlns:a16="http://schemas.microsoft.com/office/drawing/2014/main" id="{FC433BF5-02C8-F540-AE86-53BF569600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0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grpSp>
          <p:nvGrpSpPr>
            <p:cNvPr id="212" name="Group 956">
              <a:extLst>
                <a:ext uri="{FF2B5EF4-FFF2-40B4-BE49-F238E27FC236}">
                  <a16:creationId xmlns:a16="http://schemas.microsoft.com/office/drawing/2014/main" id="{969A0B36-D994-A24C-8329-146363A51CA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237" name="AutoShape 957">
                <a:extLst>
                  <a:ext uri="{FF2B5EF4-FFF2-40B4-BE49-F238E27FC236}">
                    <a16:creationId xmlns:a16="http://schemas.microsoft.com/office/drawing/2014/main" id="{75A7B329-681F-2B4A-8470-FC0231FE25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1" cy="14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  <p:sp>
            <p:nvSpPr>
              <p:cNvPr id="238" name="AutoShape 958">
                <a:extLst>
                  <a:ext uri="{FF2B5EF4-FFF2-40B4-BE49-F238E27FC236}">
                    <a16:creationId xmlns:a16="http://schemas.microsoft.com/office/drawing/2014/main" id="{197CEF08-20F4-5741-AC2B-1EBB072FA5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1"/>
                <a:ext cx="696" cy="11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213" name="Rectangle 959">
              <a:extLst>
                <a:ext uri="{FF2B5EF4-FFF2-40B4-BE49-F238E27FC236}">
                  <a16:creationId xmlns:a16="http://schemas.microsoft.com/office/drawing/2014/main" id="{775AA9F7-199B-ED4C-B422-5E1B766FBA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022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grpSp>
          <p:nvGrpSpPr>
            <p:cNvPr id="214" name="Group 960">
              <a:extLst>
                <a:ext uri="{FF2B5EF4-FFF2-40B4-BE49-F238E27FC236}">
                  <a16:creationId xmlns:a16="http://schemas.microsoft.com/office/drawing/2014/main" id="{4EED0C22-3BA6-E24F-B528-BF018CB34F5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235" name="AutoShape 961">
                <a:extLst>
                  <a:ext uri="{FF2B5EF4-FFF2-40B4-BE49-F238E27FC236}">
                    <a16:creationId xmlns:a16="http://schemas.microsoft.com/office/drawing/2014/main" id="{FE30D28F-02DD-D041-8551-45D9D2836E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4"/>
                <a:ext cx="721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  <p:sp>
            <p:nvSpPr>
              <p:cNvPr id="236" name="AutoShape 962">
                <a:extLst>
                  <a:ext uri="{FF2B5EF4-FFF2-40B4-BE49-F238E27FC236}">
                    <a16:creationId xmlns:a16="http://schemas.microsoft.com/office/drawing/2014/main" id="{92F33680-18D6-7C4A-88C2-46C4FA3D08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1"/>
                <a:ext cx="69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215" name="Rectangle 963">
              <a:extLst>
                <a:ext uri="{FF2B5EF4-FFF2-40B4-BE49-F238E27FC236}">
                  <a16:creationId xmlns:a16="http://schemas.microsoft.com/office/drawing/2014/main" id="{A0014856-A5F8-544F-98BE-B1D6878A67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354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216" name="Rectangle 964">
              <a:extLst>
                <a:ext uri="{FF2B5EF4-FFF2-40B4-BE49-F238E27FC236}">
                  <a16:creationId xmlns:a16="http://schemas.microsoft.com/office/drawing/2014/main" id="{0E6FC61A-EACA-7D4E-9AA7-C7690D0936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5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grpSp>
          <p:nvGrpSpPr>
            <p:cNvPr id="217" name="Group 965">
              <a:extLst>
                <a:ext uri="{FF2B5EF4-FFF2-40B4-BE49-F238E27FC236}">
                  <a16:creationId xmlns:a16="http://schemas.microsoft.com/office/drawing/2014/main" id="{CF083CE2-2403-FD4E-8F7D-758E7F67FF5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233" name="AutoShape 966">
                <a:extLst>
                  <a:ext uri="{FF2B5EF4-FFF2-40B4-BE49-F238E27FC236}">
                    <a16:creationId xmlns:a16="http://schemas.microsoft.com/office/drawing/2014/main" id="{5ED8E2CD-DB59-0040-9493-378A5D7DF1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8" y="2586"/>
                <a:ext cx="720" cy="12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  <p:sp>
            <p:nvSpPr>
              <p:cNvPr id="234" name="AutoShape 967">
                <a:extLst>
                  <a:ext uri="{FF2B5EF4-FFF2-40B4-BE49-F238E27FC236}">
                    <a16:creationId xmlns:a16="http://schemas.microsoft.com/office/drawing/2014/main" id="{F249F021-1652-2041-9D37-82D9ADAF20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6"/>
                <a:ext cx="695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218" name="Freeform 968">
              <a:extLst>
                <a:ext uri="{FF2B5EF4-FFF2-40B4-BE49-F238E27FC236}">
                  <a16:creationId xmlns:a16="http://schemas.microsoft.com/office/drawing/2014/main" id="{2DA20985-B59E-DD4F-B452-9726DAD28D39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19" name="Group 969">
              <a:extLst>
                <a:ext uri="{FF2B5EF4-FFF2-40B4-BE49-F238E27FC236}">
                  <a16:creationId xmlns:a16="http://schemas.microsoft.com/office/drawing/2014/main" id="{68489279-23CF-FB42-9AE3-CAB3A000B96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231" name="AutoShape 970">
                <a:extLst>
                  <a:ext uri="{FF2B5EF4-FFF2-40B4-BE49-F238E27FC236}">
                    <a16:creationId xmlns:a16="http://schemas.microsoft.com/office/drawing/2014/main" id="{12532EDD-6029-FD41-90A0-EB4B9A3B8C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71"/>
                <a:ext cx="732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  <p:sp>
            <p:nvSpPr>
              <p:cNvPr id="232" name="AutoShape 971">
                <a:extLst>
                  <a:ext uri="{FF2B5EF4-FFF2-40B4-BE49-F238E27FC236}">
                    <a16:creationId xmlns:a16="http://schemas.microsoft.com/office/drawing/2014/main" id="{2ADE9625-767F-5247-8211-3638BECC98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7"/>
                <a:ext cx="720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220" name="Rectangle 972">
              <a:extLst>
                <a:ext uri="{FF2B5EF4-FFF2-40B4-BE49-F238E27FC236}">
                  <a16:creationId xmlns:a16="http://schemas.microsoft.com/office/drawing/2014/main" id="{71E52DA0-9A54-7744-90B9-E438CBE00C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6" y="429"/>
              <a:ext cx="70" cy="2285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221" name="Freeform 973">
              <a:extLst>
                <a:ext uri="{FF2B5EF4-FFF2-40B4-BE49-F238E27FC236}">
                  <a16:creationId xmlns:a16="http://schemas.microsoft.com/office/drawing/2014/main" id="{D950FAED-4EC6-7B4B-AFA5-CA2701F74D0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2" name="Freeform 974">
              <a:extLst>
                <a:ext uri="{FF2B5EF4-FFF2-40B4-BE49-F238E27FC236}">
                  <a16:creationId xmlns:a16="http://schemas.microsoft.com/office/drawing/2014/main" id="{55AF3FE0-BBE4-A74C-A9EF-B8F3AA7A0D1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3" name="Oval 975">
              <a:extLst>
                <a:ext uri="{FF2B5EF4-FFF2-40B4-BE49-F238E27FC236}">
                  <a16:creationId xmlns:a16="http://schemas.microsoft.com/office/drawing/2014/main" id="{AC808981-49D6-D840-800C-F21BB91061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1"/>
              <a:ext cx="50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224" name="Freeform 976">
              <a:extLst>
                <a:ext uri="{FF2B5EF4-FFF2-40B4-BE49-F238E27FC236}">
                  <a16:creationId xmlns:a16="http://schemas.microsoft.com/office/drawing/2014/main" id="{EBD04B6D-F8F6-FE45-BBD9-3CFFE7B287D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" name="AutoShape 977">
              <a:extLst>
                <a:ext uri="{FF2B5EF4-FFF2-40B4-BE49-F238E27FC236}">
                  <a16:creationId xmlns:a16="http://schemas.microsoft.com/office/drawing/2014/main" id="{EB968B78-CEDA-2949-925F-D6EE71A8ED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5"/>
              <a:ext cx="1196" cy="150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226" name="AutoShape 978">
              <a:extLst>
                <a:ext uri="{FF2B5EF4-FFF2-40B4-BE49-F238E27FC236}">
                  <a16:creationId xmlns:a16="http://schemas.microsoft.com/office/drawing/2014/main" id="{6127245D-2639-C841-ABBD-0A2EB87194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2714"/>
              <a:ext cx="1066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227" name="Oval 979">
              <a:extLst>
                <a:ext uri="{FF2B5EF4-FFF2-40B4-BE49-F238E27FC236}">
                  <a16:creationId xmlns:a16="http://schemas.microsoft.com/office/drawing/2014/main" id="{CBCE7727-73A7-814E-B244-E80EED405F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9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228" name="Oval 980">
              <a:extLst>
                <a:ext uri="{FF2B5EF4-FFF2-40B4-BE49-F238E27FC236}">
                  <a16:creationId xmlns:a16="http://schemas.microsoft.com/office/drawing/2014/main" id="{7A66ECF6-DDAE-2842-92B5-EA8F14A121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9" y="2382"/>
              <a:ext cx="159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solidFill>
                  <a:srgbClr val="FF0000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229" name="Oval 981">
              <a:extLst>
                <a:ext uri="{FF2B5EF4-FFF2-40B4-BE49-F238E27FC236}">
                  <a16:creationId xmlns:a16="http://schemas.microsoft.com/office/drawing/2014/main" id="{5A97568E-F028-FD44-8E47-C92EC6C012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8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230" name="Rectangle 982">
              <a:extLst>
                <a:ext uri="{FF2B5EF4-FFF2-40B4-BE49-F238E27FC236}">
                  <a16:creationId xmlns:a16="http://schemas.microsoft.com/office/drawing/2014/main" id="{A834B858-68E5-0D45-8391-2A0A996FA3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7" y="1837"/>
              <a:ext cx="80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</p:grpSp>
      <p:grpSp>
        <p:nvGrpSpPr>
          <p:cNvPr id="44" name="Group 590">
            <a:extLst>
              <a:ext uri="{FF2B5EF4-FFF2-40B4-BE49-F238E27FC236}">
                <a16:creationId xmlns:a16="http://schemas.microsoft.com/office/drawing/2014/main" id="{2648262B-E78D-1D4B-B3FD-3AE9CD5C321E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980855" y="4900161"/>
            <a:ext cx="345630" cy="320302"/>
            <a:chOff x="2839" y="3501"/>
            <a:chExt cx="755" cy="803"/>
          </a:xfrm>
        </p:grpSpPr>
        <p:pic>
          <p:nvPicPr>
            <p:cNvPr id="367" name="Picture 591" descr="desktop_computer_stylized_medium">
              <a:extLst>
                <a:ext uri="{FF2B5EF4-FFF2-40B4-BE49-F238E27FC236}">
                  <a16:creationId xmlns:a16="http://schemas.microsoft.com/office/drawing/2014/main" id="{35FBE2DB-60A7-B340-A5BB-B3699CCC02B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68" name="Freeform 592">
              <a:extLst>
                <a:ext uri="{FF2B5EF4-FFF2-40B4-BE49-F238E27FC236}">
                  <a16:creationId xmlns:a16="http://schemas.microsoft.com/office/drawing/2014/main" id="{0263E665-BF2A-2F4A-ADA8-20F44C3127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pic>
        <p:nvPicPr>
          <p:cNvPr id="147" name="Picture 1066" descr="laptop_keyboard">
            <a:extLst>
              <a:ext uri="{FF2B5EF4-FFF2-40B4-BE49-F238E27FC236}">
                <a16:creationId xmlns:a16="http://schemas.microsoft.com/office/drawing/2014/main" id="{71E89937-428E-3447-B221-C34E0D71ACE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09064" flipH="1">
            <a:off x="9216586" y="6040274"/>
            <a:ext cx="253501" cy="12034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8" name="Freeform 1067">
            <a:extLst>
              <a:ext uri="{FF2B5EF4-FFF2-40B4-BE49-F238E27FC236}">
                <a16:creationId xmlns:a16="http://schemas.microsoft.com/office/drawing/2014/main" id="{43C21467-3265-FC4F-AF31-44A0281634BA}"/>
              </a:ext>
            </a:extLst>
          </p:cNvPr>
          <p:cNvSpPr>
            <a:spLocks/>
          </p:cNvSpPr>
          <p:nvPr/>
        </p:nvSpPr>
        <p:spPr bwMode="auto">
          <a:xfrm>
            <a:off x="9300597" y="5923494"/>
            <a:ext cx="204043" cy="157052"/>
          </a:xfrm>
          <a:custGeom>
            <a:avLst/>
            <a:gdLst>
              <a:gd name="T0" fmla="*/ 1 w 2982"/>
              <a:gd name="T1" fmla="*/ 0 h 2442"/>
              <a:gd name="T2" fmla="*/ 0 w 2982"/>
              <a:gd name="T3" fmla="*/ 1 h 2442"/>
              <a:gd name="T4" fmla="*/ 2 w 2982"/>
              <a:gd name="T5" fmla="*/ 1 h 2442"/>
              <a:gd name="T6" fmla="*/ 2 w 2982"/>
              <a:gd name="T7" fmla="*/ 1 h 2442"/>
              <a:gd name="T8" fmla="*/ 1 w 2982"/>
              <a:gd name="T9" fmla="*/ 0 h 24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982"/>
              <a:gd name="T16" fmla="*/ 0 h 2442"/>
              <a:gd name="T17" fmla="*/ 2982 w 2982"/>
              <a:gd name="T18" fmla="*/ 2442 h 244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982" h="2442">
                <a:moveTo>
                  <a:pt x="540" y="0"/>
                </a:moveTo>
                <a:lnTo>
                  <a:pt x="0" y="1734"/>
                </a:lnTo>
                <a:lnTo>
                  <a:pt x="2394" y="2442"/>
                </a:lnTo>
                <a:lnTo>
                  <a:pt x="2982" y="318"/>
                </a:lnTo>
                <a:lnTo>
                  <a:pt x="540" y="0"/>
                </a:lnTo>
                <a:close/>
              </a:path>
            </a:pathLst>
          </a:cu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pic>
        <p:nvPicPr>
          <p:cNvPr id="149" name="Picture 1068" descr="screen">
            <a:extLst>
              <a:ext uri="{FF2B5EF4-FFF2-40B4-BE49-F238E27FC236}">
                <a16:creationId xmlns:a16="http://schemas.microsoft.com/office/drawing/2014/main" id="{9868250A-D477-2944-B0F8-A7DE63DA469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310647" y="5927534"/>
            <a:ext cx="185412" cy="14291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0" name="Freeform 1069">
            <a:extLst>
              <a:ext uri="{FF2B5EF4-FFF2-40B4-BE49-F238E27FC236}">
                <a16:creationId xmlns:a16="http://schemas.microsoft.com/office/drawing/2014/main" id="{A4015B9E-FE1F-594E-AFA2-A5277482EA63}"/>
              </a:ext>
            </a:extLst>
          </p:cNvPr>
          <p:cNvSpPr>
            <a:spLocks/>
          </p:cNvSpPr>
          <p:nvPr/>
        </p:nvSpPr>
        <p:spPr bwMode="auto">
          <a:xfrm>
            <a:off x="9337747" y="5918861"/>
            <a:ext cx="172878" cy="29225"/>
          </a:xfrm>
          <a:custGeom>
            <a:avLst/>
            <a:gdLst>
              <a:gd name="T0" fmla="*/ 1 w 2528"/>
              <a:gd name="T1" fmla="*/ 0 h 455"/>
              <a:gd name="T2" fmla="*/ 2 w 2528"/>
              <a:gd name="T3" fmla="*/ 1 h 455"/>
              <a:gd name="T4" fmla="*/ 2 w 2528"/>
              <a:gd name="T5" fmla="*/ 1 h 455"/>
              <a:gd name="T6" fmla="*/ 0 w 2528"/>
              <a:gd name="T7" fmla="*/ 1 h 455"/>
              <a:gd name="T8" fmla="*/ 1 w 2528"/>
              <a:gd name="T9" fmla="*/ 0 h 45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528"/>
              <a:gd name="T16" fmla="*/ 0 h 455"/>
              <a:gd name="T17" fmla="*/ 2528 w 2528"/>
              <a:gd name="T18" fmla="*/ 455 h 45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528" h="455">
                <a:moveTo>
                  <a:pt x="14" y="0"/>
                </a:moveTo>
                <a:lnTo>
                  <a:pt x="2528" y="341"/>
                </a:lnTo>
                <a:lnTo>
                  <a:pt x="2480" y="455"/>
                </a:lnTo>
                <a:lnTo>
                  <a:pt x="0" y="86"/>
                </a:lnTo>
                <a:lnTo>
                  <a:pt x="14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EAEAEA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1" name="Freeform 1070">
            <a:extLst>
              <a:ext uri="{FF2B5EF4-FFF2-40B4-BE49-F238E27FC236}">
                <a16:creationId xmlns:a16="http://schemas.microsoft.com/office/drawing/2014/main" id="{1D5AA9CA-3334-2341-A3C4-E98372488698}"/>
              </a:ext>
            </a:extLst>
          </p:cNvPr>
          <p:cNvSpPr>
            <a:spLocks/>
          </p:cNvSpPr>
          <p:nvPr/>
        </p:nvSpPr>
        <p:spPr bwMode="auto">
          <a:xfrm>
            <a:off x="9298791" y="5918624"/>
            <a:ext cx="47990" cy="121650"/>
          </a:xfrm>
          <a:custGeom>
            <a:avLst/>
            <a:gdLst>
              <a:gd name="T0" fmla="*/ 1 w 702"/>
              <a:gd name="T1" fmla="*/ 0 h 1893"/>
              <a:gd name="T2" fmla="*/ 0 w 702"/>
              <a:gd name="T3" fmla="*/ 1 h 1893"/>
              <a:gd name="T4" fmla="*/ 1 w 702"/>
              <a:gd name="T5" fmla="*/ 1 h 1893"/>
              <a:gd name="T6" fmla="*/ 1 w 702"/>
              <a:gd name="T7" fmla="*/ 1 h 1893"/>
              <a:gd name="T8" fmla="*/ 1 w 702"/>
              <a:gd name="T9" fmla="*/ 0 h 189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02"/>
              <a:gd name="T16" fmla="*/ 0 h 1893"/>
              <a:gd name="T17" fmla="*/ 702 w 702"/>
              <a:gd name="T18" fmla="*/ 1893 h 189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02" h="1893">
                <a:moveTo>
                  <a:pt x="579" y="0"/>
                </a:moveTo>
                <a:lnTo>
                  <a:pt x="0" y="1869"/>
                </a:lnTo>
                <a:lnTo>
                  <a:pt x="114" y="1893"/>
                </a:lnTo>
                <a:lnTo>
                  <a:pt x="702" y="51"/>
                </a:lnTo>
                <a:lnTo>
                  <a:pt x="579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2" name="Freeform 1071">
            <a:extLst>
              <a:ext uri="{FF2B5EF4-FFF2-40B4-BE49-F238E27FC236}">
                <a16:creationId xmlns:a16="http://schemas.microsoft.com/office/drawing/2014/main" id="{408815EA-3342-2D4A-AB4D-6A6AD669E0AF}"/>
              </a:ext>
            </a:extLst>
          </p:cNvPr>
          <p:cNvSpPr>
            <a:spLocks/>
          </p:cNvSpPr>
          <p:nvPr/>
        </p:nvSpPr>
        <p:spPr bwMode="auto">
          <a:xfrm>
            <a:off x="9457666" y="5940364"/>
            <a:ext cx="51716" cy="140420"/>
          </a:xfrm>
          <a:custGeom>
            <a:avLst/>
            <a:gdLst>
              <a:gd name="T0" fmla="*/ 1 w 756"/>
              <a:gd name="T1" fmla="*/ 0 h 2184"/>
              <a:gd name="T2" fmla="*/ 1 w 756"/>
              <a:gd name="T3" fmla="*/ 1 h 2184"/>
              <a:gd name="T4" fmla="*/ 0 w 756"/>
              <a:gd name="T5" fmla="*/ 1 h 2184"/>
              <a:gd name="T6" fmla="*/ 1 w 756"/>
              <a:gd name="T7" fmla="*/ 1 h 2184"/>
              <a:gd name="T8" fmla="*/ 1 w 756"/>
              <a:gd name="T9" fmla="*/ 0 h 21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56"/>
              <a:gd name="T16" fmla="*/ 0 h 2184"/>
              <a:gd name="T17" fmla="*/ 756 w 756"/>
              <a:gd name="T18" fmla="*/ 2184 h 218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56" h="2184">
                <a:moveTo>
                  <a:pt x="756" y="0"/>
                </a:moveTo>
                <a:lnTo>
                  <a:pt x="138" y="2184"/>
                </a:lnTo>
                <a:lnTo>
                  <a:pt x="0" y="2148"/>
                </a:lnTo>
                <a:lnTo>
                  <a:pt x="606" y="78"/>
                </a:lnTo>
                <a:lnTo>
                  <a:pt x="756" y="0"/>
                </a:lnTo>
                <a:close/>
              </a:path>
            </a:pathLst>
          </a:custGeom>
          <a:gradFill rotWithShape="1">
            <a:gsLst>
              <a:gs pos="0">
                <a:srgbClr val="DDDDDD"/>
              </a:gs>
              <a:gs pos="100000">
                <a:schemeClr val="bg1"/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3" name="Freeform 1072">
            <a:extLst>
              <a:ext uri="{FF2B5EF4-FFF2-40B4-BE49-F238E27FC236}">
                <a16:creationId xmlns:a16="http://schemas.microsoft.com/office/drawing/2014/main" id="{180DED07-429A-A242-A9E3-1BBEEAF42B00}"/>
              </a:ext>
            </a:extLst>
          </p:cNvPr>
          <p:cNvSpPr>
            <a:spLocks/>
          </p:cNvSpPr>
          <p:nvPr/>
        </p:nvSpPr>
        <p:spPr bwMode="auto">
          <a:xfrm>
            <a:off x="9298226" y="6034096"/>
            <a:ext cx="189702" cy="47401"/>
          </a:xfrm>
          <a:custGeom>
            <a:avLst/>
            <a:gdLst>
              <a:gd name="T0" fmla="*/ 1 w 2773"/>
              <a:gd name="T1" fmla="*/ 0 h 738"/>
              <a:gd name="T2" fmla="*/ 0 w 2773"/>
              <a:gd name="T3" fmla="*/ 1 h 738"/>
              <a:gd name="T4" fmla="*/ 2 w 2773"/>
              <a:gd name="T5" fmla="*/ 1 h 738"/>
              <a:gd name="T6" fmla="*/ 2 w 2773"/>
              <a:gd name="T7" fmla="*/ 1 h 738"/>
              <a:gd name="T8" fmla="*/ 1 w 2773"/>
              <a:gd name="T9" fmla="*/ 0 h 73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773"/>
              <a:gd name="T16" fmla="*/ 0 h 738"/>
              <a:gd name="T17" fmla="*/ 2773 w 2773"/>
              <a:gd name="T18" fmla="*/ 738 h 73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773" h="738">
                <a:moveTo>
                  <a:pt x="33" y="0"/>
                </a:moveTo>
                <a:lnTo>
                  <a:pt x="0" y="99"/>
                </a:lnTo>
                <a:lnTo>
                  <a:pt x="2436" y="738"/>
                </a:lnTo>
                <a:cubicBezTo>
                  <a:pt x="2499" y="501"/>
                  <a:pt x="2773" y="727"/>
                  <a:pt x="2373" y="603"/>
                </a:cubicBezTo>
                <a:lnTo>
                  <a:pt x="33" y="0"/>
                </a:lnTo>
                <a:close/>
              </a:path>
            </a:pathLst>
          </a:custGeom>
          <a:gradFill rotWithShape="1">
            <a:gsLst>
              <a:gs pos="0">
                <a:srgbClr val="0000CC"/>
              </a:gs>
              <a:gs pos="100000">
                <a:schemeClr val="bg1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4" name="Freeform 1073">
            <a:extLst>
              <a:ext uri="{FF2B5EF4-FFF2-40B4-BE49-F238E27FC236}">
                <a16:creationId xmlns:a16="http://schemas.microsoft.com/office/drawing/2014/main" id="{A86B5E1C-D4A7-804E-9345-DD2099CCFCD1}"/>
              </a:ext>
            </a:extLst>
          </p:cNvPr>
          <p:cNvSpPr>
            <a:spLocks/>
          </p:cNvSpPr>
          <p:nvPr/>
        </p:nvSpPr>
        <p:spPr bwMode="auto">
          <a:xfrm>
            <a:off x="9463425" y="5941552"/>
            <a:ext cx="48442" cy="141014"/>
          </a:xfrm>
          <a:custGeom>
            <a:avLst/>
            <a:gdLst>
              <a:gd name="T0" fmla="*/ 2 w 637"/>
              <a:gd name="T1" fmla="*/ 0 h 1659"/>
              <a:gd name="T2" fmla="*/ 2 w 637"/>
              <a:gd name="T3" fmla="*/ 0 h 1659"/>
              <a:gd name="T4" fmla="*/ 1 w 637"/>
              <a:gd name="T5" fmla="*/ 15 h 1659"/>
              <a:gd name="T6" fmla="*/ 0 w 637"/>
              <a:gd name="T7" fmla="*/ 15 h 1659"/>
              <a:gd name="T8" fmla="*/ 2 w 637"/>
              <a:gd name="T9" fmla="*/ 0 h 165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37"/>
              <a:gd name="T16" fmla="*/ 0 h 1659"/>
              <a:gd name="T17" fmla="*/ 637 w 637"/>
              <a:gd name="T18" fmla="*/ 1659 h 165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37" h="1659">
                <a:moveTo>
                  <a:pt x="615" y="0"/>
                </a:moveTo>
                <a:lnTo>
                  <a:pt x="637" y="0"/>
                </a:lnTo>
                <a:lnTo>
                  <a:pt x="68" y="1659"/>
                </a:lnTo>
                <a:lnTo>
                  <a:pt x="0" y="1647"/>
                </a:lnTo>
                <a:lnTo>
                  <a:pt x="615" y="0"/>
                </a:lnTo>
                <a:close/>
              </a:path>
            </a:pathLst>
          </a:custGeom>
          <a:solidFill>
            <a:srgbClr val="4D4D4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5" name="Freeform 1074">
            <a:extLst>
              <a:ext uri="{FF2B5EF4-FFF2-40B4-BE49-F238E27FC236}">
                <a16:creationId xmlns:a16="http://schemas.microsoft.com/office/drawing/2014/main" id="{278E44FF-9118-764F-B154-D54B6D088972}"/>
              </a:ext>
            </a:extLst>
          </p:cNvPr>
          <p:cNvSpPr>
            <a:spLocks/>
          </p:cNvSpPr>
          <p:nvPr/>
        </p:nvSpPr>
        <p:spPr bwMode="auto">
          <a:xfrm>
            <a:off x="9298452" y="6040392"/>
            <a:ext cx="168700" cy="46807"/>
          </a:xfrm>
          <a:custGeom>
            <a:avLst/>
            <a:gdLst>
              <a:gd name="T0" fmla="*/ 0 w 2216"/>
              <a:gd name="T1" fmla="*/ 0 h 550"/>
              <a:gd name="T2" fmla="*/ 1 w 2216"/>
              <a:gd name="T3" fmla="*/ 1 h 550"/>
              <a:gd name="T4" fmla="*/ 9 w 2216"/>
              <a:gd name="T5" fmla="*/ 5 h 550"/>
              <a:gd name="T6" fmla="*/ 9 w 2216"/>
              <a:gd name="T7" fmla="*/ 4 h 550"/>
              <a:gd name="T8" fmla="*/ 0 w 2216"/>
              <a:gd name="T9" fmla="*/ 0 h 55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216"/>
              <a:gd name="T16" fmla="*/ 0 h 550"/>
              <a:gd name="T17" fmla="*/ 2216 w 2216"/>
              <a:gd name="T18" fmla="*/ 550 h 55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216" h="550">
                <a:moveTo>
                  <a:pt x="0" y="0"/>
                </a:moveTo>
                <a:lnTo>
                  <a:pt x="9" y="57"/>
                </a:lnTo>
                <a:lnTo>
                  <a:pt x="2164" y="550"/>
                </a:lnTo>
                <a:lnTo>
                  <a:pt x="2216" y="496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156" name="Group 1075">
            <a:extLst>
              <a:ext uri="{FF2B5EF4-FFF2-40B4-BE49-F238E27FC236}">
                <a16:creationId xmlns:a16="http://schemas.microsoft.com/office/drawing/2014/main" id="{B07A4D51-63EA-ED46-9283-3C066C8F8059}"/>
              </a:ext>
            </a:extLst>
          </p:cNvPr>
          <p:cNvGrpSpPr>
            <a:grpSpLocks/>
          </p:cNvGrpSpPr>
          <p:nvPr/>
        </p:nvGrpSpPr>
        <p:grpSpPr bwMode="auto">
          <a:xfrm>
            <a:off x="9295629" y="6090407"/>
            <a:ext cx="57249" cy="27799"/>
            <a:chOff x="1740" y="2642"/>
            <a:chExt cx="752" cy="327"/>
          </a:xfrm>
        </p:grpSpPr>
        <p:sp>
          <p:nvSpPr>
            <p:cNvPr id="163" name="Freeform 1076">
              <a:extLst>
                <a:ext uri="{FF2B5EF4-FFF2-40B4-BE49-F238E27FC236}">
                  <a16:creationId xmlns:a16="http://schemas.microsoft.com/office/drawing/2014/main" id="{362CE3DF-6498-9044-80D1-5B57C954BCF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0" y="2642"/>
              <a:ext cx="752" cy="327"/>
            </a:xfrm>
            <a:custGeom>
              <a:avLst/>
              <a:gdLst>
                <a:gd name="T0" fmla="*/ 293 w 752"/>
                <a:gd name="T1" fmla="*/ 0 h 327"/>
                <a:gd name="T2" fmla="*/ 752 w 752"/>
                <a:gd name="T3" fmla="*/ 124 h 327"/>
                <a:gd name="T4" fmla="*/ 470 w 752"/>
                <a:gd name="T5" fmla="*/ 327 h 327"/>
                <a:gd name="T6" fmla="*/ 0 w 752"/>
                <a:gd name="T7" fmla="*/ 183 h 327"/>
                <a:gd name="T8" fmla="*/ 293 w 752"/>
                <a:gd name="T9" fmla="*/ 0 h 3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2"/>
                <a:gd name="T16" fmla="*/ 0 h 327"/>
                <a:gd name="T17" fmla="*/ 752 w 752"/>
                <a:gd name="T18" fmla="*/ 327 h 3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2" h="327">
                  <a:moveTo>
                    <a:pt x="293" y="0"/>
                  </a:moveTo>
                  <a:lnTo>
                    <a:pt x="752" y="124"/>
                  </a:lnTo>
                  <a:lnTo>
                    <a:pt x="470" y="327"/>
                  </a:lnTo>
                  <a:lnTo>
                    <a:pt x="0" y="18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" name="Freeform 1077">
              <a:extLst>
                <a:ext uri="{FF2B5EF4-FFF2-40B4-BE49-F238E27FC236}">
                  <a16:creationId xmlns:a16="http://schemas.microsoft.com/office/drawing/2014/main" id="{232B6CC8-39FA-8E41-89F9-D454D1953B0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4" y="2649"/>
              <a:ext cx="726" cy="311"/>
            </a:xfrm>
            <a:custGeom>
              <a:avLst/>
              <a:gdLst>
                <a:gd name="T0" fmla="*/ 282 w 726"/>
                <a:gd name="T1" fmla="*/ 0 h 311"/>
                <a:gd name="T2" fmla="*/ 726 w 726"/>
                <a:gd name="T3" fmla="*/ 119 h 311"/>
                <a:gd name="T4" fmla="*/ 457 w 726"/>
                <a:gd name="T5" fmla="*/ 311 h 311"/>
                <a:gd name="T6" fmla="*/ 0 w 726"/>
                <a:gd name="T7" fmla="*/ 173 h 311"/>
                <a:gd name="T8" fmla="*/ 282 w 726"/>
                <a:gd name="T9" fmla="*/ 0 h 3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26"/>
                <a:gd name="T16" fmla="*/ 0 h 311"/>
                <a:gd name="T17" fmla="*/ 726 w 726"/>
                <a:gd name="T18" fmla="*/ 311 h 3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26" h="311">
                  <a:moveTo>
                    <a:pt x="282" y="0"/>
                  </a:moveTo>
                  <a:lnTo>
                    <a:pt x="726" y="119"/>
                  </a:lnTo>
                  <a:lnTo>
                    <a:pt x="457" y="311"/>
                  </a:lnTo>
                  <a:lnTo>
                    <a:pt x="0" y="173"/>
                  </a:lnTo>
                  <a:lnTo>
                    <a:pt x="282" y="0"/>
                  </a:lnTo>
                  <a:close/>
                </a:path>
              </a:pathLst>
            </a:custGeom>
            <a:gradFill rotWithShape="1">
              <a:gsLst>
                <a:gs pos="0">
                  <a:srgbClr val="4D4D4D"/>
                </a:gs>
                <a:gs pos="100000">
                  <a:srgbClr val="DDDDDD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" name="Freeform 1078">
              <a:extLst>
                <a:ext uri="{FF2B5EF4-FFF2-40B4-BE49-F238E27FC236}">
                  <a16:creationId xmlns:a16="http://schemas.microsoft.com/office/drawing/2014/main" id="{14BE6CD7-1B00-AE45-A0A2-B46139077D16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8" y="2770"/>
              <a:ext cx="258" cy="100"/>
            </a:xfrm>
            <a:custGeom>
              <a:avLst/>
              <a:gdLst>
                <a:gd name="T0" fmla="*/ 0 w 258"/>
                <a:gd name="T1" fmla="*/ 44 h 100"/>
                <a:gd name="T2" fmla="*/ 75 w 258"/>
                <a:gd name="T3" fmla="*/ 0 h 100"/>
                <a:gd name="T4" fmla="*/ 258 w 258"/>
                <a:gd name="T5" fmla="*/ 50 h 100"/>
                <a:gd name="T6" fmla="*/ 183 w 258"/>
                <a:gd name="T7" fmla="*/ 100 h 100"/>
                <a:gd name="T8" fmla="*/ 0 w 258"/>
                <a:gd name="T9" fmla="*/ 44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0"/>
                <a:gd name="T17" fmla="*/ 258 w 258"/>
                <a:gd name="T18" fmla="*/ 100 h 1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0">
                  <a:moveTo>
                    <a:pt x="0" y="44"/>
                  </a:moveTo>
                  <a:lnTo>
                    <a:pt x="75" y="0"/>
                  </a:lnTo>
                  <a:lnTo>
                    <a:pt x="258" y="50"/>
                  </a:lnTo>
                  <a:lnTo>
                    <a:pt x="183" y="100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" name="Freeform 1079">
              <a:extLst>
                <a:ext uri="{FF2B5EF4-FFF2-40B4-BE49-F238E27FC236}">
                  <a16:creationId xmlns:a16="http://schemas.microsoft.com/office/drawing/2014/main" id="{17D2993A-DA09-154C-81CE-F00D6DF0DB0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9" y="2816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" name="Freeform 1080">
              <a:extLst>
                <a:ext uri="{FF2B5EF4-FFF2-40B4-BE49-F238E27FC236}">
                  <a16:creationId xmlns:a16="http://schemas.microsoft.com/office/drawing/2014/main" id="{AD580132-3A72-CF47-B834-B58CA201F7F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0" y="2834"/>
              <a:ext cx="258" cy="102"/>
            </a:xfrm>
            <a:custGeom>
              <a:avLst/>
              <a:gdLst>
                <a:gd name="T0" fmla="*/ 0 w 258"/>
                <a:gd name="T1" fmla="*/ 46 h 102"/>
                <a:gd name="T2" fmla="*/ 71 w 258"/>
                <a:gd name="T3" fmla="*/ 0 h 102"/>
                <a:gd name="T4" fmla="*/ 258 w 258"/>
                <a:gd name="T5" fmla="*/ 52 h 102"/>
                <a:gd name="T6" fmla="*/ 183 w 258"/>
                <a:gd name="T7" fmla="*/ 102 h 102"/>
                <a:gd name="T8" fmla="*/ 0 w 258"/>
                <a:gd name="T9" fmla="*/ 46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2"/>
                <a:gd name="T17" fmla="*/ 258 w 258"/>
                <a:gd name="T18" fmla="*/ 102 h 1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2">
                  <a:moveTo>
                    <a:pt x="0" y="46"/>
                  </a:moveTo>
                  <a:lnTo>
                    <a:pt x="71" y="0"/>
                  </a:lnTo>
                  <a:lnTo>
                    <a:pt x="258" y="52"/>
                  </a:lnTo>
                  <a:lnTo>
                    <a:pt x="183" y="102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8" name="Freeform 1081">
              <a:extLst>
                <a:ext uri="{FF2B5EF4-FFF2-40B4-BE49-F238E27FC236}">
                  <a16:creationId xmlns:a16="http://schemas.microsoft.com/office/drawing/2014/main" id="{E900C928-6E45-6449-A6C9-3DBE801B01A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1" y="2882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57" name="Freeform 1082">
            <a:extLst>
              <a:ext uri="{FF2B5EF4-FFF2-40B4-BE49-F238E27FC236}">
                <a16:creationId xmlns:a16="http://schemas.microsoft.com/office/drawing/2014/main" id="{1ECD1A08-63F7-2B4E-84E4-3FA628039E8F}"/>
              </a:ext>
            </a:extLst>
          </p:cNvPr>
          <p:cNvSpPr>
            <a:spLocks/>
          </p:cNvSpPr>
          <p:nvPr/>
        </p:nvSpPr>
        <p:spPr bwMode="auto">
          <a:xfrm>
            <a:off x="9393642" y="6094565"/>
            <a:ext cx="69332" cy="61063"/>
          </a:xfrm>
          <a:custGeom>
            <a:avLst/>
            <a:gdLst>
              <a:gd name="T0" fmla="*/ 1 w 990"/>
              <a:gd name="T1" fmla="*/ 2 h 792"/>
              <a:gd name="T2" fmla="*/ 1 w 990"/>
              <a:gd name="T3" fmla="*/ 0 h 792"/>
              <a:gd name="T4" fmla="*/ 1 w 990"/>
              <a:gd name="T5" fmla="*/ 1 h 792"/>
              <a:gd name="T6" fmla="*/ 0 w 990"/>
              <a:gd name="T7" fmla="*/ 2 h 792"/>
              <a:gd name="T8" fmla="*/ 1 w 990"/>
              <a:gd name="T9" fmla="*/ 2 h 79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990"/>
              <a:gd name="T16" fmla="*/ 0 h 792"/>
              <a:gd name="T17" fmla="*/ 990 w 990"/>
              <a:gd name="T18" fmla="*/ 792 h 79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990" h="792">
                <a:moveTo>
                  <a:pt x="3" y="738"/>
                </a:moveTo>
                <a:lnTo>
                  <a:pt x="990" y="0"/>
                </a:lnTo>
                <a:lnTo>
                  <a:pt x="987" y="60"/>
                </a:lnTo>
                <a:lnTo>
                  <a:pt x="0" y="792"/>
                </a:lnTo>
                <a:lnTo>
                  <a:pt x="3" y="738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8" name="Freeform 1083">
            <a:extLst>
              <a:ext uri="{FF2B5EF4-FFF2-40B4-BE49-F238E27FC236}">
                <a16:creationId xmlns:a16="http://schemas.microsoft.com/office/drawing/2014/main" id="{E0CE0778-AA7C-994B-8AC5-676F1A82543C}"/>
              </a:ext>
            </a:extLst>
          </p:cNvPr>
          <p:cNvSpPr>
            <a:spLocks/>
          </p:cNvSpPr>
          <p:nvPr/>
        </p:nvSpPr>
        <p:spPr bwMode="auto">
          <a:xfrm>
            <a:off x="9216699" y="6099436"/>
            <a:ext cx="177394" cy="55717"/>
          </a:xfrm>
          <a:custGeom>
            <a:avLst/>
            <a:gdLst>
              <a:gd name="T0" fmla="*/ 1 w 2532"/>
              <a:gd name="T1" fmla="*/ 0 h 723"/>
              <a:gd name="T2" fmla="*/ 1 w 2532"/>
              <a:gd name="T3" fmla="*/ 0 h 723"/>
              <a:gd name="T4" fmla="*/ 4 w 2532"/>
              <a:gd name="T5" fmla="*/ 2 h 723"/>
              <a:gd name="T6" fmla="*/ 4 w 2532"/>
              <a:gd name="T7" fmla="*/ 2 h 723"/>
              <a:gd name="T8" fmla="*/ 0 w 2532"/>
              <a:gd name="T9" fmla="*/ 1 h 723"/>
              <a:gd name="T10" fmla="*/ 1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9" name="Freeform 1084">
            <a:extLst>
              <a:ext uri="{FF2B5EF4-FFF2-40B4-BE49-F238E27FC236}">
                <a16:creationId xmlns:a16="http://schemas.microsoft.com/office/drawing/2014/main" id="{D2A296F6-56E0-0141-8E63-F209F1106F23}"/>
              </a:ext>
            </a:extLst>
          </p:cNvPr>
          <p:cNvSpPr>
            <a:spLocks/>
          </p:cNvSpPr>
          <p:nvPr/>
        </p:nvSpPr>
        <p:spPr bwMode="auto">
          <a:xfrm>
            <a:off x="9216812" y="6089219"/>
            <a:ext cx="1920" cy="11286"/>
          </a:xfrm>
          <a:custGeom>
            <a:avLst/>
            <a:gdLst>
              <a:gd name="T0" fmla="*/ 1 w 26"/>
              <a:gd name="T1" fmla="*/ 1 h 147"/>
              <a:gd name="T2" fmla="*/ 1 w 26"/>
              <a:gd name="T3" fmla="*/ 1 h 147"/>
              <a:gd name="T4" fmla="*/ 0 w 26"/>
              <a:gd name="T5" fmla="*/ 1 h 147"/>
              <a:gd name="T6" fmla="*/ 1 w 26"/>
              <a:gd name="T7" fmla="*/ 0 h 147"/>
              <a:gd name="T8" fmla="*/ 1 w 26"/>
              <a:gd name="T9" fmla="*/ 1 h 1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"/>
              <a:gd name="T16" fmla="*/ 0 h 147"/>
              <a:gd name="T17" fmla="*/ 26 w 26"/>
              <a:gd name="T18" fmla="*/ 147 h 14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6" h="147">
                <a:moveTo>
                  <a:pt x="26" y="10"/>
                </a:moveTo>
                <a:lnTo>
                  <a:pt x="23" y="147"/>
                </a:lnTo>
                <a:lnTo>
                  <a:pt x="0" y="144"/>
                </a:lnTo>
                <a:lnTo>
                  <a:pt x="3" y="0"/>
                </a:lnTo>
                <a:lnTo>
                  <a:pt x="26" y="1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0" name="Freeform 1085">
            <a:extLst>
              <a:ext uri="{FF2B5EF4-FFF2-40B4-BE49-F238E27FC236}">
                <a16:creationId xmlns:a16="http://schemas.microsoft.com/office/drawing/2014/main" id="{06824F88-EE84-D347-A023-F053DA4B2B28}"/>
              </a:ext>
            </a:extLst>
          </p:cNvPr>
          <p:cNvSpPr>
            <a:spLocks/>
          </p:cNvSpPr>
          <p:nvPr/>
        </p:nvSpPr>
        <p:spPr bwMode="auto">
          <a:xfrm>
            <a:off x="9216925" y="6043244"/>
            <a:ext cx="82430" cy="46688"/>
          </a:xfrm>
          <a:custGeom>
            <a:avLst/>
            <a:gdLst>
              <a:gd name="T0" fmla="*/ 1 w 1176"/>
              <a:gd name="T1" fmla="*/ 0 h 606"/>
              <a:gd name="T2" fmla="*/ 0 w 1176"/>
              <a:gd name="T3" fmla="*/ 1 h 606"/>
              <a:gd name="T4" fmla="*/ 1 w 1176"/>
              <a:gd name="T5" fmla="*/ 1 h 606"/>
              <a:gd name="T6" fmla="*/ 1 w 1176"/>
              <a:gd name="T7" fmla="*/ 1 h 606"/>
              <a:gd name="T8" fmla="*/ 1 w 1176"/>
              <a:gd name="T9" fmla="*/ 0 h 60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176"/>
              <a:gd name="T16" fmla="*/ 0 h 606"/>
              <a:gd name="T17" fmla="*/ 1176 w 1176"/>
              <a:gd name="T18" fmla="*/ 606 h 60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176" h="606">
                <a:moveTo>
                  <a:pt x="1170" y="0"/>
                </a:moveTo>
                <a:lnTo>
                  <a:pt x="0" y="597"/>
                </a:lnTo>
                <a:lnTo>
                  <a:pt x="30" y="606"/>
                </a:lnTo>
                <a:lnTo>
                  <a:pt x="1176" y="18"/>
                </a:lnTo>
                <a:lnTo>
                  <a:pt x="1170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1" name="Freeform 1086">
            <a:extLst>
              <a:ext uri="{FF2B5EF4-FFF2-40B4-BE49-F238E27FC236}">
                <a16:creationId xmlns:a16="http://schemas.microsoft.com/office/drawing/2014/main" id="{36F4BB90-D696-0945-AC5D-7CBFD97A9624}"/>
              </a:ext>
            </a:extLst>
          </p:cNvPr>
          <p:cNvSpPr>
            <a:spLocks/>
          </p:cNvSpPr>
          <p:nvPr/>
        </p:nvSpPr>
        <p:spPr bwMode="auto">
          <a:xfrm>
            <a:off x="9222458" y="6091595"/>
            <a:ext cx="168248" cy="53578"/>
          </a:xfrm>
          <a:custGeom>
            <a:avLst/>
            <a:gdLst>
              <a:gd name="T0" fmla="*/ 1 w 2532"/>
              <a:gd name="T1" fmla="*/ 0 h 723"/>
              <a:gd name="T2" fmla="*/ 1 w 2532"/>
              <a:gd name="T3" fmla="*/ 0 h 723"/>
              <a:gd name="T4" fmla="*/ 1 w 2532"/>
              <a:gd name="T5" fmla="*/ 1 h 723"/>
              <a:gd name="T6" fmla="*/ 1 w 2532"/>
              <a:gd name="T7" fmla="*/ 1 h 723"/>
              <a:gd name="T8" fmla="*/ 0 w 2532"/>
              <a:gd name="T9" fmla="*/ 1 h 723"/>
              <a:gd name="T10" fmla="*/ 1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2" name="Freeform 1087">
            <a:extLst>
              <a:ext uri="{FF2B5EF4-FFF2-40B4-BE49-F238E27FC236}">
                <a16:creationId xmlns:a16="http://schemas.microsoft.com/office/drawing/2014/main" id="{9FC45AEE-F94E-2C41-BB56-2055DE618B24}"/>
              </a:ext>
            </a:extLst>
          </p:cNvPr>
          <p:cNvSpPr>
            <a:spLocks/>
          </p:cNvSpPr>
          <p:nvPr/>
        </p:nvSpPr>
        <p:spPr bwMode="auto">
          <a:xfrm flipV="1">
            <a:off x="9390480" y="6087793"/>
            <a:ext cx="68654" cy="55479"/>
          </a:xfrm>
          <a:custGeom>
            <a:avLst/>
            <a:gdLst>
              <a:gd name="T0" fmla="*/ 0 w 2532"/>
              <a:gd name="T1" fmla="*/ 0 h 723"/>
              <a:gd name="T2" fmla="*/ 0 w 2532"/>
              <a:gd name="T3" fmla="*/ 0 h 723"/>
              <a:gd name="T4" fmla="*/ 0 w 2532"/>
              <a:gd name="T5" fmla="*/ 2 h 723"/>
              <a:gd name="T6" fmla="*/ 0 w 2532"/>
              <a:gd name="T7" fmla="*/ 2 h 723"/>
              <a:gd name="T8" fmla="*/ 0 w 2532"/>
              <a:gd name="T9" fmla="*/ 1 h 723"/>
              <a:gd name="T10" fmla="*/ 0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490" name="Group 590">
            <a:extLst>
              <a:ext uri="{FF2B5EF4-FFF2-40B4-BE49-F238E27FC236}">
                <a16:creationId xmlns:a16="http://schemas.microsoft.com/office/drawing/2014/main" id="{A66A00B8-C906-204A-9EA8-BF8007089AFF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153909" y="5504657"/>
            <a:ext cx="345630" cy="320302"/>
            <a:chOff x="2839" y="3501"/>
            <a:chExt cx="755" cy="803"/>
          </a:xfrm>
        </p:grpSpPr>
        <p:pic>
          <p:nvPicPr>
            <p:cNvPr id="491" name="Picture 591" descr="desktop_computer_stylized_medium">
              <a:extLst>
                <a:ext uri="{FF2B5EF4-FFF2-40B4-BE49-F238E27FC236}">
                  <a16:creationId xmlns:a16="http://schemas.microsoft.com/office/drawing/2014/main" id="{0D26BE9F-5A6F-194D-95F5-9A26085A8BC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92" name="Freeform 592">
              <a:extLst>
                <a:ext uri="{FF2B5EF4-FFF2-40B4-BE49-F238E27FC236}">
                  <a16:creationId xmlns:a16="http://schemas.microsoft.com/office/drawing/2014/main" id="{F940FA7C-0178-FC42-989D-133C7D3EF04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493" name="Group 590">
            <a:extLst>
              <a:ext uri="{FF2B5EF4-FFF2-40B4-BE49-F238E27FC236}">
                <a16:creationId xmlns:a16="http://schemas.microsoft.com/office/drawing/2014/main" id="{AADF67FB-3BE7-EF42-B8A5-B005B506931A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552134" y="5526130"/>
            <a:ext cx="345630" cy="320302"/>
            <a:chOff x="2839" y="3501"/>
            <a:chExt cx="755" cy="803"/>
          </a:xfrm>
        </p:grpSpPr>
        <p:pic>
          <p:nvPicPr>
            <p:cNvPr id="494" name="Picture 591" descr="desktop_computer_stylized_medium">
              <a:extLst>
                <a:ext uri="{FF2B5EF4-FFF2-40B4-BE49-F238E27FC236}">
                  <a16:creationId xmlns:a16="http://schemas.microsoft.com/office/drawing/2014/main" id="{0BBC0FBB-DA3F-874A-8EBE-B51C772E068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95" name="Freeform 592">
              <a:extLst>
                <a:ext uri="{FF2B5EF4-FFF2-40B4-BE49-F238E27FC236}">
                  <a16:creationId xmlns:a16="http://schemas.microsoft.com/office/drawing/2014/main" id="{A9932DBD-03D1-3E48-AE83-712DE720FE4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pic>
        <p:nvPicPr>
          <p:cNvPr id="498" name="Picture 1066" descr="laptop_keyboard">
            <a:extLst>
              <a:ext uri="{FF2B5EF4-FFF2-40B4-BE49-F238E27FC236}">
                <a16:creationId xmlns:a16="http://schemas.microsoft.com/office/drawing/2014/main" id="{2D71707C-83CA-1C4B-8508-67E56E2ADD0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09064" flipH="1">
            <a:off x="9550087" y="5949454"/>
            <a:ext cx="260920" cy="99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99" name="Freeform 1067">
            <a:extLst>
              <a:ext uri="{FF2B5EF4-FFF2-40B4-BE49-F238E27FC236}">
                <a16:creationId xmlns:a16="http://schemas.microsoft.com/office/drawing/2014/main" id="{73F0FEB4-8393-CC4E-8318-ED16B301B6DC}"/>
              </a:ext>
            </a:extLst>
          </p:cNvPr>
          <p:cNvSpPr>
            <a:spLocks/>
          </p:cNvSpPr>
          <p:nvPr/>
        </p:nvSpPr>
        <p:spPr bwMode="auto">
          <a:xfrm>
            <a:off x="9636557" y="5853324"/>
            <a:ext cx="210015" cy="129281"/>
          </a:xfrm>
          <a:custGeom>
            <a:avLst/>
            <a:gdLst>
              <a:gd name="T0" fmla="*/ 1 w 2982"/>
              <a:gd name="T1" fmla="*/ 0 h 2442"/>
              <a:gd name="T2" fmla="*/ 0 w 2982"/>
              <a:gd name="T3" fmla="*/ 1 h 2442"/>
              <a:gd name="T4" fmla="*/ 2 w 2982"/>
              <a:gd name="T5" fmla="*/ 1 h 2442"/>
              <a:gd name="T6" fmla="*/ 2 w 2982"/>
              <a:gd name="T7" fmla="*/ 1 h 2442"/>
              <a:gd name="T8" fmla="*/ 1 w 2982"/>
              <a:gd name="T9" fmla="*/ 0 h 24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982"/>
              <a:gd name="T16" fmla="*/ 0 h 2442"/>
              <a:gd name="T17" fmla="*/ 2982 w 2982"/>
              <a:gd name="T18" fmla="*/ 2442 h 244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982" h="2442">
                <a:moveTo>
                  <a:pt x="540" y="0"/>
                </a:moveTo>
                <a:lnTo>
                  <a:pt x="0" y="1734"/>
                </a:lnTo>
                <a:lnTo>
                  <a:pt x="2394" y="2442"/>
                </a:lnTo>
                <a:lnTo>
                  <a:pt x="2982" y="318"/>
                </a:lnTo>
                <a:lnTo>
                  <a:pt x="540" y="0"/>
                </a:lnTo>
                <a:close/>
              </a:path>
            </a:pathLst>
          </a:cu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pic>
        <p:nvPicPr>
          <p:cNvPr id="500" name="Picture 1068" descr="screen">
            <a:extLst>
              <a:ext uri="{FF2B5EF4-FFF2-40B4-BE49-F238E27FC236}">
                <a16:creationId xmlns:a16="http://schemas.microsoft.com/office/drawing/2014/main" id="{7FE7C88C-9EAD-8349-A46B-E909AEA6578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646901" y="5856649"/>
            <a:ext cx="190838" cy="1176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01" name="Freeform 1069">
            <a:extLst>
              <a:ext uri="{FF2B5EF4-FFF2-40B4-BE49-F238E27FC236}">
                <a16:creationId xmlns:a16="http://schemas.microsoft.com/office/drawing/2014/main" id="{0DBCF6AD-8352-3C40-B68E-0383519D20A4}"/>
              </a:ext>
            </a:extLst>
          </p:cNvPr>
          <p:cNvSpPr>
            <a:spLocks/>
          </p:cNvSpPr>
          <p:nvPr/>
        </p:nvSpPr>
        <p:spPr bwMode="auto">
          <a:xfrm>
            <a:off x="9674794" y="5849510"/>
            <a:ext cx="177937" cy="24057"/>
          </a:xfrm>
          <a:custGeom>
            <a:avLst/>
            <a:gdLst>
              <a:gd name="T0" fmla="*/ 1 w 2528"/>
              <a:gd name="T1" fmla="*/ 0 h 455"/>
              <a:gd name="T2" fmla="*/ 2 w 2528"/>
              <a:gd name="T3" fmla="*/ 1 h 455"/>
              <a:gd name="T4" fmla="*/ 2 w 2528"/>
              <a:gd name="T5" fmla="*/ 1 h 455"/>
              <a:gd name="T6" fmla="*/ 0 w 2528"/>
              <a:gd name="T7" fmla="*/ 1 h 455"/>
              <a:gd name="T8" fmla="*/ 1 w 2528"/>
              <a:gd name="T9" fmla="*/ 0 h 45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528"/>
              <a:gd name="T16" fmla="*/ 0 h 455"/>
              <a:gd name="T17" fmla="*/ 2528 w 2528"/>
              <a:gd name="T18" fmla="*/ 455 h 45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528" h="455">
                <a:moveTo>
                  <a:pt x="14" y="0"/>
                </a:moveTo>
                <a:lnTo>
                  <a:pt x="2528" y="341"/>
                </a:lnTo>
                <a:lnTo>
                  <a:pt x="2480" y="455"/>
                </a:lnTo>
                <a:lnTo>
                  <a:pt x="0" y="86"/>
                </a:lnTo>
                <a:lnTo>
                  <a:pt x="14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EAEAEA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02" name="Freeform 1070">
            <a:extLst>
              <a:ext uri="{FF2B5EF4-FFF2-40B4-BE49-F238E27FC236}">
                <a16:creationId xmlns:a16="http://schemas.microsoft.com/office/drawing/2014/main" id="{3C23673E-599F-5241-B844-C8F96A051D11}"/>
              </a:ext>
            </a:extLst>
          </p:cNvPr>
          <p:cNvSpPr>
            <a:spLocks/>
          </p:cNvSpPr>
          <p:nvPr/>
        </p:nvSpPr>
        <p:spPr bwMode="auto">
          <a:xfrm>
            <a:off x="9634698" y="5849315"/>
            <a:ext cx="49395" cy="100139"/>
          </a:xfrm>
          <a:custGeom>
            <a:avLst/>
            <a:gdLst>
              <a:gd name="T0" fmla="*/ 1 w 702"/>
              <a:gd name="T1" fmla="*/ 0 h 1893"/>
              <a:gd name="T2" fmla="*/ 0 w 702"/>
              <a:gd name="T3" fmla="*/ 1 h 1893"/>
              <a:gd name="T4" fmla="*/ 1 w 702"/>
              <a:gd name="T5" fmla="*/ 1 h 1893"/>
              <a:gd name="T6" fmla="*/ 1 w 702"/>
              <a:gd name="T7" fmla="*/ 1 h 1893"/>
              <a:gd name="T8" fmla="*/ 1 w 702"/>
              <a:gd name="T9" fmla="*/ 0 h 189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02"/>
              <a:gd name="T16" fmla="*/ 0 h 1893"/>
              <a:gd name="T17" fmla="*/ 702 w 702"/>
              <a:gd name="T18" fmla="*/ 1893 h 189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02" h="1893">
                <a:moveTo>
                  <a:pt x="579" y="0"/>
                </a:moveTo>
                <a:lnTo>
                  <a:pt x="0" y="1869"/>
                </a:lnTo>
                <a:lnTo>
                  <a:pt x="114" y="1893"/>
                </a:lnTo>
                <a:lnTo>
                  <a:pt x="702" y="51"/>
                </a:lnTo>
                <a:lnTo>
                  <a:pt x="579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03" name="Freeform 1071">
            <a:extLst>
              <a:ext uri="{FF2B5EF4-FFF2-40B4-BE49-F238E27FC236}">
                <a16:creationId xmlns:a16="http://schemas.microsoft.com/office/drawing/2014/main" id="{4D502A0C-8868-2C4E-B6B7-F46718640A2A}"/>
              </a:ext>
            </a:extLst>
          </p:cNvPr>
          <p:cNvSpPr>
            <a:spLocks/>
          </p:cNvSpPr>
          <p:nvPr/>
        </p:nvSpPr>
        <p:spPr bwMode="auto">
          <a:xfrm>
            <a:off x="9798223" y="5867211"/>
            <a:ext cx="53230" cy="115590"/>
          </a:xfrm>
          <a:custGeom>
            <a:avLst/>
            <a:gdLst>
              <a:gd name="T0" fmla="*/ 1 w 756"/>
              <a:gd name="T1" fmla="*/ 0 h 2184"/>
              <a:gd name="T2" fmla="*/ 1 w 756"/>
              <a:gd name="T3" fmla="*/ 1 h 2184"/>
              <a:gd name="T4" fmla="*/ 0 w 756"/>
              <a:gd name="T5" fmla="*/ 1 h 2184"/>
              <a:gd name="T6" fmla="*/ 1 w 756"/>
              <a:gd name="T7" fmla="*/ 1 h 2184"/>
              <a:gd name="T8" fmla="*/ 1 w 756"/>
              <a:gd name="T9" fmla="*/ 0 h 21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56"/>
              <a:gd name="T16" fmla="*/ 0 h 2184"/>
              <a:gd name="T17" fmla="*/ 756 w 756"/>
              <a:gd name="T18" fmla="*/ 2184 h 218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56" h="2184">
                <a:moveTo>
                  <a:pt x="756" y="0"/>
                </a:moveTo>
                <a:lnTo>
                  <a:pt x="138" y="2184"/>
                </a:lnTo>
                <a:lnTo>
                  <a:pt x="0" y="2148"/>
                </a:lnTo>
                <a:lnTo>
                  <a:pt x="606" y="78"/>
                </a:lnTo>
                <a:lnTo>
                  <a:pt x="756" y="0"/>
                </a:lnTo>
                <a:close/>
              </a:path>
            </a:pathLst>
          </a:custGeom>
          <a:gradFill rotWithShape="1">
            <a:gsLst>
              <a:gs pos="0">
                <a:srgbClr val="DDDDDD"/>
              </a:gs>
              <a:gs pos="100000">
                <a:schemeClr val="bg1"/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04" name="Freeform 1072">
            <a:extLst>
              <a:ext uri="{FF2B5EF4-FFF2-40B4-BE49-F238E27FC236}">
                <a16:creationId xmlns:a16="http://schemas.microsoft.com/office/drawing/2014/main" id="{154DEECF-C451-B140-A650-9DB9DCC41786}"/>
              </a:ext>
            </a:extLst>
          </p:cNvPr>
          <p:cNvSpPr>
            <a:spLocks/>
          </p:cNvSpPr>
          <p:nvPr/>
        </p:nvSpPr>
        <p:spPr bwMode="auto">
          <a:xfrm>
            <a:off x="9634116" y="5944369"/>
            <a:ext cx="195254" cy="39019"/>
          </a:xfrm>
          <a:custGeom>
            <a:avLst/>
            <a:gdLst>
              <a:gd name="T0" fmla="*/ 1 w 2773"/>
              <a:gd name="T1" fmla="*/ 0 h 738"/>
              <a:gd name="T2" fmla="*/ 0 w 2773"/>
              <a:gd name="T3" fmla="*/ 1 h 738"/>
              <a:gd name="T4" fmla="*/ 2 w 2773"/>
              <a:gd name="T5" fmla="*/ 1 h 738"/>
              <a:gd name="T6" fmla="*/ 2 w 2773"/>
              <a:gd name="T7" fmla="*/ 1 h 738"/>
              <a:gd name="T8" fmla="*/ 1 w 2773"/>
              <a:gd name="T9" fmla="*/ 0 h 73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773"/>
              <a:gd name="T16" fmla="*/ 0 h 738"/>
              <a:gd name="T17" fmla="*/ 2773 w 2773"/>
              <a:gd name="T18" fmla="*/ 738 h 73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773" h="738">
                <a:moveTo>
                  <a:pt x="33" y="0"/>
                </a:moveTo>
                <a:lnTo>
                  <a:pt x="0" y="99"/>
                </a:lnTo>
                <a:lnTo>
                  <a:pt x="2436" y="738"/>
                </a:lnTo>
                <a:cubicBezTo>
                  <a:pt x="2499" y="501"/>
                  <a:pt x="2773" y="727"/>
                  <a:pt x="2373" y="603"/>
                </a:cubicBezTo>
                <a:lnTo>
                  <a:pt x="33" y="0"/>
                </a:lnTo>
                <a:close/>
              </a:path>
            </a:pathLst>
          </a:custGeom>
          <a:gradFill rotWithShape="1">
            <a:gsLst>
              <a:gs pos="0">
                <a:srgbClr val="0000CC"/>
              </a:gs>
              <a:gs pos="100000">
                <a:schemeClr val="bg1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05" name="Freeform 1073">
            <a:extLst>
              <a:ext uri="{FF2B5EF4-FFF2-40B4-BE49-F238E27FC236}">
                <a16:creationId xmlns:a16="http://schemas.microsoft.com/office/drawing/2014/main" id="{61C09639-BDA6-1848-86B4-033F9F9979D9}"/>
              </a:ext>
            </a:extLst>
          </p:cNvPr>
          <p:cNvSpPr>
            <a:spLocks/>
          </p:cNvSpPr>
          <p:nvPr/>
        </p:nvSpPr>
        <p:spPr bwMode="auto">
          <a:xfrm>
            <a:off x="9804150" y="5868189"/>
            <a:ext cx="49860" cy="116079"/>
          </a:xfrm>
          <a:custGeom>
            <a:avLst/>
            <a:gdLst>
              <a:gd name="T0" fmla="*/ 2 w 637"/>
              <a:gd name="T1" fmla="*/ 0 h 1659"/>
              <a:gd name="T2" fmla="*/ 2 w 637"/>
              <a:gd name="T3" fmla="*/ 0 h 1659"/>
              <a:gd name="T4" fmla="*/ 1 w 637"/>
              <a:gd name="T5" fmla="*/ 15 h 1659"/>
              <a:gd name="T6" fmla="*/ 0 w 637"/>
              <a:gd name="T7" fmla="*/ 15 h 1659"/>
              <a:gd name="T8" fmla="*/ 2 w 637"/>
              <a:gd name="T9" fmla="*/ 0 h 165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37"/>
              <a:gd name="T16" fmla="*/ 0 h 1659"/>
              <a:gd name="T17" fmla="*/ 637 w 637"/>
              <a:gd name="T18" fmla="*/ 1659 h 165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37" h="1659">
                <a:moveTo>
                  <a:pt x="615" y="0"/>
                </a:moveTo>
                <a:lnTo>
                  <a:pt x="637" y="0"/>
                </a:lnTo>
                <a:lnTo>
                  <a:pt x="68" y="1659"/>
                </a:lnTo>
                <a:lnTo>
                  <a:pt x="0" y="1647"/>
                </a:lnTo>
                <a:lnTo>
                  <a:pt x="615" y="0"/>
                </a:lnTo>
                <a:close/>
              </a:path>
            </a:pathLst>
          </a:custGeom>
          <a:solidFill>
            <a:srgbClr val="4D4D4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06" name="Freeform 1074">
            <a:extLst>
              <a:ext uri="{FF2B5EF4-FFF2-40B4-BE49-F238E27FC236}">
                <a16:creationId xmlns:a16="http://schemas.microsoft.com/office/drawing/2014/main" id="{BBF9A35C-4B4A-604C-BCA3-20BC6C3D2D8B}"/>
              </a:ext>
            </a:extLst>
          </p:cNvPr>
          <p:cNvSpPr>
            <a:spLocks/>
          </p:cNvSpPr>
          <p:nvPr/>
        </p:nvSpPr>
        <p:spPr bwMode="auto">
          <a:xfrm>
            <a:off x="9634349" y="5949552"/>
            <a:ext cx="173637" cy="38530"/>
          </a:xfrm>
          <a:custGeom>
            <a:avLst/>
            <a:gdLst>
              <a:gd name="T0" fmla="*/ 0 w 2216"/>
              <a:gd name="T1" fmla="*/ 0 h 550"/>
              <a:gd name="T2" fmla="*/ 1 w 2216"/>
              <a:gd name="T3" fmla="*/ 1 h 550"/>
              <a:gd name="T4" fmla="*/ 9 w 2216"/>
              <a:gd name="T5" fmla="*/ 5 h 550"/>
              <a:gd name="T6" fmla="*/ 9 w 2216"/>
              <a:gd name="T7" fmla="*/ 4 h 550"/>
              <a:gd name="T8" fmla="*/ 0 w 2216"/>
              <a:gd name="T9" fmla="*/ 0 h 55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216"/>
              <a:gd name="T16" fmla="*/ 0 h 550"/>
              <a:gd name="T17" fmla="*/ 2216 w 2216"/>
              <a:gd name="T18" fmla="*/ 550 h 55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216" h="550">
                <a:moveTo>
                  <a:pt x="0" y="0"/>
                </a:moveTo>
                <a:lnTo>
                  <a:pt x="9" y="57"/>
                </a:lnTo>
                <a:lnTo>
                  <a:pt x="2164" y="550"/>
                </a:lnTo>
                <a:lnTo>
                  <a:pt x="2216" y="496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507" name="Group 1075">
            <a:extLst>
              <a:ext uri="{FF2B5EF4-FFF2-40B4-BE49-F238E27FC236}">
                <a16:creationId xmlns:a16="http://schemas.microsoft.com/office/drawing/2014/main" id="{C228B10E-0BB1-8D40-9DB1-545E285C7600}"/>
              </a:ext>
            </a:extLst>
          </p:cNvPr>
          <p:cNvGrpSpPr>
            <a:grpSpLocks/>
          </p:cNvGrpSpPr>
          <p:nvPr/>
        </p:nvGrpSpPr>
        <p:grpSpPr bwMode="auto">
          <a:xfrm>
            <a:off x="9631443" y="5990722"/>
            <a:ext cx="58925" cy="22883"/>
            <a:chOff x="1740" y="2642"/>
            <a:chExt cx="752" cy="327"/>
          </a:xfrm>
        </p:grpSpPr>
        <p:sp>
          <p:nvSpPr>
            <p:cNvPr id="514" name="Freeform 1076">
              <a:extLst>
                <a:ext uri="{FF2B5EF4-FFF2-40B4-BE49-F238E27FC236}">
                  <a16:creationId xmlns:a16="http://schemas.microsoft.com/office/drawing/2014/main" id="{DBE93115-3362-AE4D-A30A-337520C7391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0" y="2642"/>
              <a:ext cx="752" cy="327"/>
            </a:xfrm>
            <a:custGeom>
              <a:avLst/>
              <a:gdLst>
                <a:gd name="T0" fmla="*/ 293 w 752"/>
                <a:gd name="T1" fmla="*/ 0 h 327"/>
                <a:gd name="T2" fmla="*/ 752 w 752"/>
                <a:gd name="T3" fmla="*/ 124 h 327"/>
                <a:gd name="T4" fmla="*/ 470 w 752"/>
                <a:gd name="T5" fmla="*/ 327 h 327"/>
                <a:gd name="T6" fmla="*/ 0 w 752"/>
                <a:gd name="T7" fmla="*/ 183 h 327"/>
                <a:gd name="T8" fmla="*/ 293 w 752"/>
                <a:gd name="T9" fmla="*/ 0 h 3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2"/>
                <a:gd name="T16" fmla="*/ 0 h 327"/>
                <a:gd name="T17" fmla="*/ 752 w 752"/>
                <a:gd name="T18" fmla="*/ 327 h 3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2" h="327">
                  <a:moveTo>
                    <a:pt x="293" y="0"/>
                  </a:moveTo>
                  <a:lnTo>
                    <a:pt x="752" y="124"/>
                  </a:lnTo>
                  <a:lnTo>
                    <a:pt x="470" y="327"/>
                  </a:lnTo>
                  <a:lnTo>
                    <a:pt x="0" y="18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5" name="Freeform 1077">
              <a:extLst>
                <a:ext uri="{FF2B5EF4-FFF2-40B4-BE49-F238E27FC236}">
                  <a16:creationId xmlns:a16="http://schemas.microsoft.com/office/drawing/2014/main" id="{E980EACA-94CF-194A-AC7A-1415DBB4CAF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4" y="2649"/>
              <a:ext cx="726" cy="311"/>
            </a:xfrm>
            <a:custGeom>
              <a:avLst/>
              <a:gdLst>
                <a:gd name="T0" fmla="*/ 282 w 726"/>
                <a:gd name="T1" fmla="*/ 0 h 311"/>
                <a:gd name="T2" fmla="*/ 726 w 726"/>
                <a:gd name="T3" fmla="*/ 119 h 311"/>
                <a:gd name="T4" fmla="*/ 457 w 726"/>
                <a:gd name="T5" fmla="*/ 311 h 311"/>
                <a:gd name="T6" fmla="*/ 0 w 726"/>
                <a:gd name="T7" fmla="*/ 173 h 311"/>
                <a:gd name="T8" fmla="*/ 282 w 726"/>
                <a:gd name="T9" fmla="*/ 0 h 3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26"/>
                <a:gd name="T16" fmla="*/ 0 h 311"/>
                <a:gd name="T17" fmla="*/ 726 w 726"/>
                <a:gd name="T18" fmla="*/ 311 h 3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26" h="311">
                  <a:moveTo>
                    <a:pt x="282" y="0"/>
                  </a:moveTo>
                  <a:lnTo>
                    <a:pt x="726" y="119"/>
                  </a:lnTo>
                  <a:lnTo>
                    <a:pt x="457" y="311"/>
                  </a:lnTo>
                  <a:lnTo>
                    <a:pt x="0" y="173"/>
                  </a:lnTo>
                  <a:lnTo>
                    <a:pt x="282" y="0"/>
                  </a:lnTo>
                  <a:close/>
                </a:path>
              </a:pathLst>
            </a:custGeom>
            <a:gradFill rotWithShape="1">
              <a:gsLst>
                <a:gs pos="0">
                  <a:srgbClr val="4D4D4D"/>
                </a:gs>
                <a:gs pos="100000">
                  <a:srgbClr val="DDDDDD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6" name="Freeform 1078">
              <a:extLst>
                <a:ext uri="{FF2B5EF4-FFF2-40B4-BE49-F238E27FC236}">
                  <a16:creationId xmlns:a16="http://schemas.microsoft.com/office/drawing/2014/main" id="{67C8CECC-A4D3-D543-A1C2-92A3DDD6045E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8" y="2770"/>
              <a:ext cx="258" cy="100"/>
            </a:xfrm>
            <a:custGeom>
              <a:avLst/>
              <a:gdLst>
                <a:gd name="T0" fmla="*/ 0 w 258"/>
                <a:gd name="T1" fmla="*/ 44 h 100"/>
                <a:gd name="T2" fmla="*/ 75 w 258"/>
                <a:gd name="T3" fmla="*/ 0 h 100"/>
                <a:gd name="T4" fmla="*/ 258 w 258"/>
                <a:gd name="T5" fmla="*/ 50 h 100"/>
                <a:gd name="T6" fmla="*/ 183 w 258"/>
                <a:gd name="T7" fmla="*/ 100 h 100"/>
                <a:gd name="T8" fmla="*/ 0 w 258"/>
                <a:gd name="T9" fmla="*/ 44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0"/>
                <a:gd name="T17" fmla="*/ 258 w 258"/>
                <a:gd name="T18" fmla="*/ 100 h 1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0">
                  <a:moveTo>
                    <a:pt x="0" y="44"/>
                  </a:moveTo>
                  <a:lnTo>
                    <a:pt x="75" y="0"/>
                  </a:lnTo>
                  <a:lnTo>
                    <a:pt x="258" y="50"/>
                  </a:lnTo>
                  <a:lnTo>
                    <a:pt x="183" y="100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7" name="Freeform 1079">
              <a:extLst>
                <a:ext uri="{FF2B5EF4-FFF2-40B4-BE49-F238E27FC236}">
                  <a16:creationId xmlns:a16="http://schemas.microsoft.com/office/drawing/2014/main" id="{DF7F90DA-E9FF-E64E-979A-F2C4CF6F27EF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9" y="2816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8" name="Freeform 1080">
              <a:extLst>
                <a:ext uri="{FF2B5EF4-FFF2-40B4-BE49-F238E27FC236}">
                  <a16:creationId xmlns:a16="http://schemas.microsoft.com/office/drawing/2014/main" id="{1FB7CFF5-5312-6B45-B1C9-1E8019D9AB7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0" y="2834"/>
              <a:ext cx="258" cy="102"/>
            </a:xfrm>
            <a:custGeom>
              <a:avLst/>
              <a:gdLst>
                <a:gd name="T0" fmla="*/ 0 w 258"/>
                <a:gd name="T1" fmla="*/ 46 h 102"/>
                <a:gd name="T2" fmla="*/ 71 w 258"/>
                <a:gd name="T3" fmla="*/ 0 h 102"/>
                <a:gd name="T4" fmla="*/ 258 w 258"/>
                <a:gd name="T5" fmla="*/ 52 h 102"/>
                <a:gd name="T6" fmla="*/ 183 w 258"/>
                <a:gd name="T7" fmla="*/ 102 h 102"/>
                <a:gd name="T8" fmla="*/ 0 w 258"/>
                <a:gd name="T9" fmla="*/ 46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2"/>
                <a:gd name="T17" fmla="*/ 258 w 258"/>
                <a:gd name="T18" fmla="*/ 102 h 1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2">
                  <a:moveTo>
                    <a:pt x="0" y="46"/>
                  </a:moveTo>
                  <a:lnTo>
                    <a:pt x="71" y="0"/>
                  </a:lnTo>
                  <a:lnTo>
                    <a:pt x="258" y="52"/>
                  </a:lnTo>
                  <a:lnTo>
                    <a:pt x="183" y="102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9" name="Freeform 1081">
              <a:extLst>
                <a:ext uri="{FF2B5EF4-FFF2-40B4-BE49-F238E27FC236}">
                  <a16:creationId xmlns:a16="http://schemas.microsoft.com/office/drawing/2014/main" id="{F6743163-40E8-634F-BDA5-FD850E9C93C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1" y="2882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508" name="Freeform 1082">
            <a:extLst>
              <a:ext uri="{FF2B5EF4-FFF2-40B4-BE49-F238E27FC236}">
                <a16:creationId xmlns:a16="http://schemas.microsoft.com/office/drawing/2014/main" id="{5C688E93-8024-AF4A-9FAE-F872353A70E6}"/>
              </a:ext>
            </a:extLst>
          </p:cNvPr>
          <p:cNvSpPr>
            <a:spLocks/>
          </p:cNvSpPr>
          <p:nvPr/>
        </p:nvSpPr>
        <p:spPr bwMode="auto">
          <a:xfrm>
            <a:off x="9732325" y="5994145"/>
            <a:ext cx="71361" cy="50265"/>
          </a:xfrm>
          <a:custGeom>
            <a:avLst/>
            <a:gdLst>
              <a:gd name="T0" fmla="*/ 1 w 990"/>
              <a:gd name="T1" fmla="*/ 2 h 792"/>
              <a:gd name="T2" fmla="*/ 1 w 990"/>
              <a:gd name="T3" fmla="*/ 0 h 792"/>
              <a:gd name="T4" fmla="*/ 1 w 990"/>
              <a:gd name="T5" fmla="*/ 1 h 792"/>
              <a:gd name="T6" fmla="*/ 0 w 990"/>
              <a:gd name="T7" fmla="*/ 2 h 792"/>
              <a:gd name="T8" fmla="*/ 1 w 990"/>
              <a:gd name="T9" fmla="*/ 2 h 79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990"/>
              <a:gd name="T16" fmla="*/ 0 h 792"/>
              <a:gd name="T17" fmla="*/ 990 w 990"/>
              <a:gd name="T18" fmla="*/ 792 h 79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990" h="792">
                <a:moveTo>
                  <a:pt x="3" y="738"/>
                </a:moveTo>
                <a:lnTo>
                  <a:pt x="990" y="0"/>
                </a:lnTo>
                <a:lnTo>
                  <a:pt x="987" y="60"/>
                </a:lnTo>
                <a:lnTo>
                  <a:pt x="0" y="792"/>
                </a:lnTo>
                <a:lnTo>
                  <a:pt x="3" y="738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09" name="Freeform 1083">
            <a:extLst>
              <a:ext uri="{FF2B5EF4-FFF2-40B4-BE49-F238E27FC236}">
                <a16:creationId xmlns:a16="http://schemas.microsoft.com/office/drawing/2014/main" id="{E2D8B864-6DD1-D042-9409-8862ACC1AADF}"/>
              </a:ext>
            </a:extLst>
          </p:cNvPr>
          <p:cNvSpPr>
            <a:spLocks/>
          </p:cNvSpPr>
          <p:nvPr/>
        </p:nvSpPr>
        <p:spPr bwMode="auto">
          <a:xfrm>
            <a:off x="9550204" y="5998154"/>
            <a:ext cx="182586" cy="45864"/>
          </a:xfrm>
          <a:custGeom>
            <a:avLst/>
            <a:gdLst>
              <a:gd name="T0" fmla="*/ 1 w 2532"/>
              <a:gd name="T1" fmla="*/ 0 h 723"/>
              <a:gd name="T2" fmla="*/ 1 w 2532"/>
              <a:gd name="T3" fmla="*/ 0 h 723"/>
              <a:gd name="T4" fmla="*/ 4 w 2532"/>
              <a:gd name="T5" fmla="*/ 2 h 723"/>
              <a:gd name="T6" fmla="*/ 4 w 2532"/>
              <a:gd name="T7" fmla="*/ 2 h 723"/>
              <a:gd name="T8" fmla="*/ 0 w 2532"/>
              <a:gd name="T9" fmla="*/ 1 h 723"/>
              <a:gd name="T10" fmla="*/ 1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10" name="Freeform 1084">
            <a:extLst>
              <a:ext uri="{FF2B5EF4-FFF2-40B4-BE49-F238E27FC236}">
                <a16:creationId xmlns:a16="http://schemas.microsoft.com/office/drawing/2014/main" id="{CC7A3F9E-B0BC-2945-B124-91C53102EAF2}"/>
              </a:ext>
            </a:extLst>
          </p:cNvPr>
          <p:cNvSpPr>
            <a:spLocks/>
          </p:cNvSpPr>
          <p:nvPr/>
        </p:nvSpPr>
        <p:spPr bwMode="auto">
          <a:xfrm>
            <a:off x="9550320" y="5989744"/>
            <a:ext cx="1976" cy="9290"/>
          </a:xfrm>
          <a:custGeom>
            <a:avLst/>
            <a:gdLst>
              <a:gd name="T0" fmla="*/ 1 w 26"/>
              <a:gd name="T1" fmla="*/ 1 h 147"/>
              <a:gd name="T2" fmla="*/ 1 w 26"/>
              <a:gd name="T3" fmla="*/ 1 h 147"/>
              <a:gd name="T4" fmla="*/ 0 w 26"/>
              <a:gd name="T5" fmla="*/ 1 h 147"/>
              <a:gd name="T6" fmla="*/ 1 w 26"/>
              <a:gd name="T7" fmla="*/ 0 h 147"/>
              <a:gd name="T8" fmla="*/ 1 w 26"/>
              <a:gd name="T9" fmla="*/ 1 h 1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"/>
              <a:gd name="T16" fmla="*/ 0 h 147"/>
              <a:gd name="T17" fmla="*/ 26 w 26"/>
              <a:gd name="T18" fmla="*/ 147 h 14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6" h="147">
                <a:moveTo>
                  <a:pt x="26" y="10"/>
                </a:moveTo>
                <a:lnTo>
                  <a:pt x="23" y="147"/>
                </a:lnTo>
                <a:lnTo>
                  <a:pt x="0" y="144"/>
                </a:lnTo>
                <a:lnTo>
                  <a:pt x="3" y="0"/>
                </a:lnTo>
                <a:lnTo>
                  <a:pt x="26" y="1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11" name="Freeform 1085">
            <a:extLst>
              <a:ext uri="{FF2B5EF4-FFF2-40B4-BE49-F238E27FC236}">
                <a16:creationId xmlns:a16="http://schemas.microsoft.com/office/drawing/2014/main" id="{B8E20EA9-88B9-0A42-A470-7AF9E8810568}"/>
              </a:ext>
            </a:extLst>
          </p:cNvPr>
          <p:cNvSpPr>
            <a:spLocks/>
          </p:cNvSpPr>
          <p:nvPr/>
        </p:nvSpPr>
        <p:spPr bwMode="auto">
          <a:xfrm>
            <a:off x="9550436" y="5951899"/>
            <a:ext cx="84843" cy="38432"/>
          </a:xfrm>
          <a:custGeom>
            <a:avLst/>
            <a:gdLst>
              <a:gd name="T0" fmla="*/ 1 w 1176"/>
              <a:gd name="T1" fmla="*/ 0 h 606"/>
              <a:gd name="T2" fmla="*/ 0 w 1176"/>
              <a:gd name="T3" fmla="*/ 1 h 606"/>
              <a:gd name="T4" fmla="*/ 1 w 1176"/>
              <a:gd name="T5" fmla="*/ 1 h 606"/>
              <a:gd name="T6" fmla="*/ 1 w 1176"/>
              <a:gd name="T7" fmla="*/ 1 h 606"/>
              <a:gd name="T8" fmla="*/ 1 w 1176"/>
              <a:gd name="T9" fmla="*/ 0 h 60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176"/>
              <a:gd name="T16" fmla="*/ 0 h 606"/>
              <a:gd name="T17" fmla="*/ 1176 w 1176"/>
              <a:gd name="T18" fmla="*/ 606 h 60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176" h="606">
                <a:moveTo>
                  <a:pt x="1170" y="0"/>
                </a:moveTo>
                <a:lnTo>
                  <a:pt x="0" y="597"/>
                </a:lnTo>
                <a:lnTo>
                  <a:pt x="30" y="606"/>
                </a:lnTo>
                <a:lnTo>
                  <a:pt x="1176" y="18"/>
                </a:lnTo>
                <a:lnTo>
                  <a:pt x="1170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12" name="Freeform 1086">
            <a:extLst>
              <a:ext uri="{FF2B5EF4-FFF2-40B4-BE49-F238E27FC236}">
                <a16:creationId xmlns:a16="http://schemas.microsoft.com/office/drawing/2014/main" id="{A9D04135-B045-A743-95D7-CA5EF36EE738}"/>
              </a:ext>
            </a:extLst>
          </p:cNvPr>
          <p:cNvSpPr>
            <a:spLocks/>
          </p:cNvSpPr>
          <p:nvPr/>
        </p:nvSpPr>
        <p:spPr bwMode="auto">
          <a:xfrm>
            <a:off x="9556131" y="5991700"/>
            <a:ext cx="173172" cy="44104"/>
          </a:xfrm>
          <a:custGeom>
            <a:avLst/>
            <a:gdLst>
              <a:gd name="T0" fmla="*/ 1 w 2532"/>
              <a:gd name="T1" fmla="*/ 0 h 723"/>
              <a:gd name="T2" fmla="*/ 1 w 2532"/>
              <a:gd name="T3" fmla="*/ 0 h 723"/>
              <a:gd name="T4" fmla="*/ 1 w 2532"/>
              <a:gd name="T5" fmla="*/ 1 h 723"/>
              <a:gd name="T6" fmla="*/ 1 w 2532"/>
              <a:gd name="T7" fmla="*/ 1 h 723"/>
              <a:gd name="T8" fmla="*/ 0 w 2532"/>
              <a:gd name="T9" fmla="*/ 1 h 723"/>
              <a:gd name="T10" fmla="*/ 1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13" name="Freeform 1087">
            <a:extLst>
              <a:ext uri="{FF2B5EF4-FFF2-40B4-BE49-F238E27FC236}">
                <a16:creationId xmlns:a16="http://schemas.microsoft.com/office/drawing/2014/main" id="{C0583F57-71B7-B142-BC2A-15444A0CF4E5}"/>
              </a:ext>
            </a:extLst>
          </p:cNvPr>
          <p:cNvSpPr>
            <a:spLocks/>
          </p:cNvSpPr>
          <p:nvPr/>
        </p:nvSpPr>
        <p:spPr bwMode="auto">
          <a:xfrm flipV="1">
            <a:off x="9729071" y="5988571"/>
            <a:ext cx="70663" cy="45669"/>
          </a:xfrm>
          <a:custGeom>
            <a:avLst/>
            <a:gdLst>
              <a:gd name="T0" fmla="*/ 0 w 2532"/>
              <a:gd name="T1" fmla="*/ 0 h 723"/>
              <a:gd name="T2" fmla="*/ 0 w 2532"/>
              <a:gd name="T3" fmla="*/ 0 h 723"/>
              <a:gd name="T4" fmla="*/ 0 w 2532"/>
              <a:gd name="T5" fmla="*/ 2 h 723"/>
              <a:gd name="T6" fmla="*/ 0 w 2532"/>
              <a:gd name="T7" fmla="*/ 2 h 723"/>
              <a:gd name="T8" fmla="*/ 0 w 2532"/>
              <a:gd name="T9" fmla="*/ 1 h 723"/>
              <a:gd name="T10" fmla="*/ 0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72" name="Group 983">
            <a:extLst>
              <a:ext uri="{FF2B5EF4-FFF2-40B4-BE49-F238E27FC236}">
                <a16:creationId xmlns:a16="http://schemas.microsoft.com/office/drawing/2014/main" id="{105B6396-94AE-3641-98AD-7B23024BF303}"/>
              </a:ext>
            </a:extLst>
          </p:cNvPr>
          <p:cNvGrpSpPr>
            <a:grpSpLocks/>
          </p:cNvGrpSpPr>
          <p:nvPr/>
        </p:nvGrpSpPr>
        <p:grpSpPr bwMode="auto">
          <a:xfrm>
            <a:off x="10017877" y="5636388"/>
            <a:ext cx="171450" cy="348944"/>
            <a:chOff x="4140" y="429"/>
            <a:chExt cx="1425" cy="2396"/>
          </a:xfrm>
        </p:grpSpPr>
        <p:sp>
          <p:nvSpPr>
            <p:cNvPr id="175" name="Freeform 984">
              <a:extLst>
                <a:ext uri="{FF2B5EF4-FFF2-40B4-BE49-F238E27FC236}">
                  <a16:creationId xmlns:a16="http://schemas.microsoft.com/office/drawing/2014/main" id="{69921432-2526-D74B-B1B3-EF4990D573E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" name="Rectangle 985">
              <a:extLst>
                <a:ext uri="{FF2B5EF4-FFF2-40B4-BE49-F238E27FC236}">
                  <a16:creationId xmlns:a16="http://schemas.microsoft.com/office/drawing/2014/main" id="{372674DE-08A1-7340-A835-CB738EF1A6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429"/>
              <a:ext cx="1046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177" name="Freeform 986">
              <a:extLst>
                <a:ext uri="{FF2B5EF4-FFF2-40B4-BE49-F238E27FC236}">
                  <a16:creationId xmlns:a16="http://schemas.microsoft.com/office/drawing/2014/main" id="{210AB56E-8E3A-464C-BA90-E5EE13DE14A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8" name="Freeform 987">
              <a:extLst>
                <a:ext uri="{FF2B5EF4-FFF2-40B4-BE49-F238E27FC236}">
                  <a16:creationId xmlns:a16="http://schemas.microsoft.com/office/drawing/2014/main" id="{4B6304D8-37E4-9743-9663-D2140A3373C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9" name="Rectangle 988">
              <a:extLst>
                <a:ext uri="{FF2B5EF4-FFF2-40B4-BE49-F238E27FC236}">
                  <a16:creationId xmlns:a16="http://schemas.microsoft.com/office/drawing/2014/main" id="{01DA0D94-4858-4748-835A-0A295C76DA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0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grpSp>
          <p:nvGrpSpPr>
            <p:cNvPr id="180" name="Group 989">
              <a:extLst>
                <a:ext uri="{FF2B5EF4-FFF2-40B4-BE49-F238E27FC236}">
                  <a16:creationId xmlns:a16="http://schemas.microsoft.com/office/drawing/2014/main" id="{653C7E87-1F7F-B94B-970F-8043BE6AD49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205" name="AutoShape 990">
                <a:extLst>
                  <a:ext uri="{FF2B5EF4-FFF2-40B4-BE49-F238E27FC236}">
                    <a16:creationId xmlns:a16="http://schemas.microsoft.com/office/drawing/2014/main" id="{9E8BF054-B12E-C746-9DCC-FFC0FBE117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1" cy="14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  <p:sp>
            <p:nvSpPr>
              <p:cNvPr id="206" name="AutoShape 991">
                <a:extLst>
                  <a:ext uri="{FF2B5EF4-FFF2-40B4-BE49-F238E27FC236}">
                    <a16:creationId xmlns:a16="http://schemas.microsoft.com/office/drawing/2014/main" id="{60A26098-3AC3-5F48-AF12-0376133BA2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1"/>
                <a:ext cx="696" cy="11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181" name="Rectangle 992">
              <a:extLst>
                <a:ext uri="{FF2B5EF4-FFF2-40B4-BE49-F238E27FC236}">
                  <a16:creationId xmlns:a16="http://schemas.microsoft.com/office/drawing/2014/main" id="{AB0AE9A0-AEC6-B542-BAA1-AD6A9E2574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022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grpSp>
          <p:nvGrpSpPr>
            <p:cNvPr id="182" name="Group 993">
              <a:extLst>
                <a:ext uri="{FF2B5EF4-FFF2-40B4-BE49-F238E27FC236}">
                  <a16:creationId xmlns:a16="http://schemas.microsoft.com/office/drawing/2014/main" id="{2E23BBDE-93A3-014A-8AD9-509F2B13331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203" name="AutoShape 994">
                <a:extLst>
                  <a:ext uri="{FF2B5EF4-FFF2-40B4-BE49-F238E27FC236}">
                    <a16:creationId xmlns:a16="http://schemas.microsoft.com/office/drawing/2014/main" id="{CF10A6D2-6E36-BA46-8AB3-2A153E9ECE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4"/>
                <a:ext cx="721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  <p:sp>
            <p:nvSpPr>
              <p:cNvPr id="204" name="AutoShape 995">
                <a:extLst>
                  <a:ext uri="{FF2B5EF4-FFF2-40B4-BE49-F238E27FC236}">
                    <a16:creationId xmlns:a16="http://schemas.microsoft.com/office/drawing/2014/main" id="{964D14B2-2639-5A46-B2D5-48A8B0C319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1"/>
                <a:ext cx="69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183" name="Rectangle 996">
              <a:extLst>
                <a:ext uri="{FF2B5EF4-FFF2-40B4-BE49-F238E27FC236}">
                  <a16:creationId xmlns:a16="http://schemas.microsoft.com/office/drawing/2014/main" id="{426E7337-36DD-B64A-88F7-00D5A742F9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354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184" name="Rectangle 997">
              <a:extLst>
                <a:ext uri="{FF2B5EF4-FFF2-40B4-BE49-F238E27FC236}">
                  <a16:creationId xmlns:a16="http://schemas.microsoft.com/office/drawing/2014/main" id="{BE4D7353-7D2D-9F42-8A6A-65BAA6259C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5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grpSp>
          <p:nvGrpSpPr>
            <p:cNvPr id="185" name="Group 998">
              <a:extLst>
                <a:ext uri="{FF2B5EF4-FFF2-40B4-BE49-F238E27FC236}">
                  <a16:creationId xmlns:a16="http://schemas.microsoft.com/office/drawing/2014/main" id="{10644FFB-BF70-614B-94F5-58CB99D12E0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201" name="AutoShape 999">
                <a:extLst>
                  <a:ext uri="{FF2B5EF4-FFF2-40B4-BE49-F238E27FC236}">
                    <a16:creationId xmlns:a16="http://schemas.microsoft.com/office/drawing/2014/main" id="{2EEDFBCE-8402-0442-A96B-A6412C51C6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8" y="2586"/>
                <a:ext cx="720" cy="12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  <p:sp>
            <p:nvSpPr>
              <p:cNvPr id="202" name="AutoShape 1000">
                <a:extLst>
                  <a:ext uri="{FF2B5EF4-FFF2-40B4-BE49-F238E27FC236}">
                    <a16:creationId xmlns:a16="http://schemas.microsoft.com/office/drawing/2014/main" id="{5BBF678C-8365-374C-8592-2F40109183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6"/>
                <a:ext cx="695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186" name="Freeform 1001">
              <a:extLst>
                <a:ext uri="{FF2B5EF4-FFF2-40B4-BE49-F238E27FC236}">
                  <a16:creationId xmlns:a16="http://schemas.microsoft.com/office/drawing/2014/main" id="{43320BBC-6D3F-CE4C-AE57-EE45F3319F3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87" name="Group 1002">
              <a:extLst>
                <a:ext uri="{FF2B5EF4-FFF2-40B4-BE49-F238E27FC236}">
                  <a16:creationId xmlns:a16="http://schemas.microsoft.com/office/drawing/2014/main" id="{4ED748C4-471F-B74E-9328-2437DB94B8F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99" name="AutoShape 1003">
                <a:extLst>
                  <a:ext uri="{FF2B5EF4-FFF2-40B4-BE49-F238E27FC236}">
                    <a16:creationId xmlns:a16="http://schemas.microsoft.com/office/drawing/2014/main" id="{DE163CA4-FABE-9B4C-973B-7160FB0CA8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71"/>
                <a:ext cx="732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  <p:sp>
            <p:nvSpPr>
              <p:cNvPr id="200" name="AutoShape 1004">
                <a:extLst>
                  <a:ext uri="{FF2B5EF4-FFF2-40B4-BE49-F238E27FC236}">
                    <a16:creationId xmlns:a16="http://schemas.microsoft.com/office/drawing/2014/main" id="{D50A283A-2FFB-A24F-A406-2910EEA8C4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7"/>
                <a:ext cx="720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188" name="Rectangle 1005">
              <a:extLst>
                <a:ext uri="{FF2B5EF4-FFF2-40B4-BE49-F238E27FC236}">
                  <a16:creationId xmlns:a16="http://schemas.microsoft.com/office/drawing/2014/main" id="{42659E43-E287-8942-BD23-94141CB4BE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6" y="429"/>
              <a:ext cx="70" cy="2285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189" name="Freeform 1006">
              <a:extLst>
                <a:ext uri="{FF2B5EF4-FFF2-40B4-BE49-F238E27FC236}">
                  <a16:creationId xmlns:a16="http://schemas.microsoft.com/office/drawing/2014/main" id="{48DEF8E3-26E3-0E48-88EA-BAB435AE515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0" name="Freeform 1007">
              <a:extLst>
                <a:ext uri="{FF2B5EF4-FFF2-40B4-BE49-F238E27FC236}">
                  <a16:creationId xmlns:a16="http://schemas.microsoft.com/office/drawing/2014/main" id="{7869EB64-11F6-624E-9B28-6986DD9D076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1" name="Oval 1008">
              <a:extLst>
                <a:ext uri="{FF2B5EF4-FFF2-40B4-BE49-F238E27FC236}">
                  <a16:creationId xmlns:a16="http://schemas.microsoft.com/office/drawing/2014/main" id="{322E0F0C-40A1-7E43-B9BC-A271C6411E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1"/>
              <a:ext cx="50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192" name="Freeform 1009">
              <a:extLst>
                <a:ext uri="{FF2B5EF4-FFF2-40B4-BE49-F238E27FC236}">
                  <a16:creationId xmlns:a16="http://schemas.microsoft.com/office/drawing/2014/main" id="{2C34A91D-8DF1-DE40-8F88-B7AB2BE630C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3" name="AutoShape 1010">
              <a:extLst>
                <a:ext uri="{FF2B5EF4-FFF2-40B4-BE49-F238E27FC236}">
                  <a16:creationId xmlns:a16="http://schemas.microsoft.com/office/drawing/2014/main" id="{C10585A3-5046-F44C-A720-1B5360D1A1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5"/>
              <a:ext cx="1196" cy="150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194" name="AutoShape 1011">
              <a:extLst>
                <a:ext uri="{FF2B5EF4-FFF2-40B4-BE49-F238E27FC236}">
                  <a16:creationId xmlns:a16="http://schemas.microsoft.com/office/drawing/2014/main" id="{0F1CC371-A8A5-1146-9D54-06BA5783B2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2714"/>
              <a:ext cx="1066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195" name="Oval 1012">
              <a:extLst>
                <a:ext uri="{FF2B5EF4-FFF2-40B4-BE49-F238E27FC236}">
                  <a16:creationId xmlns:a16="http://schemas.microsoft.com/office/drawing/2014/main" id="{165ACFDB-EB0A-EF4A-A53B-E952BF38B2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9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196" name="Oval 1013">
              <a:extLst>
                <a:ext uri="{FF2B5EF4-FFF2-40B4-BE49-F238E27FC236}">
                  <a16:creationId xmlns:a16="http://schemas.microsoft.com/office/drawing/2014/main" id="{8E1C86F1-E8A5-AB43-9FBE-05329F11F8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9" y="2382"/>
              <a:ext cx="159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solidFill>
                  <a:srgbClr val="FF0000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97" name="Oval 1014">
              <a:extLst>
                <a:ext uri="{FF2B5EF4-FFF2-40B4-BE49-F238E27FC236}">
                  <a16:creationId xmlns:a16="http://schemas.microsoft.com/office/drawing/2014/main" id="{0C189499-8A09-3E4B-B216-1DBC5D3CDC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8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198" name="Rectangle 1015">
              <a:extLst>
                <a:ext uri="{FF2B5EF4-FFF2-40B4-BE49-F238E27FC236}">
                  <a16:creationId xmlns:a16="http://schemas.microsoft.com/office/drawing/2014/main" id="{F801E0C5-03DC-4947-89BB-24F841D73C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7" y="1837"/>
              <a:ext cx="80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</p:grpSp>
      <p:grpSp>
        <p:nvGrpSpPr>
          <p:cNvPr id="487" name="Group 590">
            <a:extLst>
              <a:ext uri="{FF2B5EF4-FFF2-40B4-BE49-F238E27FC236}">
                <a16:creationId xmlns:a16="http://schemas.microsoft.com/office/drawing/2014/main" id="{B2AAF0C3-BD73-634D-B492-B7CCF9735ED5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773981" y="5281060"/>
            <a:ext cx="345630" cy="320302"/>
            <a:chOff x="2839" y="3501"/>
            <a:chExt cx="755" cy="803"/>
          </a:xfrm>
        </p:grpSpPr>
        <p:pic>
          <p:nvPicPr>
            <p:cNvPr id="488" name="Picture 591" descr="desktop_computer_stylized_medium">
              <a:extLst>
                <a:ext uri="{FF2B5EF4-FFF2-40B4-BE49-F238E27FC236}">
                  <a16:creationId xmlns:a16="http://schemas.microsoft.com/office/drawing/2014/main" id="{1B000E5D-AA79-9741-93EF-69776E79DCF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89" name="Freeform 592">
              <a:extLst>
                <a:ext uri="{FF2B5EF4-FFF2-40B4-BE49-F238E27FC236}">
                  <a16:creationId xmlns:a16="http://schemas.microsoft.com/office/drawing/2014/main" id="{E285DBFE-A1C0-DE49-94FA-3F8D49F9AA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20" name="Group 19">
            <a:extLst>
              <a:ext uri="{FF2B5EF4-FFF2-40B4-BE49-F238E27FC236}">
                <a16:creationId xmlns:a16="http://schemas.microsoft.com/office/drawing/2014/main" id="{A912210B-AFA0-C747-B0D5-6E0D32FFEF07}"/>
              </a:ext>
            </a:extLst>
          </p:cNvPr>
          <p:cNvGrpSpPr/>
          <p:nvPr/>
        </p:nvGrpSpPr>
        <p:grpSpPr>
          <a:xfrm>
            <a:off x="7439074" y="1859725"/>
            <a:ext cx="4144321" cy="4127477"/>
            <a:chOff x="7439074" y="1859725"/>
            <a:chExt cx="4144321" cy="4127477"/>
          </a:xfrm>
        </p:grpSpPr>
        <p:grpSp>
          <p:nvGrpSpPr>
            <p:cNvPr id="15" name="Group 14">
              <a:extLst>
                <a:ext uri="{FF2B5EF4-FFF2-40B4-BE49-F238E27FC236}">
                  <a16:creationId xmlns:a16="http://schemas.microsoft.com/office/drawing/2014/main" id="{5DBD1858-2E40-9545-88AD-AAD37777C13D}"/>
                </a:ext>
              </a:extLst>
            </p:cNvPr>
            <p:cNvGrpSpPr/>
            <p:nvPr/>
          </p:nvGrpSpPr>
          <p:grpSpPr>
            <a:xfrm>
              <a:off x="7439074" y="1859725"/>
              <a:ext cx="1802647" cy="1120859"/>
              <a:chOff x="7439074" y="1859725"/>
              <a:chExt cx="1802647" cy="1120859"/>
            </a:xfrm>
          </p:grpSpPr>
          <p:pic>
            <p:nvPicPr>
              <p:cNvPr id="242" name="Picture 799" descr="cell_tower_radiation copy">
                <a:extLst>
                  <a:ext uri="{FF2B5EF4-FFF2-40B4-BE49-F238E27FC236}">
                    <a16:creationId xmlns:a16="http://schemas.microsoft.com/office/drawing/2014/main" id="{B5B28CD6-3076-384D-8180-86543C59B6C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980866" y="2158167"/>
                <a:ext cx="457200" cy="3327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39" name="Line 426">
                <a:extLst>
                  <a:ext uri="{FF2B5EF4-FFF2-40B4-BE49-F238E27FC236}">
                    <a16:creationId xmlns:a16="http://schemas.microsoft.com/office/drawing/2014/main" id="{DDAEB50C-98DD-DA43-B9C4-9AB7F9ED5BF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207860" y="2700359"/>
                <a:ext cx="227964" cy="17435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241" name="Group 783">
                <a:extLst>
                  <a:ext uri="{FF2B5EF4-FFF2-40B4-BE49-F238E27FC236}">
                    <a16:creationId xmlns:a16="http://schemas.microsoft.com/office/drawing/2014/main" id="{02FEAFB4-9831-B64A-9F54-92C532E8F36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050698" y="2309376"/>
                <a:ext cx="298450" cy="464008"/>
                <a:chOff x="3130" y="3288"/>
                <a:chExt cx="410" cy="742"/>
              </a:xfrm>
            </p:grpSpPr>
            <p:sp>
              <p:nvSpPr>
                <p:cNvPr id="244" name="Line 270">
                  <a:extLst>
                    <a:ext uri="{FF2B5EF4-FFF2-40B4-BE49-F238E27FC236}">
                      <a16:creationId xmlns:a16="http://schemas.microsoft.com/office/drawing/2014/main" id="{A9300902-94F3-8949-9A54-8B95986ACBE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3130" y="3288"/>
                  <a:ext cx="205" cy="672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245" name="Line 271">
                  <a:extLst>
                    <a:ext uri="{FF2B5EF4-FFF2-40B4-BE49-F238E27FC236}">
                      <a16:creationId xmlns:a16="http://schemas.microsoft.com/office/drawing/2014/main" id="{B93F32E3-8690-BD4B-B848-94E1FAAB5E8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335" y="3288"/>
                  <a:ext cx="205" cy="669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246" name="Line 272">
                  <a:extLst>
                    <a:ext uri="{FF2B5EF4-FFF2-40B4-BE49-F238E27FC236}">
                      <a16:creationId xmlns:a16="http://schemas.microsoft.com/office/drawing/2014/main" id="{AB0BEDC3-F0F0-4E42-A55F-57AC0548D59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130" y="3957"/>
                  <a:ext cx="205" cy="73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247" name="Line 273">
                  <a:extLst>
                    <a:ext uri="{FF2B5EF4-FFF2-40B4-BE49-F238E27FC236}">
                      <a16:creationId xmlns:a16="http://schemas.microsoft.com/office/drawing/2014/main" id="{3AF299DE-8F54-D84C-B398-5B3B44C53A9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3335" y="3957"/>
                  <a:ext cx="205" cy="73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248" name="Line 274">
                  <a:extLst>
                    <a:ext uri="{FF2B5EF4-FFF2-40B4-BE49-F238E27FC236}">
                      <a16:creationId xmlns:a16="http://schemas.microsoft.com/office/drawing/2014/main" id="{C2005C3C-C4BA-FD44-A127-E5C4FE594D9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335" y="3303"/>
                  <a:ext cx="0" cy="727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249" name="Line 275">
                  <a:extLst>
                    <a:ext uri="{FF2B5EF4-FFF2-40B4-BE49-F238E27FC236}">
                      <a16:creationId xmlns:a16="http://schemas.microsoft.com/office/drawing/2014/main" id="{948DF918-9246-AF45-A55F-C5B7436635B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130" y="3888"/>
                  <a:ext cx="205" cy="72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250" name="Line 276">
                  <a:extLst>
                    <a:ext uri="{FF2B5EF4-FFF2-40B4-BE49-F238E27FC236}">
                      <a16:creationId xmlns:a16="http://schemas.microsoft.com/office/drawing/2014/main" id="{3D1534AB-9253-A140-B4C5-81F085C4528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 flipV="1">
                  <a:off x="3335" y="3888"/>
                  <a:ext cx="205" cy="69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251" name="Line 277">
                  <a:extLst>
                    <a:ext uri="{FF2B5EF4-FFF2-40B4-BE49-F238E27FC236}">
                      <a16:creationId xmlns:a16="http://schemas.microsoft.com/office/drawing/2014/main" id="{3BA377A2-6A51-F64B-AA8B-4FB90FAA7D3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17" y="3668"/>
                  <a:ext cx="118" cy="55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252" name="Line 278">
                  <a:extLst>
                    <a:ext uri="{FF2B5EF4-FFF2-40B4-BE49-F238E27FC236}">
                      <a16:creationId xmlns:a16="http://schemas.microsoft.com/office/drawing/2014/main" id="{FA310FA6-4B1E-0047-8066-8AF44673F2B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668"/>
                  <a:ext cx="124" cy="55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253" name="Line 279">
                  <a:extLst>
                    <a:ext uri="{FF2B5EF4-FFF2-40B4-BE49-F238E27FC236}">
                      <a16:creationId xmlns:a16="http://schemas.microsoft.com/office/drawing/2014/main" id="{254B094E-F3D3-0F46-BF4E-A226644B01D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178" y="3766"/>
                  <a:ext cx="152" cy="75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254" name="Line 280">
                  <a:extLst>
                    <a:ext uri="{FF2B5EF4-FFF2-40B4-BE49-F238E27FC236}">
                      <a16:creationId xmlns:a16="http://schemas.microsoft.com/office/drawing/2014/main" id="{9805319A-9CA5-7340-811A-8DBCB5A2BAC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781"/>
                  <a:ext cx="153" cy="66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255" name="Line 281">
                  <a:extLst>
                    <a:ext uri="{FF2B5EF4-FFF2-40B4-BE49-F238E27FC236}">
                      <a16:creationId xmlns:a16="http://schemas.microsoft.com/office/drawing/2014/main" id="{6042C4DF-7427-904B-A064-26708AF4808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567"/>
                  <a:ext cx="78" cy="27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256" name="Line 282">
                  <a:extLst>
                    <a:ext uri="{FF2B5EF4-FFF2-40B4-BE49-F238E27FC236}">
                      <a16:creationId xmlns:a16="http://schemas.microsoft.com/office/drawing/2014/main" id="{21FF36A4-E56F-C94A-8E67-9A6E4DA844B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428"/>
                  <a:ext cx="49" cy="21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257" name="Line 283">
                  <a:extLst>
                    <a:ext uri="{FF2B5EF4-FFF2-40B4-BE49-F238E27FC236}">
                      <a16:creationId xmlns:a16="http://schemas.microsoft.com/office/drawing/2014/main" id="{C6A0831D-FA2C-E744-8FE0-FDFDDB5FDD0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47" y="3558"/>
                  <a:ext cx="95" cy="36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258" name="Line 284">
                  <a:extLst>
                    <a:ext uri="{FF2B5EF4-FFF2-40B4-BE49-F238E27FC236}">
                      <a16:creationId xmlns:a16="http://schemas.microsoft.com/office/drawing/2014/main" id="{65548550-729A-4849-9DC4-127F8FE86B2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89" y="3422"/>
                  <a:ext cx="55" cy="36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</p:grpSp>
          <p:grpSp>
            <p:nvGrpSpPr>
              <p:cNvPr id="407" name="Group 406">
                <a:extLst>
                  <a:ext uri="{FF2B5EF4-FFF2-40B4-BE49-F238E27FC236}">
                    <a16:creationId xmlns:a16="http://schemas.microsoft.com/office/drawing/2014/main" id="{CBD7A282-C22D-714A-88F1-C7D4EDD107F8}"/>
                  </a:ext>
                </a:extLst>
              </p:cNvPr>
              <p:cNvGrpSpPr/>
              <p:nvPr/>
            </p:nvGrpSpPr>
            <p:grpSpPr>
              <a:xfrm>
                <a:off x="8439827" y="2812309"/>
                <a:ext cx="353678" cy="168275"/>
                <a:chOff x="7493876" y="2774731"/>
                <a:chExt cx="1481958" cy="894622"/>
              </a:xfrm>
            </p:grpSpPr>
            <p:sp>
              <p:nvSpPr>
                <p:cNvPr id="408" name="Freeform 407">
                  <a:extLst>
                    <a:ext uri="{FF2B5EF4-FFF2-40B4-BE49-F238E27FC236}">
                      <a16:creationId xmlns:a16="http://schemas.microsoft.com/office/drawing/2014/main" id="{3C206862-9269-EE48-877D-EE261101A443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r>
                    <a:rPr lang="en-US" dirty="0"/>
                    <a:t>                   </a:t>
                  </a:r>
                </a:p>
              </p:txBody>
            </p:sp>
            <p:sp>
              <p:nvSpPr>
                <p:cNvPr id="409" name="Oval 408">
                  <a:extLst>
                    <a:ext uri="{FF2B5EF4-FFF2-40B4-BE49-F238E27FC236}">
                      <a16:creationId xmlns:a16="http://schemas.microsoft.com/office/drawing/2014/main" id="{9B69A2C6-F31C-E749-B77A-1818B15E1B36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r>
                    <a:rPr lang="en-US" dirty="0"/>
                    <a:t>              </a:t>
                  </a:r>
                </a:p>
              </p:txBody>
            </p:sp>
            <p:grpSp>
              <p:nvGrpSpPr>
                <p:cNvPr id="410" name="Group 409">
                  <a:extLst>
                    <a:ext uri="{FF2B5EF4-FFF2-40B4-BE49-F238E27FC236}">
                      <a16:creationId xmlns:a16="http://schemas.microsoft.com/office/drawing/2014/main" id="{08BE9AB8-F5DA-4D4A-9621-9AB05D691F0C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411" name="Freeform 410">
                    <a:extLst>
                      <a:ext uri="{FF2B5EF4-FFF2-40B4-BE49-F238E27FC236}">
                        <a16:creationId xmlns:a16="http://schemas.microsoft.com/office/drawing/2014/main" id="{56E730F0-5BB3-6446-9D5B-82D51B9EDAFB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12" name="Freeform 411">
                    <a:extLst>
                      <a:ext uri="{FF2B5EF4-FFF2-40B4-BE49-F238E27FC236}">
                        <a16:creationId xmlns:a16="http://schemas.microsoft.com/office/drawing/2014/main" id="{5BA37E27-2FC6-BA43-8A97-14171CB51FDD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13" name="Freeform 412">
                    <a:extLst>
                      <a:ext uri="{FF2B5EF4-FFF2-40B4-BE49-F238E27FC236}">
                        <a16:creationId xmlns:a16="http://schemas.microsoft.com/office/drawing/2014/main" id="{CCB37CB3-304F-6144-85D0-8B420BDD0880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14" name="Freeform 413">
                    <a:extLst>
                      <a:ext uri="{FF2B5EF4-FFF2-40B4-BE49-F238E27FC236}">
                        <a16:creationId xmlns:a16="http://schemas.microsoft.com/office/drawing/2014/main" id="{BD0CA8E5-A033-834A-A402-E2EFB2FBBFC4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pic>
            <p:nvPicPr>
              <p:cNvPr id="360" name="Picture 654" descr="antenna_radiation_stylized">
                <a:extLst>
                  <a:ext uri="{FF2B5EF4-FFF2-40B4-BE49-F238E27FC236}">
                    <a16:creationId xmlns:a16="http://schemas.microsoft.com/office/drawing/2014/main" id="{0A17C594-505E-6F41-AEEB-272A31DFD26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750224" y="1859725"/>
                <a:ext cx="415925" cy="8877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73" name="Picture 1017" descr="antenna_stylized">
                <a:extLst>
                  <a:ext uri="{FF2B5EF4-FFF2-40B4-BE49-F238E27FC236}">
                    <a16:creationId xmlns:a16="http://schemas.microsoft.com/office/drawing/2014/main" id="{27A537F5-5D99-BF4C-9B11-E9782673F1A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439074" y="2356613"/>
                <a:ext cx="530702" cy="22375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11" name="Picture 1017" descr="antenna_stylized">
                <a:extLst>
                  <a:ext uri="{FF2B5EF4-FFF2-40B4-BE49-F238E27FC236}">
                    <a16:creationId xmlns:a16="http://schemas.microsoft.com/office/drawing/2014/main" id="{F4E4C4C0-89A6-D74D-B25C-228CE5BC1DB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637781" y="2319727"/>
                <a:ext cx="530702" cy="22375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12" name="Picture 1017" descr="antenna_stylized">
                <a:extLst>
                  <a:ext uri="{FF2B5EF4-FFF2-40B4-BE49-F238E27FC236}">
                    <a16:creationId xmlns:a16="http://schemas.microsoft.com/office/drawing/2014/main" id="{F0886BE8-9B0B-F046-92AA-1AC818378EA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711019" y="2059124"/>
                <a:ext cx="530702" cy="22375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12" name="Group 11">
              <a:extLst>
                <a:ext uri="{FF2B5EF4-FFF2-40B4-BE49-F238E27FC236}">
                  <a16:creationId xmlns:a16="http://schemas.microsoft.com/office/drawing/2014/main" id="{4C0639A7-533B-6644-A560-40B5151A7BE4}"/>
                </a:ext>
              </a:extLst>
            </p:cNvPr>
            <p:cNvGrpSpPr/>
            <p:nvPr/>
          </p:nvGrpSpPr>
          <p:grpSpPr>
            <a:xfrm>
              <a:off x="7493518" y="3325424"/>
              <a:ext cx="911538" cy="843226"/>
              <a:chOff x="7493518" y="3325424"/>
              <a:chExt cx="911538" cy="843226"/>
            </a:xfrm>
          </p:grpSpPr>
          <p:pic>
            <p:nvPicPr>
              <p:cNvPr id="261" name="Picture 777" descr="access_point_stylized_small">
                <a:extLst>
                  <a:ext uri="{FF2B5EF4-FFF2-40B4-BE49-F238E27FC236}">
                    <a16:creationId xmlns:a16="http://schemas.microsoft.com/office/drawing/2014/main" id="{FA9A412B-D725-D449-8707-A3626DCB481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613882" y="3861899"/>
                <a:ext cx="370169" cy="3067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grpSp>
            <p:nvGrpSpPr>
              <p:cNvPr id="11" name="Group 10">
                <a:extLst>
                  <a:ext uri="{FF2B5EF4-FFF2-40B4-BE49-F238E27FC236}">
                    <a16:creationId xmlns:a16="http://schemas.microsoft.com/office/drawing/2014/main" id="{0FFCC6D2-A029-1E45-9C4D-1FF4453F0EB7}"/>
                  </a:ext>
                </a:extLst>
              </p:cNvPr>
              <p:cNvGrpSpPr/>
              <p:nvPr/>
            </p:nvGrpSpPr>
            <p:grpSpPr>
              <a:xfrm>
                <a:off x="7493518" y="3325424"/>
                <a:ext cx="911538" cy="816238"/>
                <a:chOff x="7493518" y="3325424"/>
                <a:chExt cx="911538" cy="816238"/>
              </a:xfrm>
            </p:grpSpPr>
            <p:sp>
              <p:nvSpPr>
                <p:cNvPr id="33" name="Line 443">
                  <a:extLst>
                    <a:ext uri="{FF2B5EF4-FFF2-40B4-BE49-F238E27FC236}">
                      <a16:creationId xmlns:a16="http://schemas.microsoft.com/office/drawing/2014/main" id="{BCDF073B-F330-A345-A512-B85DFD399D1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8247778" y="3829970"/>
                  <a:ext cx="0" cy="13176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" name="Line 449">
                  <a:extLst>
                    <a:ext uri="{FF2B5EF4-FFF2-40B4-BE49-F238E27FC236}">
                      <a16:creationId xmlns:a16="http://schemas.microsoft.com/office/drawing/2014/main" id="{53CD988A-3515-7242-9C29-87AF281086F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7857253" y="4041107"/>
                  <a:ext cx="168275" cy="3175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pic>
              <p:nvPicPr>
                <p:cNvPr id="262" name="Picture 778" descr="antenna_radiation_stylized">
                  <a:extLst>
                    <a:ext uri="{FF2B5EF4-FFF2-40B4-BE49-F238E27FC236}">
                      <a16:creationId xmlns:a16="http://schemas.microsoft.com/office/drawing/2014/main" id="{B73E5F98-BC74-DB47-BA02-5F29DC675722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9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562238" y="3813930"/>
                  <a:ext cx="506412" cy="10600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grpSp>
              <p:nvGrpSpPr>
                <p:cNvPr id="415" name="Group 414">
                  <a:extLst>
                    <a:ext uri="{FF2B5EF4-FFF2-40B4-BE49-F238E27FC236}">
                      <a16:creationId xmlns:a16="http://schemas.microsoft.com/office/drawing/2014/main" id="{F0DE4078-0801-A244-9A82-F7502B8B24A0}"/>
                    </a:ext>
                  </a:extLst>
                </p:cNvPr>
                <p:cNvGrpSpPr/>
                <p:nvPr/>
              </p:nvGrpSpPr>
              <p:grpSpPr>
                <a:xfrm>
                  <a:off x="8050070" y="3965994"/>
                  <a:ext cx="354986" cy="175668"/>
                  <a:chOff x="7493876" y="2774731"/>
                  <a:chExt cx="1481958" cy="894622"/>
                </a:xfrm>
              </p:grpSpPr>
              <p:sp>
                <p:nvSpPr>
                  <p:cNvPr id="416" name="Freeform 415">
                    <a:extLst>
                      <a:ext uri="{FF2B5EF4-FFF2-40B4-BE49-F238E27FC236}">
                        <a16:creationId xmlns:a16="http://schemas.microsoft.com/office/drawing/2014/main" id="{EA784F43-D793-4342-92F3-EBC3632212A6}"/>
                      </a:ext>
                    </a:extLst>
                  </p:cNvPr>
                  <p:cNvSpPr/>
                  <p:nvPr/>
                </p:nvSpPr>
                <p:spPr>
                  <a:xfrm>
                    <a:off x="7493876" y="3084399"/>
                    <a:ext cx="1481958" cy="584954"/>
                  </a:xfrm>
                  <a:custGeom>
                    <a:avLst/>
                    <a:gdLst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76538 w 8176538"/>
                      <a:gd name="connsiteY0" fmla="*/ 0 h 2638097"/>
                      <a:gd name="connsiteX1" fmla="*/ 8176538 w 8176538"/>
                      <a:gd name="connsiteY1" fmla="*/ 1271752 h 2638097"/>
                      <a:gd name="connsiteX2" fmla="*/ 4088015 w 8176538"/>
                      <a:gd name="connsiteY2" fmla="*/ 2638097 h 2638097"/>
                      <a:gd name="connsiteX3" fmla="*/ 0 w 8176538"/>
                      <a:gd name="connsiteY3" fmla="*/ 1269888 h 2638097"/>
                      <a:gd name="connsiteX4" fmla="*/ 20511 w 8176538"/>
                      <a:gd name="connsiteY4" fmla="*/ 147145 h 2638097"/>
                      <a:gd name="connsiteX5" fmla="*/ 4088015 w 8176538"/>
                      <a:gd name="connsiteY5" fmla="*/ 1566042 h 2638097"/>
                      <a:gd name="connsiteX6" fmla="*/ 8176538 w 8176538"/>
                      <a:gd name="connsiteY6" fmla="*/ 0 h 2638097"/>
                      <a:gd name="connsiteX0" fmla="*/ 8176538 w 8176538"/>
                      <a:gd name="connsiteY0" fmla="*/ 0 h 2772020"/>
                      <a:gd name="connsiteX1" fmla="*/ 8176538 w 8176538"/>
                      <a:gd name="connsiteY1" fmla="*/ 1271752 h 2772020"/>
                      <a:gd name="connsiteX2" fmla="*/ 4099034 w 8176538"/>
                      <a:gd name="connsiteY2" fmla="*/ 2772020 h 2772020"/>
                      <a:gd name="connsiteX3" fmla="*/ 0 w 8176538"/>
                      <a:gd name="connsiteY3" fmla="*/ 1269888 h 2772020"/>
                      <a:gd name="connsiteX4" fmla="*/ 20511 w 8176538"/>
                      <a:gd name="connsiteY4" fmla="*/ 147145 h 2772020"/>
                      <a:gd name="connsiteX5" fmla="*/ 4088015 w 8176538"/>
                      <a:gd name="connsiteY5" fmla="*/ 1566042 h 2772020"/>
                      <a:gd name="connsiteX6" fmla="*/ 8176538 w 8176538"/>
                      <a:gd name="connsiteY6" fmla="*/ 0 h 2772020"/>
                      <a:gd name="connsiteX0" fmla="*/ 8176538 w 8176538"/>
                      <a:gd name="connsiteY0" fmla="*/ 0 h 2772339"/>
                      <a:gd name="connsiteX1" fmla="*/ 8176538 w 8176538"/>
                      <a:gd name="connsiteY1" fmla="*/ 1378890 h 2772339"/>
                      <a:gd name="connsiteX2" fmla="*/ 4099034 w 8176538"/>
                      <a:gd name="connsiteY2" fmla="*/ 2772020 h 2772339"/>
                      <a:gd name="connsiteX3" fmla="*/ 0 w 8176538"/>
                      <a:gd name="connsiteY3" fmla="*/ 1269888 h 2772339"/>
                      <a:gd name="connsiteX4" fmla="*/ 20511 w 8176538"/>
                      <a:gd name="connsiteY4" fmla="*/ 147145 h 2772339"/>
                      <a:gd name="connsiteX5" fmla="*/ 4088015 w 8176538"/>
                      <a:gd name="connsiteY5" fmla="*/ 1566042 h 2772339"/>
                      <a:gd name="connsiteX6" fmla="*/ 8176538 w 8176538"/>
                      <a:gd name="connsiteY6" fmla="*/ 0 h 2772339"/>
                      <a:gd name="connsiteX0" fmla="*/ 8176538 w 8176538"/>
                      <a:gd name="connsiteY0" fmla="*/ 0 h 2825888"/>
                      <a:gd name="connsiteX1" fmla="*/ 8176538 w 8176538"/>
                      <a:gd name="connsiteY1" fmla="*/ 1378890 h 2825888"/>
                      <a:gd name="connsiteX2" fmla="*/ 4099034 w 8176538"/>
                      <a:gd name="connsiteY2" fmla="*/ 2825590 h 2825888"/>
                      <a:gd name="connsiteX3" fmla="*/ 0 w 8176538"/>
                      <a:gd name="connsiteY3" fmla="*/ 1269888 h 2825888"/>
                      <a:gd name="connsiteX4" fmla="*/ 20511 w 8176538"/>
                      <a:gd name="connsiteY4" fmla="*/ 147145 h 2825888"/>
                      <a:gd name="connsiteX5" fmla="*/ 4088015 w 8176538"/>
                      <a:gd name="connsiteY5" fmla="*/ 1566042 h 2825888"/>
                      <a:gd name="connsiteX6" fmla="*/ 8176538 w 8176538"/>
                      <a:gd name="connsiteY6" fmla="*/ 0 h 2825888"/>
                      <a:gd name="connsiteX0" fmla="*/ 8165518 w 8165518"/>
                      <a:gd name="connsiteY0" fmla="*/ 0 h 2825606"/>
                      <a:gd name="connsiteX1" fmla="*/ 8165518 w 8165518"/>
                      <a:gd name="connsiteY1" fmla="*/ 1378890 h 2825606"/>
                      <a:gd name="connsiteX2" fmla="*/ 4088014 w 8165518"/>
                      <a:gd name="connsiteY2" fmla="*/ 2825590 h 2825606"/>
                      <a:gd name="connsiteX3" fmla="*/ 0 w 8165518"/>
                      <a:gd name="connsiteY3" fmla="*/ 1403811 h 2825606"/>
                      <a:gd name="connsiteX4" fmla="*/ 9491 w 8165518"/>
                      <a:gd name="connsiteY4" fmla="*/ 147145 h 2825606"/>
                      <a:gd name="connsiteX5" fmla="*/ 4076995 w 8165518"/>
                      <a:gd name="connsiteY5" fmla="*/ 1566042 h 2825606"/>
                      <a:gd name="connsiteX6" fmla="*/ 8165518 w 8165518"/>
                      <a:gd name="connsiteY6" fmla="*/ 0 h 2825606"/>
                      <a:gd name="connsiteX0" fmla="*/ 8165518 w 8165518"/>
                      <a:gd name="connsiteY0" fmla="*/ 0 h 2879174"/>
                      <a:gd name="connsiteX1" fmla="*/ 8165518 w 8165518"/>
                      <a:gd name="connsiteY1" fmla="*/ 1378890 h 2879174"/>
                      <a:gd name="connsiteX2" fmla="*/ 4132092 w 8165518"/>
                      <a:gd name="connsiteY2" fmla="*/ 2879159 h 2879174"/>
                      <a:gd name="connsiteX3" fmla="*/ 0 w 8165518"/>
                      <a:gd name="connsiteY3" fmla="*/ 1403811 h 2879174"/>
                      <a:gd name="connsiteX4" fmla="*/ 9491 w 8165518"/>
                      <a:gd name="connsiteY4" fmla="*/ 147145 h 2879174"/>
                      <a:gd name="connsiteX5" fmla="*/ 4076995 w 8165518"/>
                      <a:gd name="connsiteY5" fmla="*/ 1566042 h 2879174"/>
                      <a:gd name="connsiteX6" fmla="*/ 8165518 w 8165518"/>
                      <a:gd name="connsiteY6" fmla="*/ 0 h 2879174"/>
                      <a:gd name="connsiteX0" fmla="*/ 8165518 w 8176537"/>
                      <a:gd name="connsiteY0" fmla="*/ 0 h 2879410"/>
                      <a:gd name="connsiteX1" fmla="*/ 8176537 w 8176537"/>
                      <a:gd name="connsiteY1" fmla="*/ 1499420 h 2879410"/>
                      <a:gd name="connsiteX2" fmla="*/ 4132092 w 8176537"/>
                      <a:gd name="connsiteY2" fmla="*/ 2879159 h 2879410"/>
                      <a:gd name="connsiteX3" fmla="*/ 0 w 8176537"/>
                      <a:gd name="connsiteY3" fmla="*/ 1403811 h 2879410"/>
                      <a:gd name="connsiteX4" fmla="*/ 9491 w 8176537"/>
                      <a:gd name="connsiteY4" fmla="*/ 147145 h 2879410"/>
                      <a:gd name="connsiteX5" fmla="*/ 4076995 w 8176537"/>
                      <a:gd name="connsiteY5" fmla="*/ 1566042 h 2879410"/>
                      <a:gd name="connsiteX6" fmla="*/ 8165518 w 8176537"/>
                      <a:gd name="connsiteY6" fmla="*/ 0 h 2879410"/>
                      <a:gd name="connsiteX0" fmla="*/ 8165518 w 8176537"/>
                      <a:gd name="connsiteY0" fmla="*/ 0 h 2879262"/>
                      <a:gd name="connsiteX1" fmla="*/ 8176537 w 8176537"/>
                      <a:gd name="connsiteY1" fmla="*/ 1499420 h 2879262"/>
                      <a:gd name="connsiteX2" fmla="*/ 4132092 w 8176537"/>
                      <a:gd name="connsiteY2" fmla="*/ 2879159 h 2879262"/>
                      <a:gd name="connsiteX3" fmla="*/ 0 w 8176537"/>
                      <a:gd name="connsiteY3" fmla="*/ 1403811 h 2879262"/>
                      <a:gd name="connsiteX4" fmla="*/ 9491 w 8176537"/>
                      <a:gd name="connsiteY4" fmla="*/ 147145 h 2879262"/>
                      <a:gd name="connsiteX5" fmla="*/ 4076995 w 8176537"/>
                      <a:gd name="connsiteY5" fmla="*/ 1566042 h 2879262"/>
                      <a:gd name="connsiteX6" fmla="*/ 8165518 w 8176537"/>
                      <a:gd name="connsiteY6" fmla="*/ 0 h 2879262"/>
                      <a:gd name="connsiteX0" fmla="*/ 8165518 w 8176537"/>
                      <a:gd name="connsiteY0" fmla="*/ 0 h 2879163"/>
                      <a:gd name="connsiteX1" fmla="*/ 8176537 w 8176537"/>
                      <a:gd name="connsiteY1" fmla="*/ 1499420 h 2879163"/>
                      <a:gd name="connsiteX2" fmla="*/ 4132092 w 8176537"/>
                      <a:gd name="connsiteY2" fmla="*/ 2879159 h 2879163"/>
                      <a:gd name="connsiteX3" fmla="*/ 0 w 8176537"/>
                      <a:gd name="connsiteY3" fmla="*/ 1510948 h 2879163"/>
                      <a:gd name="connsiteX4" fmla="*/ 9491 w 8176537"/>
                      <a:gd name="connsiteY4" fmla="*/ 147145 h 2879163"/>
                      <a:gd name="connsiteX5" fmla="*/ 4076995 w 8176537"/>
                      <a:gd name="connsiteY5" fmla="*/ 1566042 h 2879163"/>
                      <a:gd name="connsiteX6" fmla="*/ 8165518 w 8176537"/>
                      <a:gd name="connsiteY6" fmla="*/ 0 h 2879163"/>
                      <a:gd name="connsiteX0" fmla="*/ 8165518 w 8198577"/>
                      <a:gd name="connsiteY0" fmla="*/ 0 h 2879451"/>
                      <a:gd name="connsiteX1" fmla="*/ 8198577 w 8198577"/>
                      <a:gd name="connsiteY1" fmla="*/ 1606558 h 2879451"/>
                      <a:gd name="connsiteX2" fmla="*/ 4132092 w 8198577"/>
                      <a:gd name="connsiteY2" fmla="*/ 2879159 h 2879451"/>
                      <a:gd name="connsiteX3" fmla="*/ 0 w 8198577"/>
                      <a:gd name="connsiteY3" fmla="*/ 1510948 h 2879451"/>
                      <a:gd name="connsiteX4" fmla="*/ 9491 w 8198577"/>
                      <a:gd name="connsiteY4" fmla="*/ 147145 h 2879451"/>
                      <a:gd name="connsiteX5" fmla="*/ 4076995 w 8198577"/>
                      <a:gd name="connsiteY5" fmla="*/ 1566042 h 2879451"/>
                      <a:gd name="connsiteX6" fmla="*/ 8165518 w 8198577"/>
                      <a:gd name="connsiteY6" fmla="*/ 0 h 2879451"/>
                      <a:gd name="connsiteX0" fmla="*/ 8165518 w 8165518"/>
                      <a:gd name="connsiteY0" fmla="*/ 0 h 2880066"/>
                      <a:gd name="connsiteX1" fmla="*/ 8165518 w 8165518"/>
                      <a:gd name="connsiteY1" fmla="*/ 1673520 h 2880066"/>
                      <a:gd name="connsiteX2" fmla="*/ 4132092 w 8165518"/>
                      <a:gd name="connsiteY2" fmla="*/ 2879159 h 2880066"/>
                      <a:gd name="connsiteX3" fmla="*/ 0 w 8165518"/>
                      <a:gd name="connsiteY3" fmla="*/ 1510948 h 2880066"/>
                      <a:gd name="connsiteX4" fmla="*/ 9491 w 8165518"/>
                      <a:gd name="connsiteY4" fmla="*/ 147145 h 2880066"/>
                      <a:gd name="connsiteX5" fmla="*/ 4076995 w 8165518"/>
                      <a:gd name="connsiteY5" fmla="*/ 1566042 h 2880066"/>
                      <a:gd name="connsiteX6" fmla="*/ 8165518 w 8165518"/>
                      <a:gd name="connsiteY6" fmla="*/ 0 h 2880066"/>
                      <a:gd name="connsiteX0" fmla="*/ 8156794 w 8156794"/>
                      <a:gd name="connsiteY0" fmla="*/ 0 h 2879270"/>
                      <a:gd name="connsiteX1" fmla="*/ 8156794 w 8156794"/>
                      <a:gd name="connsiteY1" fmla="*/ 1673520 h 2879270"/>
                      <a:gd name="connsiteX2" fmla="*/ 4123368 w 8156794"/>
                      <a:gd name="connsiteY2" fmla="*/ 2879159 h 2879270"/>
                      <a:gd name="connsiteX3" fmla="*/ 2295 w 8156794"/>
                      <a:gd name="connsiteY3" fmla="*/ 1618086 h 2879270"/>
                      <a:gd name="connsiteX4" fmla="*/ 767 w 8156794"/>
                      <a:gd name="connsiteY4" fmla="*/ 147145 h 2879270"/>
                      <a:gd name="connsiteX5" fmla="*/ 4068271 w 8156794"/>
                      <a:gd name="connsiteY5" fmla="*/ 1566042 h 2879270"/>
                      <a:gd name="connsiteX6" fmla="*/ 8156794 w 8156794"/>
                      <a:gd name="connsiteY6" fmla="*/ 0 h 287927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20"/>
                      <a:gd name="connsiteX1" fmla="*/ 8156794 w 8156794"/>
                      <a:gd name="connsiteY1" fmla="*/ 1673520 h 2973020"/>
                      <a:gd name="connsiteX2" fmla="*/ 4134388 w 8156794"/>
                      <a:gd name="connsiteY2" fmla="*/ 2972904 h 2973020"/>
                      <a:gd name="connsiteX3" fmla="*/ 2295 w 8156794"/>
                      <a:gd name="connsiteY3" fmla="*/ 1618086 h 2973020"/>
                      <a:gd name="connsiteX4" fmla="*/ 767 w 8156794"/>
                      <a:gd name="connsiteY4" fmla="*/ 147145 h 2973020"/>
                      <a:gd name="connsiteX5" fmla="*/ 4068271 w 8156794"/>
                      <a:gd name="connsiteY5" fmla="*/ 1566042 h 2973020"/>
                      <a:gd name="connsiteX6" fmla="*/ 8156794 w 8156794"/>
                      <a:gd name="connsiteY6" fmla="*/ 0 h 2973020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141"/>
                      <a:gd name="connsiteX1" fmla="*/ 8156794 w 8156794"/>
                      <a:gd name="connsiteY1" fmla="*/ 1673520 h 2973141"/>
                      <a:gd name="connsiteX2" fmla="*/ 4134388 w 8156794"/>
                      <a:gd name="connsiteY2" fmla="*/ 2972904 h 2973141"/>
                      <a:gd name="connsiteX3" fmla="*/ 2295 w 8156794"/>
                      <a:gd name="connsiteY3" fmla="*/ 1618086 h 2973141"/>
                      <a:gd name="connsiteX4" fmla="*/ 767 w 8156794"/>
                      <a:gd name="connsiteY4" fmla="*/ 147145 h 2973141"/>
                      <a:gd name="connsiteX5" fmla="*/ 4068271 w 8156794"/>
                      <a:gd name="connsiteY5" fmla="*/ 1566042 h 2973141"/>
                      <a:gd name="connsiteX6" fmla="*/ 8156794 w 8156794"/>
                      <a:gd name="connsiteY6" fmla="*/ 0 h 2973141"/>
                      <a:gd name="connsiteX0" fmla="*/ 8156794 w 8156794"/>
                      <a:gd name="connsiteY0" fmla="*/ 0 h 3066827"/>
                      <a:gd name="connsiteX1" fmla="*/ 8156794 w 8156794"/>
                      <a:gd name="connsiteY1" fmla="*/ 1673520 h 3066827"/>
                      <a:gd name="connsiteX2" fmla="*/ 4123353 w 8156794"/>
                      <a:gd name="connsiteY2" fmla="*/ 3066650 h 3066827"/>
                      <a:gd name="connsiteX3" fmla="*/ 2295 w 8156794"/>
                      <a:gd name="connsiteY3" fmla="*/ 1618086 h 3066827"/>
                      <a:gd name="connsiteX4" fmla="*/ 767 w 8156794"/>
                      <a:gd name="connsiteY4" fmla="*/ 147145 h 3066827"/>
                      <a:gd name="connsiteX5" fmla="*/ 4068271 w 8156794"/>
                      <a:gd name="connsiteY5" fmla="*/ 1566042 h 3066827"/>
                      <a:gd name="connsiteX6" fmla="*/ 8156794 w 8156794"/>
                      <a:gd name="connsiteY6" fmla="*/ 0 h 3066827"/>
                      <a:gd name="connsiteX0" fmla="*/ 8123689 w 8156794"/>
                      <a:gd name="connsiteY0" fmla="*/ 0 h 2999866"/>
                      <a:gd name="connsiteX1" fmla="*/ 8156794 w 8156794"/>
                      <a:gd name="connsiteY1" fmla="*/ 1606559 h 2999866"/>
                      <a:gd name="connsiteX2" fmla="*/ 4123353 w 8156794"/>
                      <a:gd name="connsiteY2" fmla="*/ 2999689 h 2999866"/>
                      <a:gd name="connsiteX3" fmla="*/ 2295 w 8156794"/>
                      <a:gd name="connsiteY3" fmla="*/ 1551125 h 2999866"/>
                      <a:gd name="connsiteX4" fmla="*/ 767 w 8156794"/>
                      <a:gd name="connsiteY4" fmla="*/ 80184 h 2999866"/>
                      <a:gd name="connsiteX5" fmla="*/ 4068271 w 8156794"/>
                      <a:gd name="connsiteY5" fmla="*/ 1499081 h 2999866"/>
                      <a:gd name="connsiteX6" fmla="*/ 8123689 w 8156794"/>
                      <a:gd name="connsiteY6" fmla="*/ 0 h 2999866"/>
                      <a:gd name="connsiteX0" fmla="*/ 8167828 w 8167828"/>
                      <a:gd name="connsiteY0" fmla="*/ 0 h 3026651"/>
                      <a:gd name="connsiteX1" fmla="*/ 8156794 w 8167828"/>
                      <a:gd name="connsiteY1" fmla="*/ 1633344 h 3026651"/>
                      <a:gd name="connsiteX2" fmla="*/ 4123353 w 8167828"/>
                      <a:gd name="connsiteY2" fmla="*/ 3026474 h 3026651"/>
                      <a:gd name="connsiteX3" fmla="*/ 2295 w 8167828"/>
                      <a:gd name="connsiteY3" fmla="*/ 1577910 h 3026651"/>
                      <a:gd name="connsiteX4" fmla="*/ 767 w 8167828"/>
                      <a:gd name="connsiteY4" fmla="*/ 106969 h 3026651"/>
                      <a:gd name="connsiteX5" fmla="*/ 4068271 w 8167828"/>
                      <a:gd name="connsiteY5" fmla="*/ 1525866 h 3026651"/>
                      <a:gd name="connsiteX6" fmla="*/ 8167828 w 8167828"/>
                      <a:gd name="connsiteY6" fmla="*/ 0 h 3026651"/>
                      <a:gd name="connsiteX0" fmla="*/ 8167828 w 8167828"/>
                      <a:gd name="connsiteY0" fmla="*/ 0 h 3027228"/>
                      <a:gd name="connsiteX1" fmla="*/ 8145760 w 8167828"/>
                      <a:gd name="connsiteY1" fmla="*/ 1686913 h 3027228"/>
                      <a:gd name="connsiteX2" fmla="*/ 4123353 w 8167828"/>
                      <a:gd name="connsiteY2" fmla="*/ 3026474 h 3027228"/>
                      <a:gd name="connsiteX3" fmla="*/ 2295 w 8167828"/>
                      <a:gd name="connsiteY3" fmla="*/ 1577910 h 3027228"/>
                      <a:gd name="connsiteX4" fmla="*/ 767 w 8167828"/>
                      <a:gd name="connsiteY4" fmla="*/ 106969 h 3027228"/>
                      <a:gd name="connsiteX5" fmla="*/ 4068271 w 8167828"/>
                      <a:gd name="connsiteY5" fmla="*/ 1525866 h 3027228"/>
                      <a:gd name="connsiteX6" fmla="*/ 8167828 w 8167828"/>
                      <a:gd name="connsiteY6" fmla="*/ 0 h 3027228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23689 w 8145760"/>
                      <a:gd name="connsiteY0" fmla="*/ 13560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9 w 8145760"/>
                      <a:gd name="connsiteY6" fmla="*/ 13560 h 2920259"/>
                      <a:gd name="connsiteX0" fmla="*/ 8178863 w 8178863"/>
                      <a:gd name="connsiteY0" fmla="*/ 26952 h 2920259"/>
                      <a:gd name="connsiteX1" fmla="*/ 8145760 w 8178863"/>
                      <a:gd name="connsiteY1" fmla="*/ 1579944 h 2920259"/>
                      <a:gd name="connsiteX2" fmla="*/ 4123353 w 8178863"/>
                      <a:gd name="connsiteY2" fmla="*/ 2919505 h 2920259"/>
                      <a:gd name="connsiteX3" fmla="*/ 2295 w 8178863"/>
                      <a:gd name="connsiteY3" fmla="*/ 1470941 h 2920259"/>
                      <a:gd name="connsiteX4" fmla="*/ 767 w 8178863"/>
                      <a:gd name="connsiteY4" fmla="*/ 0 h 2920259"/>
                      <a:gd name="connsiteX5" fmla="*/ 4068271 w 8178863"/>
                      <a:gd name="connsiteY5" fmla="*/ 1418897 h 2920259"/>
                      <a:gd name="connsiteX6" fmla="*/ 8178863 w 8178863"/>
                      <a:gd name="connsiteY6" fmla="*/ 26952 h 2920259"/>
                      <a:gd name="connsiteX0" fmla="*/ 8167827 w 8167827"/>
                      <a:gd name="connsiteY0" fmla="*/ 40343 h 2920259"/>
                      <a:gd name="connsiteX1" fmla="*/ 8145760 w 8167827"/>
                      <a:gd name="connsiteY1" fmla="*/ 1579944 h 2920259"/>
                      <a:gd name="connsiteX2" fmla="*/ 4123353 w 8167827"/>
                      <a:gd name="connsiteY2" fmla="*/ 2919505 h 2920259"/>
                      <a:gd name="connsiteX3" fmla="*/ 2295 w 8167827"/>
                      <a:gd name="connsiteY3" fmla="*/ 1470941 h 2920259"/>
                      <a:gd name="connsiteX4" fmla="*/ 767 w 8167827"/>
                      <a:gd name="connsiteY4" fmla="*/ 0 h 2920259"/>
                      <a:gd name="connsiteX5" fmla="*/ 4068271 w 8167827"/>
                      <a:gd name="connsiteY5" fmla="*/ 1418897 h 2920259"/>
                      <a:gd name="connsiteX6" fmla="*/ 8167827 w 8167827"/>
                      <a:gd name="connsiteY6" fmla="*/ 40343 h 2920259"/>
                      <a:gd name="connsiteX0" fmla="*/ 8123687 w 8145760"/>
                      <a:gd name="connsiteY0" fmla="*/ 53735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7 w 8145760"/>
                      <a:gd name="connsiteY6" fmla="*/ 53735 h 2920259"/>
                      <a:gd name="connsiteX0" fmla="*/ 8161918 w 8161918"/>
                      <a:gd name="connsiteY0" fmla="*/ 0 h 2943855"/>
                      <a:gd name="connsiteX1" fmla="*/ 8145760 w 8161918"/>
                      <a:gd name="connsiteY1" fmla="*/ 1603540 h 2943855"/>
                      <a:gd name="connsiteX2" fmla="*/ 4123353 w 8161918"/>
                      <a:gd name="connsiteY2" fmla="*/ 2943101 h 2943855"/>
                      <a:gd name="connsiteX3" fmla="*/ 2295 w 8161918"/>
                      <a:gd name="connsiteY3" fmla="*/ 1494537 h 2943855"/>
                      <a:gd name="connsiteX4" fmla="*/ 767 w 8161918"/>
                      <a:gd name="connsiteY4" fmla="*/ 23596 h 2943855"/>
                      <a:gd name="connsiteX5" fmla="*/ 4068271 w 8161918"/>
                      <a:gd name="connsiteY5" fmla="*/ 1442493 h 2943855"/>
                      <a:gd name="connsiteX6" fmla="*/ 8161918 w 8161918"/>
                      <a:gd name="connsiteY6" fmla="*/ 0 h 2943855"/>
                      <a:gd name="connsiteX0" fmla="*/ 8144926 w 8145760"/>
                      <a:gd name="connsiteY0" fmla="*/ 43424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44926 w 8145760"/>
                      <a:gd name="connsiteY6" fmla="*/ 43424 h 2920259"/>
                      <a:gd name="connsiteX0" fmla="*/ 8161918 w 8161918"/>
                      <a:gd name="connsiteY0" fmla="*/ 0 h 2959321"/>
                      <a:gd name="connsiteX1" fmla="*/ 8145760 w 8161918"/>
                      <a:gd name="connsiteY1" fmla="*/ 1619006 h 2959321"/>
                      <a:gd name="connsiteX2" fmla="*/ 4123353 w 8161918"/>
                      <a:gd name="connsiteY2" fmla="*/ 2958567 h 2959321"/>
                      <a:gd name="connsiteX3" fmla="*/ 2295 w 8161918"/>
                      <a:gd name="connsiteY3" fmla="*/ 1510003 h 2959321"/>
                      <a:gd name="connsiteX4" fmla="*/ 767 w 8161918"/>
                      <a:gd name="connsiteY4" fmla="*/ 39062 h 2959321"/>
                      <a:gd name="connsiteX5" fmla="*/ 4068271 w 8161918"/>
                      <a:gd name="connsiteY5" fmla="*/ 1457959 h 2959321"/>
                      <a:gd name="connsiteX6" fmla="*/ 8161918 w 8161918"/>
                      <a:gd name="connsiteY6" fmla="*/ 0 h 2959321"/>
                      <a:gd name="connsiteX0" fmla="*/ 8161918 w 8162752"/>
                      <a:gd name="connsiteY0" fmla="*/ 0 h 2959488"/>
                      <a:gd name="connsiteX1" fmla="*/ 8162752 w 8162752"/>
                      <a:gd name="connsiteY1" fmla="*/ 1629317 h 2959488"/>
                      <a:gd name="connsiteX2" fmla="*/ 4123353 w 8162752"/>
                      <a:gd name="connsiteY2" fmla="*/ 2958567 h 2959488"/>
                      <a:gd name="connsiteX3" fmla="*/ 2295 w 8162752"/>
                      <a:gd name="connsiteY3" fmla="*/ 1510003 h 2959488"/>
                      <a:gd name="connsiteX4" fmla="*/ 767 w 8162752"/>
                      <a:gd name="connsiteY4" fmla="*/ 39062 h 2959488"/>
                      <a:gd name="connsiteX5" fmla="*/ 4068271 w 8162752"/>
                      <a:gd name="connsiteY5" fmla="*/ 1457959 h 2959488"/>
                      <a:gd name="connsiteX6" fmla="*/ 8161918 w 8162752"/>
                      <a:gd name="connsiteY6" fmla="*/ 0 h 2959488"/>
                      <a:gd name="connsiteX0" fmla="*/ 8165930 w 8166764"/>
                      <a:gd name="connsiteY0" fmla="*/ 7337 h 2966825"/>
                      <a:gd name="connsiteX1" fmla="*/ 8166764 w 8166764"/>
                      <a:gd name="connsiteY1" fmla="*/ 1636654 h 2966825"/>
                      <a:gd name="connsiteX2" fmla="*/ 4127365 w 8166764"/>
                      <a:gd name="connsiteY2" fmla="*/ 2965904 h 2966825"/>
                      <a:gd name="connsiteX3" fmla="*/ 6307 w 8166764"/>
                      <a:gd name="connsiteY3" fmla="*/ 1517340 h 2966825"/>
                      <a:gd name="connsiteX4" fmla="*/ 532 w 8166764"/>
                      <a:gd name="connsiteY4" fmla="*/ 0 h 2966825"/>
                      <a:gd name="connsiteX5" fmla="*/ 4072283 w 8166764"/>
                      <a:gd name="connsiteY5" fmla="*/ 1465296 h 2966825"/>
                      <a:gd name="connsiteX6" fmla="*/ 8165930 w 8166764"/>
                      <a:gd name="connsiteY6" fmla="*/ 7337 h 2966825"/>
                      <a:gd name="connsiteX0" fmla="*/ 8168119 w 8168953"/>
                      <a:gd name="connsiteY0" fmla="*/ 7337 h 2966682"/>
                      <a:gd name="connsiteX1" fmla="*/ 8168953 w 8168953"/>
                      <a:gd name="connsiteY1" fmla="*/ 1636654 h 2966682"/>
                      <a:gd name="connsiteX2" fmla="*/ 4129554 w 8168953"/>
                      <a:gd name="connsiteY2" fmla="*/ 2965904 h 2966682"/>
                      <a:gd name="connsiteX3" fmla="*/ 0 w 8168953"/>
                      <a:gd name="connsiteY3" fmla="*/ 1527651 h 2966682"/>
                      <a:gd name="connsiteX4" fmla="*/ 2721 w 8168953"/>
                      <a:gd name="connsiteY4" fmla="*/ 0 h 2966682"/>
                      <a:gd name="connsiteX5" fmla="*/ 4074472 w 8168953"/>
                      <a:gd name="connsiteY5" fmla="*/ 1465296 h 2966682"/>
                      <a:gd name="connsiteX6" fmla="*/ 8168119 w 8168953"/>
                      <a:gd name="connsiteY6" fmla="*/ 7337 h 2966682"/>
                      <a:gd name="connsiteX0" fmla="*/ 8168119 w 8168953"/>
                      <a:gd name="connsiteY0" fmla="*/ 7337 h 3100377"/>
                      <a:gd name="connsiteX1" fmla="*/ 8168953 w 8168953"/>
                      <a:gd name="connsiteY1" fmla="*/ 1636654 h 3100377"/>
                      <a:gd name="connsiteX2" fmla="*/ 4118520 w 8168953"/>
                      <a:gd name="connsiteY2" fmla="*/ 3099826 h 3100377"/>
                      <a:gd name="connsiteX3" fmla="*/ 0 w 8168953"/>
                      <a:gd name="connsiteY3" fmla="*/ 1527651 h 3100377"/>
                      <a:gd name="connsiteX4" fmla="*/ 2721 w 8168953"/>
                      <a:gd name="connsiteY4" fmla="*/ 0 h 3100377"/>
                      <a:gd name="connsiteX5" fmla="*/ 4074472 w 8168953"/>
                      <a:gd name="connsiteY5" fmla="*/ 1465296 h 3100377"/>
                      <a:gd name="connsiteX6" fmla="*/ 8168119 w 8168953"/>
                      <a:gd name="connsiteY6" fmla="*/ 7337 h 3100377"/>
                      <a:gd name="connsiteX0" fmla="*/ 8168119 w 8168953"/>
                      <a:gd name="connsiteY0" fmla="*/ 7337 h 3100429"/>
                      <a:gd name="connsiteX1" fmla="*/ 8168953 w 8168953"/>
                      <a:gd name="connsiteY1" fmla="*/ 1636654 h 3100429"/>
                      <a:gd name="connsiteX2" fmla="*/ 4118520 w 8168953"/>
                      <a:gd name="connsiteY2" fmla="*/ 3099826 h 3100429"/>
                      <a:gd name="connsiteX3" fmla="*/ 0 w 8168953"/>
                      <a:gd name="connsiteY3" fmla="*/ 1527651 h 3100429"/>
                      <a:gd name="connsiteX4" fmla="*/ 2721 w 8168953"/>
                      <a:gd name="connsiteY4" fmla="*/ 0 h 3100429"/>
                      <a:gd name="connsiteX5" fmla="*/ 4074472 w 8168953"/>
                      <a:gd name="connsiteY5" fmla="*/ 1465296 h 3100429"/>
                      <a:gd name="connsiteX6" fmla="*/ 8168119 w 8168953"/>
                      <a:gd name="connsiteY6" fmla="*/ 7337 h 3100429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166683" h="3099826">
                        <a:moveTo>
                          <a:pt x="8165849" y="7337"/>
                        </a:moveTo>
                        <a:lnTo>
                          <a:pt x="8166683" y="1636654"/>
                        </a:lnTo>
                        <a:cubicBezTo>
                          <a:pt x="7917761" y="2728489"/>
                          <a:pt x="5475903" y="3100137"/>
                          <a:pt x="4116250" y="3099826"/>
                        </a:cubicBezTo>
                        <a:cubicBezTo>
                          <a:pt x="2756597" y="3099515"/>
                          <a:pt x="245424" y="2744647"/>
                          <a:pt x="8764" y="1634789"/>
                        </a:cubicBezTo>
                        <a:cubicBezTo>
                          <a:pt x="11928" y="1215900"/>
                          <a:pt x="-2713" y="418889"/>
                          <a:pt x="451" y="0"/>
                        </a:cubicBezTo>
                        <a:cubicBezTo>
                          <a:pt x="385485" y="953840"/>
                          <a:pt x="2700268" y="1437288"/>
                          <a:pt x="4061168" y="1438511"/>
                        </a:cubicBezTo>
                        <a:cubicBezTo>
                          <a:pt x="5422068" y="1439734"/>
                          <a:pt x="7793228" y="1089449"/>
                          <a:pt x="8165849" y="7337"/>
                        </a:cubicBezTo>
                        <a:close/>
                      </a:path>
                    </a:pathLst>
                  </a:cu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r>
                      <a:rPr lang="en-US" dirty="0"/>
                      <a:t>                   </a:t>
                    </a:r>
                  </a:p>
                </p:txBody>
              </p:sp>
              <p:sp>
                <p:nvSpPr>
                  <p:cNvPr id="417" name="Oval 416">
                    <a:extLst>
                      <a:ext uri="{FF2B5EF4-FFF2-40B4-BE49-F238E27FC236}">
                        <a16:creationId xmlns:a16="http://schemas.microsoft.com/office/drawing/2014/main" id="{75841943-4184-5D4E-AAD4-8FEAC9D7330F}"/>
                      </a:ext>
                    </a:extLst>
                  </p:cNvPr>
                  <p:cNvSpPr/>
                  <p:nvPr/>
                </p:nvSpPr>
                <p:spPr>
                  <a:xfrm>
                    <a:off x="7494729" y="2774731"/>
                    <a:ext cx="1480163" cy="579140"/>
                  </a:xfrm>
                  <a:prstGeom prst="ellipse">
                    <a:avLst/>
                  </a:pr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r>
                      <a:rPr lang="en-US" dirty="0"/>
                      <a:t>              </a:t>
                    </a:r>
                  </a:p>
                </p:txBody>
              </p:sp>
              <p:grpSp>
                <p:nvGrpSpPr>
                  <p:cNvPr id="418" name="Group 417">
                    <a:extLst>
                      <a:ext uri="{FF2B5EF4-FFF2-40B4-BE49-F238E27FC236}">
                        <a16:creationId xmlns:a16="http://schemas.microsoft.com/office/drawing/2014/main" id="{23FBC748-DCBA-AA41-A6F7-895374D50CDF}"/>
                      </a:ext>
                    </a:extLst>
                  </p:cNvPr>
                  <p:cNvGrpSpPr/>
                  <p:nvPr/>
                </p:nvGrpSpPr>
                <p:grpSpPr>
                  <a:xfrm>
                    <a:off x="7713663" y="2848339"/>
                    <a:ext cx="1042107" cy="425543"/>
                    <a:chOff x="7786941" y="2884917"/>
                    <a:chExt cx="897649" cy="353919"/>
                  </a:xfrm>
                </p:grpSpPr>
                <p:sp>
                  <p:nvSpPr>
                    <p:cNvPr id="419" name="Freeform 418">
                      <a:extLst>
                        <a:ext uri="{FF2B5EF4-FFF2-40B4-BE49-F238E27FC236}">
                          <a16:creationId xmlns:a16="http://schemas.microsoft.com/office/drawing/2014/main" id="{96DA1F2B-2063-8C40-BF46-086C20D317A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11770" y="28849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20" name="Freeform 419">
                      <a:extLst>
                        <a:ext uri="{FF2B5EF4-FFF2-40B4-BE49-F238E27FC236}">
                          <a16:creationId xmlns:a16="http://schemas.microsoft.com/office/drawing/2014/main" id="{8A1EF987-02EE-DA4D-8224-02537D5034D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367548" y="30543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21" name="Freeform 420">
                      <a:extLst>
                        <a:ext uri="{FF2B5EF4-FFF2-40B4-BE49-F238E27FC236}">
                          <a16:creationId xmlns:a16="http://schemas.microsoft.com/office/drawing/2014/main" id="{1FC5854A-AF8F-6841-92AD-B18DDAF1E99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786941" y="30543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22" name="Freeform 421">
                      <a:extLst>
                        <a:ext uri="{FF2B5EF4-FFF2-40B4-BE49-F238E27FC236}">
                          <a16:creationId xmlns:a16="http://schemas.microsoft.com/office/drawing/2014/main" id="{A510FA68-BEB6-B54A-A1D4-984168F8571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95013" y="29710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</p:grpSp>
            <p:pic>
              <p:nvPicPr>
                <p:cNvPr id="91" name="Picture 1115" descr="antenna_stylized">
                  <a:extLst>
                    <a:ext uri="{FF2B5EF4-FFF2-40B4-BE49-F238E27FC236}">
                      <a16:creationId xmlns:a16="http://schemas.microsoft.com/office/drawing/2014/main" id="{1821BC3E-6137-D844-92B9-4BA4CFF41F68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0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493518" y="3419140"/>
                  <a:ext cx="347997" cy="16755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114" name="Picture 1115" descr="antenna_stylized">
                  <a:extLst>
                    <a:ext uri="{FF2B5EF4-FFF2-40B4-BE49-F238E27FC236}">
                      <a16:creationId xmlns:a16="http://schemas.microsoft.com/office/drawing/2014/main" id="{C1A64F68-4D16-AE4F-AB60-09D2C0CF0E2C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0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803435" y="3325424"/>
                  <a:ext cx="347997" cy="16755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</p:grpSp>
        <p:grpSp>
          <p:nvGrpSpPr>
            <p:cNvPr id="16" name="Group 15">
              <a:extLst>
                <a:ext uri="{FF2B5EF4-FFF2-40B4-BE49-F238E27FC236}">
                  <a16:creationId xmlns:a16="http://schemas.microsoft.com/office/drawing/2014/main" id="{E43A22F9-CEFC-E64E-9231-138462077C83}"/>
                </a:ext>
              </a:extLst>
            </p:cNvPr>
            <p:cNvGrpSpPr/>
            <p:nvPr/>
          </p:nvGrpSpPr>
          <p:grpSpPr>
            <a:xfrm>
              <a:off x="10884085" y="3428485"/>
              <a:ext cx="604586" cy="405973"/>
              <a:chOff x="10884085" y="3428485"/>
              <a:chExt cx="604586" cy="405973"/>
            </a:xfrm>
          </p:grpSpPr>
          <p:grpSp>
            <p:nvGrpSpPr>
              <p:cNvPr id="455" name="Group 454">
                <a:extLst>
                  <a:ext uri="{FF2B5EF4-FFF2-40B4-BE49-F238E27FC236}">
                    <a16:creationId xmlns:a16="http://schemas.microsoft.com/office/drawing/2014/main" id="{52B7B73B-1125-084D-8669-C68CC371DDC6}"/>
                  </a:ext>
                </a:extLst>
              </p:cNvPr>
              <p:cNvGrpSpPr/>
              <p:nvPr/>
            </p:nvGrpSpPr>
            <p:grpSpPr>
              <a:xfrm>
                <a:off x="10884085" y="3601365"/>
                <a:ext cx="170989" cy="97052"/>
                <a:chOff x="7493876" y="2774731"/>
                <a:chExt cx="1481958" cy="894622"/>
              </a:xfrm>
            </p:grpSpPr>
            <p:sp>
              <p:nvSpPr>
                <p:cNvPr id="456" name="Freeform 455">
                  <a:extLst>
                    <a:ext uri="{FF2B5EF4-FFF2-40B4-BE49-F238E27FC236}">
                      <a16:creationId xmlns:a16="http://schemas.microsoft.com/office/drawing/2014/main" id="{3196A4F9-B139-4D4B-B210-0318216604FE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r>
                    <a:rPr lang="en-US" dirty="0"/>
                    <a:t>                   </a:t>
                  </a:r>
                </a:p>
              </p:txBody>
            </p:sp>
            <p:sp>
              <p:nvSpPr>
                <p:cNvPr id="457" name="Oval 456">
                  <a:extLst>
                    <a:ext uri="{FF2B5EF4-FFF2-40B4-BE49-F238E27FC236}">
                      <a16:creationId xmlns:a16="http://schemas.microsoft.com/office/drawing/2014/main" id="{1D1C7F3A-BE45-014B-AF9C-58CA77DA029D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r>
                    <a:rPr lang="en-US" dirty="0"/>
                    <a:t>              </a:t>
                  </a:r>
                </a:p>
              </p:txBody>
            </p:sp>
            <p:grpSp>
              <p:nvGrpSpPr>
                <p:cNvPr id="458" name="Group 457">
                  <a:extLst>
                    <a:ext uri="{FF2B5EF4-FFF2-40B4-BE49-F238E27FC236}">
                      <a16:creationId xmlns:a16="http://schemas.microsoft.com/office/drawing/2014/main" id="{83DFFE47-64E8-F54C-8ABC-E896DA957F0D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459" name="Freeform 458">
                    <a:extLst>
                      <a:ext uri="{FF2B5EF4-FFF2-40B4-BE49-F238E27FC236}">
                        <a16:creationId xmlns:a16="http://schemas.microsoft.com/office/drawing/2014/main" id="{2A9F0EE2-8F99-EB4D-9331-7AE3BDCBE9C6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60" name="Freeform 459">
                    <a:extLst>
                      <a:ext uri="{FF2B5EF4-FFF2-40B4-BE49-F238E27FC236}">
                        <a16:creationId xmlns:a16="http://schemas.microsoft.com/office/drawing/2014/main" id="{2E314A90-8DB8-2A49-8BB6-D51C2DAE9CF7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61" name="Freeform 460">
                    <a:extLst>
                      <a:ext uri="{FF2B5EF4-FFF2-40B4-BE49-F238E27FC236}">
                        <a16:creationId xmlns:a16="http://schemas.microsoft.com/office/drawing/2014/main" id="{7D8C0277-204E-2B4D-B954-94739B9DE720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62" name="Freeform 461">
                    <a:extLst>
                      <a:ext uri="{FF2B5EF4-FFF2-40B4-BE49-F238E27FC236}">
                        <a16:creationId xmlns:a16="http://schemas.microsoft.com/office/drawing/2014/main" id="{69955D3C-6D1B-EA40-8228-73DF01564152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392" name="Group 391">
                <a:extLst>
                  <a:ext uri="{FF2B5EF4-FFF2-40B4-BE49-F238E27FC236}">
                    <a16:creationId xmlns:a16="http://schemas.microsoft.com/office/drawing/2014/main" id="{710FDFDB-5658-6346-883B-53F72A0E1C90}"/>
                  </a:ext>
                </a:extLst>
              </p:cNvPr>
              <p:cNvGrpSpPr/>
              <p:nvPr/>
            </p:nvGrpSpPr>
            <p:grpSpPr>
              <a:xfrm>
                <a:off x="11064947" y="3428485"/>
                <a:ext cx="423724" cy="405973"/>
                <a:chOff x="5103720" y="2693365"/>
                <a:chExt cx="611650" cy="414788"/>
              </a:xfrm>
            </p:grpSpPr>
            <p:cxnSp>
              <p:nvCxnSpPr>
                <p:cNvPr id="393" name="Straight Connector 392">
                  <a:extLst>
                    <a:ext uri="{FF2B5EF4-FFF2-40B4-BE49-F238E27FC236}">
                      <a16:creationId xmlns:a16="http://schemas.microsoft.com/office/drawing/2014/main" id="{21121473-8384-8944-A0B5-DD441780262C}"/>
                    </a:ext>
                  </a:extLst>
                </p:cNvPr>
                <p:cNvCxnSpPr/>
                <p:nvPr/>
              </p:nvCxnSpPr>
              <p:spPr>
                <a:xfrm>
                  <a:off x="5103720" y="2914214"/>
                  <a:ext cx="232559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395" name="Group 394">
                  <a:extLst>
                    <a:ext uri="{FF2B5EF4-FFF2-40B4-BE49-F238E27FC236}">
                      <a16:creationId xmlns:a16="http://schemas.microsoft.com/office/drawing/2014/main" id="{11366773-360A-0449-911A-80462659C660}"/>
                    </a:ext>
                  </a:extLst>
                </p:cNvPr>
                <p:cNvGrpSpPr/>
                <p:nvPr/>
              </p:nvGrpSpPr>
              <p:grpSpPr>
                <a:xfrm>
                  <a:off x="5275406" y="2693365"/>
                  <a:ext cx="439964" cy="414788"/>
                  <a:chOff x="5275406" y="2711455"/>
                  <a:chExt cx="452949" cy="405518"/>
                </a:xfrm>
              </p:grpSpPr>
              <p:pic>
                <p:nvPicPr>
                  <p:cNvPr id="396" name="Picture 395" descr="server_rack.png">
                    <a:extLst>
                      <a:ext uri="{FF2B5EF4-FFF2-40B4-BE49-F238E27FC236}">
                        <a16:creationId xmlns:a16="http://schemas.microsoft.com/office/drawing/2014/main" id="{361EFF3D-6A1F-2646-B975-1FACB4284FB6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2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537367" y="2770786"/>
                    <a:ext cx="190988" cy="313366"/>
                  </a:xfrm>
                  <a:prstGeom prst="rect">
                    <a:avLst/>
                  </a:prstGeom>
                </p:spPr>
              </p:pic>
              <p:pic>
                <p:nvPicPr>
                  <p:cNvPr id="397" name="Picture 396" descr="server_rack.png">
                    <a:extLst>
                      <a:ext uri="{FF2B5EF4-FFF2-40B4-BE49-F238E27FC236}">
                        <a16:creationId xmlns:a16="http://schemas.microsoft.com/office/drawing/2014/main" id="{E83F8942-DE11-A747-A5A4-EDFBB17BFC85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2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275406" y="2764002"/>
                    <a:ext cx="190988" cy="313366"/>
                  </a:xfrm>
                  <a:prstGeom prst="rect">
                    <a:avLst/>
                  </a:prstGeom>
                </p:spPr>
              </p:pic>
              <p:pic>
                <p:nvPicPr>
                  <p:cNvPr id="398" name="Picture 397" descr="server_rack.png">
                    <a:extLst>
                      <a:ext uri="{FF2B5EF4-FFF2-40B4-BE49-F238E27FC236}">
                        <a16:creationId xmlns:a16="http://schemas.microsoft.com/office/drawing/2014/main" id="{300ED1AC-F5EE-3C49-B963-42178C243405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2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385676" y="2711455"/>
                    <a:ext cx="247152" cy="405518"/>
                  </a:xfrm>
                  <a:prstGeom prst="rect">
                    <a:avLst/>
                  </a:prstGeom>
                </p:spPr>
              </p:pic>
            </p:grpSp>
          </p:grpSp>
        </p:grpSp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F94C1D3C-A4C3-8F43-933A-1DDD15B3AD09}"/>
                </a:ext>
              </a:extLst>
            </p:cNvPr>
            <p:cNvGrpSpPr/>
            <p:nvPr/>
          </p:nvGrpSpPr>
          <p:grpSpPr>
            <a:xfrm>
              <a:off x="7975881" y="4741266"/>
              <a:ext cx="2318709" cy="1245936"/>
              <a:chOff x="7948367" y="4775686"/>
              <a:chExt cx="2318709" cy="1245936"/>
            </a:xfrm>
          </p:grpSpPr>
          <p:sp>
            <p:nvSpPr>
              <p:cNvPr id="22" name="Line 428">
                <a:extLst>
                  <a:ext uri="{FF2B5EF4-FFF2-40B4-BE49-F238E27FC236}">
                    <a16:creationId xmlns:a16="http://schemas.microsoft.com/office/drawing/2014/main" id="{28DDE19D-11FD-214B-B68A-9F6AAEA3AAE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rot="16200000" flipV="1">
                <a:off x="9789609" y="5251739"/>
                <a:ext cx="388062" cy="756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8" name="Line 435">
                <a:extLst>
                  <a:ext uri="{FF2B5EF4-FFF2-40B4-BE49-F238E27FC236}">
                    <a16:creationId xmlns:a16="http://schemas.microsoft.com/office/drawing/2014/main" id="{D2EFF5DE-9380-7D46-847C-7986E80C63F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210207" y="5117334"/>
                <a:ext cx="226800" cy="12700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37" name="Line 440">
                <a:extLst>
                  <a:ext uri="{FF2B5EF4-FFF2-40B4-BE49-F238E27FC236}">
                    <a16:creationId xmlns:a16="http://schemas.microsoft.com/office/drawing/2014/main" id="{E3BCB46D-EF32-8C42-A43A-1B0DAF759B6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8459425" y="5036562"/>
                <a:ext cx="404236" cy="20777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4" name="Group 3">
                <a:extLst>
                  <a:ext uri="{FF2B5EF4-FFF2-40B4-BE49-F238E27FC236}">
                    <a16:creationId xmlns:a16="http://schemas.microsoft.com/office/drawing/2014/main" id="{C4C54689-4DDC-6D45-8526-2BC60244FA39}"/>
                  </a:ext>
                </a:extLst>
              </p:cNvPr>
              <p:cNvGrpSpPr/>
              <p:nvPr/>
            </p:nvGrpSpPr>
            <p:grpSpPr>
              <a:xfrm>
                <a:off x="7948367" y="4775686"/>
                <a:ext cx="2318709" cy="1245936"/>
                <a:chOff x="7948367" y="4775686"/>
                <a:chExt cx="2318709" cy="1245936"/>
              </a:xfrm>
            </p:grpSpPr>
            <p:sp>
              <p:nvSpPr>
                <p:cNvPr id="24" name="Line 430">
                  <a:extLst>
                    <a:ext uri="{FF2B5EF4-FFF2-40B4-BE49-F238E27FC236}">
                      <a16:creationId xmlns:a16="http://schemas.microsoft.com/office/drawing/2014/main" id="{3188928B-5976-7142-B509-B67C32631B1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6200000">
                  <a:off x="10209926" y="5405286"/>
                  <a:ext cx="0" cy="114300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5" name="Line 431">
                  <a:extLst>
                    <a:ext uri="{FF2B5EF4-FFF2-40B4-BE49-F238E27FC236}">
                      <a16:creationId xmlns:a16="http://schemas.microsoft.com/office/drawing/2014/main" id="{B61C3274-819B-1A4B-9892-BC7A0AB4BF5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9432959" y="4838517"/>
                  <a:ext cx="524483" cy="261537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" name="Line 432">
                  <a:extLst>
                    <a:ext uri="{FF2B5EF4-FFF2-40B4-BE49-F238E27FC236}">
                      <a16:creationId xmlns:a16="http://schemas.microsoft.com/office/drawing/2014/main" id="{6434324A-C183-F645-84E8-7170D215D0C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8850066" y="4838517"/>
                  <a:ext cx="569255" cy="246266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" name="Line 433">
                  <a:extLst>
                    <a:ext uri="{FF2B5EF4-FFF2-40B4-BE49-F238E27FC236}">
                      <a16:creationId xmlns:a16="http://schemas.microsoft.com/office/drawing/2014/main" id="{4326369B-7050-F54A-9B61-51FBE983165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8821744" y="5108876"/>
                  <a:ext cx="1030502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" name="Line 436">
                  <a:extLst>
                    <a:ext uri="{FF2B5EF4-FFF2-40B4-BE49-F238E27FC236}">
                      <a16:creationId xmlns:a16="http://schemas.microsoft.com/office/drawing/2014/main" id="{CAD2281A-59A4-DA4C-A9DC-E37CA499199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7948367" y="5290470"/>
                  <a:ext cx="412750" cy="12700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" name="Line 439">
                  <a:extLst>
                    <a:ext uri="{FF2B5EF4-FFF2-40B4-BE49-F238E27FC236}">
                      <a16:creationId xmlns:a16="http://schemas.microsoft.com/office/drawing/2014/main" id="{59746900-72D7-BF46-8B59-62F2A5D479C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8373817" y="5282252"/>
                  <a:ext cx="68080" cy="293968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" name="Line 440">
                  <a:extLst>
                    <a:ext uri="{FF2B5EF4-FFF2-40B4-BE49-F238E27FC236}">
                      <a16:creationId xmlns:a16="http://schemas.microsoft.com/office/drawing/2014/main" id="{76AA107C-4028-5D4D-B986-E7C4D7058C2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 flipV="1">
                  <a:off x="8488731" y="5307931"/>
                  <a:ext cx="280374" cy="269876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" name="Line 441">
                  <a:extLst>
                    <a:ext uri="{FF2B5EF4-FFF2-40B4-BE49-F238E27FC236}">
                      <a16:creationId xmlns:a16="http://schemas.microsoft.com/office/drawing/2014/main" id="{AF797424-05E8-8345-847C-94DA81395AD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8488731" y="5258048"/>
                  <a:ext cx="914184" cy="46862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8" name="Line 428">
                  <a:extLst>
                    <a:ext uri="{FF2B5EF4-FFF2-40B4-BE49-F238E27FC236}">
                      <a16:creationId xmlns:a16="http://schemas.microsoft.com/office/drawing/2014/main" id="{538963BA-E603-D94F-A908-92C50EC393B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6200000" flipV="1">
                  <a:off x="9885545" y="5583471"/>
                  <a:ext cx="366793" cy="1482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pic>
              <p:nvPicPr>
                <p:cNvPr id="260" name="Picture 781" descr="antenna_radiation_stylized">
                  <a:extLst>
                    <a:ext uri="{FF2B5EF4-FFF2-40B4-BE49-F238E27FC236}">
                      <a16:creationId xmlns:a16="http://schemas.microsoft.com/office/drawing/2014/main" id="{5F858A2F-D0F0-7E47-8EF1-4C37898F9C1B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2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9242073" y="5480938"/>
                  <a:ext cx="452014" cy="9515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259" name="Picture 780" descr="access_point_stylized_small">
                  <a:extLst>
                    <a:ext uri="{FF2B5EF4-FFF2-40B4-BE49-F238E27FC236}">
                      <a16:creationId xmlns:a16="http://schemas.microsoft.com/office/drawing/2014/main" id="{AC22920E-0555-BA45-9B6A-B76172153C8D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8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9290610" y="5524232"/>
                  <a:ext cx="380935" cy="3174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grpSp>
              <p:nvGrpSpPr>
                <p:cNvPr id="471" name="Group 470">
                  <a:extLst>
                    <a:ext uri="{FF2B5EF4-FFF2-40B4-BE49-F238E27FC236}">
                      <a16:creationId xmlns:a16="http://schemas.microsoft.com/office/drawing/2014/main" id="{DE035BC7-2762-3044-BE80-C91EC827E65C}"/>
                    </a:ext>
                  </a:extLst>
                </p:cNvPr>
                <p:cNvGrpSpPr/>
                <p:nvPr/>
              </p:nvGrpSpPr>
              <p:grpSpPr>
                <a:xfrm>
                  <a:off x="9783558" y="4989983"/>
                  <a:ext cx="393760" cy="218578"/>
                  <a:chOff x="7493876" y="2774731"/>
                  <a:chExt cx="1481958" cy="894622"/>
                </a:xfrm>
              </p:grpSpPr>
              <p:sp>
                <p:nvSpPr>
                  <p:cNvPr id="472" name="Freeform 471">
                    <a:extLst>
                      <a:ext uri="{FF2B5EF4-FFF2-40B4-BE49-F238E27FC236}">
                        <a16:creationId xmlns:a16="http://schemas.microsoft.com/office/drawing/2014/main" id="{BEE06200-7AF9-4A43-9447-2349DCBFF947}"/>
                      </a:ext>
                    </a:extLst>
                  </p:cNvPr>
                  <p:cNvSpPr/>
                  <p:nvPr/>
                </p:nvSpPr>
                <p:spPr>
                  <a:xfrm>
                    <a:off x="7493876" y="3084399"/>
                    <a:ext cx="1481958" cy="584954"/>
                  </a:xfrm>
                  <a:custGeom>
                    <a:avLst/>
                    <a:gdLst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76538 w 8176538"/>
                      <a:gd name="connsiteY0" fmla="*/ 0 h 2638097"/>
                      <a:gd name="connsiteX1" fmla="*/ 8176538 w 8176538"/>
                      <a:gd name="connsiteY1" fmla="*/ 1271752 h 2638097"/>
                      <a:gd name="connsiteX2" fmla="*/ 4088015 w 8176538"/>
                      <a:gd name="connsiteY2" fmla="*/ 2638097 h 2638097"/>
                      <a:gd name="connsiteX3" fmla="*/ 0 w 8176538"/>
                      <a:gd name="connsiteY3" fmla="*/ 1269888 h 2638097"/>
                      <a:gd name="connsiteX4" fmla="*/ 20511 w 8176538"/>
                      <a:gd name="connsiteY4" fmla="*/ 147145 h 2638097"/>
                      <a:gd name="connsiteX5" fmla="*/ 4088015 w 8176538"/>
                      <a:gd name="connsiteY5" fmla="*/ 1566042 h 2638097"/>
                      <a:gd name="connsiteX6" fmla="*/ 8176538 w 8176538"/>
                      <a:gd name="connsiteY6" fmla="*/ 0 h 2638097"/>
                      <a:gd name="connsiteX0" fmla="*/ 8176538 w 8176538"/>
                      <a:gd name="connsiteY0" fmla="*/ 0 h 2772020"/>
                      <a:gd name="connsiteX1" fmla="*/ 8176538 w 8176538"/>
                      <a:gd name="connsiteY1" fmla="*/ 1271752 h 2772020"/>
                      <a:gd name="connsiteX2" fmla="*/ 4099034 w 8176538"/>
                      <a:gd name="connsiteY2" fmla="*/ 2772020 h 2772020"/>
                      <a:gd name="connsiteX3" fmla="*/ 0 w 8176538"/>
                      <a:gd name="connsiteY3" fmla="*/ 1269888 h 2772020"/>
                      <a:gd name="connsiteX4" fmla="*/ 20511 w 8176538"/>
                      <a:gd name="connsiteY4" fmla="*/ 147145 h 2772020"/>
                      <a:gd name="connsiteX5" fmla="*/ 4088015 w 8176538"/>
                      <a:gd name="connsiteY5" fmla="*/ 1566042 h 2772020"/>
                      <a:gd name="connsiteX6" fmla="*/ 8176538 w 8176538"/>
                      <a:gd name="connsiteY6" fmla="*/ 0 h 2772020"/>
                      <a:gd name="connsiteX0" fmla="*/ 8176538 w 8176538"/>
                      <a:gd name="connsiteY0" fmla="*/ 0 h 2772339"/>
                      <a:gd name="connsiteX1" fmla="*/ 8176538 w 8176538"/>
                      <a:gd name="connsiteY1" fmla="*/ 1378890 h 2772339"/>
                      <a:gd name="connsiteX2" fmla="*/ 4099034 w 8176538"/>
                      <a:gd name="connsiteY2" fmla="*/ 2772020 h 2772339"/>
                      <a:gd name="connsiteX3" fmla="*/ 0 w 8176538"/>
                      <a:gd name="connsiteY3" fmla="*/ 1269888 h 2772339"/>
                      <a:gd name="connsiteX4" fmla="*/ 20511 w 8176538"/>
                      <a:gd name="connsiteY4" fmla="*/ 147145 h 2772339"/>
                      <a:gd name="connsiteX5" fmla="*/ 4088015 w 8176538"/>
                      <a:gd name="connsiteY5" fmla="*/ 1566042 h 2772339"/>
                      <a:gd name="connsiteX6" fmla="*/ 8176538 w 8176538"/>
                      <a:gd name="connsiteY6" fmla="*/ 0 h 2772339"/>
                      <a:gd name="connsiteX0" fmla="*/ 8176538 w 8176538"/>
                      <a:gd name="connsiteY0" fmla="*/ 0 h 2825888"/>
                      <a:gd name="connsiteX1" fmla="*/ 8176538 w 8176538"/>
                      <a:gd name="connsiteY1" fmla="*/ 1378890 h 2825888"/>
                      <a:gd name="connsiteX2" fmla="*/ 4099034 w 8176538"/>
                      <a:gd name="connsiteY2" fmla="*/ 2825590 h 2825888"/>
                      <a:gd name="connsiteX3" fmla="*/ 0 w 8176538"/>
                      <a:gd name="connsiteY3" fmla="*/ 1269888 h 2825888"/>
                      <a:gd name="connsiteX4" fmla="*/ 20511 w 8176538"/>
                      <a:gd name="connsiteY4" fmla="*/ 147145 h 2825888"/>
                      <a:gd name="connsiteX5" fmla="*/ 4088015 w 8176538"/>
                      <a:gd name="connsiteY5" fmla="*/ 1566042 h 2825888"/>
                      <a:gd name="connsiteX6" fmla="*/ 8176538 w 8176538"/>
                      <a:gd name="connsiteY6" fmla="*/ 0 h 2825888"/>
                      <a:gd name="connsiteX0" fmla="*/ 8165518 w 8165518"/>
                      <a:gd name="connsiteY0" fmla="*/ 0 h 2825606"/>
                      <a:gd name="connsiteX1" fmla="*/ 8165518 w 8165518"/>
                      <a:gd name="connsiteY1" fmla="*/ 1378890 h 2825606"/>
                      <a:gd name="connsiteX2" fmla="*/ 4088014 w 8165518"/>
                      <a:gd name="connsiteY2" fmla="*/ 2825590 h 2825606"/>
                      <a:gd name="connsiteX3" fmla="*/ 0 w 8165518"/>
                      <a:gd name="connsiteY3" fmla="*/ 1403811 h 2825606"/>
                      <a:gd name="connsiteX4" fmla="*/ 9491 w 8165518"/>
                      <a:gd name="connsiteY4" fmla="*/ 147145 h 2825606"/>
                      <a:gd name="connsiteX5" fmla="*/ 4076995 w 8165518"/>
                      <a:gd name="connsiteY5" fmla="*/ 1566042 h 2825606"/>
                      <a:gd name="connsiteX6" fmla="*/ 8165518 w 8165518"/>
                      <a:gd name="connsiteY6" fmla="*/ 0 h 2825606"/>
                      <a:gd name="connsiteX0" fmla="*/ 8165518 w 8165518"/>
                      <a:gd name="connsiteY0" fmla="*/ 0 h 2879174"/>
                      <a:gd name="connsiteX1" fmla="*/ 8165518 w 8165518"/>
                      <a:gd name="connsiteY1" fmla="*/ 1378890 h 2879174"/>
                      <a:gd name="connsiteX2" fmla="*/ 4132092 w 8165518"/>
                      <a:gd name="connsiteY2" fmla="*/ 2879159 h 2879174"/>
                      <a:gd name="connsiteX3" fmla="*/ 0 w 8165518"/>
                      <a:gd name="connsiteY3" fmla="*/ 1403811 h 2879174"/>
                      <a:gd name="connsiteX4" fmla="*/ 9491 w 8165518"/>
                      <a:gd name="connsiteY4" fmla="*/ 147145 h 2879174"/>
                      <a:gd name="connsiteX5" fmla="*/ 4076995 w 8165518"/>
                      <a:gd name="connsiteY5" fmla="*/ 1566042 h 2879174"/>
                      <a:gd name="connsiteX6" fmla="*/ 8165518 w 8165518"/>
                      <a:gd name="connsiteY6" fmla="*/ 0 h 2879174"/>
                      <a:gd name="connsiteX0" fmla="*/ 8165518 w 8176537"/>
                      <a:gd name="connsiteY0" fmla="*/ 0 h 2879410"/>
                      <a:gd name="connsiteX1" fmla="*/ 8176537 w 8176537"/>
                      <a:gd name="connsiteY1" fmla="*/ 1499420 h 2879410"/>
                      <a:gd name="connsiteX2" fmla="*/ 4132092 w 8176537"/>
                      <a:gd name="connsiteY2" fmla="*/ 2879159 h 2879410"/>
                      <a:gd name="connsiteX3" fmla="*/ 0 w 8176537"/>
                      <a:gd name="connsiteY3" fmla="*/ 1403811 h 2879410"/>
                      <a:gd name="connsiteX4" fmla="*/ 9491 w 8176537"/>
                      <a:gd name="connsiteY4" fmla="*/ 147145 h 2879410"/>
                      <a:gd name="connsiteX5" fmla="*/ 4076995 w 8176537"/>
                      <a:gd name="connsiteY5" fmla="*/ 1566042 h 2879410"/>
                      <a:gd name="connsiteX6" fmla="*/ 8165518 w 8176537"/>
                      <a:gd name="connsiteY6" fmla="*/ 0 h 2879410"/>
                      <a:gd name="connsiteX0" fmla="*/ 8165518 w 8176537"/>
                      <a:gd name="connsiteY0" fmla="*/ 0 h 2879262"/>
                      <a:gd name="connsiteX1" fmla="*/ 8176537 w 8176537"/>
                      <a:gd name="connsiteY1" fmla="*/ 1499420 h 2879262"/>
                      <a:gd name="connsiteX2" fmla="*/ 4132092 w 8176537"/>
                      <a:gd name="connsiteY2" fmla="*/ 2879159 h 2879262"/>
                      <a:gd name="connsiteX3" fmla="*/ 0 w 8176537"/>
                      <a:gd name="connsiteY3" fmla="*/ 1403811 h 2879262"/>
                      <a:gd name="connsiteX4" fmla="*/ 9491 w 8176537"/>
                      <a:gd name="connsiteY4" fmla="*/ 147145 h 2879262"/>
                      <a:gd name="connsiteX5" fmla="*/ 4076995 w 8176537"/>
                      <a:gd name="connsiteY5" fmla="*/ 1566042 h 2879262"/>
                      <a:gd name="connsiteX6" fmla="*/ 8165518 w 8176537"/>
                      <a:gd name="connsiteY6" fmla="*/ 0 h 2879262"/>
                      <a:gd name="connsiteX0" fmla="*/ 8165518 w 8176537"/>
                      <a:gd name="connsiteY0" fmla="*/ 0 h 2879163"/>
                      <a:gd name="connsiteX1" fmla="*/ 8176537 w 8176537"/>
                      <a:gd name="connsiteY1" fmla="*/ 1499420 h 2879163"/>
                      <a:gd name="connsiteX2" fmla="*/ 4132092 w 8176537"/>
                      <a:gd name="connsiteY2" fmla="*/ 2879159 h 2879163"/>
                      <a:gd name="connsiteX3" fmla="*/ 0 w 8176537"/>
                      <a:gd name="connsiteY3" fmla="*/ 1510948 h 2879163"/>
                      <a:gd name="connsiteX4" fmla="*/ 9491 w 8176537"/>
                      <a:gd name="connsiteY4" fmla="*/ 147145 h 2879163"/>
                      <a:gd name="connsiteX5" fmla="*/ 4076995 w 8176537"/>
                      <a:gd name="connsiteY5" fmla="*/ 1566042 h 2879163"/>
                      <a:gd name="connsiteX6" fmla="*/ 8165518 w 8176537"/>
                      <a:gd name="connsiteY6" fmla="*/ 0 h 2879163"/>
                      <a:gd name="connsiteX0" fmla="*/ 8165518 w 8198577"/>
                      <a:gd name="connsiteY0" fmla="*/ 0 h 2879451"/>
                      <a:gd name="connsiteX1" fmla="*/ 8198577 w 8198577"/>
                      <a:gd name="connsiteY1" fmla="*/ 1606558 h 2879451"/>
                      <a:gd name="connsiteX2" fmla="*/ 4132092 w 8198577"/>
                      <a:gd name="connsiteY2" fmla="*/ 2879159 h 2879451"/>
                      <a:gd name="connsiteX3" fmla="*/ 0 w 8198577"/>
                      <a:gd name="connsiteY3" fmla="*/ 1510948 h 2879451"/>
                      <a:gd name="connsiteX4" fmla="*/ 9491 w 8198577"/>
                      <a:gd name="connsiteY4" fmla="*/ 147145 h 2879451"/>
                      <a:gd name="connsiteX5" fmla="*/ 4076995 w 8198577"/>
                      <a:gd name="connsiteY5" fmla="*/ 1566042 h 2879451"/>
                      <a:gd name="connsiteX6" fmla="*/ 8165518 w 8198577"/>
                      <a:gd name="connsiteY6" fmla="*/ 0 h 2879451"/>
                      <a:gd name="connsiteX0" fmla="*/ 8165518 w 8165518"/>
                      <a:gd name="connsiteY0" fmla="*/ 0 h 2880066"/>
                      <a:gd name="connsiteX1" fmla="*/ 8165518 w 8165518"/>
                      <a:gd name="connsiteY1" fmla="*/ 1673520 h 2880066"/>
                      <a:gd name="connsiteX2" fmla="*/ 4132092 w 8165518"/>
                      <a:gd name="connsiteY2" fmla="*/ 2879159 h 2880066"/>
                      <a:gd name="connsiteX3" fmla="*/ 0 w 8165518"/>
                      <a:gd name="connsiteY3" fmla="*/ 1510948 h 2880066"/>
                      <a:gd name="connsiteX4" fmla="*/ 9491 w 8165518"/>
                      <a:gd name="connsiteY4" fmla="*/ 147145 h 2880066"/>
                      <a:gd name="connsiteX5" fmla="*/ 4076995 w 8165518"/>
                      <a:gd name="connsiteY5" fmla="*/ 1566042 h 2880066"/>
                      <a:gd name="connsiteX6" fmla="*/ 8165518 w 8165518"/>
                      <a:gd name="connsiteY6" fmla="*/ 0 h 2880066"/>
                      <a:gd name="connsiteX0" fmla="*/ 8156794 w 8156794"/>
                      <a:gd name="connsiteY0" fmla="*/ 0 h 2879270"/>
                      <a:gd name="connsiteX1" fmla="*/ 8156794 w 8156794"/>
                      <a:gd name="connsiteY1" fmla="*/ 1673520 h 2879270"/>
                      <a:gd name="connsiteX2" fmla="*/ 4123368 w 8156794"/>
                      <a:gd name="connsiteY2" fmla="*/ 2879159 h 2879270"/>
                      <a:gd name="connsiteX3" fmla="*/ 2295 w 8156794"/>
                      <a:gd name="connsiteY3" fmla="*/ 1618086 h 2879270"/>
                      <a:gd name="connsiteX4" fmla="*/ 767 w 8156794"/>
                      <a:gd name="connsiteY4" fmla="*/ 147145 h 2879270"/>
                      <a:gd name="connsiteX5" fmla="*/ 4068271 w 8156794"/>
                      <a:gd name="connsiteY5" fmla="*/ 1566042 h 2879270"/>
                      <a:gd name="connsiteX6" fmla="*/ 8156794 w 8156794"/>
                      <a:gd name="connsiteY6" fmla="*/ 0 h 287927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20"/>
                      <a:gd name="connsiteX1" fmla="*/ 8156794 w 8156794"/>
                      <a:gd name="connsiteY1" fmla="*/ 1673520 h 2973020"/>
                      <a:gd name="connsiteX2" fmla="*/ 4134388 w 8156794"/>
                      <a:gd name="connsiteY2" fmla="*/ 2972904 h 2973020"/>
                      <a:gd name="connsiteX3" fmla="*/ 2295 w 8156794"/>
                      <a:gd name="connsiteY3" fmla="*/ 1618086 h 2973020"/>
                      <a:gd name="connsiteX4" fmla="*/ 767 w 8156794"/>
                      <a:gd name="connsiteY4" fmla="*/ 147145 h 2973020"/>
                      <a:gd name="connsiteX5" fmla="*/ 4068271 w 8156794"/>
                      <a:gd name="connsiteY5" fmla="*/ 1566042 h 2973020"/>
                      <a:gd name="connsiteX6" fmla="*/ 8156794 w 8156794"/>
                      <a:gd name="connsiteY6" fmla="*/ 0 h 2973020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141"/>
                      <a:gd name="connsiteX1" fmla="*/ 8156794 w 8156794"/>
                      <a:gd name="connsiteY1" fmla="*/ 1673520 h 2973141"/>
                      <a:gd name="connsiteX2" fmla="*/ 4134388 w 8156794"/>
                      <a:gd name="connsiteY2" fmla="*/ 2972904 h 2973141"/>
                      <a:gd name="connsiteX3" fmla="*/ 2295 w 8156794"/>
                      <a:gd name="connsiteY3" fmla="*/ 1618086 h 2973141"/>
                      <a:gd name="connsiteX4" fmla="*/ 767 w 8156794"/>
                      <a:gd name="connsiteY4" fmla="*/ 147145 h 2973141"/>
                      <a:gd name="connsiteX5" fmla="*/ 4068271 w 8156794"/>
                      <a:gd name="connsiteY5" fmla="*/ 1566042 h 2973141"/>
                      <a:gd name="connsiteX6" fmla="*/ 8156794 w 8156794"/>
                      <a:gd name="connsiteY6" fmla="*/ 0 h 2973141"/>
                      <a:gd name="connsiteX0" fmla="*/ 8156794 w 8156794"/>
                      <a:gd name="connsiteY0" fmla="*/ 0 h 3066827"/>
                      <a:gd name="connsiteX1" fmla="*/ 8156794 w 8156794"/>
                      <a:gd name="connsiteY1" fmla="*/ 1673520 h 3066827"/>
                      <a:gd name="connsiteX2" fmla="*/ 4123353 w 8156794"/>
                      <a:gd name="connsiteY2" fmla="*/ 3066650 h 3066827"/>
                      <a:gd name="connsiteX3" fmla="*/ 2295 w 8156794"/>
                      <a:gd name="connsiteY3" fmla="*/ 1618086 h 3066827"/>
                      <a:gd name="connsiteX4" fmla="*/ 767 w 8156794"/>
                      <a:gd name="connsiteY4" fmla="*/ 147145 h 3066827"/>
                      <a:gd name="connsiteX5" fmla="*/ 4068271 w 8156794"/>
                      <a:gd name="connsiteY5" fmla="*/ 1566042 h 3066827"/>
                      <a:gd name="connsiteX6" fmla="*/ 8156794 w 8156794"/>
                      <a:gd name="connsiteY6" fmla="*/ 0 h 3066827"/>
                      <a:gd name="connsiteX0" fmla="*/ 8123689 w 8156794"/>
                      <a:gd name="connsiteY0" fmla="*/ 0 h 2999866"/>
                      <a:gd name="connsiteX1" fmla="*/ 8156794 w 8156794"/>
                      <a:gd name="connsiteY1" fmla="*/ 1606559 h 2999866"/>
                      <a:gd name="connsiteX2" fmla="*/ 4123353 w 8156794"/>
                      <a:gd name="connsiteY2" fmla="*/ 2999689 h 2999866"/>
                      <a:gd name="connsiteX3" fmla="*/ 2295 w 8156794"/>
                      <a:gd name="connsiteY3" fmla="*/ 1551125 h 2999866"/>
                      <a:gd name="connsiteX4" fmla="*/ 767 w 8156794"/>
                      <a:gd name="connsiteY4" fmla="*/ 80184 h 2999866"/>
                      <a:gd name="connsiteX5" fmla="*/ 4068271 w 8156794"/>
                      <a:gd name="connsiteY5" fmla="*/ 1499081 h 2999866"/>
                      <a:gd name="connsiteX6" fmla="*/ 8123689 w 8156794"/>
                      <a:gd name="connsiteY6" fmla="*/ 0 h 2999866"/>
                      <a:gd name="connsiteX0" fmla="*/ 8167828 w 8167828"/>
                      <a:gd name="connsiteY0" fmla="*/ 0 h 3026651"/>
                      <a:gd name="connsiteX1" fmla="*/ 8156794 w 8167828"/>
                      <a:gd name="connsiteY1" fmla="*/ 1633344 h 3026651"/>
                      <a:gd name="connsiteX2" fmla="*/ 4123353 w 8167828"/>
                      <a:gd name="connsiteY2" fmla="*/ 3026474 h 3026651"/>
                      <a:gd name="connsiteX3" fmla="*/ 2295 w 8167828"/>
                      <a:gd name="connsiteY3" fmla="*/ 1577910 h 3026651"/>
                      <a:gd name="connsiteX4" fmla="*/ 767 w 8167828"/>
                      <a:gd name="connsiteY4" fmla="*/ 106969 h 3026651"/>
                      <a:gd name="connsiteX5" fmla="*/ 4068271 w 8167828"/>
                      <a:gd name="connsiteY5" fmla="*/ 1525866 h 3026651"/>
                      <a:gd name="connsiteX6" fmla="*/ 8167828 w 8167828"/>
                      <a:gd name="connsiteY6" fmla="*/ 0 h 3026651"/>
                      <a:gd name="connsiteX0" fmla="*/ 8167828 w 8167828"/>
                      <a:gd name="connsiteY0" fmla="*/ 0 h 3027228"/>
                      <a:gd name="connsiteX1" fmla="*/ 8145760 w 8167828"/>
                      <a:gd name="connsiteY1" fmla="*/ 1686913 h 3027228"/>
                      <a:gd name="connsiteX2" fmla="*/ 4123353 w 8167828"/>
                      <a:gd name="connsiteY2" fmla="*/ 3026474 h 3027228"/>
                      <a:gd name="connsiteX3" fmla="*/ 2295 w 8167828"/>
                      <a:gd name="connsiteY3" fmla="*/ 1577910 h 3027228"/>
                      <a:gd name="connsiteX4" fmla="*/ 767 w 8167828"/>
                      <a:gd name="connsiteY4" fmla="*/ 106969 h 3027228"/>
                      <a:gd name="connsiteX5" fmla="*/ 4068271 w 8167828"/>
                      <a:gd name="connsiteY5" fmla="*/ 1525866 h 3027228"/>
                      <a:gd name="connsiteX6" fmla="*/ 8167828 w 8167828"/>
                      <a:gd name="connsiteY6" fmla="*/ 0 h 3027228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23689 w 8145760"/>
                      <a:gd name="connsiteY0" fmla="*/ 13560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9 w 8145760"/>
                      <a:gd name="connsiteY6" fmla="*/ 13560 h 2920259"/>
                      <a:gd name="connsiteX0" fmla="*/ 8178863 w 8178863"/>
                      <a:gd name="connsiteY0" fmla="*/ 26952 h 2920259"/>
                      <a:gd name="connsiteX1" fmla="*/ 8145760 w 8178863"/>
                      <a:gd name="connsiteY1" fmla="*/ 1579944 h 2920259"/>
                      <a:gd name="connsiteX2" fmla="*/ 4123353 w 8178863"/>
                      <a:gd name="connsiteY2" fmla="*/ 2919505 h 2920259"/>
                      <a:gd name="connsiteX3" fmla="*/ 2295 w 8178863"/>
                      <a:gd name="connsiteY3" fmla="*/ 1470941 h 2920259"/>
                      <a:gd name="connsiteX4" fmla="*/ 767 w 8178863"/>
                      <a:gd name="connsiteY4" fmla="*/ 0 h 2920259"/>
                      <a:gd name="connsiteX5" fmla="*/ 4068271 w 8178863"/>
                      <a:gd name="connsiteY5" fmla="*/ 1418897 h 2920259"/>
                      <a:gd name="connsiteX6" fmla="*/ 8178863 w 8178863"/>
                      <a:gd name="connsiteY6" fmla="*/ 26952 h 2920259"/>
                      <a:gd name="connsiteX0" fmla="*/ 8167827 w 8167827"/>
                      <a:gd name="connsiteY0" fmla="*/ 40343 h 2920259"/>
                      <a:gd name="connsiteX1" fmla="*/ 8145760 w 8167827"/>
                      <a:gd name="connsiteY1" fmla="*/ 1579944 h 2920259"/>
                      <a:gd name="connsiteX2" fmla="*/ 4123353 w 8167827"/>
                      <a:gd name="connsiteY2" fmla="*/ 2919505 h 2920259"/>
                      <a:gd name="connsiteX3" fmla="*/ 2295 w 8167827"/>
                      <a:gd name="connsiteY3" fmla="*/ 1470941 h 2920259"/>
                      <a:gd name="connsiteX4" fmla="*/ 767 w 8167827"/>
                      <a:gd name="connsiteY4" fmla="*/ 0 h 2920259"/>
                      <a:gd name="connsiteX5" fmla="*/ 4068271 w 8167827"/>
                      <a:gd name="connsiteY5" fmla="*/ 1418897 h 2920259"/>
                      <a:gd name="connsiteX6" fmla="*/ 8167827 w 8167827"/>
                      <a:gd name="connsiteY6" fmla="*/ 40343 h 2920259"/>
                      <a:gd name="connsiteX0" fmla="*/ 8123687 w 8145760"/>
                      <a:gd name="connsiteY0" fmla="*/ 53735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7 w 8145760"/>
                      <a:gd name="connsiteY6" fmla="*/ 53735 h 2920259"/>
                      <a:gd name="connsiteX0" fmla="*/ 8161918 w 8161918"/>
                      <a:gd name="connsiteY0" fmla="*/ 0 h 2943855"/>
                      <a:gd name="connsiteX1" fmla="*/ 8145760 w 8161918"/>
                      <a:gd name="connsiteY1" fmla="*/ 1603540 h 2943855"/>
                      <a:gd name="connsiteX2" fmla="*/ 4123353 w 8161918"/>
                      <a:gd name="connsiteY2" fmla="*/ 2943101 h 2943855"/>
                      <a:gd name="connsiteX3" fmla="*/ 2295 w 8161918"/>
                      <a:gd name="connsiteY3" fmla="*/ 1494537 h 2943855"/>
                      <a:gd name="connsiteX4" fmla="*/ 767 w 8161918"/>
                      <a:gd name="connsiteY4" fmla="*/ 23596 h 2943855"/>
                      <a:gd name="connsiteX5" fmla="*/ 4068271 w 8161918"/>
                      <a:gd name="connsiteY5" fmla="*/ 1442493 h 2943855"/>
                      <a:gd name="connsiteX6" fmla="*/ 8161918 w 8161918"/>
                      <a:gd name="connsiteY6" fmla="*/ 0 h 2943855"/>
                      <a:gd name="connsiteX0" fmla="*/ 8144926 w 8145760"/>
                      <a:gd name="connsiteY0" fmla="*/ 43424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44926 w 8145760"/>
                      <a:gd name="connsiteY6" fmla="*/ 43424 h 2920259"/>
                      <a:gd name="connsiteX0" fmla="*/ 8161918 w 8161918"/>
                      <a:gd name="connsiteY0" fmla="*/ 0 h 2959321"/>
                      <a:gd name="connsiteX1" fmla="*/ 8145760 w 8161918"/>
                      <a:gd name="connsiteY1" fmla="*/ 1619006 h 2959321"/>
                      <a:gd name="connsiteX2" fmla="*/ 4123353 w 8161918"/>
                      <a:gd name="connsiteY2" fmla="*/ 2958567 h 2959321"/>
                      <a:gd name="connsiteX3" fmla="*/ 2295 w 8161918"/>
                      <a:gd name="connsiteY3" fmla="*/ 1510003 h 2959321"/>
                      <a:gd name="connsiteX4" fmla="*/ 767 w 8161918"/>
                      <a:gd name="connsiteY4" fmla="*/ 39062 h 2959321"/>
                      <a:gd name="connsiteX5" fmla="*/ 4068271 w 8161918"/>
                      <a:gd name="connsiteY5" fmla="*/ 1457959 h 2959321"/>
                      <a:gd name="connsiteX6" fmla="*/ 8161918 w 8161918"/>
                      <a:gd name="connsiteY6" fmla="*/ 0 h 2959321"/>
                      <a:gd name="connsiteX0" fmla="*/ 8161918 w 8162752"/>
                      <a:gd name="connsiteY0" fmla="*/ 0 h 2959488"/>
                      <a:gd name="connsiteX1" fmla="*/ 8162752 w 8162752"/>
                      <a:gd name="connsiteY1" fmla="*/ 1629317 h 2959488"/>
                      <a:gd name="connsiteX2" fmla="*/ 4123353 w 8162752"/>
                      <a:gd name="connsiteY2" fmla="*/ 2958567 h 2959488"/>
                      <a:gd name="connsiteX3" fmla="*/ 2295 w 8162752"/>
                      <a:gd name="connsiteY3" fmla="*/ 1510003 h 2959488"/>
                      <a:gd name="connsiteX4" fmla="*/ 767 w 8162752"/>
                      <a:gd name="connsiteY4" fmla="*/ 39062 h 2959488"/>
                      <a:gd name="connsiteX5" fmla="*/ 4068271 w 8162752"/>
                      <a:gd name="connsiteY5" fmla="*/ 1457959 h 2959488"/>
                      <a:gd name="connsiteX6" fmla="*/ 8161918 w 8162752"/>
                      <a:gd name="connsiteY6" fmla="*/ 0 h 2959488"/>
                      <a:gd name="connsiteX0" fmla="*/ 8165930 w 8166764"/>
                      <a:gd name="connsiteY0" fmla="*/ 7337 h 2966825"/>
                      <a:gd name="connsiteX1" fmla="*/ 8166764 w 8166764"/>
                      <a:gd name="connsiteY1" fmla="*/ 1636654 h 2966825"/>
                      <a:gd name="connsiteX2" fmla="*/ 4127365 w 8166764"/>
                      <a:gd name="connsiteY2" fmla="*/ 2965904 h 2966825"/>
                      <a:gd name="connsiteX3" fmla="*/ 6307 w 8166764"/>
                      <a:gd name="connsiteY3" fmla="*/ 1517340 h 2966825"/>
                      <a:gd name="connsiteX4" fmla="*/ 532 w 8166764"/>
                      <a:gd name="connsiteY4" fmla="*/ 0 h 2966825"/>
                      <a:gd name="connsiteX5" fmla="*/ 4072283 w 8166764"/>
                      <a:gd name="connsiteY5" fmla="*/ 1465296 h 2966825"/>
                      <a:gd name="connsiteX6" fmla="*/ 8165930 w 8166764"/>
                      <a:gd name="connsiteY6" fmla="*/ 7337 h 2966825"/>
                      <a:gd name="connsiteX0" fmla="*/ 8168119 w 8168953"/>
                      <a:gd name="connsiteY0" fmla="*/ 7337 h 2966682"/>
                      <a:gd name="connsiteX1" fmla="*/ 8168953 w 8168953"/>
                      <a:gd name="connsiteY1" fmla="*/ 1636654 h 2966682"/>
                      <a:gd name="connsiteX2" fmla="*/ 4129554 w 8168953"/>
                      <a:gd name="connsiteY2" fmla="*/ 2965904 h 2966682"/>
                      <a:gd name="connsiteX3" fmla="*/ 0 w 8168953"/>
                      <a:gd name="connsiteY3" fmla="*/ 1527651 h 2966682"/>
                      <a:gd name="connsiteX4" fmla="*/ 2721 w 8168953"/>
                      <a:gd name="connsiteY4" fmla="*/ 0 h 2966682"/>
                      <a:gd name="connsiteX5" fmla="*/ 4074472 w 8168953"/>
                      <a:gd name="connsiteY5" fmla="*/ 1465296 h 2966682"/>
                      <a:gd name="connsiteX6" fmla="*/ 8168119 w 8168953"/>
                      <a:gd name="connsiteY6" fmla="*/ 7337 h 2966682"/>
                      <a:gd name="connsiteX0" fmla="*/ 8168119 w 8168953"/>
                      <a:gd name="connsiteY0" fmla="*/ 7337 h 3100377"/>
                      <a:gd name="connsiteX1" fmla="*/ 8168953 w 8168953"/>
                      <a:gd name="connsiteY1" fmla="*/ 1636654 h 3100377"/>
                      <a:gd name="connsiteX2" fmla="*/ 4118520 w 8168953"/>
                      <a:gd name="connsiteY2" fmla="*/ 3099826 h 3100377"/>
                      <a:gd name="connsiteX3" fmla="*/ 0 w 8168953"/>
                      <a:gd name="connsiteY3" fmla="*/ 1527651 h 3100377"/>
                      <a:gd name="connsiteX4" fmla="*/ 2721 w 8168953"/>
                      <a:gd name="connsiteY4" fmla="*/ 0 h 3100377"/>
                      <a:gd name="connsiteX5" fmla="*/ 4074472 w 8168953"/>
                      <a:gd name="connsiteY5" fmla="*/ 1465296 h 3100377"/>
                      <a:gd name="connsiteX6" fmla="*/ 8168119 w 8168953"/>
                      <a:gd name="connsiteY6" fmla="*/ 7337 h 3100377"/>
                      <a:gd name="connsiteX0" fmla="*/ 8168119 w 8168953"/>
                      <a:gd name="connsiteY0" fmla="*/ 7337 h 3100429"/>
                      <a:gd name="connsiteX1" fmla="*/ 8168953 w 8168953"/>
                      <a:gd name="connsiteY1" fmla="*/ 1636654 h 3100429"/>
                      <a:gd name="connsiteX2" fmla="*/ 4118520 w 8168953"/>
                      <a:gd name="connsiteY2" fmla="*/ 3099826 h 3100429"/>
                      <a:gd name="connsiteX3" fmla="*/ 0 w 8168953"/>
                      <a:gd name="connsiteY3" fmla="*/ 1527651 h 3100429"/>
                      <a:gd name="connsiteX4" fmla="*/ 2721 w 8168953"/>
                      <a:gd name="connsiteY4" fmla="*/ 0 h 3100429"/>
                      <a:gd name="connsiteX5" fmla="*/ 4074472 w 8168953"/>
                      <a:gd name="connsiteY5" fmla="*/ 1465296 h 3100429"/>
                      <a:gd name="connsiteX6" fmla="*/ 8168119 w 8168953"/>
                      <a:gd name="connsiteY6" fmla="*/ 7337 h 3100429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166683" h="3099826">
                        <a:moveTo>
                          <a:pt x="8165849" y="7337"/>
                        </a:moveTo>
                        <a:lnTo>
                          <a:pt x="8166683" y="1636654"/>
                        </a:lnTo>
                        <a:cubicBezTo>
                          <a:pt x="7917761" y="2728489"/>
                          <a:pt x="5475903" y="3100137"/>
                          <a:pt x="4116250" y="3099826"/>
                        </a:cubicBezTo>
                        <a:cubicBezTo>
                          <a:pt x="2756597" y="3099515"/>
                          <a:pt x="245424" y="2744647"/>
                          <a:pt x="8764" y="1634789"/>
                        </a:cubicBezTo>
                        <a:cubicBezTo>
                          <a:pt x="11928" y="1215900"/>
                          <a:pt x="-2713" y="418889"/>
                          <a:pt x="451" y="0"/>
                        </a:cubicBezTo>
                        <a:cubicBezTo>
                          <a:pt x="385485" y="953840"/>
                          <a:pt x="2700268" y="1437288"/>
                          <a:pt x="4061168" y="1438511"/>
                        </a:cubicBezTo>
                        <a:cubicBezTo>
                          <a:pt x="5422068" y="1439734"/>
                          <a:pt x="7793228" y="1089449"/>
                          <a:pt x="8165849" y="7337"/>
                        </a:cubicBezTo>
                        <a:close/>
                      </a:path>
                    </a:pathLst>
                  </a:cu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r>
                      <a:rPr lang="en-US" dirty="0"/>
                      <a:t>                   </a:t>
                    </a:r>
                  </a:p>
                </p:txBody>
              </p:sp>
              <p:sp>
                <p:nvSpPr>
                  <p:cNvPr id="473" name="Oval 472">
                    <a:extLst>
                      <a:ext uri="{FF2B5EF4-FFF2-40B4-BE49-F238E27FC236}">
                        <a16:creationId xmlns:a16="http://schemas.microsoft.com/office/drawing/2014/main" id="{3340A80C-5091-6D49-89E5-375F02E94864}"/>
                      </a:ext>
                    </a:extLst>
                  </p:cNvPr>
                  <p:cNvSpPr/>
                  <p:nvPr/>
                </p:nvSpPr>
                <p:spPr>
                  <a:xfrm>
                    <a:off x="7494729" y="2774731"/>
                    <a:ext cx="1480163" cy="579140"/>
                  </a:xfrm>
                  <a:prstGeom prst="ellipse">
                    <a:avLst/>
                  </a:pr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r>
                      <a:rPr lang="en-US" dirty="0"/>
                      <a:t>              </a:t>
                    </a:r>
                  </a:p>
                </p:txBody>
              </p:sp>
              <p:grpSp>
                <p:nvGrpSpPr>
                  <p:cNvPr id="474" name="Group 473">
                    <a:extLst>
                      <a:ext uri="{FF2B5EF4-FFF2-40B4-BE49-F238E27FC236}">
                        <a16:creationId xmlns:a16="http://schemas.microsoft.com/office/drawing/2014/main" id="{B2821126-95C5-B044-AEBC-BA333FAF6B2D}"/>
                      </a:ext>
                    </a:extLst>
                  </p:cNvPr>
                  <p:cNvGrpSpPr/>
                  <p:nvPr/>
                </p:nvGrpSpPr>
                <p:grpSpPr>
                  <a:xfrm>
                    <a:off x="7713663" y="2848339"/>
                    <a:ext cx="1042107" cy="425543"/>
                    <a:chOff x="7786941" y="2884917"/>
                    <a:chExt cx="897649" cy="353919"/>
                  </a:xfrm>
                </p:grpSpPr>
                <p:sp>
                  <p:nvSpPr>
                    <p:cNvPr id="475" name="Freeform 474">
                      <a:extLst>
                        <a:ext uri="{FF2B5EF4-FFF2-40B4-BE49-F238E27FC236}">
                          <a16:creationId xmlns:a16="http://schemas.microsoft.com/office/drawing/2014/main" id="{B76A81D4-5DC8-C241-B209-B819BC6D74F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11770" y="28849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76" name="Freeform 475">
                      <a:extLst>
                        <a:ext uri="{FF2B5EF4-FFF2-40B4-BE49-F238E27FC236}">
                          <a16:creationId xmlns:a16="http://schemas.microsoft.com/office/drawing/2014/main" id="{6F6ED06A-086C-754C-BE82-59E2830CF0D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367548" y="30543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77" name="Freeform 476">
                      <a:extLst>
                        <a:ext uri="{FF2B5EF4-FFF2-40B4-BE49-F238E27FC236}">
                          <a16:creationId xmlns:a16="http://schemas.microsoft.com/office/drawing/2014/main" id="{A32340AB-4CC3-5442-987B-A47EF2040F1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786941" y="30543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78" name="Freeform 477">
                      <a:extLst>
                        <a:ext uri="{FF2B5EF4-FFF2-40B4-BE49-F238E27FC236}">
                          <a16:creationId xmlns:a16="http://schemas.microsoft.com/office/drawing/2014/main" id="{AC0AB71B-FD2B-9C4A-AE22-B586FC33568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95013" y="29710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</p:grpSp>
            <p:grpSp>
              <p:nvGrpSpPr>
                <p:cNvPr id="520" name="Group 519">
                  <a:extLst>
                    <a:ext uri="{FF2B5EF4-FFF2-40B4-BE49-F238E27FC236}">
                      <a16:creationId xmlns:a16="http://schemas.microsoft.com/office/drawing/2014/main" id="{60B6F784-668B-5D4B-A622-66CCE6350B84}"/>
                    </a:ext>
                  </a:extLst>
                </p:cNvPr>
                <p:cNvGrpSpPr/>
                <p:nvPr/>
              </p:nvGrpSpPr>
              <p:grpSpPr>
                <a:xfrm>
                  <a:off x="9849365" y="5339037"/>
                  <a:ext cx="309740" cy="190838"/>
                  <a:chOff x="3668110" y="2448910"/>
                  <a:chExt cx="3794234" cy="2165130"/>
                </a:xfrm>
              </p:grpSpPr>
              <p:sp>
                <p:nvSpPr>
                  <p:cNvPr id="521" name="Rectangle 520">
                    <a:extLst>
                      <a:ext uri="{FF2B5EF4-FFF2-40B4-BE49-F238E27FC236}">
                        <a16:creationId xmlns:a16="http://schemas.microsoft.com/office/drawing/2014/main" id="{275B9F34-60F1-4A43-AAD4-D58802DAAC8F}"/>
                      </a:ext>
                    </a:extLst>
                  </p:cNvPr>
                  <p:cNvSpPr/>
                  <p:nvPr/>
                </p:nvSpPr>
                <p:spPr>
                  <a:xfrm>
                    <a:off x="3668110" y="3741409"/>
                    <a:ext cx="3780587" cy="872631"/>
                  </a:xfrm>
                  <a:prstGeom prst="rect">
                    <a:avLst/>
                  </a:pr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22" name="Freeform 521">
                    <a:extLst>
                      <a:ext uri="{FF2B5EF4-FFF2-40B4-BE49-F238E27FC236}">
                        <a16:creationId xmlns:a16="http://schemas.microsoft.com/office/drawing/2014/main" id="{778A1510-2C69-F848-B6B3-6C73FF163690}"/>
                      </a:ext>
                    </a:extLst>
                  </p:cNvPr>
                  <p:cNvSpPr/>
                  <p:nvPr/>
                </p:nvSpPr>
                <p:spPr>
                  <a:xfrm>
                    <a:off x="3678620" y="2448910"/>
                    <a:ext cx="3783724" cy="1324303"/>
                  </a:xfrm>
                  <a:custGeom>
                    <a:avLst/>
                    <a:gdLst>
                      <a:gd name="connsiteX0" fmla="*/ 0 w 3783724"/>
                      <a:gd name="connsiteY0" fmla="*/ 1313793 h 1324303"/>
                      <a:gd name="connsiteX1" fmla="*/ 0 w 3783724"/>
                      <a:gd name="connsiteY1" fmla="*/ 1313793 h 1324303"/>
                      <a:gd name="connsiteX2" fmla="*/ 252248 w 3783724"/>
                      <a:gd name="connsiteY2" fmla="*/ 0 h 1324303"/>
                      <a:gd name="connsiteX3" fmla="*/ 3415862 w 3783724"/>
                      <a:gd name="connsiteY3" fmla="*/ 21020 h 1324303"/>
                      <a:gd name="connsiteX4" fmla="*/ 3783724 w 3783724"/>
                      <a:gd name="connsiteY4" fmla="*/ 1324303 h 1324303"/>
                      <a:gd name="connsiteX5" fmla="*/ 0 w 3783724"/>
                      <a:gd name="connsiteY5" fmla="*/ 1313793 h 13243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783724" h="1324303">
                        <a:moveTo>
                          <a:pt x="0" y="1313793"/>
                        </a:moveTo>
                        <a:lnTo>
                          <a:pt x="0" y="1313793"/>
                        </a:lnTo>
                        <a:lnTo>
                          <a:pt x="252248" y="0"/>
                        </a:lnTo>
                        <a:lnTo>
                          <a:pt x="3415862" y="21020"/>
                        </a:lnTo>
                        <a:lnTo>
                          <a:pt x="3783724" y="1324303"/>
                        </a:lnTo>
                        <a:lnTo>
                          <a:pt x="0" y="1313793"/>
                        </a:lnTo>
                        <a:close/>
                      </a:path>
                    </a:pathLst>
                  </a:cu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grpSp>
                <p:nvGrpSpPr>
                  <p:cNvPr id="523" name="Group 522">
                    <a:extLst>
                      <a:ext uri="{FF2B5EF4-FFF2-40B4-BE49-F238E27FC236}">
                        <a16:creationId xmlns:a16="http://schemas.microsoft.com/office/drawing/2014/main" id="{85BFF772-B3A6-F548-BDE0-8AEB95F33FBE}"/>
                      </a:ext>
                    </a:extLst>
                  </p:cNvPr>
                  <p:cNvGrpSpPr/>
                  <p:nvPr/>
                </p:nvGrpSpPr>
                <p:grpSpPr>
                  <a:xfrm>
                    <a:off x="3941378" y="2603243"/>
                    <a:ext cx="3202061" cy="1066110"/>
                    <a:chOff x="7939341" y="3037317"/>
                    <a:chExt cx="897649" cy="353919"/>
                  </a:xfrm>
                </p:grpSpPr>
                <p:sp>
                  <p:nvSpPr>
                    <p:cNvPr id="524" name="Freeform 523">
                      <a:extLst>
                        <a:ext uri="{FF2B5EF4-FFF2-40B4-BE49-F238E27FC236}">
                          <a16:creationId xmlns:a16="http://schemas.microsoft.com/office/drawing/2014/main" id="{B37A32DB-8119-5447-A58C-87AD1FDF0EB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964170" y="30373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525" name="Freeform 524">
                      <a:extLst>
                        <a:ext uri="{FF2B5EF4-FFF2-40B4-BE49-F238E27FC236}">
                          <a16:creationId xmlns:a16="http://schemas.microsoft.com/office/drawing/2014/main" id="{58EF4D92-6D83-864D-92A9-A1264053688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519948" y="32067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526" name="Freeform 525">
                      <a:extLst>
                        <a:ext uri="{FF2B5EF4-FFF2-40B4-BE49-F238E27FC236}">
                          <a16:creationId xmlns:a16="http://schemas.microsoft.com/office/drawing/2014/main" id="{79E03014-7882-0546-B7FE-50715AB5359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939341" y="32067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527" name="Freeform 526">
                      <a:extLst>
                        <a:ext uri="{FF2B5EF4-FFF2-40B4-BE49-F238E27FC236}">
                          <a16:creationId xmlns:a16="http://schemas.microsoft.com/office/drawing/2014/main" id="{530508B2-B7B9-B347-8151-5F7967C6BED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047413" y="31234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</p:grpSp>
            <p:grpSp>
              <p:nvGrpSpPr>
                <p:cNvPr id="479" name="Group 478">
                  <a:extLst>
                    <a:ext uri="{FF2B5EF4-FFF2-40B4-BE49-F238E27FC236}">
                      <a16:creationId xmlns:a16="http://schemas.microsoft.com/office/drawing/2014/main" id="{11A03BFE-097D-3B42-AA2B-11FFEA70FF5B}"/>
                    </a:ext>
                  </a:extLst>
                </p:cNvPr>
                <p:cNvGrpSpPr/>
                <p:nvPr/>
              </p:nvGrpSpPr>
              <p:grpSpPr>
                <a:xfrm>
                  <a:off x="8676619" y="4967420"/>
                  <a:ext cx="393760" cy="218578"/>
                  <a:chOff x="7493876" y="2774731"/>
                  <a:chExt cx="1481958" cy="894622"/>
                </a:xfrm>
              </p:grpSpPr>
              <p:sp>
                <p:nvSpPr>
                  <p:cNvPr id="480" name="Freeform 479">
                    <a:extLst>
                      <a:ext uri="{FF2B5EF4-FFF2-40B4-BE49-F238E27FC236}">
                        <a16:creationId xmlns:a16="http://schemas.microsoft.com/office/drawing/2014/main" id="{89B10910-D4AF-3246-860A-25F1D908938B}"/>
                      </a:ext>
                    </a:extLst>
                  </p:cNvPr>
                  <p:cNvSpPr/>
                  <p:nvPr/>
                </p:nvSpPr>
                <p:spPr>
                  <a:xfrm>
                    <a:off x="7493876" y="3084399"/>
                    <a:ext cx="1481958" cy="584954"/>
                  </a:xfrm>
                  <a:custGeom>
                    <a:avLst/>
                    <a:gdLst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76538 w 8176538"/>
                      <a:gd name="connsiteY0" fmla="*/ 0 h 2638097"/>
                      <a:gd name="connsiteX1" fmla="*/ 8176538 w 8176538"/>
                      <a:gd name="connsiteY1" fmla="*/ 1271752 h 2638097"/>
                      <a:gd name="connsiteX2" fmla="*/ 4088015 w 8176538"/>
                      <a:gd name="connsiteY2" fmla="*/ 2638097 h 2638097"/>
                      <a:gd name="connsiteX3" fmla="*/ 0 w 8176538"/>
                      <a:gd name="connsiteY3" fmla="*/ 1269888 h 2638097"/>
                      <a:gd name="connsiteX4" fmla="*/ 20511 w 8176538"/>
                      <a:gd name="connsiteY4" fmla="*/ 147145 h 2638097"/>
                      <a:gd name="connsiteX5" fmla="*/ 4088015 w 8176538"/>
                      <a:gd name="connsiteY5" fmla="*/ 1566042 h 2638097"/>
                      <a:gd name="connsiteX6" fmla="*/ 8176538 w 8176538"/>
                      <a:gd name="connsiteY6" fmla="*/ 0 h 2638097"/>
                      <a:gd name="connsiteX0" fmla="*/ 8176538 w 8176538"/>
                      <a:gd name="connsiteY0" fmla="*/ 0 h 2772020"/>
                      <a:gd name="connsiteX1" fmla="*/ 8176538 w 8176538"/>
                      <a:gd name="connsiteY1" fmla="*/ 1271752 h 2772020"/>
                      <a:gd name="connsiteX2" fmla="*/ 4099034 w 8176538"/>
                      <a:gd name="connsiteY2" fmla="*/ 2772020 h 2772020"/>
                      <a:gd name="connsiteX3" fmla="*/ 0 w 8176538"/>
                      <a:gd name="connsiteY3" fmla="*/ 1269888 h 2772020"/>
                      <a:gd name="connsiteX4" fmla="*/ 20511 w 8176538"/>
                      <a:gd name="connsiteY4" fmla="*/ 147145 h 2772020"/>
                      <a:gd name="connsiteX5" fmla="*/ 4088015 w 8176538"/>
                      <a:gd name="connsiteY5" fmla="*/ 1566042 h 2772020"/>
                      <a:gd name="connsiteX6" fmla="*/ 8176538 w 8176538"/>
                      <a:gd name="connsiteY6" fmla="*/ 0 h 2772020"/>
                      <a:gd name="connsiteX0" fmla="*/ 8176538 w 8176538"/>
                      <a:gd name="connsiteY0" fmla="*/ 0 h 2772339"/>
                      <a:gd name="connsiteX1" fmla="*/ 8176538 w 8176538"/>
                      <a:gd name="connsiteY1" fmla="*/ 1378890 h 2772339"/>
                      <a:gd name="connsiteX2" fmla="*/ 4099034 w 8176538"/>
                      <a:gd name="connsiteY2" fmla="*/ 2772020 h 2772339"/>
                      <a:gd name="connsiteX3" fmla="*/ 0 w 8176538"/>
                      <a:gd name="connsiteY3" fmla="*/ 1269888 h 2772339"/>
                      <a:gd name="connsiteX4" fmla="*/ 20511 w 8176538"/>
                      <a:gd name="connsiteY4" fmla="*/ 147145 h 2772339"/>
                      <a:gd name="connsiteX5" fmla="*/ 4088015 w 8176538"/>
                      <a:gd name="connsiteY5" fmla="*/ 1566042 h 2772339"/>
                      <a:gd name="connsiteX6" fmla="*/ 8176538 w 8176538"/>
                      <a:gd name="connsiteY6" fmla="*/ 0 h 2772339"/>
                      <a:gd name="connsiteX0" fmla="*/ 8176538 w 8176538"/>
                      <a:gd name="connsiteY0" fmla="*/ 0 h 2825888"/>
                      <a:gd name="connsiteX1" fmla="*/ 8176538 w 8176538"/>
                      <a:gd name="connsiteY1" fmla="*/ 1378890 h 2825888"/>
                      <a:gd name="connsiteX2" fmla="*/ 4099034 w 8176538"/>
                      <a:gd name="connsiteY2" fmla="*/ 2825590 h 2825888"/>
                      <a:gd name="connsiteX3" fmla="*/ 0 w 8176538"/>
                      <a:gd name="connsiteY3" fmla="*/ 1269888 h 2825888"/>
                      <a:gd name="connsiteX4" fmla="*/ 20511 w 8176538"/>
                      <a:gd name="connsiteY4" fmla="*/ 147145 h 2825888"/>
                      <a:gd name="connsiteX5" fmla="*/ 4088015 w 8176538"/>
                      <a:gd name="connsiteY5" fmla="*/ 1566042 h 2825888"/>
                      <a:gd name="connsiteX6" fmla="*/ 8176538 w 8176538"/>
                      <a:gd name="connsiteY6" fmla="*/ 0 h 2825888"/>
                      <a:gd name="connsiteX0" fmla="*/ 8165518 w 8165518"/>
                      <a:gd name="connsiteY0" fmla="*/ 0 h 2825606"/>
                      <a:gd name="connsiteX1" fmla="*/ 8165518 w 8165518"/>
                      <a:gd name="connsiteY1" fmla="*/ 1378890 h 2825606"/>
                      <a:gd name="connsiteX2" fmla="*/ 4088014 w 8165518"/>
                      <a:gd name="connsiteY2" fmla="*/ 2825590 h 2825606"/>
                      <a:gd name="connsiteX3" fmla="*/ 0 w 8165518"/>
                      <a:gd name="connsiteY3" fmla="*/ 1403811 h 2825606"/>
                      <a:gd name="connsiteX4" fmla="*/ 9491 w 8165518"/>
                      <a:gd name="connsiteY4" fmla="*/ 147145 h 2825606"/>
                      <a:gd name="connsiteX5" fmla="*/ 4076995 w 8165518"/>
                      <a:gd name="connsiteY5" fmla="*/ 1566042 h 2825606"/>
                      <a:gd name="connsiteX6" fmla="*/ 8165518 w 8165518"/>
                      <a:gd name="connsiteY6" fmla="*/ 0 h 2825606"/>
                      <a:gd name="connsiteX0" fmla="*/ 8165518 w 8165518"/>
                      <a:gd name="connsiteY0" fmla="*/ 0 h 2879174"/>
                      <a:gd name="connsiteX1" fmla="*/ 8165518 w 8165518"/>
                      <a:gd name="connsiteY1" fmla="*/ 1378890 h 2879174"/>
                      <a:gd name="connsiteX2" fmla="*/ 4132092 w 8165518"/>
                      <a:gd name="connsiteY2" fmla="*/ 2879159 h 2879174"/>
                      <a:gd name="connsiteX3" fmla="*/ 0 w 8165518"/>
                      <a:gd name="connsiteY3" fmla="*/ 1403811 h 2879174"/>
                      <a:gd name="connsiteX4" fmla="*/ 9491 w 8165518"/>
                      <a:gd name="connsiteY4" fmla="*/ 147145 h 2879174"/>
                      <a:gd name="connsiteX5" fmla="*/ 4076995 w 8165518"/>
                      <a:gd name="connsiteY5" fmla="*/ 1566042 h 2879174"/>
                      <a:gd name="connsiteX6" fmla="*/ 8165518 w 8165518"/>
                      <a:gd name="connsiteY6" fmla="*/ 0 h 2879174"/>
                      <a:gd name="connsiteX0" fmla="*/ 8165518 w 8176537"/>
                      <a:gd name="connsiteY0" fmla="*/ 0 h 2879410"/>
                      <a:gd name="connsiteX1" fmla="*/ 8176537 w 8176537"/>
                      <a:gd name="connsiteY1" fmla="*/ 1499420 h 2879410"/>
                      <a:gd name="connsiteX2" fmla="*/ 4132092 w 8176537"/>
                      <a:gd name="connsiteY2" fmla="*/ 2879159 h 2879410"/>
                      <a:gd name="connsiteX3" fmla="*/ 0 w 8176537"/>
                      <a:gd name="connsiteY3" fmla="*/ 1403811 h 2879410"/>
                      <a:gd name="connsiteX4" fmla="*/ 9491 w 8176537"/>
                      <a:gd name="connsiteY4" fmla="*/ 147145 h 2879410"/>
                      <a:gd name="connsiteX5" fmla="*/ 4076995 w 8176537"/>
                      <a:gd name="connsiteY5" fmla="*/ 1566042 h 2879410"/>
                      <a:gd name="connsiteX6" fmla="*/ 8165518 w 8176537"/>
                      <a:gd name="connsiteY6" fmla="*/ 0 h 2879410"/>
                      <a:gd name="connsiteX0" fmla="*/ 8165518 w 8176537"/>
                      <a:gd name="connsiteY0" fmla="*/ 0 h 2879262"/>
                      <a:gd name="connsiteX1" fmla="*/ 8176537 w 8176537"/>
                      <a:gd name="connsiteY1" fmla="*/ 1499420 h 2879262"/>
                      <a:gd name="connsiteX2" fmla="*/ 4132092 w 8176537"/>
                      <a:gd name="connsiteY2" fmla="*/ 2879159 h 2879262"/>
                      <a:gd name="connsiteX3" fmla="*/ 0 w 8176537"/>
                      <a:gd name="connsiteY3" fmla="*/ 1403811 h 2879262"/>
                      <a:gd name="connsiteX4" fmla="*/ 9491 w 8176537"/>
                      <a:gd name="connsiteY4" fmla="*/ 147145 h 2879262"/>
                      <a:gd name="connsiteX5" fmla="*/ 4076995 w 8176537"/>
                      <a:gd name="connsiteY5" fmla="*/ 1566042 h 2879262"/>
                      <a:gd name="connsiteX6" fmla="*/ 8165518 w 8176537"/>
                      <a:gd name="connsiteY6" fmla="*/ 0 h 2879262"/>
                      <a:gd name="connsiteX0" fmla="*/ 8165518 w 8176537"/>
                      <a:gd name="connsiteY0" fmla="*/ 0 h 2879163"/>
                      <a:gd name="connsiteX1" fmla="*/ 8176537 w 8176537"/>
                      <a:gd name="connsiteY1" fmla="*/ 1499420 h 2879163"/>
                      <a:gd name="connsiteX2" fmla="*/ 4132092 w 8176537"/>
                      <a:gd name="connsiteY2" fmla="*/ 2879159 h 2879163"/>
                      <a:gd name="connsiteX3" fmla="*/ 0 w 8176537"/>
                      <a:gd name="connsiteY3" fmla="*/ 1510948 h 2879163"/>
                      <a:gd name="connsiteX4" fmla="*/ 9491 w 8176537"/>
                      <a:gd name="connsiteY4" fmla="*/ 147145 h 2879163"/>
                      <a:gd name="connsiteX5" fmla="*/ 4076995 w 8176537"/>
                      <a:gd name="connsiteY5" fmla="*/ 1566042 h 2879163"/>
                      <a:gd name="connsiteX6" fmla="*/ 8165518 w 8176537"/>
                      <a:gd name="connsiteY6" fmla="*/ 0 h 2879163"/>
                      <a:gd name="connsiteX0" fmla="*/ 8165518 w 8198577"/>
                      <a:gd name="connsiteY0" fmla="*/ 0 h 2879451"/>
                      <a:gd name="connsiteX1" fmla="*/ 8198577 w 8198577"/>
                      <a:gd name="connsiteY1" fmla="*/ 1606558 h 2879451"/>
                      <a:gd name="connsiteX2" fmla="*/ 4132092 w 8198577"/>
                      <a:gd name="connsiteY2" fmla="*/ 2879159 h 2879451"/>
                      <a:gd name="connsiteX3" fmla="*/ 0 w 8198577"/>
                      <a:gd name="connsiteY3" fmla="*/ 1510948 h 2879451"/>
                      <a:gd name="connsiteX4" fmla="*/ 9491 w 8198577"/>
                      <a:gd name="connsiteY4" fmla="*/ 147145 h 2879451"/>
                      <a:gd name="connsiteX5" fmla="*/ 4076995 w 8198577"/>
                      <a:gd name="connsiteY5" fmla="*/ 1566042 h 2879451"/>
                      <a:gd name="connsiteX6" fmla="*/ 8165518 w 8198577"/>
                      <a:gd name="connsiteY6" fmla="*/ 0 h 2879451"/>
                      <a:gd name="connsiteX0" fmla="*/ 8165518 w 8165518"/>
                      <a:gd name="connsiteY0" fmla="*/ 0 h 2880066"/>
                      <a:gd name="connsiteX1" fmla="*/ 8165518 w 8165518"/>
                      <a:gd name="connsiteY1" fmla="*/ 1673520 h 2880066"/>
                      <a:gd name="connsiteX2" fmla="*/ 4132092 w 8165518"/>
                      <a:gd name="connsiteY2" fmla="*/ 2879159 h 2880066"/>
                      <a:gd name="connsiteX3" fmla="*/ 0 w 8165518"/>
                      <a:gd name="connsiteY3" fmla="*/ 1510948 h 2880066"/>
                      <a:gd name="connsiteX4" fmla="*/ 9491 w 8165518"/>
                      <a:gd name="connsiteY4" fmla="*/ 147145 h 2880066"/>
                      <a:gd name="connsiteX5" fmla="*/ 4076995 w 8165518"/>
                      <a:gd name="connsiteY5" fmla="*/ 1566042 h 2880066"/>
                      <a:gd name="connsiteX6" fmla="*/ 8165518 w 8165518"/>
                      <a:gd name="connsiteY6" fmla="*/ 0 h 2880066"/>
                      <a:gd name="connsiteX0" fmla="*/ 8156794 w 8156794"/>
                      <a:gd name="connsiteY0" fmla="*/ 0 h 2879270"/>
                      <a:gd name="connsiteX1" fmla="*/ 8156794 w 8156794"/>
                      <a:gd name="connsiteY1" fmla="*/ 1673520 h 2879270"/>
                      <a:gd name="connsiteX2" fmla="*/ 4123368 w 8156794"/>
                      <a:gd name="connsiteY2" fmla="*/ 2879159 h 2879270"/>
                      <a:gd name="connsiteX3" fmla="*/ 2295 w 8156794"/>
                      <a:gd name="connsiteY3" fmla="*/ 1618086 h 2879270"/>
                      <a:gd name="connsiteX4" fmla="*/ 767 w 8156794"/>
                      <a:gd name="connsiteY4" fmla="*/ 147145 h 2879270"/>
                      <a:gd name="connsiteX5" fmla="*/ 4068271 w 8156794"/>
                      <a:gd name="connsiteY5" fmla="*/ 1566042 h 2879270"/>
                      <a:gd name="connsiteX6" fmla="*/ 8156794 w 8156794"/>
                      <a:gd name="connsiteY6" fmla="*/ 0 h 287927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20"/>
                      <a:gd name="connsiteX1" fmla="*/ 8156794 w 8156794"/>
                      <a:gd name="connsiteY1" fmla="*/ 1673520 h 2973020"/>
                      <a:gd name="connsiteX2" fmla="*/ 4134388 w 8156794"/>
                      <a:gd name="connsiteY2" fmla="*/ 2972904 h 2973020"/>
                      <a:gd name="connsiteX3" fmla="*/ 2295 w 8156794"/>
                      <a:gd name="connsiteY3" fmla="*/ 1618086 h 2973020"/>
                      <a:gd name="connsiteX4" fmla="*/ 767 w 8156794"/>
                      <a:gd name="connsiteY4" fmla="*/ 147145 h 2973020"/>
                      <a:gd name="connsiteX5" fmla="*/ 4068271 w 8156794"/>
                      <a:gd name="connsiteY5" fmla="*/ 1566042 h 2973020"/>
                      <a:gd name="connsiteX6" fmla="*/ 8156794 w 8156794"/>
                      <a:gd name="connsiteY6" fmla="*/ 0 h 2973020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141"/>
                      <a:gd name="connsiteX1" fmla="*/ 8156794 w 8156794"/>
                      <a:gd name="connsiteY1" fmla="*/ 1673520 h 2973141"/>
                      <a:gd name="connsiteX2" fmla="*/ 4134388 w 8156794"/>
                      <a:gd name="connsiteY2" fmla="*/ 2972904 h 2973141"/>
                      <a:gd name="connsiteX3" fmla="*/ 2295 w 8156794"/>
                      <a:gd name="connsiteY3" fmla="*/ 1618086 h 2973141"/>
                      <a:gd name="connsiteX4" fmla="*/ 767 w 8156794"/>
                      <a:gd name="connsiteY4" fmla="*/ 147145 h 2973141"/>
                      <a:gd name="connsiteX5" fmla="*/ 4068271 w 8156794"/>
                      <a:gd name="connsiteY5" fmla="*/ 1566042 h 2973141"/>
                      <a:gd name="connsiteX6" fmla="*/ 8156794 w 8156794"/>
                      <a:gd name="connsiteY6" fmla="*/ 0 h 2973141"/>
                      <a:gd name="connsiteX0" fmla="*/ 8156794 w 8156794"/>
                      <a:gd name="connsiteY0" fmla="*/ 0 h 3066827"/>
                      <a:gd name="connsiteX1" fmla="*/ 8156794 w 8156794"/>
                      <a:gd name="connsiteY1" fmla="*/ 1673520 h 3066827"/>
                      <a:gd name="connsiteX2" fmla="*/ 4123353 w 8156794"/>
                      <a:gd name="connsiteY2" fmla="*/ 3066650 h 3066827"/>
                      <a:gd name="connsiteX3" fmla="*/ 2295 w 8156794"/>
                      <a:gd name="connsiteY3" fmla="*/ 1618086 h 3066827"/>
                      <a:gd name="connsiteX4" fmla="*/ 767 w 8156794"/>
                      <a:gd name="connsiteY4" fmla="*/ 147145 h 3066827"/>
                      <a:gd name="connsiteX5" fmla="*/ 4068271 w 8156794"/>
                      <a:gd name="connsiteY5" fmla="*/ 1566042 h 3066827"/>
                      <a:gd name="connsiteX6" fmla="*/ 8156794 w 8156794"/>
                      <a:gd name="connsiteY6" fmla="*/ 0 h 3066827"/>
                      <a:gd name="connsiteX0" fmla="*/ 8123689 w 8156794"/>
                      <a:gd name="connsiteY0" fmla="*/ 0 h 2999866"/>
                      <a:gd name="connsiteX1" fmla="*/ 8156794 w 8156794"/>
                      <a:gd name="connsiteY1" fmla="*/ 1606559 h 2999866"/>
                      <a:gd name="connsiteX2" fmla="*/ 4123353 w 8156794"/>
                      <a:gd name="connsiteY2" fmla="*/ 2999689 h 2999866"/>
                      <a:gd name="connsiteX3" fmla="*/ 2295 w 8156794"/>
                      <a:gd name="connsiteY3" fmla="*/ 1551125 h 2999866"/>
                      <a:gd name="connsiteX4" fmla="*/ 767 w 8156794"/>
                      <a:gd name="connsiteY4" fmla="*/ 80184 h 2999866"/>
                      <a:gd name="connsiteX5" fmla="*/ 4068271 w 8156794"/>
                      <a:gd name="connsiteY5" fmla="*/ 1499081 h 2999866"/>
                      <a:gd name="connsiteX6" fmla="*/ 8123689 w 8156794"/>
                      <a:gd name="connsiteY6" fmla="*/ 0 h 2999866"/>
                      <a:gd name="connsiteX0" fmla="*/ 8167828 w 8167828"/>
                      <a:gd name="connsiteY0" fmla="*/ 0 h 3026651"/>
                      <a:gd name="connsiteX1" fmla="*/ 8156794 w 8167828"/>
                      <a:gd name="connsiteY1" fmla="*/ 1633344 h 3026651"/>
                      <a:gd name="connsiteX2" fmla="*/ 4123353 w 8167828"/>
                      <a:gd name="connsiteY2" fmla="*/ 3026474 h 3026651"/>
                      <a:gd name="connsiteX3" fmla="*/ 2295 w 8167828"/>
                      <a:gd name="connsiteY3" fmla="*/ 1577910 h 3026651"/>
                      <a:gd name="connsiteX4" fmla="*/ 767 w 8167828"/>
                      <a:gd name="connsiteY4" fmla="*/ 106969 h 3026651"/>
                      <a:gd name="connsiteX5" fmla="*/ 4068271 w 8167828"/>
                      <a:gd name="connsiteY5" fmla="*/ 1525866 h 3026651"/>
                      <a:gd name="connsiteX6" fmla="*/ 8167828 w 8167828"/>
                      <a:gd name="connsiteY6" fmla="*/ 0 h 3026651"/>
                      <a:gd name="connsiteX0" fmla="*/ 8167828 w 8167828"/>
                      <a:gd name="connsiteY0" fmla="*/ 0 h 3027228"/>
                      <a:gd name="connsiteX1" fmla="*/ 8145760 w 8167828"/>
                      <a:gd name="connsiteY1" fmla="*/ 1686913 h 3027228"/>
                      <a:gd name="connsiteX2" fmla="*/ 4123353 w 8167828"/>
                      <a:gd name="connsiteY2" fmla="*/ 3026474 h 3027228"/>
                      <a:gd name="connsiteX3" fmla="*/ 2295 w 8167828"/>
                      <a:gd name="connsiteY3" fmla="*/ 1577910 h 3027228"/>
                      <a:gd name="connsiteX4" fmla="*/ 767 w 8167828"/>
                      <a:gd name="connsiteY4" fmla="*/ 106969 h 3027228"/>
                      <a:gd name="connsiteX5" fmla="*/ 4068271 w 8167828"/>
                      <a:gd name="connsiteY5" fmla="*/ 1525866 h 3027228"/>
                      <a:gd name="connsiteX6" fmla="*/ 8167828 w 8167828"/>
                      <a:gd name="connsiteY6" fmla="*/ 0 h 3027228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23689 w 8145760"/>
                      <a:gd name="connsiteY0" fmla="*/ 13560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9 w 8145760"/>
                      <a:gd name="connsiteY6" fmla="*/ 13560 h 2920259"/>
                      <a:gd name="connsiteX0" fmla="*/ 8178863 w 8178863"/>
                      <a:gd name="connsiteY0" fmla="*/ 26952 h 2920259"/>
                      <a:gd name="connsiteX1" fmla="*/ 8145760 w 8178863"/>
                      <a:gd name="connsiteY1" fmla="*/ 1579944 h 2920259"/>
                      <a:gd name="connsiteX2" fmla="*/ 4123353 w 8178863"/>
                      <a:gd name="connsiteY2" fmla="*/ 2919505 h 2920259"/>
                      <a:gd name="connsiteX3" fmla="*/ 2295 w 8178863"/>
                      <a:gd name="connsiteY3" fmla="*/ 1470941 h 2920259"/>
                      <a:gd name="connsiteX4" fmla="*/ 767 w 8178863"/>
                      <a:gd name="connsiteY4" fmla="*/ 0 h 2920259"/>
                      <a:gd name="connsiteX5" fmla="*/ 4068271 w 8178863"/>
                      <a:gd name="connsiteY5" fmla="*/ 1418897 h 2920259"/>
                      <a:gd name="connsiteX6" fmla="*/ 8178863 w 8178863"/>
                      <a:gd name="connsiteY6" fmla="*/ 26952 h 2920259"/>
                      <a:gd name="connsiteX0" fmla="*/ 8167827 w 8167827"/>
                      <a:gd name="connsiteY0" fmla="*/ 40343 h 2920259"/>
                      <a:gd name="connsiteX1" fmla="*/ 8145760 w 8167827"/>
                      <a:gd name="connsiteY1" fmla="*/ 1579944 h 2920259"/>
                      <a:gd name="connsiteX2" fmla="*/ 4123353 w 8167827"/>
                      <a:gd name="connsiteY2" fmla="*/ 2919505 h 2920259"/>
                      <a:gd name="connsiteX3" fmla="*/ 2295 w 8167827"/>
                      <a:gd name="connsiteY3" fmla="*/ 1470941 h 2920259"/>
                      <a:gd name="connsiteX4" fmla="*/ 767 w 8167827"/>
                      <a:gd name="connsiteY4" fmla="*/ 0 h 2920259"/>
                      <a:gd name="connsiteX5" fmla="*/ 4068271 w 8167827"/>
                      <a:gd name="connsiteY5" fmla="*/ 1418897 h 2920259"/>
                      <a:gd name="connsiteX6" fmla="*/ 8167827 w 8167827"/>
                      <a:gd name="connsiteY6" fmla="*/ 40343 h 2920259"/>
                      <a:gd name="connsiteX0" fmla="*/ 8123687 w 8145760"/>
                      <a:gd name="connsiteY0" fmla="*/ 53735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7 w 8145760"/>
                      <a:gd name="connsiteY6" fmla="*/ 53735 h 2920259"/>
                      <a:gd name="connsiteX0" fmla="*/ 8161918 w 8161918"/>
                      <a:gd name="connsiteY0" fmla="*/ 0 h 2943855"/>
                      <a:gd name="connsiteX1" fmla="*/ 8145760 w 8161918"/>
                      <a:gd name="connsiteY1" fmla="*/ 1603540 h 2943855"/>
                      <a:gd name="connsiteX2" fmla="*/ 4123353 w 8161918"/>
                      <a:gd name="connsiteY2" fmla="*/ 2943101 h 2943855"/>
                      <a:gd name="connsiteX3" fmla="*/ 2295 w 8161918"/>
                      <a:gd name="connsiteY3" fmla="*/ 1494537 h 2943855"/>
                      <a:gd name="connsiteX4" fmla="*/ 767 w 8161918"/>
                      <a:gd name="connsiteY4" fmla="*/ 23596 h 2943855"/>
                      <a:gd name="connsiteX5" fmla="*/ 4068271 w 8161918"/>
                      <a:gd name="connsiteY5" fmla="*/ 1442493 h 2943855"/>
                      <a:gd name="connsiteX6" fmla="*/ 8161918 w 8161918"/>
                      <a:gd name="connsiteY6" fmla="*/ 0 h 2943855"/>
                      <a:gd name="connsiteX0" fmla="*/ 8144926 w 8145760"/>
                      <a:gd name="connsiteY0" fmla="*/ 43424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44926 w 8145760"/>
                      <a:gd name="connsiteY6" fmla="*/ 43424 h 2920259"/>
                      <a:gd name="connsiteX0" fmla="*/ 8161918 w 8161918"/>
                      <a:gd name="connsiteY0" fmla="*/ 0 h 2959321"/>
                      <a:gd name="connsiteX1" fmla="*/ 8145760 w 8161918"/>
                      <a:gd name="connsiteY1" fmla="*/ 1619006 h 2959321"/>
                      <a:gd name="connsiteX2" fmla="*/ 4123353 w 8161918"/>
                      <a:gd name="connsiteY2" fmla="*/ 2958567 h 2959321"/>
                      <a:gd name="connsiteX3" fmla="*/ 2295 w 8161918"/>
                      <a:gd name="connsiteY3" fmla="*/ 1510003 h 2959321"/>
                      <a:gd name="connsiteX4" fmla="*/ 767 w 8161918"/>
                      <a:gd name="connsiteY4" fmla="*/ 39062 h 2959321"/>
                      <a:gd name="connsiteX5" fmla="*/ 4068271 w 8161918"/>
                      <a:gd name="connsiteY5" fmla="*/ 1457959 h 2959321"/>
                      <a:gd name="connsiteX6" fmla="*/ 8161918 w 8161918"/>
                      <a:gd name="connsiteY6" fmla="*/ 0 h 2959321"/>
                      <a:gd name="connsiteX0" fmla="*/ 8161918 w 8162752"/>
                      <a:gd name="connsiteY0" fmla="*/ 0 h 2959488"/>
                      <a:gd name="connsiteX1" fmla="*/ 8162752 w 8162752"/>
                      <a:gd name="connsiteY1" fmla="*/ 1629317 h 2959488"/>
                      <a:gd name="connsiteX2" fmla="*/ 4123353 w 8162752"/>
                      <a:gd name="connsiteY2" fmla="*/ 2958567 h 2959488"/>
                      <a:gd name="connsiteX3" fmla="*/ 2295 w 8162752"/>
                      <a:gd name="connsiteY3" fmla="*/ 1510003 h 2959488"/>
                      <a:gd name="connsiteX4" fmla="*/ 767 w 8162752"/>
                      <a:gd name="connsiteY4" fmla="*/ 39062 h 2959488"/>
                      <a:gd name="connsiteX5" fmla="*/ 4068271 w 8162752"/>
                      <a:gd name="connsiteY5" fmla="*/ 1457959 h 2959488"/>
                      <a:gd name="connsiteX6" fmla="*/ 8161918 w 8162752"/>
                      <a:gd name="connsiteY6" fmla="*/ 0 h 2959488"/>
                      <a:gd name="connsiteX0" fmla="*/ 8165930 w 8166764"/>
                      <a:gd name="connsiteY0" fmla="*/ 7337 h 2966825"/>
                      <a:gd name="connsiteX1" fmla="*/ 8166764 w 8166764"/>
                      <a:gd name="connsiteY1" fmla="*/ 1636654 h 2966825"/>
                      <a:gd name="connsiteX2" fmla="*/ 4127365 w 8166764"/>
                      <a:gd name="connsiteY2" fmla="*/ 2965904 h 2966825"/>
                      <a:gd name="connsiteX3" fmla="*/ 6307 w 8166764"/>
                      <a:gd name="connsiteY3" fmla="*/ 1517340 h 2966825"/>
                      <a:gd name="connsiteX4" fmla="*/ 532 w 8166764"/>
                      <a:gd name="connsiteY4" fmla="*/ 0 h 2966825"/>
                      <a:gd name="connsiteX5" fmla="*/ 4072283 w 8166764"/>
                      <a:gd name="connsiteY5" fmla="*/ 1465296 h 2966825"/>
                      <a:gd name="connsiteX6" fmla="*/ 8165930 w 8166764"/>
                      <a:gd name="connsiteY6" fmla="*/ 7337 h 2966825"/>
                      <a:gd name="connsiteX0" fmla="*/ 8168119 w 8168953"/>
                      <a:gd name="connsiteY0" fmla="*/ 7337 h 2966682"/>
                      <a:gd name="connsiteX1" fmla="*/ 8168953 w 8168953"/>
                      <a:gd name="connsiteY1" fmla="*/ 1636654 h 2966682"/>
                      <a:gd name="connsiteX2" fmla="*/ 4129554 w 8168953"/>
                      <a:gd name="connsiteY2" fmla="*/ 2965904 h 2966682"/>
                      <a:gd name="connsiteX3" fmla="*/ 0 w 8168953"/>
                      <a:gd name="connsiteY3" fmla="*/ 1527651 h 2966682"/>
                      <a:gd name="connsiteX4" fmla="*/ 2721 w 8168953"/>
                      <a:gd name="connsiteY4" fmla="*/ 0 h 2966682"/>
                      <a:gd name="connsiteX5" fmla="*/ 4074472 w 8168953"/>
                      <a:gd name="connsiteY5" fmla="*/ 1465296 h 2966682"/>
                      <a:gd name="connsiteX6" fmla="*/ 8168119 w 8168953"/>
                      <a:gd name="connsiteY6" fmla="*/ 7337 h 2966682"/>
                      <a:gd name="connsiteX0" fmla="*/ 8168119 w 8168953"/>
                      <a:gd name="connsiteY0" fmla="*/ 7337 h 3100377"/>
                      <a:gd name="connsiteX1" fmla="*/ 8168953 w 8168953"/>
                      <a:gd name="connsiteY1" fmla="*/ 1636654 h 3100377"/>
                      <a:gd name="connsiteX2" fmla="*/ 4118520 w 8168953"/>
                      <a:gd name="connsiteY2" fmla="*/ 3099826 h 3100377"/>
                      <a:gd name="connsiteX3" fmla="*/ 0 w 8168953"/>
                      <a:gd name="connsiteY3" fmla="*/ 1527651 h 3100377"/>
                      <a:gd name="connsiteX4" fmla="*/ 2721 w 8168953"/>
                      <a:gd name="connsiteY4" fmla="*/ 0 h 3100377"/>
                      <a:gd name="connsiteX5" fmla="*/ 4074472 w 8168953"/>
                      <a:gd name="connsiteY5" fmla="*/ 1465296 h 3100377"/>
                      <a:gd name="connsiteX6" fmla="*/ 8168119 w 8168953"/>
                      <a:gd name="connsiteY6" fmla="*/ 7337 h 3100377"/>
                      <a:gd name="connsiteX0" fmla="*/ 8168119 w 8168953"/>
                      <a:gd name="connsiteY0" fmla="*/ 7337 h 3100429"/>
                      <a:gd name="connsiteX1" fmla="*/ 8168953 w 8168953"/>
                      <a:gd name="connsiteY1" fmla="*/ 1636654 h 3100429"/>
                      <a:gd name="connsiteX2" fmla="*/ 4118520 w 8168953"/>
                      <a:gd name="connsiteY2" fmla="*/ 3099826 h 3100429"/>
                      <a:gd name="connsiteX3" fmla="*/ 0 w 8168953"/>
                      <a:gd name="connsiteY3" fmla="*/ 1527651 h 3100429"/>
                      <a:gd name="connsiteX4" fmla="*/ 2721 w 8168953"/>
                      <a:gd name="connsiteY4" fmla="*/ 0 h 3100429"/>
                      <a:gd name="connsiteX5" fmla="*/ 4074472 w 8168953"/>
                      <a:gd name="connsiteY5" fmla="*/ 1465296 h 3100429"/>
                      <a:gd name="connsiteX6" fmla="*/ 8168119 w 8168953"/>
                      <a:gd name="connsiteY6" fmla="*/ 7337 h 3100429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166683" h="3099826">
                        <a:moveTo>
                          <a:pt x="8165849" y="7337"/>
                        </a:moveTo>
                        <a:lnTo>
                          <a:pt x="8166683" y="1636654"/>
                        </a:lnTo>
                        <a:cubicBezTo>
                          <a:pt x="7917761" y="2728489"/>
                          <a:pt x="5475903" y="3100137"/>
                          <a:pt x="4116250" y="3099826"/>
                        </a:cubicBezTo>
                        <a:cubicBezTo>
                          <a:pt x="2756597" y="3099515"/>
                          <a:pt x="245424" y="2744647"/>
                          <a:pt x="8764" y="1634789"/>
                        </a:cubicBezTo>
                        <a:cubicBezTo>
                          <a:pt x="11928" y="1215900"/>
                          <a:pt x="-2713" y="418889"/>
                          <a:pt x="451" y="0"/>
                        </a:cubicBezTo>
                        <a:cubicBezTo>
                          <a:pt x="385485" y="953840"/>
                          <a:pt x="2700268" y="1437288"/>
                          <a:pt x="4061168" y="1438511"/>
                        </a:cubicBezTo>
                        <a:cubicBezTo>
                          <a:pt x="5422068" y="1439734"/>
                          <a:pt x="7793228" y="1089449"/>
                          <a:pt x="8165849" y="7337"/>
                        </a:cubicBezTo>
                        <a:close/>
                      </a:path>
                    </a:pathLst>
                  </a:cu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r>
                      <a:rPr lang="en-US" dirty="0"/>
                      <a:t>                   </a:t>
                    </a:r>
                  </a:p>
                </p:txBody>
              </p:sp>
              <p:sp>
                <p:nvSpPr>
                  <p:cNvPr id="481" name="Oval 480">
                    <a:extLst>
                      <a:ext uri="{FF2B5EF4-FFF2-40B4-BE49-F238E27FC236}">
                        <a16:creationId xmlns:a16="http://schemas.microsoft.com/office/drawing/2014/main" id="{F9BAB47F-DDD3-BE44-9A9E-FC2F67051936}"/>
                      </a:ext>
                    </a:extLst>
                  </p:cNvPr>
                  <p:cNvSpPr/>
                  <p:nvPr/>
                </p:nvSpPr>
                <p:spPr>
                  <a:xfrm>
                    <a:off x="7494729" y="2774731"/>
                    <a:ext cx="1480163" cy="579140"/>
                  </a:xfrm>
                  <a:prstGeom prst="ellipse">
                    <a:avLst/>
                  </a:pr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r>
                      <a:rPr lang="en-US" dirty="0"/>
                      <a:t>              </a:t>
                    </a:r>
                  </a:p>
                </p:txBody>
              </p:sp>
              <p:grpSp>
                <p:nvGrpSpPr>
                  <p:cNvPr id="482" name="Group 481">
                    <a:extLst>
                      <a:ext uri="{FF2B5EF4-FFF2-40B4-BE49-F238E27FC236}">
                        <a16:creationId xmlns:a16="http://schemas.microsoft.com/office/drawing/2014/main" id="{753018A5-48AB-6D40-BB99-E6281192F8DD}"/>
                      </a:ext>
                    </a:extLst>
                  </p:cNvPr>
                  <p:cNvGrpSpPr/>
                  <p:nvPr/>
                </p:nvGrpSpPr>
                <p:grpSpPr>
                  <a:xfrm>
                    <a:off x="7713663" y="2848339"/>
                    <a:ext cx="1042107" cy="425543"/>
                    <a:chOff x="7786941" y="2884917"/>
                    <a:chExt cx="897649" cy="353919"/>
                  </a:xfrm>
                </p:grpSpPr>
                <p:sp>
                  <p:nvSpPr>
                    <p:cNvPr id="483" name="Freeform 482">
                      <a:extLst>
                        <a:ext uri="{FF2B5EF4-FFF2-40B4-BE49-F238E27FC236}">
                          <a16:creationId xmlns:a16="http://schemas.microsoft.com/office/drawing/2014/main" id="{BD7DB5A0-40AC-504F-93F8-89A5617E2AE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11770" y="28849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84" name="Freeform 483">
                      <a:extLst>
                        <a:ext uri="{FF2B5EF4-FFF2-40B4-BE49-F238E27FC236}">
                          <a16:creationId xmlns:a16="http://schemas.microsoft.com/office/drawing/2014/main" id="{DBEBB83D-40BF-8849-BAAA-59AB22EA085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367548" y="30543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85" name="Freeform 484">
                      <a:extLst>
                        <a:ext uri="{FF2B5EF4-FFF2-40B4-BE49-F238E27FC236}">
                          <a16:creationId xmlns:a16="http://schemas.microsoft.com/office/drawing/2014/main" id="{18930CC0-2525-0C49-9555-463122A4FBB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786941" y="30543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86" name="Freeform 485">
                      <a:extLst>
                        <a:ext uri="{FF2B5EF4-FFF2-40B4-BE49-F238E27FC236}">
                          <a16:creationId xmlns:a16="http://schemas.microsoft.com/office/drawing/2014/main" id="{0C651989-7B8A-F043-A1B6-F47D8764FCE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95013" y="29710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</p:grpSp>
            <p:grpSp>
              <p:nvGrpSpPr>
                <p:cNvPr id="529" name="Group 528">
                  <a:extLst>
                    <a:ext uri="{FF2B5EF4-FFF2-40B4-BE49-F238E27FC236}">
                      <a16:creationId xmlns:a16="http://schemas.microsoft.com/office/drawing/2014/main" id="{DE45D3AB-47E3-364E-81D6-324D69CE101C}"/>
                    </a:ext>
                  </a:extLst>
                </p:cNvPr>
                <p:cNvGrpSpPr/>
                <p:nvPr/>
              </p:nvGrpSpPr>
              <p:grpSpPr>
                <a:xfrm>
                  <a:off x="8311520" y="5194433"/>
                  <a:ext cx="309740" cy="190838"/>
                  <a:chOff x="3668110" y="2448910"/>
                  <a:chExt cx="3794234" cy="2165130"/>
                </a:xfrm>
              </p:grpSpPr>
              <p:sp>
                <p:nvSpPr>
                  <p:cNvPr id="530" name="Rectangle 529">
                    <a:extLst>
                      <a:ext uri="{FF2B5EF4-FFF2-40B4-BE49-F238E27FC236}">
                        <a16:creationId xmlns:a16="http://schemas.microsoft.com/office/drawing/2014/main" id="{72425686-3D93-0646-A923-6ADF75485CDC}"/>
                      </a:ext>
                    </a:extLst>
                  </p:cNvPr>
                  <p:cNvSpPr/>
                  <p:nvPr/>
                </p:nvSpPr>
                <p:spPr>
                  <a:xfrm>
                    <a:off x="3668110" y="3741409"/>
                    <a:ext cx="3780587" cy="872631"/>
                  </a:xfrm>
                  <a:prstGeom prst="rect">
                    <a:avLst/>
                  </a:pr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31" name="Freeform 530">
                    <a:extLst>
                      <a:ext uri="{FF2B5EF4-FFF2-40B4-BE49-F238E27FC236}">
                        <a16:creationId xmlns:a16="http://schemas.microsoft.com/office/drawing/2014/main" id="{6ADFF160-CF04-7049-A6D4-1C789FDD39AE}"/>
                      </a:ext>
                    </a:extLst>
                  </p:cNvPr>
                  <p:cNvSpPr/>
                  <p:nvPr/>
                </p:nvSpPr>
                <p:spPr>
                  <a:xfrm>
                    <a:off x="3678620" y="2448910"/>
                    <a:ext cx="3783724" cy="1324303"/>
                  </a:xfrm>
                  <a:custGeom>
                    <a:avLst/>
                    <a:gdLst>
                      <a:gd name="connsiteX0" fmla="*/ 0 w 3783724"/>
                      <a:gd name="connsiteY0" fmla="*/ 1313793 h 1324303"/>
                      <a:gd name="connsiteX1" fmla="*/ 0 w 3783724"/>
                      <a:gd name="connsiteY1" fmla="*/ 1313793 h 1324303"/>
                      <a:gd name="connsiteX2" fmla="*/ 252248 w 3783724"/>
                      <a:gd name="connsiteY2" fmla="*/ 0 h 1324303"/>
                      <a:gd name="connsiteX3" fmla="*/ 3415862 w 3783724"/>
                      <a:gd name="connsiteY3" fmla="*/ 21020 h 1324303"/>
                      <a:gd name="connsiteX4" fmla="*/ 3783724 w 3783724"/>
                      <a:gd name="connsiteY4" fmla="*/ 1324303 h 1324303"/>
                      <a:gd name="connsiteX5" fmla="*/ 0 w 3783724"/>
                      <a:gd name="connsiteY5" fmla="*/ 1313793 h 13243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783724" h="1324303">
                        <a:moveTo>
                          <a:pt x="0" y="1313793"/>
                        </a:moveTo>
                        <a:lnTo>
                          <a:pt x="0" y="1313793"/>
                        </a:lnTo>
                        <a:lnTo>
                          <a:pt x="252248" y="0"/>
                        </a:lnTo>
                        <a:lnTo>
                          <a:pt x="3415862" y="21020"/>
                        </a:lnTo>
                        <a:lnTo>
                          <a:pt x="3783724" y="1324303"/>
                        </a:lnTo>
                        <a:lnTo>
                          <a:pt x="0" y="1313793"/>
                        </a:lnTo>
                        <a:close/>
                      </a:path>
                    </a:pathLst>
                  </a:cu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grpSp>
                <p:nvGrpSpPr>
                  <p:cNvPr id="532" name="Group 531">
                    <a:extLst>
                      <a:ext uri="{FF2B5EF4-FFF2-40B4-BE49-F238E27FC236}">
                        <a16:creationId xmlns:a16="http://schemas.microsoft.com/office/drawing/2014/main" id="{AFDD9D33-8D17-F840-A9A5-3807DD3BA314}"/>
                      </a:ext>
                    </a:extLst>
                  </p:cNvPr>
                  <p:cNvGrpSpPr/>
                  <p:nvPr/>
                </p:nvGrpSpPr>
                <p:grpSpPr>
                  <a:xfrm>
                    <a:off x="3941378" y="2603243"/>
                    <a:ext cx="3202061" cy="1066110"/>
                    <a:chOff x="7939341" y="3037317"/>
                    <a:chExt cx="897649" cy="353919"/>
                  </a:xfrm>
                </p:grpSpPr>
                <p:sp>
                  <p:nvSpPr>
                    <p:cNvPr id="533" name="Freeform 532">
                      <a:extLst>
                        <a:ext uri="{FF2B5EF4-FFF2-40B4-BE49-F238E27FC236}">
                          <a16:creationId xmlns:a16="http://schemas.microsoft.com/office/drawing/2014/main" id="{3AF3452D-972F-6944-8123-ECA4288786D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964170" y="30373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534" name="Freeform 533">
                      <a:extLst>
                        <a:ext uri="{FF2B5EF4-FFF2-40B4-BE49-F238E27FC236}">
                          <a16:creationId xmlns:a16="http://schemas.microsoft.com/office/drawing/2014/main" id="{BA43E42C-CD9B-1744-BEEC-9E664114AC8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519948" y="32067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535" name="Freeform 534">
                      <a:extLst>
                        <a:ext uri="{FF2B5EF4-FFF2-40B4-BE49-F238E27FC236}">
                          <a16:creationId xmlns:a16="http://schemas.microsoft.com/office/drawing/2014/main" id="{42EF7BB0-4257-F646-805E-AFBA92B62F9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939341" y="32067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536" name="Freeform 535">
                      <a:extLst>
                        <a:ext uri="{FF2B5EF4-FFF2-40B4-BE49-F238E27FC236}">
                          <a16:creationId xmlns:a16="http://schemas.microsoft.com/office/drawing/2014/main" id="{95AEC175-56C0-C14B-9DC5-693400B124A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047413" y="31234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</p:grpSp>
            <p:grpSp>
              <p:nvGrpSpPr>
                <p:cNvPr id="463" name="Group 462">
                  <a:extLst>
                    <a:ext uri="{FF2B5EF4-FFF2-40B4-BE49-F238E27FC236}">
                      <a16:creationId xmlns:a16="http://schemas.microsoft.com/office/drawing/2014/main" id="{A8C4B740-B92E-8942-8EF4-347710C32F2C}"/>
                    </a:ext>
                  </a:extLst>
                </p:cNvPr>
                <p:cNvGrpSpPr/>
                <p:nvPr/>
              </p:nvGrpSpPr>
              <p:grpSpPr>
                <a:xfrm>
                  <a:off x="9247893" y="4775686"/>
                  <a:ext cx="393760" cy="218578"/>
                  <a:chOff x="7493876" y="2774731"/>
                  <a:chExt cx="1481958" cy="894622"/>
                </a:xfrm>
              </p:grpSpPr>
              <p:sp>
                <p:nvSpPr>
                  <p:cNvPr id="464" name="Freeform 463">
                    <a:extLst>
                      <a:ext uri="{FF2B5EF4-FFF2-40B4-BE49-F238E27FC236}">
                        <a16:creationId xmlns:a16="http://schemas.microsoft.com/office/drawing/2014/main" id="{71A9C1C2-E4A0-D74C-8C05-2AD307E7B3ED}"/>
                      </a:ext>
                    </a:extLst>
                  </p:cNvPr>
                  <p:cNvSpPr/>
                  <p:nvPr/>
                </p:nvSpPr>
                <p:spPr>
                  <a:xfrm>
                    <a:off x="7493876" y="3084399"/>
                    <a:ext cx="1481958" cy="584954"/>
                  </a:xfrm>
                  <a:custGeom>
                    <a:avLst/>
                    <a:gdLst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76538 w 8176538"/>
                      <a:gd name="connsiteY0" fmla="*/ 0 h 2638097"/>
                      <a:gd name="connsiteX1" fmla="*/ 8176538 w 8176538"/>
                      <a:gd name="connsiteY1" fmla="*/ 1271752 h 2638097"/>
                      <a:gd name="connsiteX2" fmla="*/ 4088015 w 8176538"/>
                      <a:gd name="connsiteY2" fmla="*/ 2638097 h 2638097"/>
                      <a:gd name="connsiteX3" fmla="*/ 0 w 8176538"/>
                      <a:gd name="connsiteY3" fmla="*/ 1269888 h 2638097"/>
                      <a:gd name="connsiteX4" fmla="*/ 20511 w 8176538"/>
                      <a:gd name="connsiteY4" fmla="*/ 147145 h 2638097"/>
                      <a:gd name="connsiteX5" fmla="*/ 4088015 w 8176538"/>
                      <a:gd name="connsiteY5" fmla="*/ 1566042 h 2638097"/>
                      <a:gd name="connsiteX6" fmla="*/ 8176538 w 8176538"/>
                      <a:gd name="connsiteY6" fmla="*/ 0 h 2638097"/>
                      <a:gd name="connsiteX0" fmla="*/ 8176538 w 8176538"/>
                      <a:gd name="connsiteY0" fmla="*/ 0 h 2772020"/>
                      <a:gd name="connsiteX1" fmla="*/ 8176538 w 8176538"/>
                      <a:gd name="connsiteY1" fmla="*/ 1271752 h 2772020"/>
                      <a:gd name="connsiteX2" fmla="*/ 4099034 w 8176538"/>
                      <a:gd name="connsiteY2" fmla="*/ 2772020 h 2772020"/>
                      <a:gd name="connsiteX3" fmla="*/ 0 w 8176538"/>
                      <a:gd name="connsiteY3" fmla="*/ 1269888 h 2772020"/>
                      <a:gd name="connsiteX4" fmla="*/ 20511 w 8176538"/>
                      <a:gd name="connsiteY4" fmla="*/ 147145 h 2772020"/>
                      <a:gd name="connsiteX5" fmla="*/ 4088015 w 8176538"/>
                      <a:gd name="connsiteY5" fmla="*/ 1566042 h 2772020"/>
                      <a:gd name="connsiteX6" fmla="*/ 8176538 w 8176538"/>
                      <a:gd name="connsiteY6" fmla="*/ 0 h 2772020"/>
                      <a:gd name="connsiteX0" fmla="*/ 8176538 w 8176538"/>
                      <a:gd name="connsiteY0" fmla="*/ 0 h 2772339"/>
                      <a:gd name="connsiteX1" fmla="*/ 8176538 w 8176538"/>
                      <a:gd name="connsiteY1" fmla="*/ 1378890 h 2772339"/>
                      <a:gd name="connsiteX2" fmla="*/ 4099034 w 8176538"/>
                      <a:gd name="connsiteY2" fmla="*/ 2772020 h 2772339"/>
                      <a:gd name="connsiteX3" fmla="*/ 0 w 8176538"/>
                      <a:gd name="connsiteY3" fmla="*/ 1269888 h 2772339"/>
                      <a:gd name="connsiteX4" fmla="*/ 20511 w 8176538"/>
                      <a:gd name="connsiteY4" fmla="*/ 147145 h 2772339"/>
                      <a:gd name="connsiteX5" fmla="*/ 4088015 w 8176538"/>
                      <a:gd name="connsiteY5" fmla="*/ 1566042 h 2772339"/>
                      <a:gd name="connsiteX6" fmla="*/ 8176538 w 8176538"/>
                      <a:gd name="connsiteY6" fmla="*/ 0 h 2772339"/>
                      <a:gd name="connsiteX0" fmla="*/ 8176538 w 8176538"/>
                      <a:gd name="connsiteY0" fmla="*/ 0 h 2825888"/>
                      <a:gd name="connsiteX1" fmla="*/ 8176538 w 8176538"/>
                      <a:gd name="connsiteY1" fmla="*/ 1378890 h 2825888"/>
                      <a:gd name="connsiteX2" fmla="*/ 4099034 w 8176538"/>
                      <a:gd name="connsiteY2" fmla="*/ 2825590 h 2825888"/>
                      <a:gd name="connsiteX3" fmla="*/ 0 w 8176538"/>
                      <a:gd name="connsiteY3" fmla="*/ 1269888 h 2825888"/>
                      <a:gd name="connsiteX4" fmla="*/ 20511 w 8176538"/>
                      <a:gd name="connsiteY4" fmla="*/ 147145 h 2825888"/>
                      <a:gd name="connsiteX5" fmla="*/ 4088015 w 8176538"/>
                      <a:gd name="connsiteY5" fmla="*/ 1566042 h 2825888"/>
                      <a:gd name="connsiteX6" fmla="*/ 8176538 w 8176538"/>
                      <a:gd name="connsiteY6" fmla="*/ 0 h 2825888"/>
                      <a:gd name="connsiteX0" fmla="*/ 8165518 w 8165518"/>
                      <a:gd name="connsiteY0" fmla="*/ 0 h 2825606"/>
                      <a:gd name="connsiteX1" fmla="*/ 8165518 w 8165518"/>
                      <a:gd name="connsiteY1" fmla="*/ 1378890 h 2825606"/>
                      <a:gd name="connsiteX2" fmla="*/ 4088014 w 8165518"/>
                      <a:gd name="connsiteY2" fmla="*/ 2825590 h 2825606"/>
                      <a:gd name="connsiteX3" fmla="*/ 0 w 8165518"/>
                      <a:gd name="connsiteY3" fmla="*/ 1403811 h 2825606"/>
                      <a:gd name="connsiteX4" fmla="*/ 9491 w 8165518"/>
                      <a:gd name="connsiteY4" fmla="*/ 147145 h 2825606"/>
                      <a:gd name="connsiteX5" fmla="*/ 4076995 w 8165518"/>
                      <a:gd name="connsiteY5" fmla="*/ 1566042 h 2825606"/>
                      <a:gd name="connsiteX6" fmla="*/ 8165518 w 8165518"/>
                      <a:gd name="connsiteY6" fmla="*/ 0 h 2825606"/>
                      <a:gd name="connsiteX0" fmla="*/ 8165518 w 8165518"/>
                      <a:gd name="connsiteY0" fmla="*/ 0 h 2879174"/>
                      <a:gd name="connsiteX1" fmla="*/ 8165518 w 8165518"/>
                      <a:gd name="connsiteY1" fmla="*/ 1378890 h 2879174"/>
                      <a:gd name="connsiteX2" fmla="*/ 4132092 w 8165518"/>
                      <a:gd name="connsiteY2" fmla="*/ 2879159 h 2879174"/>
                      <a:gd name="connsiteX3" fmla="*/ 0 w 8165518"/>
                      <a:gd name="connsiteY3" fmla="*/ 1403811 h 2879174"/>
                      <a:gd name="connsiteX4" fmla="*/ 9491 w 8165518"/>
                      <a:gd name="connsiteY4" fmla="*/ 147145 h 2879174"/>
                      <a:gd name="connsiteX5" fmla="*/ 4076995 w 8165518"/>
                      <a:gd name="connsiteY5" fmla="*/ 1566042 h 2879174"/>
                      <a:gd name="connsiteX6" fmla="*/ 8165518 w 8165518"/>
                      <a:gd name="connsiteY6" fmla="*/ 0 h 2879174"/>
                      <a:gd name="connsiteX0" fmla="*/ 8165518 w 8176537"/>
                      <a:gd name="connsiteY0" fmla="*/ 0 h 2879410"/>
                      <a:gd name="connsiteX1" fmla="*/ 8176537 w 8176537"/>
                      <a:gd name="connsiteY1" fmla="*/ 1499420 h 2879410"/>
                      <a:gd name="connsiteX2" fmla="*/ 4132092 w 8176537"/>
                      <a:gd name="connsiteY2" fmla="*/ 2879159 h 2879410"/>
                      <a:gd name="connsiteX3" fmla="*/ 0 w 8176537"/>
                      <a:gd name="connsiteY3" fmla="*/ 1403811 h 2879410"/>
                      <a:gd name="connsiteX4" fmla="*/ 9491 w 8176537"/>
                      <a:gd name="connsiteY4" fmla="*/ 147145 h 2879410"/>
                      <a:gd name="connsiteX5" fmla="*/ 4076995 w 8176537"/>
                      <a:gd name="connsiteY5" fmla="*/ 1566042 h 2879410"/>
                      <a:gd name="connsiteX6" fmla="*/ 8165518 w 8176537"/>
                      <a:gd name="connsiteY6" fmla="*/ 0 h 2879410"/>
                      <a:gd name="connsiteX0" fmla="*/ 8165518 w 8176537"/>
                      <a:gd name="connsiteY0" fmla="*/ 0 h 2879262"/>
                      <a:gd name="connsiteX1" fmla="*/ 8176537 w 8176537"/>
                      <a:gd name="connsiteY1" fmla="*/ 1499420 h 2879262"/>
                      <a:gd name="connsiteX2" fmla="*/ 4132092 w 8176537"/>
                      <a:gd name="connsiteY2" fmla="*/ 2879159 h 2879262"/>
                      <a:gd name="connsiteX3" fmla="*/ 0 w 8176537"/>
                      <a:gd name="connsiteY3" fmla="*/ 1403811 h 2879262"/>
                      <a:gd name="connsiteX4" fmla="*/ 9491 w 8176537"/>
                      <a:gd name="connsiteY4" fmla="*/ 147145 h 2879262"/>
                      <a:gd name="connsiteX5" fmla="*/ 4076995 w 8176537"/>
                      <a:gd name="connsiteY5" fmla="*/ 1566042 h 2879262"/>
                      <a:gd name="connsiteX6" fmla="*/ 8165518 w 8176537"/>
                      <a:gd name="connsiteY6" fmla="*/ 0 h 2879262"/>
                      <a:gd name="connsiteX0" fmla="*/ 8165518 w 8176537"/>
                      <a:gd name="connsiteY0" fmla="*/ 0 h 2879163"/>
                      <a:gd name="connsiteX1" fmla="*/ 8176537 w 8176537"/>
                      <a:gd name="connsiteY1" fmla="*/ 1499420 h 2879163"/>
                      <a:gd name="connsiteX2" fmla="*/ 4132092 w 8176537"/>
                      <a:gd name="connsiteY2" fmla="*/ 2879159 h 2879163"/>
                      <a:gd name="connsiteX3" fmla="*/ 0 w 8176537"/>
                      <a:gd name="connsiteY3" fmla="*/ 1510948 h 2879163"/>
                      <a:gd name="connsiteX4" fmla="*/ 9491 w 8176537"/>
                      <a:gd name="connsiteY4" fmla="*/ 147145 h 2879163"/>
                      <a:gd name="connsiteX5" fmla="*/ 4076995 w 8176537"/>
                      <a:gd name="connsiteY5" fmla="*/ 1566042 h 2879163"/>
                      <a:gd name="connsiteX6" fmla="*/ 8165518 w 8176537"/>
                      <a:gd name="connsiteY6" fmla="*/ 0 h 2879163"/>
                      <a:gd name="connsiteX0" fmla="*/ 8165518 w 8198577"/>
                      <a:gd name="connsiteY0" fmla="*/ 0 h 2879451"/>
                      <a:gd name="connsiteX1" fmla="*/ 8198577 w 8198577"/>
                      <a:gd name="connsiteY1" fmla="*/ 1606558 h 2879451"/>
                      <a:gd name="connsiteX2" fmla="*/ 4132092 w 8198577"/>
                      <a:gd name="connsiteY2" fmla="*/ 2879159 h 2879451"/>
                      <a:gd name="connsiteX3" fmla="*/ 0 w 8198577"/>
                      <a:gd name="connsiteY3" fmla="*/ 1510948 h 2879451"/>
                      <a:gd name="connsiteX4" fmla="*/ 9491 w 8198577"/>
                      <a:gd name="connsiteY4" fmla="*/ 147145 h 2879451"/>
                      <a:gd name="connsiteX5" fmla="*/ 4076995 w 8198577"/>
                      <a:gd name="connsiteY5" fmla="*/ 1566042 h 2879451"/>
                      <a:gd name="connsiteX6" fmla="*/ 8165518 w 8198577"/>
                      <a:gd name="connsiteY6" fmla="*/ 0 h 2879451"/>
                      <a:gd name="connsiteX0" fmla="*/ 8165518 w 8165518"/>
                      <a:gd name="connsiteY0" fmla="*/ 0 h 2880066"/>
                      <a:gd name="connsiteX1" fmla="*/ 8165518 w 8165518"/>
                      <a:gd name="connsiteY1" fmla="*/ 1673520 h 2880066"/>
                      <a:gd name="connsiteX2" fmla="*/ 4132092 w 8165518"/>
                      <a:gd name="connsiteY2" fmla="*/ 2879159 h 2880066"/>
                      <a:gd name="connsiteX3" fmla="*/ 0 w 8165518"/>
                      <a:gd name="connsiteY3" fmla="*/ 1510948 h 2880066"/>
                      <a:gd name="connsiteX4" fmla="*/ 9491 w 8165518"/>
                      <a:gd name="connsiteY4" fmla="*/ 147145 h 2880066"/>
                      <a:gd name="connsiteX5" fmla="*/ 4076995 w 8165518"/>
                      <a:gd name="connsiteY5" fmla="*/ 1566042 h 2880066"/>
                      <a:gd name="connsiteX6" fmla="*/ 8165518 w 8165518"/>
                      <a:gd name="connsiteY6" fmla="*/ 0 h 2880066"/>
                      <a:gd name="connsiteX0" fmla="*/ 8156794 w 8156794"/>
                      <a:gd name="connsiteY0" fmla="*/ 0 h 2879270"/>
                      <a:gd name="connsiteX1" fmla="*/ 8156794 w 8156794"/>
                      <a:gd name="connsiteY1" fmla="*/ 1673520 h 2879270"/>
                      <a:gd name="connsiteX2" fmla="*/ 4123368 w 8156794"/>
                      <a:gd name="connsiteY2" fmla="*/ 2879159 h 2879270"/>
                      <a:gd name="connsiteX3" fmla="*/ 2295 w 8156794"/>
                      <a:gd name="connsiteY3" fmla="*/ 1618086 h 2879270"/>
                      <a:gd name="connsiteX4" fmla="*/ 767 w 8156794"/>
                      <a:gd name="connsiteY4" fmla="*/ 147145 h 2879270"/>
                      <a:gd name="connsiteX5" fmla="*/ 4068271 w 8156794"/>
                      <a:gd name="connsiteY5" fmla="*/ 1566042 h 2879270"/>
                      <a:gd name="connsiteX6" fmla="*/ 8156794 w 8156794"/>
                      <a:gd name="connsiteY6" fmla="*/ 0 h 287927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20"/>
                      <a:gd name="connsiteX1" fmla="*/ 8156794 w 8156794"/>
                      <a:gd name="connsiteY1" fmla="*/ 1673520 h 2973020"/>
                      <a:gd name="connsiteX2" fmla="*/ 4134388 w 8156794"/>
                      <a:gd name="connsiteY2" fmla="*/ 2972904 h 2973020"/>
                      <a:gd name="connsiteX3" fmla="*/ 2295 w 8156794"/>
                      <a:gd name="connsiteY3" fmla="*/ 1618086 h 2973020"/>
                      <a:gd name="connsiteX4" fmla="*/ 767 w 8156794"/>
                      <a:gd name="connsiteY4" fmla="*/ 147145 h 2973020"/>
                      <a:gd name="connsiteX5" fmla="*/ 4068271 w 8156794"/>
                      <a:gd name="connsiteY5" fmla="*/ 1566042 h 2973020"/>
                      <a:gd name="connsiteX6" fmla="*/ 8156794 w 8156794"/>
                      <a:gd name="connsiteY6" fmla="*/ 0 h 2973020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141"/>
                      <a:gd name="connsiteX1" fmla="*/ 8156794 w 8156794"/>
                      <a:gd name="connsiteY1" fmla="*/ 1673520 h 2973141"/>
                      <a:gd name="connsiteX2" fmla="*/ 4134388 w 8156794"/>
                      <a:gd name="connsiteY2" fmla="*/ 2972904 h 2973141"/>
                      <a:gd name="connsiteX3" fmla="*/ 2295 w 8156794"/>
                      <a:gd name="connsiteY3" fmla="*/ 1618086 h 2973141"/>
                      <a:gd name="connsiteX4" fmla="*/ 767 w 8156794"/>
                      <a:gd name="connsiteY4" fmla="*/ 147145 h 2973141"/>
                      <a:gd name="connsiteX5" fmla="*/ 4068271 w 8156794"/>
                      <a:gd name="connsiteY5" fmla="*/ 1566042 h 2973141"/>
                      <a:gd name="connsiteX6" fmla="*/ 8156794 w 8156794"/>
                      <a:gd name="connsiteY6" fmla="*/ 0 h 2973141"/>
                      <a:gd name="connsiteX0" fmla="*/ 8156794 w 8156794"/>
                      <a:gd name="connsiteY0" fmla="*/ 0 h 3066827"/>
                      <a:gd name="connsiteX1" fmla="*/ 8156794 w 8156794"/>
                      <a:gd name="connsiteY1" fmla="*/ 1673520 h 3066827"/>
                      <a:gd name="connsiteX2" fmla="*/ 4123353 w 8156794"/>
                      <a:gd name="connsiteY2" fmla="*/ 3066650 h 3066827"/>
                      <a:gd name="connsiteX3" fmla="*/ 2295 w 8156794"/>
                      <a:gd name="connsiteY3" fmla="*/ 1618086 h 3066827"/>
                      <a:gd name="connsiteX4" fmla="*/ 767 w 8156794"/>
                      <a:gd name="connsiteY4" fmla="*/ 147145 h 3066827"/>
                      <a:gd name="connsiteX5" fmla="*/ 4068271 w 8156794"/>
                      <a:gd name="connsiteY5" fmla="*/ 1566042 h 3066827"/>
                      <a:gd name="connsiteX6" fmla="*/ 8156794 w 8156794"/>
                      <a:gd name="connsiteY6" fmla="*/ 0 h 3066827"/>
                      <a:gd name="connsiteX0" fmla="*/ 8123689 w 8156794"/>
                      <a:gd name="connsiteY0" fmla="*/ 0 h 2999866"/>
                      <a:gd name="connsiteX1" fmla="*/ 8156794 w 8156794"/>
                      <a:gd name="connsiteY1" fmla="*/ 1606559 h 2999866"/>
                      <a:gd name="connsiteX2" fmla="*/ 4123353 w 8156794"/>
                      <a:gd name="connsiteY2" fmla="*/ 2999689 h 2999866"/>
                      <a:gd name="connsiteX3" fmla="*/ 2295 w 8156794"/>
                      <a:gd name="connsiteY3" fmla="*/ 1551125 h 2999866"/>
                      <a:gd name="connsiteX4" fmla="*/ 767 w 8156794"/>
                      <a:gd name="connsiteY4" fmla="*/ 80184 h 2999866"/>
                      <a:gd name="connsiteX5" fmla="*/ 4068271 w 8156794"/>
                      <a:gd name="connsiteY5" fmla="*/ 1499081 h 2999866"/>
                      <a:gd name="connsiteX6" fmla="*/ 8123689 w 8156794"/>
                      <a:gd name="connsiteY6" fmla="*/ 0 h 2999866"/>
                      <a:gd name="connsiteX0" fmla="*/ 8167828 w 8167828"/>
                      <a:gd name="connsiteY0" fmla="*/ 0 h 3026651"/>
                      <a:gd name="connsiteX1" fmla="*/ 8156794 w 8167828"/>
                      <a:gd name="connsiteY1" fmla="*/ 1633344 h 3026651"/>
                      <a:gd name="connsiteX2" fmla="*/ 4123353 w 8167828"/>
                      <a:gd name="connsiteY2" fmla="*/ 3026474 h 3026651"/>
                      <a:gd name="connsiteX3" fmla="*/ 2295 w 8167828"/>
                      <a:gd name="connsiteY3" fmla="*/ 1577910 h 3026651"/>
                      <a:gd name="connsiteX4" fmla="*/ 767 w 8167828"/>
                      <a:gd name="connsiteY4" fmla="*/ 106969 h 3026651"/>
                      <a:gd name="connsiteX5" fmla="*/ 4068271 w 8167828"/>
                      <a:gd name="connsiteY5" fmla="*/ 1525866 h 3026651"/>
                      <a:gd name="connsiteX6" fmla="*/ 8167828 w 8167828"/>
                      <a:gd name="connsiteY6" fmla="*/ 0 h 3026651"/>
                      <a:gd name="connsiteX0" fmla="*/ 8167828 w 8167828"/>
                      <a:gd name="connsiteY0" fmla="*/ 0 h 3027228"/>
                      <a:gd name="connsiteX1" fmla="*/ 8145760 w 8167828"/>
                      <a:gd name="connsiteY1" fmla="*/ 1686913 h 3027228"/>
                      <a:gd name="connsiteX2" fmla="*/ 4123353 w 8167828"/>
                      <a:gd name="connsiteY2" fmla="*/ 3026474 h 3027228"/>
                      <a:gd name="connsiteX3" fmla="*/ 2295 w 8167828"/>
                      <a:gd name="connsiteY3" fmla="*/ 1577910 h 3027228"/>
                      <a:gd name="connsiteX4" fmla="*/ 767 w 8167828"/>
                      <a:gd name="connsiteY4" fmla="*/ 106969 h 3027228"/>
                      <a:gd name="connsiteX5" fmla="*/ 4068271 w 8167828"/>
                      <a:gd name="connsiteY5" fmla="*/ 1525866 h 3027228"/>
                      <a:gd name="connsiteX6" fmla="*/ 8167828 w 8167828"/>
                      <a:gd name="connsiteY6" fmla="*/ 0 h 3027228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23689 w 8145760"/>
                      <a:gd name="connsiteY0" fmla="*/ 13560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9 w 8145760"/>
                      <a:gd name="connsiteY6" fmla="*/ 13560 h 2920259"/>
                      <a:gd name="connsiteX0" fmla="*/ 8178863 w 8178863"/>
                      <a:gd name="connsiteY0" fmla="*/ 26952 h 2920259"/>
                      <a:gd name="connsiteX1" fmla="*/ 8145760 w 8178863"/>
                      <a:gd name="connsiteY1" fmla="*/ 1579944 h 2920259"/>
                      <a:gd name="connsiteX2" fmla="*/ 4123353 w 8178863"/>
                      <a:gd name="connsiteY2" fmla="*/ 2919505 h 2920259"/>
                      <a:gd name="connsiteX3" fmla="*/ 2295 w 8178863"/>
                      <a:gd name="connsiteY3" fmla="*/ 1470941 h 2920259"/>
                      <a:gd name="connsiteX4" fmla="*/ 767 w 8178863"/>
                      <a:gd name="connsiteY4" fmla="*/ 0 h 2920259"/>
                      <a:gd name="connsiteX5" fmla="*/ 4068271 w 8178863"/>
                      <a:gd name="connsiteY5" fmla="*/ 1418897 h 2920259"/>
                      <a:gd name="connsiteX6" fmla="*/ 8178863 w 8178863"/>
                      <a:gd name="connsiteY6" fmla="*/ 26952 h 2920259"/>
                      <a:gd name="connsiteX0" fmla="*/ 8167827 w 8167827"/>
                      <a:gd name="connsiteY0" fmla="*/ 40343 h 2920259"/>
                      <a:gd name="connsiteX1" fmla="*/ 8145760 w 8167827"/>
                      <a:gd name="connsiteY1" fmla="*/ 1579944 h 2920259"/>
                      <a:gd name="connsiteX2" fmla="*/ 4123353 w 8167827"/>
                      <a:gd name="connsiteY2" fmla="*/ 2919505 h 2920259"/>
                      <a:gd name="connsiteX3" fmla="*/ 2295 w 8167827"/>
                      <a:gd name="connsiteY3" fmla="*/ 1470941 h 2920259"/>
                      <a:gd name="connsiteX4" fmla="*/ 767 w 8167827"/>
                      <a:gd name="connsiteY4" fmla="*/ 0 h 2920259"/>
                      <a:gd name="connsiteX5" fmla="*/ 4068271 w 8167827"/>
                      <a:gd name="connsiteY5" fmla="*/ 1418897 h 2920259"/>
                      <a:gd name="connsiteX6" fmla="*/ 8167827 w 8167827"/>
                      <a:gd name="connsiteY6" fmla="*/ 40343 h 2920259"/>
                      <a:gd name="connsiteX0" fmla="*/ 8123687 w 8145760"/>
                      <a:gd name="connsiteY0" fmla="*/ 53735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7 w 8145760"/>
                      <a:gd name="connsiteY6" fmla="*/ 53735 h 2920259"/>
                      <a:gd name="connsiteX0" fmla="*/ 8161918 w 8161918"/>
                      <a:gd name="connsiteY0" fmla="*/ 0 h 2943855"/>
                      <a:gd name="connsiteX1" fmla="*/ 8145760 w 8161918"/>
                      <a:gd name="connsiteY1" fmla="*/ 1603540 h 2943855"/>
                      <a:gd name="connsiteX2" fmla="*/ 4123353 w 8161918"/>
                      <a:gd name="connsiteY2" fmla="*/ 2943101 h 2943855"/>
                      <a:gd name="connsiteX3" fmla="*/ 2295 w 8161918"/>
                      <a:gd name="connsiteY3" fmla="*/ 1494537 h 2943855"/>
                      <a:gd name="connsiteX4" fmla="*/ 767 w 8161918"/>
                      <a:gd name="connsiteY4" fmla="*/ 23596 h 2943855"/>
                      <a:gd name="connsiteX5" fmla="*/ 4068271 w 8161918"/>
                      <a:gd name="connsiteY5" fmla="*/ 1442493 h 2943855"/>
                      <a:gd name="connsiteX6" fmla="*/ 8161918 w 8161918"/>
                      <a:gd name="connsiteY6" fmla="*/ 0 h 2943855"/>
                      <a:gd name="connsiteX0" fmla="*/ 8144926 w 8145760"/>
                      <a:gd name="connsiteY0" fmla="*/ 43424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44926 w 8145760"/>
                      <a:gd name="connsiteY6" fmla="*/ 43424 h 2920259"/>
                      <a:gd name="connsiteX0" fmla="*/ 8161918 w 8161918"/>
                      <a:gd name="connsiteY0" fmla="*/ 0 h 2959321"/>
                      <a:gd name="connsiteX1" fmla="*/ 8145760 w 8161918"/>
                      <a:gd name="connsiteY1" fmla="*/ 1619006 h 2959321"/>
                      <a:gd name="connsiteX2" fmla="*/ 4123353 w 8161918"/>
                      <a:gd name="connsiteY2" fmla="*/ 2958567 h 2959321"/>
                      <a:gd name="connsiteX3" fmla="*/ 2295 w 8161918"/>
                      <a:gd name="connsiteY3" fmla="*/ 1510003 h 2959321"/>
                      <a:gd name="connsiteX4" fmla="*/ 767 w 8161918"/>
                      <a:gd name="connsiteY4" fmla="*/ 39062 h 2959321"/>
                      <a:gd name="connsiteX5" fmla="*/ 4068271 w 8161918"/>
                      <a:gd name="connsiteY5" fmla="*/ 1457959 h 2959321"/>
                      <a:gd name="connsiteX6" fmla="*/ 8161918 w 8161918"/>
                      <a:gd name="connsiteY6" fmla="*/ 0 h 2959321"/>
                      <a:gd name="connsiteX0" fmla="*/ 8161918 w 8162752"/>
                      <a:gd name="connsiteY0" fmla="*/ 0 h 2959488"/>
                      <a:gd name="connsiteX1" fmla="*/ 8162752 w 8162752"/>
                      <a:gd name="connsiteY1" fmla="*/ 1629317 h 2959488"/>
                      <a:gd name="connsiteX2" fmla="*/ 4123353 w 8162752"/>
                      <a:gd name="connsiteY2" fmla="*/ 2958567 h 2959488"/>
                      <a:gd name="connsiteX3" fmla="*/ 2295 w 8162752"/>
                      <a:gd name="connsiteY3" fmla="*/ 1510003 h 2959488"/>
                      <a:gd name="connsiteX4" fmla="*/ 767 w 8162752"/>
                      <a:gd name="connsiteY4" fmla="*/ 39062 h 2959488"/>
                      <a:gd name="connsiteX5" fmla="*/ 4068271 w 8162752"/>
                      <a:gd name="connsiteY5" fmla="*/ 1457959 h 2959488"/>
                      <a:gd name="connsiteX6" fmla="*/ 8161918 w 8162752"/>
                      <a:gd name="connsiteY6" fmla="*/ 0 h 2959488"/>
                      <a:gd name="connsiteX0" fmla="*/ 8165930 w 8166764"/>
                      <a:gd name="connsiteY0" fmla="*/ 7337 h 2966825"/>
                      <a:gd name="connsiteX1" fmla="*/ 8166764 w 8166764"/>
                      <a:gd name="connsiteY1" fmla="*/ 1636654 h 2966825"/>
                      <a:gd name="connsiteX2" fmla="*/ 4127365 w 8166764"/>
                      <a:gd name="connsiteY2" fmla="*/ 2965904 h 2966825"/>
                      <a:gd name="connsiteX3" fmla="*/ 6307 w 8166764"/>
                      <a:gd name="connsiteY3" fmla="*/ 1517340 h 2966825"/>
                      <a:gd name="connsiteX4" fmla="*/ 532 w 8166764"/>
                      <a:gd name="connsiteY4" fmla="*/ 0 h 2966825"/>
                      <a:gd name="connsiteX5" fmla="*/ 4072283 w 8166764"/>
                      <a:gd name="connsiteY5" fmla="*/ 1465296 h 2966825"/>
                      <a:gd name="connsiteX6" fmla="*/ 8165930 w 8166764"/>
                      <a:gd name="connsiteY6" fmla="*/ 7337 h 2966825"/>
                      <a:gd name="connsiteX0" fmla="*/ 8168119 w 8168953"/>
                      <a:gd name="connsiteY0" fmla="*/ 7337 h 2966682"/>
                      <a:gd name="connsiteX1" fmla="*/ 8168953 w 8168953"/>
                      <a:gd name="connsiteY1" fmla="*/ 1636654 h 2966682"/>
                      <a:gd name="connsiteX2" fmla="*/ 4129554 w 8168953"/>
                      <a:gd name="connsiteY2" fmla="*/ 2965904 h 2966682"/>
                      <a:gd name="connsiteX3" fmla="*/ 0 w 8168953"/>
                      <a:gd name="connsiteY3" fmla="*/ 1527651 h 2966682"/>
                      <a:gd name="connsiteX4" fmla="*/ 2721 w 8168953"/>
                      <a:gd name="connsiteY4" fmla="*/ 0 h 2966682"/>
                      <a:gd name="connsiteX5" fmla="*/ 4074472 w 8168953"/>
                      <a:gd name="connsiteY5" fmla="*/ 1465296 h 2966682"/>
                      <a:gd name="connsiteX6" fmla="*/ 8168119 w 8168953"/>
                      <a:gd name="connsiteY6" fmla="*/ 7337 h 2966682"/>
                      <a:gd name="connsiteX0" fmla="*/ 8168119 w 8168953"/>
                      <a:gd name="connsiteY0" fmla="*/ 7337 h 3100377"/>
                      <a:gd name="connsiteX1" fmla="*/ 8168953 w 8168953"/>
                      <a:gd name="connsiteY1" fmla="*/ 1636654 h 3100377"/>
                      <a:gd name="connsiteX2" fmla="*/ 4118520 w 8168953"/>
                      <a:gd name="connsiteY2" fmla="*/ 3099826 h 3100377"/>
                      <a:gd name="connsiteX3" fmla="*/ 0 w 8168953"/>
                      <a:gd name="connsiteY3" fmla="*/ 1527651 h 3100377"/>
                      <a:gd name="connsiteX4" fmla="*/ 2721 w 8168953"/>
                      <a:gd name="connsiteY4" fmla="*/ 0 h 3100377"/>
                      <a:gd name="connsiteX5" fmla="*/ 4074472 w 8168953"/>
                      <a:gd name="connsiteY5" fmla="*/ 1465296 h 3100377"/>
                      <a:gd name="connsiteX6" fmla="*/ 8168119 w 8168953"/>
                      <a:gd name="connsiteY6" fmla="*/ 7337 h 3100377"/>
                      <a:gd name="connsiteX0" fmla="*/ 8168119 w 8168953"/>
                      <a:gd name="connsiteY0" fmla="*/ 7337 h 3100429"/>
                      <a:gd name="connsiteX1" fmla="*/ 8168953 w 8168953"/>
                      <a:gd name="connsiteY1" fmla="*/ 1636654 h 3100429"/>
                      <a:gd name="connsiteX2" fmla="*/ 4118520 w 8168953"/>
                      <a:gd name="connsiteY2" fmla="*/ 3099826 h 3100429"/>
                      <a:gd name="connsiteX3" fmla="*/ 0 w 8168953"/>
                      <a:gd name="connsiteY3" fmla="*/ 1527651 h 3100429"/>
                      <a:gd name="connsiteX4" fmla="*/ 2721 w 8168953"/>
                      <a:gd name="connsiteY4" fmla="*/ 0 h 3100429"/>
                      <a:gd name="connsiteX5" fmla="*/ 4074472 w 8168953"/>
                      <a:gd name="connsiteY5" fmla="*/ 1465296 h 3100429"/>
                      <a:gd name="connsiteX6" fmla="*/ 8168119 w 8168953"/>
                      <a:gd name="connsiteY6" fmla="*/ 7337 h 3100429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166683" h="3099826">
                        <a:moveTo>
                          <a:pt x="8165849" y="7337"/>
                        </a:moveTo>
                        <a:lnTo>
                          <a:pt x="8166683" y="1636654"/>
                        </a:lnTo>
                        <a:cubicBezTo>
                          <a:pt x="7917761" y="2728489"/>
                          <a:pt x="5475903" y="3100137"/>
                          <a:pt x="4116250" y="3099826"/>
                        </a:cubicBezTo>
                        <a:cubicBezTo>
                          <a:pt x="2756597" y="3099515"/>
                          <a:pt x="245424" y="2744647"/>
                          <a:pt x="8764" y="1634789"/>
                        </a:cubicBezTo>
                        <a:cubicBezTo>
                          <a:pt x="11928" y="1215900"/>
                          <a:pt x="-2713" y="418889"/>
                          <a:pt x="451" y="0"/>
                        </a:cubicBezTo>
                        <a:cubicBezTo>
                          <a:pt x="385485" y="953840"/>
                          <a:pt x="2700268" y="1437288"/>
                          <a:pt x="4061168" y="1438511"/>
                        </a:cubicBezTo>
                        <a:cubicBezTo>
                          <a:pt x="5422068" y="1439734"/>
                          <a:pt x="7793228" y="1089449"/>
                          <a:pt x="8165849" y="7337"/>
                        </a:cubicBezTo>
                        <a:close/>
                      </a:path>
                    </a:pathLst>
                  </a:cu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r>
                      <a:rPr lang="en-US" dirty="0"/>
                      <a:t>                   </a:t>
                    </a:r>
                  </a:p>
                </p:txBody>
              </p:sp>
              <p:sp>
                <p:nvSpPr>
                  <p:cNvPr id="465" name="Oval 464">
                    <a:extLst>
                      <a:ext uri="{FF2B5EF4-FFF2-40B4-BE49-F238E27FC236}">
                        <a16:creationId xmlns:a16="http://schemas.microsoft.com/office/drawing/2014/main" id="{0F366A03-D9E7-9F45-99D3-1CAC10EE2C74}"/>
                      </a:ext>
                    </a:extLst>
                  </p:cNvPr>
                  <p:cNvSpPr/>
                  <p:nvPr/>
                </p:nvSpPr>
                <p:spPr>
                  <a:xfrm>
                    <a:off x="7494729" y="2774731"/>
                    <a:ext cx="1480163" cy="579140"/>
                  </a:xfrm>
                  <a:prstGeom prst="ellipse">
                    <a:avLst/>
                  </a:pr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r>
                      <a:rPr lang="en-US" dirty="0"/>
                      <a:t>              </a:t>
                    </a:r>
                  </a:p>
                </p:txBody>
              </p:sp>
              <p:grpSp>
                <p:nvGrpSpPr>
                  <p:cNvPr id="466" name="Group 465">
                    <a:extLst>
                      <a:ext uri="{FF2B5EF4-FFF2-40B4-BE49-F238E27FC236}">
                        <a16:creationId xmlns:a16="http://schemas.microsoft.com/office/drawing/2014/main" id="{10CB8A50-A713-2549-9F44-B792D2C30CA4}"/>
                      </a:ext>
                    </a:extLst>
                  </p:cNvPr>
                  <p:cNvGrpSpPr/>
                  <p:nvPr/>
                </p:nvGrpSpPr>
                <p:grpSpPr>
                  <a:xfrm>
                    <a:off x="7713663" y="2848339"/>
                    <a:ext cx="1042107" cy="425543"/>
                    <a:chOff x="7786941" y="2884917"/>
                    <a:chExt cx="897649" cy="353919"/>
                  </a:xfrm>
                </p:grpSpPr>
                <p:sp>
                  <p:nvSpPr>
                    <p:cNvPr id="467" name="Freeform 466">
                      <a:extLst>
                        <a:ext uri="{FF2B5EF4-FFF2-40B4-BE49-F238E27FC236}">
                          <a16:creationId xmlns:a16="http://schemas.microsoft.com/office/drawing/2014/main" id="{DC4E3153-8354-1145-82FC-C287EF5FE6C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11770" y="28849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68" name="Freeform 467">
                      <a:extLst>
                        <a:ext uri="{FF2B5EF4-FFF2-40B4-BE49-F238E27FC236}">
                          <a16:creationId xmlns:a16="http://schemas.microsoft.com/office/drawing/2014/main" id="{99B3C81B-87BA-1A4F-BCAD-DF0EF9C582C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367548" y="30543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69" name="Freeform 468">
                      <a:extLst>
                        <a:ext uri="{FF2B5EF4-FFF2-40B4-BE49-F238E27FC236}">
                          <a16:creationId xmlns:a16="http://schemas.microsoft.com/office/drawing/2014/main" id="{DEEA64E4-A29A-E742-B32E-C111E6BF422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786941" y="30543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70" name="Freeform 469">
                      <a:extLst>
                        <a:ext uri="{FF2B5EF4-FFF2-40B4-BE49-F238E27FC236}">
                          <a16:creationId xmlns:a16="http://schemas.microsoft.com/office/drawing/2014/main" id="{43676372-2E7B-9445-80AD-B31686FE67E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95013" y="29710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</p:grpSp>
            <p:pic>
              <p:nvPicPr>
                <p:cNvPr id="146" name="Picture 1065" descr="antenna_stylized">
                  <a:extLst>
                    <a:ext uri="{FF2B5EF4-FFF2-40B4-BE49-F238E27FC236}">
                      <a16:creationId xmlns:a16="http://schemas.microsoft.com/office/drawing/2014/main" id="{EC1E8FF9-A5AB-904A-91B8-DF4938260532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9201681" y="5852809"/>
                  <a:ext cx="307702" cy="1688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497" name="Picture 1065" descr="antenna_stylized">
                  <a:extLst>
                    <a:ext uri="{FF2B5EF4-FFF2-40B4-BE49-F238E27FC236}">
                      <a16:creationId xmlns:a16="http://schemas.microsoft.com/office/drawing/2014/main" id="{87938519-94DB-D545-A29A-7EDE5E412B2B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9534746" y="5795138"/>
                  <a:ext cx="316707" cy="13896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</p:grpSp>
        <p:grpSp>
          <p:nvGrpSpPr>
            <p:cNvPr id="17" name="Group 16">
              <a:extLst>
                <a:ext uri="{FF2B5EF4-FFF2-40B4-BE49-F238E27FC236}">
                  <a16:creationId xmlns:a16="http://schemas.microsoft.com/office/drawing/2014/main" id="{9A6A6CC5-7ABD-A145-ADF0-F2AD445BC11E}"/>
                </a:ext>
              </a:extLst>
            </p:cNvPr>
            <p:cNvGrpSpPr/>
            <p:nvPr/>
          </p:nvGrpSpPr>
          <p:grpSpPr>
            <a:xfrm>
              <a:off x="10925982" y="4188911"/>
              <a:ext cx="657413" cy="451816"/>
              <a:chOff x="10925982" y="4188911"/>
              <a:chExt cx="657413" cy="451816"/>
            </a:xfrm>
          </p:grpSpPr>
          <p:grpSp>
            <p:nvGrpSpPr>
              <p:cNvPr id="375" name="Group 374">
                <a:extLst>
                  <a:ext uri="{FF2B5EF4-FFF2-40B4-BE49-F238E27FC236}">
                    <a16:creationId xmlns:a16="http://schemas.microsoft.com/office/drawing/2014/main" id="{433FEDDB-405E-DB4E-815F-55EE9E62EF1A}"/>
                  </a:ext>
                </a:extLst>
              </p:cNvPr>
              <p:cNvGrpSpPr/>
              <p:nvPr/>
            </p:nvGrpSpPr>
            <p:grpSpPr>
              <a:xfrm>
                <a:off x="11093556" y="4188911"/>
                <a:ext cx="489839" cy="451816"/>
                <a:chOff x="5103720" y="2693365"/>
                <a:chExt cx="611650" cy="414788"/>
              </a:xfrm>
            </p:grpSpPr>
            <p:cxnSp>
              <p:nvCxnSpPr>
                <p:cNvPr id="376" name="Straight Connector 375">
                  <a:extLst>
                    <a:ext uri="{FF2B5EF4-FFF2-40B4-BE49-F238E27FC236}">
                      <a16:creationId xmlns:a16="http://schemas.microsoft.com/office/drawing/2014/main" id="{1D164102-BE0D-AF40-9A7B-7F2B261B2C20}"/>
                    </a:ext>
                  </a:extLst>
                </p:cNvPr>
                <p:cNvCxnSpPr/>
                <p:nvPr/>
              </p:nvCxnSpPr>
              <p:spPr>
                <a:xfrm>
                  <a:off x="5103720" y="2914214"/>
                  <a:ext cx="232559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378" name="Group 377">
                  <a:extLst>
                    <a:ext uri="{FF2B5EF4-FFF2-40B4-BE49-F238E27FC236}">
                      <a16:creationId xmlns:a16="http://schemas.microsoft.com/office/drawing/2014/main" id="{9018E7EF-EB96-424D-962A-FEB80B43946F}"/>
                    </a:ext>
                  </a:extLst>
                </p:cNvPr>
                <p:cNvGrpSpPr/>
                <p:nvPr/>
              </p:nvGrpSpPr>
              <p:grpSpPr>
                <a:xfrm>
                  <a:off x="5275406" y="2693365"/>
                  <a:ext cx="439964" cy="414788"/>
                  <a:chOff x="5275406" y="2711455"/>
                  <a:chExt cx="452949" cy="405518"/>
                </a:xfrm>
              </p:grpSpPr>
              <p:pic>
                <p:nvPicPr>
                  <p:cNvPr id="379" name="Picture 378" descr="server_rack.png">
                    <a:extLst>
                      <a:ext uri="{FF2B5EF4-FFF2-40B4-BE49-F238E27FC236}">
                        <a16:creationId xmlns:a16="http://schemas.microsoft.com/office/drawing/2014/main" id="{C865CB27-BCE1-654B-9519-9B39D4CB587D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2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537367" y="2770786"/>
                    <a:ext cx="190988" cy="313366"/>
                  </a:xfrm>
                  <a:prstGeom prst="rect">
                    <a:avLst/>
                  </a:prstGeom>
                </p:spPr>
              </p:pic>
              <p:pic>
                <p:nvPicPr>
                  <p:cNvPr id="380" name="Picture 379" descr="server_rack.png">
                    <a:extLst>
                      <a:ext uri="{FF2B5EF4-FFF2-40B4-BE49-F238E27FC236}">
                        <a16:creationId xmlns:a16="http://schemas.microsoft.com/office/drawing/2014/main" id="{41D005B5-0BAE-3E48-A2D4-576E4F7B9467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2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275406" y="2764002"/>
                    <a:ext cx="190988" cy="313366"/>
                  </a:xfrm>
                  <a:prstGeom prst="rect">
                    <a:avLst/>
                  </a:prstGeom>
                </p:spPr>
              </p:pic>
              <p:pic>
                <p:nvPicPr>
                  <p:cNvPr id="381" name="Picture 380" descr="server_rack.png">
                    <a:extLst>
                      <a:ext uri="{FF2B5EF4-FFF2-40B4-BE49-F238E27FC236}">
                        <a16:creationId xmlns:a16="http://schemas.microsoft.com/office/drawing/2014/main" id="{89060F4D-6C40-724C-BD1E-F12A5CA65DE7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2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385676" y="2711455"/>
                    <a:ext cx="247152" cy="405518"/>
                  </a:xfrm>
                  <a:prstGeom prst="rect">
                    <a:avLst/>
                  </a:prstGeom>
                </p:spPr>
              </p:pic>
            </p:grpSp>
          </p:grpSp>
          <p:grpSp>
            <p:nvGrpSpPr>
              <p:cNvPr id="447" name="Group 446">
                <a:extLst>
                  <a:ext uri="{FF2B5EF4-FFF2-40B4-BE49-F238E27FC236}">
                    <a16:creationId xmlns:a16="http://schemas.microsoft.com/office/drawing/2014/main" id="{314E0C43-2359-9440-BEF9-9E1924BED605}"/>
                  </a:ext>
                </a:extLst>
              </p:cNvPr>
              <p:cNvGrpSpPr/>
              <p:nvPr/>
            </p:nvGrpSpPr>
            <p:grpSpPr>
              <a:xfrm>
                <a:off x="10925982" y="4369125"/>
                <a:ext cx="228295" cy="120400"/>
                <a:chOff x="7493876" y="2774731"/>
                <a:chExt cx="1481958" cy="894622"/>
              </a:xfrm>
            </p:grpSpPr>
            <p:sp>
              <p:nvSpPr>
                <p:cNvPr id="448" name="Freeform 447">
                  <a:extLst>
                    <a:ext uri="{FF2B5EF4-FFF2-40B4-BE49-F238E27FC236}">
                      <a16:creationId xmlns:a16="http://schemas.microsoft.com/office/drawing/2014/main" id="{9737FFD7-2DCB-A148-A405-977351501C2B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r>
                    <a:rPr lang="en-US" dirty="0"/>
                    <a:t>                   </a:t>
                  </a:r>
                </a:p>
              </p:txBody>
            </p:sp>
            <p:sp>
              <p:nvSpPr>
                <p:cNvPr id="449" name="Oval 448">
                  <a:extLst>
                    <a:ext uri="{FF2B5EF4-FFF2-40B4-BE49-F238E27FC236}">
                      <a16:creationId xmlns:a16="http://schemas.microsoft.com/office/drawing/2014/main" id="{9739DB09-38E5-A347-93BF-13C80AD84539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r>
                    <a:rPr lang="en-US" dirty="0"/>
                    <a:t>              </a:t>
                  </a:r>
                </a:p>
              </p:txBody>
            </p:sp>
            <p:grpSp>
              <p:nvGrpSpPr>
                <p:cNvPr id="450" name="Group 449">
                  <a:extLst>
                    <a:ext uri="{FF2B5EF4-FFF2-40B4-BE49-F238E27FC236}">
                      <a16:creationId xmlns:a16="http://schemas.microsoft.com/office/drawing/2014/main" id="{04079280-378E-384D-9681-BF41B82BF6CB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451" name="Freeform 450">
                    <a:extLst>
                      <a:ext uri="{FF2B5EF4-FFF2-40B4-BE49-F238E27FC236}">
                        <a16:creationId xmlns:a16="http://schemas.microsoft.com/office/drawing/2014/main" id="{914AA044-3657-1448-A5E9-2F003DC03F6B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52" name="Freeform 451">
                    <a:extLst>
                      <a:ext uri="{FF2B5EF4-FFF2-40B4-BE49-F238E27FC236}">
                        <a16:creationId xmlns:a16="http://schemas.microsoft.com/office/drawing/2014/main" id="{29FDF0B8-7E9A-1F4D-8C99-CE1C68A1345F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53" name="Freeform 452">
                    <a:extLst>
                      <a:ext uri="{FF2B5EF4-FFF2-40B4-BE49-F238E27FC236}">
                        <a16:creationId xmlns:a16="http://schemas.microsoft.com/office/drawing/2014/main" id="{49A96193-2E73-4C43-843C-2C8C4DCEE478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54" name="Freeform 453">
                    <a:extLst>
                      <a:ext uri="{FF2B5EF4-FFF2-40B4-BE49-F238E27FC236}">
                        <a16:creationId xmlns:a16="http://schemas.microsoft.com/office/drawing/2014/main" id="{F5358318-953E-E249-9021-E0B5DF66E3B3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</p:grpSp>
      </p:grpSp>
      <p:grpSp>
        <p:nvGrpSpPr>
          <p:cNvPr id="7" name="Group 6">
            <a:extLst>
              <a:ext uri="{FF2B5EF4-FFF2-40B4-BE49-F238E27FC236}">
                <a16:creationId xmlns:a16="http://schemas.microsoft.com/office/drawing/2014/main" id="{94D09F97-D3D9-764B-B75B-ED7B4816D5B9}"/>
              </a:ext>
            </a:extLst>
          </p:cNvPr>
          <p:cNvGrpSpPr/>
          <p:nvPr/>
        </p:nvGrpSpPr>
        <p:grpSpPr>
          <a:xfrm>
            <a:off x="8694912" y="1702617"/>
            <a:ext cx="2658888" cy="2831440"/>
            <a:chOff x="17449127" y="2067553"/>
            <a:chExt cx="2658888" cy="2831440"/>
          </a:xfrm>
        </p:grpSpPr>
        <p:sp>
          <p:nvSpPr>
            <p:cNvPr id="640" name="Oval 639">
              <a:extLst>
                <a:ext uri="{FF2B5EF4-FFF2-40B4-BE49-F238E27FC236}">
                  <a16:creationId xmlns:a16="http://schemas.microsoft.com/office/drawing/2014/main" id="{67287325-A3CF-3F47-9A8A-8C7EE2AD7C46}"/>
                </a:ext>
              </a:extLst>
            </p:cNvPr>
            <p:cNvSpPr/>
            <p:nvPr/>
          </p:nvSpPr>
          <p:spPr>
            <a:xfrm>
              <a:off x="18054808" y="2067553"/>
              <a:ext cx="2053207" cy="1399514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11" name="Oval 610">
              <a:extLst>
                <a:ext uri="{FF2B5EF4-FFF2-40B4-BE49-F238E27FC236}">
                  <a16:creationId xmlns:a16="http://schemas.microsoft.com/office/drawing/2014/main" id="{D09BD5F5-1EE1-7744-94DF-5BEAED02584D}"/>
                </a:ext>
              </a:extLst>
            </p:cNvPr>
            <p:cNvSpPr/>
            <p:nvPr/>
          </p:nvSpPr>
          <p:spPr>
            <a:xfrm>
              <a:off x="17449127" y="3391110"/>
              <a:ext cx="2173774" cy="1507883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496" name="Rectangle 495">
            <a:extLst>
              <a:ext uri="{FF2B5EF4-FFF2-40B4-BE49-F238E27FC236}">
                <a16:creationId xmlns:a16="http://schemas.microsoft.com/office/drawing/2014/main" id="{E9B89C25-995B-4D4B-BEAF-83AAF26ACE92}"/>
              </a:ext>
            </a:extLst>
          </p:cNvPr>
          <p:cNvSpPr/>
          <p:nvPr/>
        </p:nvSpPr>
        <p:spPr>
          <a:xfrm>
            <a:off x="807652" y="1884278"/>
            <a:ext cx="5787853" cy="2921876"/>
          </a:xfrm>
          <a:prstGeom prst="rect">
            <a:avLst/>
          </a:prstGeom>
          <a:solidFill>
            <a:schemeClr val="bg1">
              <a:alpha val="7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Freeform 4">
            <a:extLst>
              <a:ext uri="{FF2B5EF4-FFF2-40B4-BE49-F238E27FC236}">
                <a16:creationId xmlns:a16="http://schemas.microsoft.com/office/drawing/2014/main" id="{22D8BA93-CE35-C54A-BCA8-174D5BBE10D2}"/>
              </a:ext>
            </a:extLst>
          </p:cNvPr>
          <p:cNvSpPr/>
          <p:nvPr/>
        </p:nvSpPr>
        <p:spPr>
          <a:xfrm>
            <a:off x="7157545" y="1523999"/>
            <a:ext cx="4550979" cy="4897821"/>
          </a:xfrm>
          <a:custGeom>
            <a:avLst/>
            <a:gdLst>
              <a:gd name="connsiteX0" fmla="*/ 0 w 4656083"/>
              <a:gd name="connsiteY0" fmla="*/ 0 h 4939862"/>
              <a:gd name="connsiteX1" fmla="*/ 0 w 4656083"/>
              <a:gd name="connsiteY1" fmla="*/ 0 h 4939862"/>
              <a:gd name="connsiteX2" fmla="*/ 94593 w 4656083"/>
              <a:gd name="connsiteY2" fmla="*/ 10510 h 4939862"/>
              <a:gd name="connsiteX3" fmla="*/ 2375338 w 4656083"/>
              <a:gd name="connsiteY3" fmla="*/ 42041 h 4939862"/>
              <a:gd name="connsiteX4" fmla="*/ 2375338 w 4656083"/>
              <a:gd name="connsiteY4" fmla="*/ 1418896 h 4939862"/>
              <a:gd name="connsiteX5" fmla="*/ 1660635 w 4656083"/>
              <a:gd name="connsiteY5" fmla="*/ 1923393 h 4939862"/>
              <a:gd name="connsiteX6" fmla="*/ 1713187 w 4656083"/>
              <a:gd name="connsiteY6" fmla="*/ 3100551 h 4939862"/>
              <a:gd name="connsiteX7" fmla="*/ 3079531 w 4656083"/>
              <a:gd name="connsiteY7" fmla="*/ 3037489 h 4939862"/>
              <a:gd name="connsiteX8" fmla="*/ 3552497 w 4656083"/>
              <a:gd name="connsiteY8" fmla="*/ 2858813 h 4939862"/>
              <a:gd name="connsiteX9" fmla="*/ 3762704 w 4656083"/>
              <a:gd name="connsiteY9" fmla="*/ 2585544 h 4939862"/>
              <a:gd name="connsiteX10" fmla="*/ 3825766 w 4656083"/>
              <a:gd name="connsiteY10" fmla="*/ 2259724 h 4939862"/>
              <a:gd name="connsiteX11" fmla="*/ 3783725 w 4656083"/>
              <a:gd name="connsiteY11" fmla="*/ 2060027 h 4939862"/>
              <a:gd name="connsiteX12" fmla="*/ 3689131 w 4656083"/>
              <a:gd name="connsiteY12" fmla="*/ 1881351 h 4939862"/>
              <a:gd name="connsiteX13" fmla="*/ 3447393 w 4656083"/>
              <a:gd name="connsiteY13" fmla="*/ 1723696 h 4939862"/>
              <a:gd name="connsiteX14" fmla="*/ 4498428 w 4656083"/>
              <a:gd name="connsiteY14" fmla="*/ 1587062 h 4939862"/>
              <a:gd name="connsiteX15" fmla="*/ 4656083 w 4656083"/>
              <a:gd name="connsiteY15" fmla="*/ 2921875 h 4939862"/>
              <a:gd name="connsiteX16" fmla="*/ 4508938 w 4656083"/>
              <a:gd name="connsiteY16" fmla="*/ 4561489 h 4939862"/>
              <a:gd name="connsiteX17" fmla="*/ 3499945 w 4656083"/>
              <a:gd name="connsiteY17" fmla="*/ 4939862 h 4939862"/>
              <a:gd name="connsiteX18" fmla="*/ 105104 w 4656083"/>
              <a:gd name="connsiteY18" fmla="*/ 4897820 h 4939862"/>
              <a:gd name="connsiteX19" fmla="*/ 0 w 4656083"/>
              <a:gd name="connsiteY19" fmla="*/ 0 h 4939862"/>
              <a:gd name="connsiteX0" fmla="*/ 0 w 4656083"/>
              <a:gd name="connsiteY0" fmla="*/ 0 h 4939862"/>
              <a:gd name="connsiteX1" fmla="*/ 0 w 4656083"/>
              <a:gd name="connsiteY1" fmla="*/ 0 h 4939862"/>
              <a:gd name="connsiteX2" fmla="*/ 94593 w 4656083"/>
              <a:gd name="connsiteY2" fmla="*/ 10510 h 4939862"/>
              <a:gd name="connsiteX3" fmla="*/ 2375338 w 4656083"/>
              <a:gd name="connsiteY3" fmla="*/ 42041 h 4939862"/>
              <a:gd name="connsiteX4" fmla="*/ 2375338 w 4656083"/>
              <a:gd name="connsiteY4" fmla="*/ 1418896 h 4939862"/>
              <a:gd name="connsiteX5" fmla="*/ 1660635 w 4656083"/>
              <a:gd name="connsiteY5" fmla="*/ 1923393 h 4939862"/>
              <a:gd name="connsiteX6" fmla="*/ 1660635 w 4656083"/>
              <a:gd name="connsiteY6" fmla="*/ 2459420 h 4939862"/>
              <a:gd name="connsiteX7" fmla="*/ 3079531 w 4656083"/>
              <a:gd name="connsiteY7" fmla="*/ 3037489 h 4939862"/>
              <a:gd name="connsiteX8" fmla="*/ 3552497 w 4656083"/>
              <a:gd name="connsiteY8" fmla="*/ 2858813 h 4939862"/>
              <a:gd name="connsiteX9" fmla="*/ 3762704 w 4656083"/>
              <a:gd name="connsiteY9" fmla="*/ 2585544 h 4939862"/>
              <a:gd name="connsiteX10" fmla="*/ 3825766 w 4656083"/>
              <a:gd name="connsiteY10" fmla="*/ 2259724 h 4939862"/>
              <a:gd name="connsiteX11" fmla="*/ 3783725 w 4656083"/>
              <a:gd name="connsiteY11" fmla="*/ 2060027 h 4939862"/>
              <a:gd name="connsiteX12" fmla="*/ 3689131 w 4656083"/>
              <a:gd name="connsiteY12" fmla="*/ 1881351 h 4939862"/>
              <a:gd name="connsiteX13" fmla="*/ 3447393 w 4656083"/>
              <a:gd name="connsiteY13" fmla="*/ 1723696 h 4939862"/>
              <a:gd name="connsiteX14" fmla="*/ 4498428 w 4656083"/>
              <a:gd name="connsiteY14" fmla="*/ 1587062 h 4939862"/>
              <a:gd name="connsiteX15" fmla="*/ 4656083 w 4656083"/>
              <a:gd name="connsiteY15" fmla="*/ 2921875 h 4939862"/>
              <a:gd name="connsiteX16" fmla="*/ 4508938 w 4656083"/>
              <a:gd name="connsiteY16" fmla="*/ 4561489 h 4939862"/>
              <a:gd name="connsiteX17" fmla="*/ 3499945 w 4656083"/>
              <a:gd name="connsiteY17" fmla="*/ 4939862 h 4939862"/>
              <a:gd name="connsiteX18" fmla="*/ 105104 w 4656083"/>
              <a:gd name="connsiteY18" fmla="*/ 4897820 h 4939862"/>
              <a:gd name="connsiteX19" fmla="*/ 0 w 4656083"/>
              <a:gd name="connsiteY19" fmla="*/ 0 h 4939862"/>
              <a:gd name="connsiteX0" fmla="*/ 0 w 4656083"/>
              <a:gd name="connsiteY0" fmla="*/ 0 h 4939862"/>
              <a:gd name="connsiteX1" fmla="*/ 0 w 4656083"/>
              <a:gd name="connsiteY1" fmla="*/ 0 h 4939862"/>
              <a:gd name="connsiteX2" fmla="*/ 94593 w 4656083"/>
              <a:gd name="connsiteY2" fmla="*/ 10510 h 4939862"/>
              <a:gd name="connsiteX3" fmla="*/ 2375338 w 4656083"/>
              <a:gd name="connsiteY3" fmla="*/ 42041 h 4939862"/>
              <a:gd name="connsiteX4" fmla="*/ 2375338 w 4656083"/>
              <a:gd name="connsiteY4" fmla="*/ 1418896 h 4939862"/>
              <a:gd name="connsiteX5" fmla="*/ 1660635 w 4656083"/>
              <a:gd name="connsiteY5" fmla="*/ 1923393 h 4939862"/>
              <a:gd name="connsiteX6" fmla="*/ 1660635 w 4656083"/>
              <a:gd name="connsiteY6" fmla="*/ 2459420 h 4939862"/>
              <a:gd name="connsiteX7" fmla="*/ 3079531 w 4656083"/>
              <a:gd name="connsiteY7" fmla="*/ 3037489 h 4939862"/>
              <a:gd name="connsiteX8" fmla="*/ 3552497 w 4656083"/>
              <a:gd name="connsiteY8" fmla="*/ 2858813 h 4939862"/>
              <a:gd name="connsiteX9" fmla="*/ 3762704 w 4656083"/>
              <a:gd name="connsiteY9" fmla="*/ 2585544 h 4939862"/>
              <a:gd name="connsiteX10" fmla="*/ 3825766 w 4656083"/>
              <a:gd name="connsiteY10" fmla="*/ 2259724 h 4939862"/>
              <a:gd name="connsiteX11" fmla="*/ 3783725 w 4656083"/>
              <a:gd name="connsiteY11" fmla="*/ 2060027 h 4939862"/>
              <a:gd name="connsiteX12" fmla="*/ 3689131 w 4656083"/>
              <a:gd name="connsiteY12" fmla="*/ 1881351 h 4939862"/>
              <a:gd name="connsiteX13" fmla="*/ 3447393 w 4656083"/>
              <a:gd name="connsiteY13" fmla="*/ 1723696 h 4939862"/>
              <a:gd name="connsiteX14" fmla="*/ 4498428 w 4656083"/>
              <a:gd name="connsiteY14" fmla="*/ 1587062 h 4939862"/>
              <a:gd name="connsiteX15" fmla="*/ 4656083 w 4656083"/>
              <a:gd name="connsiteY15" fmla="*/ 2921875 h 4939862"/>
              <a:gd name="connsiteX16" fmla="*/ 4508938 w 4656083"/>
              <a:gd name="connsiteY16" fmla="*/ 4561489 h 4939862"/>
              <a:gd name="connsiteX17" fmla="*/ 3499945 w 4656083"/>
              <a:gd name="connsiteY17" fmla="*/ 4939862 h 4939862"/>
              <a:gd name="connsiteX18" fmla="*/ 105104 w 4656083"/>
              <a:gd name="connsiteY18" fmla="*/ 4897820 h 4939862"/>
              <a:gd name="connsiteX19" fmla="*/ 0 w 4656083"/>
              <a:gd name="connsiteY19" fmla="*/ 0 h 4939862"/>
              <a:gd name="connsiteX0" fmla="*/ 0 w 4656083"/>
              <a:gd name="connsiteY0" fmla="*/ 0 h 4939862"/>
              <a:gd name="connsiteX1" fmla="*/ 0 w 4656083"/>
              <a:gd name="connsiteY1" fmla="*/ 0 h 4939862"/>
              <a:gd name="connsiteX2" fmla="*/ 94593 w 4656083"/>
              <a:gd name="connsiteY2" fmla="*/ 10510 h 4939862"/>
              <a:gd name="connsiteX3" fmla="*/ 2375338 w 4656083"/>
              <a:gd name="connsiteY3" fmla="*/ 42041 h 4939862"/>
              <a:gd name="connsiteX4" fmla="*/ 2375338 w 4656083"/>
              <a:gd name="connsiteY4" fmla="*/ 1418896 h 4939862"/>
              <a:gd name="connsiteX5" fmla="*/ 1660635 w 4656083"/>
              <a:gd name="connsiteY5" fmla="*/ 1923393 h 4939862"/>
              <a:gd name="connsiteX6" fmla="*/ 1660635 w 4656083"/>
              <a:gd name="connsiteY6" fmla="*/ 2459420 h 4939862"/>
              <a:gd name="connsiteX7" fmla="*/ 3079531 w 4656083"/>
              <a:gd name="connsiteY7" fmla="*/ 3037489 h 4939862"/>
              <a:gd name="connsiteX8" fmla="*/ 3552497 w 4656083"/>
              <a:gd name="connsiteY8" fmla="*/ 2858813 h 4939862"/>
              <a:gd name="connsiteX9" fmla="*/ 3762704 w 4656083"/>
              <a:gd name="connsiteY9" fmla="*/ 2585544 h 4939862"/>
              <a:gd name="connsiteX10" fmla="*/ 3825766 w 4656083"/>
              <a:gd name="connsiteY10" fmla="*/ 2259724 h 4939862"/>
              <a:gd name="connsiteX11" fmla="*/ 3783725 w 4656083"/>
              <a:gd name="connsiteY11" fmla="*/ 2060027 h 4939862"/>
              <a:gd name="connsiteX12" fmla="*/ 3689131 w 4656083"/>
              <a:gd name="connsiteY12" fmla="*/ 1881351 h 4939862"/>
              <a:gd name="connsiteX13" fmla="*/ 3447393 w 4656083"/>
              <a:gd name="connsiteY13" fmla="*/ 1723696 h 4939862"/>
              <a:gd name="connsiteX14" fmla="*/ 4498428 w 4656083"/>
              <a:gd name="connsiteY14" fmla="*/ 1587062 h 4939862"/>
              <a:gd name="connsiteX15" fmla="*/ 4656083 w 4656083"/>
              <a:gd name="connsiteY15" fmla="*/ 2921875 h 4939862"/>
              <a:gd name="connsiteX16" fmla="*/ 4508938 w 4656083"/>
              <a:gd name="connsiteY16" fmla="*/ 4561489 h 4939862"/>
              <a:gd name="connsiteX17" fmla="*/ 3499945 w 4656083"/>
              <a:gd name="connsiteY17" fmla="*/ 4939862 h 4939862"/>
              <a:gd name="connsiteX18" fmla="*/ 105104 w 4656083"/>
              <a:gd name="connsiteY18" fmla="*/ 4897820 h 4939862"/>
              <a:gd name="connsiteX19" fmla="*/ 0 w 4656083"/>
              <a:gd name="connsiteY19" fmla="*/ 0 h 4939862"/>
              <a:gd name="connsiteX0" fmla="*/ 0 w 4656083"/>
              <a:gd name="connsiteY0" fmla="*/ 0 h 4939862"/>
              <a:gd name="connsiteX1" fmla="*/ 0 w 4656083"/>
              <a:gd name="connsiteY1" fmla="*/ 0 h 4939862"/>
              <a:gd name="connsiteX2" fmla="*/ 94593 w 4656083"/>
              <a:gd name="connsiteY2" fmla="*/ 10510 h 4939862"/>
              <a:gd name="connsiteX3" fmla="*/ 2375338 w 4656083"/>
              <a:gd name="connsiteY3" fmla="*/ 42041 h 4939862"/>
              <a:gd name="connsiteX4" fmla="*/ 2375338 w 4656083"/>
              <a:gd name="connsiteY4" fmla="*/ 1418896 h 4939862"/>
              <a:gd name="connsiteX5" fmla="*/ 1660635 w 4656083"/>
              <a:gd name="connsiteY5" fmla="*/ 1923393 h 4939862"/>
              <a:gd name="connsiteX6" fmla="*/ 1660635 w 4656083"/>
              <a:gd name="connsiteY6" fmla="*/ 2459420 h 4939862"/>
              <a:gd name="connsiteX7" fmla="*/ 3079531 w 4656083"/>
              <a:gd name="connsiteY7" fmla="*/ 3037489 h 4939862"/>
              <a:gd name="connsiteX8" fmla="*/ 3552497 w 4656083"/>
              <a:gd name="connsiteY8" fmla="*/ 2858813 h 4939862"/>
              <a:gd name="connsiteX9" fmla="*/ 3762704 w 4656083"/>
              <a:gd name="connsiteY9" fmla="*/ 2585544 h 4939862"/>
              <a:gd name="connsiteX10" fmla="*/ 3825766 w 4656083"/>
              <a:gd name="connsiteY10" fmla="*/ 2259724 h 4939862"/>
              <a:gd name="connsiteX11" fmla="*/ 3783725 w 4656083"/>
              <a:gd name="connsiteY11" fmla="*/ 2060027 h 4939862"/>
              <a:gd name="connsiteX12" fmla="*/ 3689131 w 4656083"/>
              <a:gd name="connsiteY12" fmla="*/ 1881351 h 4939862"/>
              <a:gd name="connsiteX13" fmla="*/ 3447393 w 4656083"/>
              <a:gd name="connsiteY13" fmla="*/ 1723696 h 4939862"/>
              <a:gd name="connsiteX14" fmla="*/ 4498428 w 4656083"/>
              <a:gd name="connsiteY14" fmla="*/ 1587062 h 4939862"/>
              <a:gd name="connsiteX15" fmla="*/ 4656083 w 4656083"/>
              <a:gd name="connsiteY15" fmla="*/ 2921875 h 4939862"/>
              <a:gd name="connsiteX16" fmla="*/ 4508938 w 4656083"/>
              <a:gd name="connsiteY16" fmla="*/ 4561489 h 4939862"/>
              <a:gd name="connsiteX17" fmla="*/ 3499945 w 4656083"/>
              <a:gd name="connsiteY17" fmla="*/ 4939862 h 4939862"/>
              <a:gd name="connsiteX18" fmla="*/ 105104 w 4656083"/>
              <a:gd name="connsiteY18" fmla="*/ 4897820 h 4939862"/>
              <a:gd name="connsiteX19" fmla="*/ 0 w 4656083"/>
              <a:gd name="connsiteY19" fmla="*/ 0 h 4939862"/>
              <a:gd name="connsiteX0" fmla="*/ 0 w 4656083"/>
              <a:gd name="connsiteY0" fmla="*/ 0 h 4939862"/>
              <a:gd name="connsiteX1" fmla="*/ 0 w 4656083"/>
              <a:gd name="connsiteY1" fmla="*/ 0 h 4939862"/>
              <a:gd name="connsiteX2" fmla="*/ 94593 w 4656083"/>
              <a:gd name="connsiteY2" fmla="*/ 10510 h 4939862"/>
              <a:gd name="connsiteX3" fmla="*/ 2375338 w 4656083"/>
              <a:gd name="connsiteY3" fmla="*/ 42041 h 4939862"/>
              <a:gd name="connsiteX4" fmla="*/ 2375338 w 4656083"/>
              <a:gd name="connsiteY4" fmla="*/ 1418896 h 4939862"/>
              <a:gd name="connsiteX5" fmla="*/ 1660635 w 4656083"/>
              <a:gd name="connsiteY5" fmla="*/ 1923393 h 4939862"/>
              <a:gd name="connsiteX6" fmla="*/ 1660635 w 4656083"/>
              <a:gd name="connsiteY6" fmla="*/ 2459420 h 4939862"/>
              <a:gd name="connsiteX7" fmla="*/ 3132083 w 4656083"/>
              <a:gd name="connsiteY7" fmla="*/ 3090041 h 4939862"/>
              <a:gd name="connsiteX8" fmla="*/ 3552497 w 4656083"/>
              <a:gd name="connsiteY8" fmla="*/ 2858813 h 4939862"/>
              <a:gd name="connsiteX9" fmla="*/ 3762704 w 4656083"/>
              <a:gd name="connsiteY9" fmla="*/ 2585544 h 4939862"/>
              <a:gd name="connsiteX10" fmla="*/ 3825766 w 4656083"/>
              <a:gd name="connsiteY10" fmla="*/ 2259724 h 4939862"/>
              <a:gd name="connsiteX11" fmla="*/ 3783725 w 4656083"/>
              <a:gd name="connsiteY11" fmla="*/ 2060027 h 4939862"/>
              <a:gd name="connsiteX12" fmla="*/ 3689131 w 4656083"/>
              <a:gd name="connsiteY12" fmla="*/ 1881351 h 4939862"/>
              <a:gd name="connsiteX13" fmla="*/ 3447393 w 4656083"/>
              <a:gd name="connsiteY13" fmla="*/ 1723696 h 4939862"/>
              <a:gd name="connsiteX14" fmla="*/ 4498428 w 4656083"/>
              <a:gd name="connsiteY14" fmla="*/ 1587062 h 4939862"/>
              <a:gd name="connsiteX15" fmla="*/ 4656083 w 4656083"/>
              <a:gd name="connsiteY15" fmla="*/ 2921875 h 4939862"/>
              <a:gd name="connsiteX16" fmla="*/ 4508938 w 4656083"/>
              <a:gd name="connsiteY16" fmla="*/ 4561489 h 4939862"/>
              <a:gd name="connsiteX17" fmla="*/ 3499945 w 4656083"/>
              <a:gd name="connsiteY17" fmla="*/ 4939862 h 4939862"/>
              <a:gd name="connsiteX18" fmla="*/ 105104 w 4656083"/>
              <a:gd name="connsiteY18" fmla="*/ 4897820 h 4939862"/>
              <a:gd name="connsiteX19" fmla="*/ 0 w 4656083"/>
              <a:gd name="connsiteY19" fmla="*/ 0 h 4939862"/>
              <a:gd name="connsiteX0" fmla="*/ 0 w 4656083"/>
              <a:gd name="connsiteY0" fmla="*/ 0 h 4939862"/>
              <a:gd name="connsiteX1" fmla="*/ 0 w 4656083"/>
              <a:gd name="connsiteY1" fmla="*/ 0 h 4939862"/>
              <a:gd name="connsiteX2" fmla="*/ 94593 w 4656083"/>
              <a:gd name="connsiteY2" fmla="*/ 10510 h 4939862"/>
              <a:gd name="connsiteX3" fmla="*/ 2375338 w 4656083"/>
              <a:gd name="connsiteY3" fmla="*/ 42041 h 4939862"/>
              <a:gd name="connsiteX4" fmla="*/ 2375338 w 4656083"/>
              <a:gd name="connsiteY4" fmla="*/ 1418896 h 4939862"/>
              <a:gd name="connsiteX5" fmla="*/ 1660635 w 4656083"/>
              <a:gd name="connsiteY5" fmla="*/ 1923393 h 4939862"/>
              <a:gd name="connsiteX6" fmla="*/ 1660635 w 4656083"/>
              <a:gd name="connsiteY6" fmla="*/ 2459420 h 4939862"/>
              <a:gd name="connsiteX7" fmla="*/ 3132083 w 4656083"/>
              <a:gd name="connsiteY7" fmla="*/ 3090041 h 4939862"/>
              <a:gd name="connsiteX8" fmla="*/ 3605049 w 4656083"/>
              <a:gd name="connsiteY8" fmla="*/ 2869324 h 4939862"/>
              <a:gd name="connsiteX9" fmla="*/ 3762704 w 4656083"/>
              <a:gd name="connsiteY9" fmla="*/ 2585544 h 4939862"/>
              <a:gd name="connsiteX10" fmla="*/ 3825766 w 4656083"/>
              <a:gd name="connsiteY10" fmla="*/ 2259724 h 4939862"/>
              <a:gd name="connsiteX11" fmla="*/ 3783725 w 4656083"/>
              <a:gd name="connsiteY11" fmla="*/ 2060027 h 4939862"/>
              <a:gd name="connsiteX12" fmla="*/ 3689131 w 4656083"/>
              <a:gd name="connsiteY12" fmla="*/ 1881351 h 4939862"/>
              <a:gd name="connsiteX13" fmla="*/ 3447393 w 4656083"/>
              <a:gd name="connsiteY13" fmla="*/ 1723696 h 4939862"/>
              <a:gd name="connsiteX14" fmla="*/ 4498428 w 4656083"/>
              <a:gd name="connsiteY14" fmla="*/ 1587062 h 4939862"/>
              <a:gd name="connsiteX15" fmla="*/ 4656083 w 4656083"/>
              <a:gd name="connsiteY15" fmla="*/ 2921875 h 4939862"/>
              <a:gd name="connsiteX16" fmla="*/ 4508938 w 4656083"/>
              <a:gd name="connsiteY16" fmla="*/ 4561489 h 4939862"/>
              <a:gd name="connsiteX17" fmla="*/ 3499945 w 4656083"/>
              <a:gd name="connsiteY17" fmla="*/ 4939862 h 4939862"/>
              <a:gd name="connsiteX18" fmla="*/ 105104 w 4656083"/>
              <a:gd name="connsiteY18" fmla="*/ 4897820 h 4939862"/>
              <a:gd name="connsiteX19" fmla="*/ 0 w 4656083"/>
              <a:gd name="connsiteY19" fmla="*/ 0 h 4939862"/>
              <a:gd name="connsiteX0" fmla="*/ 0 w 4656083"/>
              <a:gd name="connsiteY0" fmla="*/ 0 h 4939862"/>
              <a:gd name="connsiteX1" fmla="*/ 0 w 4656083"/>
              <a:gd name="connsiteY1" fmla="*/ 0 h 4939862"/>
              <a:gd name="connsiteX2" fmla="*/ 94593 w 4656083"/>
              <a:gd name="connsiteY2" fmla="*/ 10510 h 4939862"/>
              <a:gd name="connsiteX3" fmla="*/ 2375338 w 4656083"/>
              <a:gd name="connsiteY3" fmla="*/ 42041 h 4939862"/>
              <a:gd name="connsiteX4" fmla="*/ 2375338 w 4656083"/>
              <a:gd name="connsiteY4" fmla="*/ 1418896 h 4939862"/>
              <a:gd name="connsiteX5" fmla="*/ 1660635 w 4656083"/>
              <a:gd name="connsiteY5" fmla="*/ 1923393 h 4939862"/>
              <a:gd name="connsiteX6" fmla="*/ 1660635 w 4656083"/>
              <a:gd name="connsiteY6" fmla="*/ 2459420 h 4939862"/>
              <a:gd name="connsiteX7" fmla="*/ 3132083 w 4656083"/>
              <a:gd name="connsiteY7" fmla="*/ 3090041 h 4939862"/>
              <a:gd name="connsiteX8" fmla="*/ 3605049 w 4656083"/>
              <a:gd name="connsiteY8" fmla="*/ 2869324 h 4939862"/>
              <a:gd name="connsiteX9" fmla="*/ 3804745 w 4656083"/>
              <a:gd name="connsiteY9" fmla="*/ 2596054 h 4939862"/>
              <a:gd name="connsiteX10" fmla="*/ 3825766 w 4656083"/>
              <a:gd name="connsiteY10" fmla="*/ 2259724 h 4939862"/>
              <a:gd name="connsiteX11" fmla="*/ 3783725 w 4656083"/>
              <a:gd name="connsiteY11" fmla="*/ 2060027 h 4939862"/>
              <a:gd name="connsiteX12" fmla="*/ 3689131 w 4656083"/>
              <a:gd name="connsiteY12" fmla="*/ 1881351 h 4939862"/>
              <a:gd name="connsiteX13" fmla="*/ 3447393 w 4656083"/>
              <a:gd name="connsiteY13" fmla="*/ 1723696 h 4939862"/>
              <a:gd name="connsiteX14" fmla="*/ 4498428 w 4656083"/>
              <a:gd name="connsiteY14" fmla="*/ 1587062 h 4939862"/>
              <a:gd name="connsiteX15" fmla="*/ 4656083 w 4656083"/>
              <a:gd name="connsiteY15" fmla="*/ 2921875 h 4939862"/>
              <a:gd name="connsiteX16" fmla="*/ 4508938 w 4656083"/>
              <a:gd name="connsiteY16" fmla="*/ 4561489 h 4939862"/>
              <a:gd name="connsiteX17" fmla="*/ 3499945 w 4656083"/>
              <a:gd name="connsiteY17" fmla="*/ 4939862 h 4939862"/>
              <a:gd name="connsiteX18" fmla="*/ 105104 w 4656083"/>
              <a:gd name="connsiteY18" fmla="*/ 4897820 h 4939862"/>
              <a:gd name="connsiteX19" fmla="*/ 0 w 4656083"/>
              <a:gd name="connsiteY19" fmla="*/ 0 h 4939862"/>
              <a:gd name="connsiteX0" fmla="*/ 0 w 4656083"/>
              <a:gd name="connsiteY0" fmla="*/ 0 h 4939862"/>
              <a:gd name="connsiteX1" fmla="*/ 0 w 4656083"/>
              <a:gd name="connsiteY1" fmla="*/ 0 h 4939862"/>
              <a:gd name="connsiteX2" fmla="*/ 94593 w 4656083"/>
              <a:gd name="connsiteY2" fmla="*/ 10510 h 4939862"/>
              <a:gd name="connsiteX3" fmla="*/ 2375338 w 4656083"/>
              <a:gd name="connsiteY3" fmla="*/ 42041 h 4939862"/>
              <a:gd name="connsiteX4" fmla="*/ 2375338 w 4656083"/>
              <a:gd name="connsiteY4" fmla="*/ 1418896 h 4939862"/>
              <a:gd name="connsiteX5" fmla="*/ 1660635 w 4656083"/>
              <a:gd name="connsiteY5" fmla="*/ 1923393 h 4939862"/>
              <a:gd name="connsiteX6" fmla="*/ 1555531 w 4656083"/>
              <a:gd name="connsiteY6" fmla="*/ 2469930 h 4939862"/>
              <a:gd name="connsiteX7" fmla="*/ 3132083 w 4656083"/>
              <a:gd name="connsiteY7" fmla="*/ 3090041 h 4939862"/>
              <a:gd name="connsiteX8" fmla="*/ 3605049 w 4656083"/>
              <a:gd name="connsiteY8" fmla="*/ 2869324 h 4939862"/>
              <a:gd name="connsiteX9" fmla="*/ 3804745 w 4656083"/>
              <a:gd name="connsiteY9" fmla="*/ 2596054 h 4939862"/>
              <a:gd name="connsiteX10" fmla="*/ 3825766 w 4656083"/>
              <a:gd name="connsiteY10" fmla="*/ 2259724 h 4939862"/>
              <a:gd name="connsiteX11" fmla="*/ 3783725 w 4656083"/>
              <a:gd name="connsiteY11" fmla="*/ 2060027 h 4939862"/>
              <a:gd name="connsiteX12" fmla="*/ 3689131 w 4656083"/>
              <a:gd name="connsiteY12" fmla="*/ 1881351 h 4939862"/>
              <a:gd name="connsiteX13" fmla="*/ 3447393 w 4656083"/>
              <a:gd name="connsiteY13" fmla="*/ 1723696 h 4939862"/>
              <a:gd name="connsiteX14" fmla="*/ 4498428 w 4656083"/>
              <a:gd name="connsiteY14" fmla="*/ 1587062 h 4939862"/>
              <a:gd name="connsiteX15" fmla="*/ 4656083 w 4656083"/>
              <a:gd name="connsiteY15" fmla="*/ 2921875 h 4939862"/>
              <a:gd name="connsiteX16" fmla="*/ 4508938 w 4656083"/>
              <a:gd name="connsiteY16" fmla="*/ 4561489 h 4939862"/>
              <a:gd name="connsiteX17" fmla="*/ 3499945 w 4656083"/>
              <a:gd name="connsiteY17" fmla="*/ 4939862 h 4939862"/>
              <a:gd name="connsiteX18" fmla="*/ 105104 w 4656083"/>
              <a:gd name="connsiteY18" fmla="*/ 4897820 h 4939862"/>
              <a:gd name="connsiteX19" fmla="*/ 0 w 4656083"/>
              <a:gd name="connsiteY19" fmla="*/ 0 h 4939862"/>
              <a:gd name="connsiteX0" fmla="*/ 0 w 4656083"/>
              <a:gd name="connsiteY0" fmla="*/ 0 h 4939862"/>
              <a:gd name="connsiteX1" fmla="*/ 0 w 4656083"/>
              <a:gd name="connsiteY1" fmla="*/ 0 h 4939862"/>
              <a:gd name="connsiteX2" fmla="*/ 94593 w 4656083"/>
              <a:gd name="connsiteY2" fmla="*/ 10510 h 4939862"/>
              <a:gd name="connsiteX3" fmla="*/ 2375338 w 4656083"/>
              <a:gd name="connsiteY3" fmla="*/ 42041 h 4939862"/>
              <a:gd name="connsiteX4" fmla="*/ 2375338 w 4656083"/>
              <a:gd name="connsiteY4" fmla="*/ 1418896 h 4939862"/>
              <a:gd name="connsiteX5" fmla="*/ 1692166 w 4656083"/>
              <a:gd name="connsiteY5" fmla="*/ 1923393 h 4939862"/>
              <a:gd name="connsiteX6" fmla="*/ 1555531 w 4656083"/>
              <a:gd name="connsiteY6" fmla="*/ 2469930 h 4939862"/>
              <a:gd name="connsiteX7" fmla="*/ 3132083 w 4656083"/>
              <a:gd name="connsiteY7" fmla="*/ 3090041 h 4939862"/>
              <a:gd name="connsiteX8" fmla="*/ 3605049 w 4656083"/>
              <a:gd name="connsiteY8" fmla="*/ 2869324 h 4939862"/>
              <a:gd name="connsiteX9" fmla="*/ 3804745 w 4656083"/>
              <a:gd name="connsiteY9" fmla="*/ 2596054 h 4939862"/>
              <a:gd name="connsiteX10" fmla="*/ 3825766 w 4656083"/>
              <a:gd name="connsiteY10" fmla="*/ 2259724 h 4939862"/>
              <a:gd name="connsiteX11" fmla="*/ 3783725 w 4656083"/>
              <a:gd name="connsiteY11" fmla="*/ 2060027 h 4939862"/>
              <a:gd name="connsiteX12" fmla="*/ 3689131 w 4656083"/>
              <a:gd name="connsiteY12" fmla="*/ 1881351 h 4939862"/>
              <a:gd name="connsiteX13" fmla="*/ 3447393 w 4656083"/>
              <a:gd name="connsiteY13" fmla="*/ 1723696 h 4939862"/>
              <a:gd name="connsiteX14" fmla="*/ 4498428 w 4656083"/>
              <a:gd name="connsiteY14" fmla="*/ 1587062 h 4939862"/>
              <a:gd name="connsiteX15" fmla="*/ 4656083 w 4656083"/>
              <a:gd name="connsiteY15" fmla="*/ 2921875 h 4939862"/>
              <a:gd name="connsiteX16" fmla="*/ 4508938 w 4656083"/>
              <a:gd name="connsiteY16" fmla="*/ 4561489 h 4939862"/>
              <a:gd name="connsiteX17" fmla="*/ 3499945 w 4656083"/>
              <a:gd name="connsiteY17" fmla="*/ 4939862 h 4939862"/>
              <a:gd name="connsiteX18" fmla="*/ 105104 w 4656083"/>
              <a:gd name="connsiteY18" fmla="*/ 4897820 h 4939862"/>
              <a:gd name="connsiteX19" fmla="*/ 0 w 4656083"/>
              <a:gd name="connsiteY19" fmla="*/ 0 h 4939862"/>
              <a:gd name="connsiteX0" fmla="*/ 0 w 4656083"/>
              <a:gd name="connsiteY0" fmla="*/ 0 h 4939862"/>
              <a:gd name="connsiteX1" fmla="*/ 0 w 4656083"/>
              <a:gd name="connsiteY1" fmla="*/ 0 h 4939862"/>
              <a:gd name="connsiteX2" fmla="*/ 94593 w 4656083"/>
              <a:gd name="connsiteY2" fmla="*/ 10510 h 4939862"/>
              <a:gd name="connsiteX3" fmla="*/ 2375338 w 4656083"/>
              <a:gd name="connsiteY3" fmla="*/ 42041 h 4939862"/>
              <a:gd name="connsiteX4" fmla="*/ 2438400 w 4656083"/>
              <a:gd name="connsiteY4" fmla="*/ 1471447 h 4939862"/>
              <a:gd name="connsiteX5" fmla="*/ 1692166 w 4656083"/>
              <a:gd name="connsiteY5" fmla="*/ 1923393 h 4939862"/>
              <a:gd name="connsiteX6" fmla="*/ 1555531 w 4656083"/>
              <a:gd name="connsiteY6" fmla="*/ 2469930 h 4939862"/>
              <a:gd name="connsiteX7" fmla="*/ 3132083 w 4656083"/>
              <a:gd name="connsiteY7" fmla="*/ 3090041 h 4939862"/>
              <a:gd name="connsiteX8" fmla="*/ 3605049 w 4656083"/>
              <a:gd name="connsiteY8" fmla="*/ 2869324 h 4939862"/>
              <a:gd name="connsiteX9" fmla="*/ 3804745 w 4656083"/>
              <a:gd name="connsiteY9" fmla="*/ 2596054 h 4939862"/>
              <a:gd name="connsiteX10" fmla="*/ 3825766 w 4656083"/>
              <a:gd name="connsiteY10" fmla="*/ 2259724 h 4939862"/>
              <a:gd name="connsiteX11" fmla="*/ 3783725 w 4656083"/>
              <a:gd name="connsiteY11" fmla="*/ 2060027 h 4939862"/>
              <a:gd name="connsiteX12" fmla="*/ 3689131 w 4656083"/>
              <a:gd name="connsiteY12" fmla="*/ 1881351 h 4939862"/>
              <a:gd name="connsiteX13" fmla="*/ 3447393 w 4656083"/>
              <a:gd name="connsiteY13" fmla="*/ 1723696 h 4939862"/>
              <a:gd name="connsiteX14" fmla="*/ 4498428 w 4656083"/>
              <a:gd name="connsiteY14" fmla="*/ 1587062 h 4939862"/>
              <a:gd name="connsiteX15" fmla="*/ 4656083 w 4656083"/>
              <a:gd name="connsiteY15" fmla="*/ 2921875 h 4939862"/>
              <a:gd name="connsiteX16" fmla="*/ 4508938 w 4656083"/>
              <a:gd name="connsiteY16" fmla="*/ 4561489 h 4939862"/>
              <a:gd name="connsiteX17" fmla="*/ 3499945 w 4656083"/>
              <a:gd name="connsiteY17" fmla="*/ 4939862 h 4939862"/>
              <a:gd name="connsiteX18" fmla="*/ 105104 w 4656083"/>
              <a:gd name="connsiteY18" fmla="*/ 4897820 h 4939862"/>
              <a:gd name="connsiteX19" fmla="*/ 0 w 4656083"/>
              <a:gd name="connsiteY19" fmla="*/ 0 h 4939862"/>
              <a:gd name="connsiteX0" fmla="*/ 0 w 4656083"/>
              <a:gd name="connsiteY0" fmla="*/ 0 h 4939862"/>
              <a:gd name="connsiteX1" fmla="*/ 0 w 4656083"/>
              <a:gd name="connsiteY1" fmla="*/ 0 h 4939862"/>
              <a:gd name="connsiteX2" fmla="*/ 94593 w 4656083"/>
              <a:gd name="connsiteY2" fmla="*/ 10510 h 4939862"/>
              <a:gd name="connsiteX3" fmla="*/ 2375338 w 4656083"/>
              <a:gd name="connsiteY3" fmla="*/ 42041 h 4939862"/>
              <a:gd name="connsiteX4" fmla="*/ 2438400 w 4656083"/>
              <a:gd name="connsiteY4" fmla="*/ 1471447 h 4939862"/>
              <a:gd name="connsiteX5" fmla="*/ 1692166 w 4656083"/>
              <a:gd name="connsiteY5" fmla="*/ 1923393 h 4939862"/>
              <a:gd name="connsiteX6" fmla="*/ 1555531 w 4656083"/>
              <a:gd name="connsiteY6" fmla="*/ 2469930 h 4939862"/>
              <a:gd name="connsiteX7" fmla="*/ 3132083 w 4656083"/>
              <a:gd name="connsiteY7" fmla="*/ 3090041 h 4939862"/>
              <a:gd name="connsiteX8" fmla="*/ 3605049 w 4656083"/>
              <a:gd name="connsiteY8" fmla="*/ 2869324 h 4939862"/>
              <a:gd name="connsiteX9" fmla="*/ 3804745 w 4656083"/>
              <a:gd name="connsiteY9" fmla="*/ 2596054 h 4939862"/>
              <a:gd name="connsiteX10" fmla="*/ 3825766 w 4656083"/>
              <a:gd name="connsiteY10" fmla="*/ 2259724 h 4939862"/>
              <a:gd name="connsiteX11" fmla="*/ 3783725 w 4656083"/>
              <a:gd name="connsiteY11" fmla="*/ 2060027 h 4939862"/>
              <a:gd name="connsiteX12" fmla="*/ 3689131 w 4656083"/>
              <a:gd name="connsiteY12" fmla="*/ 1881351 h 4939862"/>
              <a:gd name="connsiteX13" fmla="*/ 3447393 w 4656083"/>
              <a:gd name="connsiteY13" fmla="*/ 1723696 h 4939862"/>
              <a:gd name="connsiteX14" fmla="*/ 4498428 w 4656083"/>
              <a:gd name="connsiteY14" fmla="*/ 1587062 h 4939862"/>
              <a:gd name="connsiteX15" fmla="*/ 4656083 w 4656083"/>
              <a:gd name="connsiteY15" fmla="*/ 2921875 h 4939862"/>
              <a:gd name="connsiteX16" fmla="*/ 4508938 w 4656083"/>
              <a:gd name="connsiteY16" fmla="*/ 4561489 h 4939862"/>
              <a:gd name="connsiteX17" fmla="*/ 3499945 w 4656083"/>
              <a:gd name="connsiteY17" fmla="*/ 4939862 h 4939862"/>
              <a:gd name="connsiteX18" fmla="*/ 105104 w 4656083"/>
              <a:gd name="connsiteY18" fmla="*/ 4897820 h 4939862"/>
              <a:gd name="connsiteX19" fmla="*/ 0 w 4656083"/>
              <a:gd name="connsiteY19" fmla="*/ 0 h 4939862"/>
              <a:gd name="connsiteX0" fmla="*/ 126410 w 4656369"/>
              <a:gd name="connsiteY0" fmla="*/ 234571 h 4953715"/>
              <a:gd name="connsiteX1" fmla="*/ 286 w 4656369"/>
              <a:gd name="connsiteY1" fmla="*/ 13853 h 4953715"/>
              <a:gd name="connsiteX2" fmla="*/ 94879 w 4656369"/>
              <a:gd name="connsiteY2" fmla="*/ 24363 h 4953715"/>
              <a:gd name="connsiteX3" fmla="*/ 2375624 w 4656369"/>
              <a:gd name="connsiteY3" fmla="*/ 55894 h 4953715"/>
              <a:gd name="connsiteX4" fmla="*/ 2438686 w 4656369"/>
              <a:gd name="connsiteY4" fmla="*/ 1485300 h 4953715"/>
              <a:gd name="connsiteX5" fmla="*/ 1692452 w 4656369"/>
              <a:gd name="connsiteY5" fmla="*/ 1937246 h 4953715"/>
              <a:gd name="connsiteX6" fmla="*/ 1555817 w 4656369"/>
              <a:gd name="connsiteY6" fmla="*/ 2483783 h 4953715"/>
              <a:gd name="connsiteX7" fmla="*/ 3132369 w 4656369"/>
              <a:gd name="connsiteY7" fmla="*/ 3103894 h 4953715"/>
              <a:gd name="connsiteX8" fmla="*/ 3605335 w 4656369"/>
              <a:gd name="connsiteY8" fmla="*/ 2883177 h 4953715"/>
              <a:gd name="connsiteX9" fmla="*/ 3805031 w 4656369"/>
              <a:gd name="connsiteY9" fmla="*/ 2609907 h 4953715"/>
              <a:gd name="connsiteX10" fmla="*/ 3826052 w 4656369"/>
              <a:gd name="connsiteY10" fmla="*/ 2273577 h 4953715"/>
              <a:gd name="connsiteX11" fmla="*/ 3784011 w 4656369"/>
              <a:gd name="connsiteY11" fmla="*/ 2073880 h 4953715"/>
              <a:gd name="connsiteX12" fmla="*/ 3689417 w 4656369"/>
              <a:gd name="connsiteY12" fmla="*/ 1895204 h 4953715"/>
              <a:gd name="connsiteX13" fmla="*/ 3447679 w 4656369"/>
              <a:gd name="connsiteY13" fmla="*/ 1737549 h 4953715"/>
              <a:gd name="connsiteX14" fmla="*/ 4498714 w 4656369"/>
              <a:gd name="connsiteY14" fmla="*/ 1600915 h 4953715"/>
              <a:gd name="connsiteX15" fmla="*/ 4656369 w 4656369"/>
              <a:gd name="connsiteY15" fmla="*/ 2935728 h 4953715"/>
              <a:gd name="connsiteX16" fmla="*/ 4509224 w 4656369"/>
              <a:gd name="connsiteY16" fmla="*/ 4575342 h 4953715"/>
              <a:gd name="connsiteX17" fmla="*/ 3500231 w 4656369"/>
              <a:gd name="connsiteY17" fmla="*/ 4953715 h 4953715"/>
              <a:gd name="connsiteX18" fmla="*/ 105390 w 4656369"/>
              <a:gd name="connsiteY18" fmla="*/ 4911673 h 4953715"/>
              <a:gd name="connsiteX19" fmla="*/ 126410 w 4656369"/>
              <a:gd name="connsiteY19" fmla="*/ 234571 h 4953715"/>
              <a:gd name="connsiteX0" fmla="*/ 190699 w 4720658"/>
              <a:gd name="connsiteY0" fmla="*/ 417353 h 5136497"/>
              <a:gd name="connsiteX1" fmla="*/ 159168 w 4720658"/>
              <a:gd name="connsiteY1" fmla="*/ 207145 h 5136497"/>
              <a:gd name="connsiteX2" fmla="*/ 2439913 w 4720658"/>
              <a:gd name="connsiteY2" fmla="*/ 238676 h 5136497"/>
              <a:gd name="connsiteX3" fmla="*/ 2502975 w 4720658"/>
              <a:gd name="connsiteY3" fmla="*/ 1668082 h 5136497"/>
              <a:gd name="connsiteX4" fmla="*/ 1756741 w 4720658"/>
              <a:gd name="connsiteY4" fmla="*/ 2120028 h 5136497"/>
              <a:gd name="connsiteX5" fmla="*/ 1620106 w 4720658"/>
              <a:gd name="connsiteY5" fmla="*/ 2666565 h 5136497"/>
              <a:gd name="connsiteX6" fmla="*/ 3196658 w 4720658"/>
              <a:gd name="connsiteY6" fmla="*/ 3286676 h 5136497"/>
              <a:gd name="connsiteX7" fmla="*/ 3669624 w 4720658"/>
              <a:gd name="connsiteY7" fmla="*/ 3065959 h 5136497"/>
              <a:gd name="connsiteX8" fmla="*/ 3869320 w 4720658"/>
              <a:gd name="connsiteY8" fmla="*/ 2792689 h 5136497"/>
              <a:gd name="connsiteX9" fmla="*/ 3890341 w 4720658"/>
              <a:gd name="connsiteY9" fmla="*/ 2456359 h 5136497"/>
              <a:gd name="connsiteX10" fmla="*/ 3848300 w 4720658"/>
              <a:gd name="connsiteY10" fmla="*/ 2256662 h 5136497"/>
              <a:gd name="connsiteX11" fmla="*/ 3753706 w 4720658"/>
              <a:gd name="connsiteY11" fmla="*/ 2077986 h 5136497"/>
              <a:gd name="connsiteX12" fmla="*/ 3511968 w 4720658"/>
              <a:gd name="connsiteY12" fmla="*/ 1920331 h 5136497"/>
              <a:gd name="connsiteX13" fmla="*/ 4563003 w 4720658"/>
              <a:gd name="connsiteY13" fmla="*/ 1783697 h 5136497"/>
              <a:gd name="connsiteX14" fmla="*/ 4720658 w 4720658"/>
              <a:gd name="connsiteY14" fmla="*/ 3118510 h 5136497"/>
              <a:gd name="connsiteX15" fmla="*/ 4573513 w 4720658"/>
              <a:gd name="connsiteY15" fmla="*/ 4758124 h 5136497"/>
              <a:gd name="connsiteX16" fmla="*/ 3564520 w 4720658"/>
              <a:gd name="connsiteY16" fmla="*/ 5136497 h 5136497"/>
              <a:gd name="connsiteX17" fmla="*/ 169679 w 4720658"/>
              <a:gd name="connsiteY17" fmla="*/ 5094455 h 5136497"/>
              <a:gd name="connsiteX18" fmla="*/ 190699 w 4720658"/>
              <a:gd name="connsiteY18" fmla="*/ 417353 h 5136497"/>
              <a:gd name="connsiteX0" fmla="*/ 21020 w 4550979"/>
              <a:gd name="connsiteY0" fmla="*/ 476180 h 5195324"/>
              <a:gd name="connsiteX1" fmla="*/ 2270234 w 4550979"/>
              <a:gd name="connsiteY1" fmla="*/ 297503 h 5195324"/>
              <a:gd name="connsiteX2" fmla="*/ 2333296 w 4550979"/>
              <a:gd name="connsiteY2" fmla="*/ 1726909 h 5195324"/>
              <a:gd name="connsiteX3" fmla="*/ 1587062 w 4550979"/>
              <a:gd name="connsiteY3" fmla="*/ 2178855 h 5195324"/>
              <a:gd name="connsiteX4" fmla="*/ 1450427 w 4550979"/>
              <a:gd name="connsiteY4" fmla="*/ 2725392 h 5195324"/>
              <a:gd name="connsiteX5" fmla="*/ 3026979 w 4550979"/>
              <a:gd name="connsiteY5" fmla="*/ 3345503 h 5195324"/>
              <a:gd name="connsiteX6" fmla="*/ 3499945 w 4550979"/>
              <a:gd name="connsiteY6" fmla="*/ 3124786 h 5195324"/>
              <a:gd name="connsiteX7" fmla="*/ 3699641 w 4550979"/>
              <a:gd name="connsiteY7" fmla="*/ 2851516 h 5195324"/>
              <a:gd name="connsiteX8" fmla="*/ 3720662 w 4550979"/>
              <a:gd name="connsiteY8" fmla="*/ 2515186 h 5195324"/>
              <a:gd name="connsiteX9" fmla="*/ 3678621 w 4550979"/>
              <a:gd name="connsiteY9" fmla="*/ 2315489 h 5195324"/>
              <a:gd name="connsiteX10" fmla="*/ 3584027 w 4550979"/>
              <a:gd name="connsiteY10" fmla="*/ 2136813 h 5195324"/>
              <a:gd name="connsiteX11" fmla="*/ 3342289 w 4550979"/>
              <a:gd name="connsiteY11" fmla="*/ 1979158 h 5195324"/>
              <a:gd name="connsiteX12" fmla="*/ 4393324 w 4550979"/>
              <a:gd name="connsiteY12" fmla="*/ 1842524 h 5195324"/>
              <a:gd name="connsiteX13" fmla="*/ 4550979 w 4550979"/>
              <a:gd name="connsiteY13" fmla="*/ 3177337 h 5195324"/>
              <a:gd name="connsiteX14" fmla="*/ 4403834 w 4550979"/>
              <a:gd name="connsiteY14" fmla="*/ 4816951 h 5195324"/>
              <a:gd name="connsiteX15" fmla="*/ 3394841 w 4550979"/>
              <a:gd name="connsiteY15" fmla="*/ 5195324 h 5195324"/>
              <a:gd name="connsiteX16" fmla="*/ 0 w 4550979"/>
              <a:gd name="connsiteY16" fmla="*/ 5153282 h 5195324"/>
              <a:gd name="connsiteX17" fmla="*/ 21020 w 4550979"/>
              <a:gd name="connsiteY17" fmla="*/ 476180 h 5195324"/>
              <a:gd name="connsiteX0" fmla="*/ 21020 w 4550979"/>
              <a:gd name="connsiteY0" fmla="*/ 258442 h 4977586"/>
              <a:gd name="connsiteX1" fmla="*/ 2270234 w 4550979"/>
              <a:gd name="connsiteY1" fmla="*/ 79765 h 4977586"/>
              <a:gd name="connsiteX2" fmla="*/ 2333296 w 4550979"/>
              <a:gd name="connsiteY2" fmla="*/ 1509171 h 4977586"/>
              <a:gd name="connsiteX3" fmla="*/ 1587062 w 4550979"/>
              <a:gd name="connsiteY3" fmla="*/ 1961117 h 4977586"/>
              <a:gd name="connsiteX4" fmla="*/ 1450427 w 4550979"/>
              <a:gd name="connsiteY4" fmla="*/ 2507654 h 4977586"/>
              <a:gd name="connsiteX5" fmla="*/ 3026979 w 4550979"/>
              <a:gd name="connsiteY5" fmla="*/ 3127765 h 4977586"/>
              <a:gd name="connsiteX6" fmla="*/ 3499945 w 4550979"/>
              <a:gd name="connsiteY6" fmla="*/ 2907048 h 4977586"/>
              <a:gd name="connsiteX7" fmla="*/ 3699641 w 4550979"/>
              <a:gd name="connsiteY7" fmla="*/ 2633778 h 4977586"/>
              <a:gd name="connsiteX8" fmla="*/ 3720662 w 4550979"/>
              <a:gd name="connsiteY8" fmla="*/ 2297448 h 4977586"/>
              <a:gd name="connsiteX9" fmla="*/ 3678621 w 4550979"/>
              <a:gd name="connsiteY9" fmla="*/ 2097751 h 4977586"/>
              <a:gd name="connsiteX10" fmla="*/ 3584027 w 4550979"/>
              <a:gd name="connsiteY10" fmla="*/ 1919075 h 4977586"/>
              <a:gd name="connsiteX11" fmla="*/ 3342289 w 4550979"/>
              <a:gd name="connsiteY11" fmla="*/ 1761420 h 4977586"/>
              <a:gd name="connsiteX12" fmla="*/ 4393324 w 4550979"/>
              <a:gd name="connsiteY12" fmla="*/ 1624786 h 4977586"/>
              <a:gd name="connsiteX13" fmla="*/ 4550979 w 4550979"/>
              <a:gd name="connsiteY13" fmla="*/ 2959599 h 4977586"/>
              <a:gd name="connsiteX14" fmla="*/ 4403834 w 4550979"/>
              <a:gd name="connsiteY14" fmla="*/ 4599213 h 4977586"/>
              <a:gd name="connsiteX15" fmla="*/ 3394841 w 4550979"/>
              <a:gd name="connsiteY15" fmla="*/ 4977586 h 4977586"/>
              <a:gd name="connsiteX16" fmla="*/ 0 w 4550979"/>
              <a:gd name="connsiteY16" fmla="*/ 4935544 h 4977586"/>
              <a:gd name="connsiteX17" fmla="*/ 21020 w 4550979"/>
              <a:gd name="connsiteY17" fmla="*/ 258442 h 4977586"/>
              <a:gd name="connsiteX0" fmla="*/ 21020 w 4550979"/>
              <a:gd name="connsiteY0" fmla="*/ 178677 h 4897821"/>
              <a:gd name="connsiteX1" fmla="*/ 2270234 w 4550979"/>
              <a:gd name="connsiteY1" fmla="*/ 0 h 4897821"/>
              <a:gd name="connsiteX2" fmla="*/ 2333296 w 4550979"/>
              <a:gd name="connsiteY2" fmla="*/ 1429406 h 4897821"/>
              <a:gd name="connsiteX3" fmla="*/ 1587062 w 4550979"/>
              <a:gd name="connsiteY3" fmla="*/ 1881352 h 4897821"/>
              <a:gd name="connsiteX4" fmla="*/ 1450427 w 4550979"/>
              <a:gd name="connsiteY4" fmla="*/ 2427889 h 4897821"/>
              <a:gd name="connsiteX5" fmla="*/ 3026979 w 4550979"/>
              <a:gd name="connsiteY5" fmla="*/ 3048000 h 4897821"/>
              <a:gd name="connsiteX6" fmla="*/ 3499945 w 4550979"/>
              <a:gd name="connsiteY6" fmla="*/ 2827283 h 4897821"/>
              <a:gd name="connsiteX7" fmla="*/ 3699641 w 4550979"/>
              <a:gd name="connsiteY7" fmla="*/ 2554013 h 4897821"/>
              <a:gd name="connsiteX8" fmla="*/ 3720662 w 4550979"/>
              <a:gd name="connsiteY8" fmla="*/ 2217683 h 4897821"/>
              <a:gd name="connsiteX9" fmla="*/ 3678621 w 4550979"/>
              <a:gd name="connsiteY9" fmla="*/ 2017986 h 4897821"/>
              <a:gd name="connsiteX10" fmla="*/ 3584027 w 4550979"/>
              <a:gd name="connsiteY10" fmla="*/ 1839310 h 4897821"/>
              <a:gd name="connsiteX11" fmla="*/ 3342289 w 4550979"/>
              <a:gd name="connsiteY11" fmla="*/ 1681655 h 4897821"/>
              <a:gd name="connsiteX12" fmla="*/ 4393324 w 4550979"/>
              <a:gd name="connsiteY12" fmla="*/ 1545021 h 4897821"/>
              <a:gd name="connsiteX13" fmla="*/ 4550979 w 4550979"/>
              <a:gd name="connsiteY13" fmla="*/ 2879834 h 4897821"/>
              <a:gd name="connsiteX14" fmla="*/ 4403834 w 4550979"/>
              <a:gd name="connsiteY14" fmla="*/ 4519448 h 4897821"/>
              <a:gd name="connsiteX15" fmla="*/ 3394841 w 4550979"/>
              <a:gd name="connsiteY15" fmla="*/ 4897821 h 4897821"/>
              <a:gd name="connsiteX16" fmla="*/ 0 w 4550979"/>
              <a:gd name="connsiteY16" fmla="*/ 4855779 h 4897821"/>
              <a:gd name="connsiteX17" fmla="*/ 21020 w 4550979"/>
              <a:gd name="connsiteY17" fmla="*/ 178677 h 48978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4550979" h="4897821">
                <a:moveTo>
                  <a:pt x="21020" y="178677"/>
                </a:moveTo>
                <a:cubicBezTo>
                  <a:pt x="1030013" y="42043"/>
                  <a:pt x="1453930" y="54304"/>
                  <a:pt x="2270234" y="0"/>
                </a:cubicBezTo>
                <a:cubicBezTo>
                  <a:pt x="2291255" y="476469"/>
                  <a:pt x="1902372" y="963447"/>
                  <a:pt x="2333296" y="1429406"/>
                </a:cubicBezTo>
                <a:lnTo>
                  <a:pt x="1587062" y="1881352"/>
                </a:lnTo>
                <a:lnTo>
                  <a:pt x="1450427" y="2427889"/>
                </a:lnTo>
                <a:cubicBezTo>
                  <a:pt x="1681655" y="2998951"/>
                  <a:pt x="2312276" y="3139089"/>
                  <a:pt x="3026979" y="3048000"/>
                </a:cubicBezTo>
                <a:lnTo>
                  <a:pt x="3499945" y="2827283"/>
                </a:lnTo>
                <a:lnTo>
                  <a:pt x="3699641" y="2554013"/>
                </a:lnTo>
                <a:lnTo>
                  <a:pt x="3720662" y="2217683"/>
                </a:lnTo>
                <a:lnTo>
                  <a:pt x="3678621" y="2017986"/>
                </a:lnTo>
                <a:lnTo>
                  <a:pt x="3584027" y="1839310"/>
                </a:lnTo>
                <a:lnTo>
                  <a:pt x="3342289" y="1681655"/>
                </a:lnTo>
                <a:lnTo>
                  <a:pt x="4393324" y="1545021"/>
                </a:lnTo>
                <a:lnTo>
                  <a:pt x="4550979" y="2879834"/>
                </a:lnTo>
                <a:lnTo>
                  <a:pt x="4403834" y="4519448"/>
                </a:lnTo>
                <a:lnTo>
                  <a:pt x="3394841" y="4897821"/>
                </a:lnTo>
                <a:lnTo>
                  <a:pt x="0" y="4855779"/>
                </a:lnTo>
                <a:cubicBezTo>
                  <a:pt x="7007" y="3296745"/>
                  <a:pt x="14013" y="1737711"/>
                  <a:pt x="21020" y="178677"/>
                </a:cubicBezTo>
                <a:close/>
              </a:path>
            </a:pathLst>
          </a:custGeom>
          <a:solidFill>
            <a:schemeClr val="bg1">
              <a:alpha val="7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46553518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9" name="Rectangle 419">
            <a:extLst>
              <a:ext uri="{FF2B5EF4-FFF2-40B4-BE49-F238E27FC236}">
                <a16:creationId xmlns:a16="http://schemas.microsoft.com/office/drawing/2014/main" id="{F39DA03D-3BDA-2344-B3D3-3A95FB5EED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39074" y="3553079"/>
            <a:ext cx="986999" cy="669622"/>
          </a:xfrm>
          <a:prstGeom prst="rect">
            <a:avLst/>
          </a:prstGeom>
          <a:solidFill>
            <a:srgbClr val="9CDFF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2400">
              <a:latin typeface="Arial" panose="020B0604020202020204" pitchFamily="34" charset="0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48710" y="273146"/>
            <a:ext cx="10515600" cy="894622"/>
          </a:xfrm>
        </p:spPr>
        <p:txBody>
          <a:bodyPr/>
          <a:lstStyle/>
          <a:p>
            <a:r>
              <a:rPr lang="en-US" altLang="en-US" dirty="0">
                <a:ea typeface="ＭＳ Ｐゴシック" panose="020B0600070205080204" pitchFamily="34" charset="-128"/>
              </a:rPr>
              <a:t>Access networks and physical media</a:t>
            </a:r>
            <a:endParaRPr lang="en-US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C89035B-463A-1E40-A130-AE9AA3E3766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Introduction: 1-</a:t>
            </a:r>
            <a:fld id="{C4204591-24BD-A542-B9D5-F8D8A88D2FEE}" type="slidenum">
              <a:rPr lang="en-US" smtClean="0"/>
              <a:pPr/>
              <a:t>13</a:t>
            </a:fld>
            <a:endParaRPr lang="en-US" dirty="0"/>
          </a:p>
        </p:txBody>
      </p:sp>
      <p:sp>
        <p:nvSpPr>
          <p:cNvPr id="371" name="Freeform 370">
            <a:extLst>
              <a:ext uri="{FF2B5EF4-FFF2-40B4-BE49-F238E27FC236}">
                <a16:creationId xmlns:a16="http://schemas.microsoft.com/office/drawing/2014/main" id="{21662630-62BB-AE4A-A779-AEACD21E6D7C}"/>
              </a:ext>
            </a:extLst>
          </p:cNvPr>
          <p:cNvSpPr/>
          <p:nvPr/>
        </p:nvSpPr>
        <p:spPr>
          <a:xfrm>
            <a:off x="8985188" y="3065778"/>
            <a:ext cx="1124807" cy="1337915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82604 w 1558990"/>
              <a:gd name="connsiteY0" fmla="*/ 534641 h 1810599"/>
              <a:gd name="connsiteX1" fmla="*/ 22252 w 1558990"/>
              <a:gd name="connsiteY1" fmla="*/ 940200 h 1810599"/>
              <a:gd name="connsiteX2" fmla="*/ 167457 w 1558990"/>
              <a:gd name="connsiteY2" fmla="*/ 1672556 h 1810599"/>
              <a:gd name="connsiteX3" fmla="*/ 1208772 w 1558990"/>
              <a:gd name="connsiteY3" fmla="*/ 1775650 h 1810599"/>
              <a:gd name="connsiteX4" fmla="*/ 1543003 w 1558990"/>
              <a:gd name="connsiteY4" fmla="*/ 1257671 h 1810599"/>
              <a:gd name="connsiteX5" fmla="*/ 1490762 w 1558990"/>
              <a:gd name="connsiteY5" fmla="*/ 672856 h 1810599"/>
              <a:gd name="connsiteX6" fmla="*/ 1359176 w 1558990"/>
              <a:gd name="connsiteY6" fmla="*/ 154877 h 1810599"/>
              <a:gd name="connsiteX7" fmla="*/ 861336 w 1558990"/>
              <a:gd name="connsiteY7" fmla="*/ 21205 h 1810599"/>
              <a:gd name="connsiteX8" fmla="*/ 382604 w 1558990"/>
              <a:gd name="connsiteY8" fmla="*/ 534641 h 1810599"/>
              <a:gd name="connsiteX0" fmla="*/ 393458 w 1593840"/>
              <a:gd name="connsiteY0" fmla="*/ 534641 h 1793264"/>
              <a:gd name="connsiteX1" fmla="*/ 33106 w 1593840"/>
              <a:gd name="connsiteY1" fmla="*/ 940200 h 1793264"/>
              <a:gd name="connsiteX2" fmla="*/ 178311 w 1593840"/>
              <a:gd name="connsiteY2" fmla="*/ 1672556 h 1793264"/>
              <a:gd name="connsiteX3" fmla="*/ 1464139 w 1593840"/>
              <a:gd name="connsiteY3" fmla="*/ 1752440 h 1793264"/>
              <a:gd name="connsiteX4" fmla="*/ 1553857 w 1593840"/>
              <a:gd name="connsiteY4" fmla="*/ 1257671 h 1793264"/>
              <a:gd name="connsiteX5" fmla="*/ 1501616 w 1593840"/>
              <a:gd name="connsiteY5" fmla="*/ 672856 h 1793264"/>
              <a:gd name="connsiteX6" fmla="*/ 1370030 w 1593840"/>
              <a:gd name="connsiteY6" fmla="*/ 154877 h 1793264"/>
              <a:gd name="connsiteX7" fmla="*/ 872190 w 1593840"/>
              <a:gd name="connsiteY7" fmla="*/ 21205 h 1793264"/>
              <a:gd name="connsiteX8" fmla="*/ 393458 w 1593840"/>
              <a:gd name="connsiteY8" fmla="*/ 534641 h 1793264"/>
              <a:gd name="connsiteX0" fmla="*/ 393458 w 1566550"/>
              <a:gd name="connsiteY0" fmla="*/ 534641 h 1840341"/>
              <a:gd name="connsiteX1" fmla="*/ 33106 w 1566550"/>
              <a:gd name="connsiteY1" fmla="*/ 940200 h 1840341"/>
              <a:gd name="connsiteX2" fmla="*/ 178311 w 1566550"/>
              <a:gd name="connsiteY2" fmla="*/ 1672556 h 1840341"/>
              <a:gd name="connsiteX3" fmla="*/ 1464139 w 1566550"/>
              <a:gd name="connsiteY3" fmla="*/ 1752440 h 1840341"/>
              <a:gd name="connsiteX4" fmla="*/ 1553857 w 1566550"/>
              <a:gd name="connsiteY4" fmla="*/ 1257671 h 1840341"/>
              <a:gd name="connsiteX5" fmla="*/ 1501616 w 1566550"/>
              <a:gd name="connsiteY5" fmla="*/ 672856 h 1840341"/>
              <a:gd name="connsiteX6" fmla="*/ 1370030 w 1566550"/>
              <a:gd name="connsiteY6" fmla="*/ 154877 h 1840341"/>
              <a:gd name="connsiteX7" fmla="*/ 872190 w 1566550"/>
              <a:gd name="connsiteY7" fmla="*/ 21205 h 1840341"/>
              <a:gd name="connsiteX8" fmla="*/ 393458 w 1566550"/>
              <a:gd name="connsiteY8" fmla="*/ 534641 h 1840341"/>
              <a:gd name="connsiteX0" fmla="*/ 393458 w 1555557"/>
              <a:gd name="connsiteY0" fmla="*/ 534641 h 1787187"/>
              <a:gd name="connsiteX1" fmla="*/ 33106 w 1555557"/>
              <a:gd name="connsiteY1" fmla="*/ 940200 h 1787187"/>
              <a:gd name="connsiteX2" fmla="*/ 178311 w 1555557"/>
              <a:gd name="connsiteY2" fmla="*/ 1672556 h 1787187"/>
              <a:gd name="connsiteX3" fmla="*/ 1464139 w 1555557"/>
              <a:gd name="connsiteY3" fmla="*/ 1752440 h 1787187"/>
              <a:gd name="connsiteX4" fmla="*/ 1553857 w 1555557"/>
              <a:gd name="connsiteY4" fmla="*/ 1257671 h 1787187"/>
              <a:gd name="connsiteX5" fmla="*/ 1501616 w 1555557"/>
              <a:gd name="connsiteY5" fmla="*/ 672856 h 1787187"/>
              <a:gd name="connsiteX6" fmla="*/ 1370030 w 1555557"/>
              <a:gd name="connsiteY6" fmla="*/ 154877 h 1787187"/>
              <a:gd name="connsiteX7" fmla="*/ 872190 w 1555557"/>
              <a:gd name="connsiteY7" fmla="*/ 21205 h 1787187"/>
              <a:gd name="connsiteX8" fmla="*/ 393458 w 1555557"/>
              <a:gd name="connsiteY8" fmla="*/ 534641 h 1787187"/>
              <a:gd name="connsiteX0" fmla="*/ 401126 w 1664928"/>
              <a:gd name="connsiteY0" fmla="*/ 534641 h 1783934"/>
              <a:gd name="connsiteX1" fmla="*/ 40774 w 1664928"/>
              <a:gd name="connsiteY1" fmla="*/ 940200 h 1783934"/>
              <a:gd name="connsiteX2" fmla="*/ 185979 w 1664928"/>
              <a:gd name="connsiteY2" fmla="*/ 1672556 h 1783934"/>
              <a:gd name="connsiteX3" fmla="*/ 1618513 w 1664928"/>
              <a:gd name="connsiteY3" fmla="*/ 1747798 h 1783934"/>
              <a:gd name="connsiteX4" fmla="*/ 1561525 w 1664928"/>
              <a:gd name="connsiteY4" fmla="*/ 1257671 h 1783934"/>
              <a:gd name="connsiteX5" fmla="*/ 1509284 w 1664928"/>
              <a:gd name="connsiteY5" fmla="*/ 672856 h 1783934"/>
              <a:gd name="connsiteX6" fmla="*/ 1377698 w 1664928"/>
              <a:gd name="connsiteY6" fmla="*/ 154877 h 1783934"/>
              <a:gd name="connsiteX7" fmla="*/ 879858 w 1664928"/>
              <a:gd name="connsiteY7" fmla="*/ 21205 h 1783934"/>
              <a:gd name="connsiteX8" fmla="*/ 401126 w 1664928"/>
              <a:gd name="connsiteY8" fmla="*/ 534641 h 1783934"/>
              <a:gd name="connsiteX0" fmla="*/ 408119 w 1718774"/>
              <a:gd name="connsiteY0" fmla="*/ 534641 h 1826522"/>
              <a:gd name="connsiteX1" fmla="*/ 47767 w 1718774"/>
              <a:gd name="connsiteY1" fmla="*/ 940200 h 1826522"/>
              <a:gd name="connsiteX2" fmla="*/ 179001 w 1718774"/>
              <a:gd name="connsiteY2" fmla="*/ 1742186 h 1826522"/>
              <a:gd name="connsiteX3" fmla="*/ 1625506 w 1718774"/>
              <a:gd name="connsiteY3" fmla="*/ 1747798 h 1826522"/>
              <a:gd name="connsiteX4" fmla="*/ 1568518 w 1718774"/>
              <a:gd name="connsiteY4" fmla="*/ 1257671 h 1826522"/>
              <a:gd name="connsiteX5" fmla="*/ 1516277 w 1718774"/>
              <a:gd name="connsiteY5" fmla="*/ 672856 h 1826522"/>
              <a:gd name="connsiteX6" fmla="*/ 1384691 w 1718774"/>
              <a:gd name="connsiteY6" fmla="*/ 154877 h 1826522"/>
              <a:gd name="connsiteX7" fmla="*/ 886851 w 1718774"/>
              <a:gd name="connsiteY7" fmla="*/ 21205 h 1826522"/>
              <a:gd name="connsiteX8" fmla="*/ 408119 w 1718774"/>
              <a:gd name="connsiteY8" fmla="*/ 534641 h 1826522"/>
              <a:gd name="connsiteX0" fmla="*/ 477759 w 1796623"/>
              <a:gd name="connsiteY0" fmla="*/ 534641 h 1818043"/>
              <a:gd name="connsiteX1" fmla="*/ 117407 w 1796623"/>
              <a:gd name="connsiteY1" fmla="*/ 940200 h 1818043"/>
              <a:gd name="connsiteX2" fmla="*/ 136864 w 1796623"/>
              <a:gd name="connsiteY2" fmla="*/ 1728260 h 1818043"/>
              <a:gd name="connsiteX3" fmla="*/ 1695146 w 1796623"/>
              <a:gd name="connsiteY3" fmla="*/ 1747798 h 1818043"/>
              <a:gd name="connsiteX4" fmla="*/ 1638158 w 1796623"/>
              <a:gd name="connsiteY4" fmla="*/ 1257671 h 1818043"/>
              <a:gd name="connsiteX5" fmla="*/ 1585917 w 1796623"/>
              <a:gd name="connsiteY5" fmla="*/ 672856 h 1818043"/>
              <a:gd name="connsiteX6" fmla="*/ 1454331 w 1796623"/>
              <a:gd name="connsiteY6" fmla="*/ 154877 h 1818043"/>
              <a:gd name="connsiteX7" fmla="*/ 956491 w 1796623"/>
              <a:gd name="connsiteY7" fmla="*/ 21205 h 1818043"/>
              <a:gd name="connsiteX8" fmla="*/ 477759 w 1796623"/>
              <a:gd name="connsiteY8" fmla="*/ 534641 h 1818043"/>
              <a:gd name="connsiteX0" fmla="*/ 396783 w 1688820"/>
              <a:gd name="connsiteY0" fmla="*/ 534641 h 1815615"/>
              <a:gd name="connsiteX1" fmla="*/ 36431 w 1688820"/>
              <a:gd name="connsiteY1" fmla="*/ 940200 h 1815615"/>
              <a:gd name="connsiteX2" fmla="*/ 55888 w 1688820"/>
              <a:gd name="connsiteY2" fmla="*/ 1728260 h 1815615"/>
              <a:gd name="connsiteX3" fmla="*/ 421834 w 1688820"/>
              <a:gd name="connsiteY3" fmla="*/ 1798118 h 1815615"/>
              <a:gd name="connsiteX4" fmla="*/ 1614170 w 1688820"/>
              <a:gd name="connsiteY4" fmla="*/ 1747798 h 1815615"/>
              <a:gd name="connsiteX5" fmla="*/ 1557182 w 1688820"/>
              <a:gd name="connsiteY5" fmla="*/ 1257671 h 1815615"/>
              <a:gd name="connsiteX6" fmla="*/ 1504941 w 1688820"/>
              <a:gd name="connsiteY6" fmla="*/ 672856 h 1815615"/>
              <a:gd name="connsiteX7" fmla="*/ 1373355 w 1688820"/>
              <a:gd name="connsiteY7" fmla="*/ 154877 h 1815615"/>
              <a:gd name="connsiteX8" fmla="*/ 875515 w 1688820"/>
              <a:gd name="connsiteY8" fmla="*/ 21205 h 1815615"/>
              <a:gd name="connsiteX9" fmla="*/ 396783 w 1688820"/>
              <a:gd name="connsiteY9" fmla="*/ 534641 h 1815615"/>
              <a:gd name="connsiteX0" fmla="*/ 394951 w 1689541"/>
              <a:gd name="connsiteY0" fmla="*/ 534641 h 1877271"/>
              <a:gd name="connsiteX1" fmla="*/ 34599 w 1689541"/>
              <a:gd name="connsiteY1" fmla="*/ 940200 h 1877271"/>
              <a:gd name="connsiteX2" fmla="*/ 54056 w 1689541"/>
              <a:gd name="connsiteY2" fmla="*/ 1728260 h 1877271"/>
              <a:gd name="connsiteX3" fmla="*/ 385071 w 1689541"/>
              <a:gd name="connsiteY3" fmla="*/ 1877032 h 1877271"/>
              <a:gd name="connsiteX4" fmla="*/ 1612338 w 1689541"/>
              <a:gd name="connsiteY4" fmla="*/ 1747798 h 1877271"/>
              <a:gd name="connsiteX5" fmla="*/ 1555350 w 1689541"/>
              <a:gd name="connsiteY5" fmla="*/ 1257671 h 1877271"/>
              <a:gd name="connsiteX6" fmla="*/ 1503109 w 1689541"/>
              <a:gd name="connsiteY6" fmla="*/ 672856 h 1877271"/>
              <a:gd name="connsiteX7" fmla="*/ 1371523 w 1689541"/>
              <a:gd name="connsiteY7" fmla="*/ 154877 h 1877271"/>
              <a:gd name="connsiteX8" fmla="*/ 873683 w 1689541"/>
              <a:gd name="connsiteY8" fmla="*/ 21205 h 1877271"/>
              <a:gd name="connsiteX9" fmla="*/ 394951 w 1689541"/>
              <a:gd name="connsiteY9" fmla="*/ 534641 h 1877271"/>
              <a:gd name="connsiteX0" fmla="*/ 394949 w 1689541"/>
              <a:gd name="connsiteY0" fmla="*/ 534641 h 1877032"/>
              <a:gd name="connsiteX1" fmla="*/ 34597 w 1689541"/>
              <a:gd name="connsiteY1" fmla="*/ 940200 h 1877032"/>
              <a:gd name="connsiteX2" fmla="*/ 54054 w 1689541"/>
              <a:gd name="connsiteY2" fmla="*/ 1728260 h 1877032"/>
              <a:gd name="connsiteX3" fmla="*/ 385069 w 1689541"/>
              <a:gd name="connsiteY3" fmla="*/ 1877032 h 1877032"/>
              <a:gd name="connsiteX4" fmla="*/ 1612336 w 1689541"/>
              <a:gd name="connsiteY4" fmla="*/ 1747798 h 1877032"/>
              <a:gd name="connsiteX5" fmla="*/ 1555348 w 1689541"/>
              <a:gd name="connsiteY5" fmla="*/ 1257671 h 1877032"/>
              <a:gd name="connsiteX6" fmla="*/ 1503107 w 1689541"/>
              <a:gd name="connsiteY6" fmla="*/ 672856 h 1877032"/>
              <a:gd name="connsiteX7" fmla="*/ 1371521 w 1689541"/>
              <a:gd name="connsiteY7" fmla="*/ 154877 h 1877032"/>
              <a:gd name="connsiteX8" fmla="*/ 873681 w 1689541"/>
              <a:gd name="connsiteY8" fmla="*/ 21205 h 1877032"/>
              <a:gd name="connsiteX9" fmla="*/ 394949 w 1689541"/>
              <a:gd name="connsiteY9" fmla="*/ 534641 h 1877032"/>
              <a:gd name="connsiteX0" fmla="*/ 394949 w 1683795"/>
              <a:gd name="connsiteY0" fmla="*/ 534641 h 1877032"/>
              <a:gd name="connsiteX1" fmla="*/ 34597 w 1683795"/>
              <a:gd name="connsiteY1" fmla="*/ 940200 h 1877032"/>
              <a:gd name="connsiteX2" fmla="*/ 54054 w 1683795"/>
              <a:gd name="connsiteY2" fmla="*/ 1728260 h 1877032"/>
              <a:gd name="connsiteX3" fmla="*/ 385069 w 1683795"/>
              <a:gd name="connsiteY3" fmla="*/ 1877032 h 1877032"/>
              <a:gd name="connsiteX4" fmla="*/ 1605349 w 1683795"/>
              <a:gd name="connsiteY4" fmla="*/ 1798860 h 1877032"/>
              <a:gd name="connsiteX5" fmla="*/ 1555348 w 1683795"/>
              <a:gd name="connsiteY5" fmla="*/ 1257671 h 1877032"/>
              <a:gd name="connsiteX6" fmla="*/ 1503107 w 1683795"/>
              <a:gd name="connsiteY6" fmla="*/ 672856 h 1877032"/>
              <a:gd name="connsiteX7" fmla="*/ 1371521 w 1683795"/>
              <a:gd name="connsiteY7" fmla="*/ 154877 h 1877032"/>
              <a:gd name="connsiteX8" fmla="*/ 873681 w 1683795"/>
              <a:gd name="connsiteY8" fmla="*/ 21205 h 1877032"/>
              <a:gd name="connsiteX9" fmla="*/ 394949 w 1683795"/>
              <a:gd name="connsiteY9" fmla="*/ 534641 h 1877032"/>
              <a:gd name="connsiteX0" fmla="*/ 394949 w 1720794"/>
              <a:gd name="connsiteY0" fmla="*/ 534641 h 1877032"/>
              <a:gd name="connsiteX1" fmla="*/ 34597 w 1720794"/>
              <a:gd name="connsiteY1" fmla="*/ 940200 h 1877032"/>
              <a:gd name="connsiteX2" fmla="*/ 54054 w 1720794"/>
              <a:gd name="connsiteY2" fmla="*/ 1728260 h 1877032"/>
              <a:gd name="connsiteX3" fmla="*/ 385069 w 1720794"/>
              <a:gd name="connsiteY3" fmla="*/ 1877032 h 1877032"/>
              <a:gd name="connsiteX4" fmla="*/ 1605349 w 1720794"/>
              <a:gd name="connsiteY4" fmla="*/ 1798860 h 1877032"/>
              <a:gd name="connsiteX5" fmla="*/ 1555348 w 1720794"/>
              <a:gd name="connsiteY5" fmla="*/ 1257671 h 1877032"/>
              <a:gd name="connsiteX6" fmla="*/ 1503107 w 1720794"/>
              <a:gd name="connsiteY6" fmla="*/ 672856 h 1877032"/>
              <a:gd name="connsiteX7" fmla="*/ 1371521 w 1720794"/>
              <a:gd name="connsiteY7" fmla="*/ 154877 h 1877032"/>
              <a:gd name="connsiteX8" fmla="*/ 873681 w 1720794"/>
              <a:gd name="connsiteY8" fmla="*/ 21205 h 1877032"/>
              <a:gd name="connsiteX9" fmla="*/ 394949 w 1720794"/>
              <a:gd name="connsiteY9" fmla="*/ 534641 h 1877032"/>
              <a:gd name="connsiteX0" fmla="*/ 394949 w 1720794"/>
              <a:gd name="connsiteY0" fmla="*/ 534641 h 1877032"/>
              <a:gd name="connsiteX1" fmla="*/ 34597 w 1720794"/>
              <a:gd name="connsiteY1" fmla="*/ 940200 h 1877032"/>
              <a:gd name="connsiteX2" fmla="*/ 54054 w 1720794"/>
              <a:gd name="connsiteY2" fmla="*/ 1728260 h 1877032"/>
              <a:gd name="connsiteX3" fmla="*/ 385069 w 1720794"/>
              <a:gd name="connsiteY3" fmla="*/ 1877032 h 1877032"/>
              <a:gd name="connsiteX4" fmla="*/ 1605349 w 1720794"/>
              <a:gd name="connsiteY4" fmla="*/ 1798860 h 1877032"/>
              <a:gd name="connsiteX5" fmla="*/ 1555348 w 1720794"/>
              <a:gd name="connsiteY5" fmla="*/ 1257671 h 1877032"/>
              <a:gd name="connsiteX6" fmla="*/ 1503107 w 1720794"/>
              <a:gd name="connsiteY6" fmla="*/ 672856 h 1877032"/>
              <a:gd name="connsiteX7" fmla="*/ 1371521 w 1720794"/>
              <a:gd name="connsiteY7" fmla="*/ 154877 h 1877032"/>
              <a:gd name="connsiteX8" fmla="*/ 873681 w 1720794"/>
              <a:gd name="connsiteY8" fmla="*/ 21205 h 1877032"/>
              <a:gd name="connsiteX9" fmla="*/ 394949 w 1720794"/>
              <a:gd name="connsiteY9" fmla="*/ 534641 h 1877032"/>
              <a:gd name="connsiteX0" fmla="*/ 394949 w 1671512"/>
              <a:gd name="connsiteY0" fmla="*/ 534641 h 1877032"/>
              <a:gd name="connsiteX1" fmla="*/ 34597 w 1671512"/>
              <a:gd name="connsiteY1" fmla="*/ 940200 h 1877032"/>
              <a:gd name="connsiteX2" fmla="*/ 54054 w 1671512"/>
              <a:gd name="connsiteY2" fmla="*/ 1728260 h 1877032"/>
              <a:gd name="connsiteX3" fmla="*/ 385069 w 1671512"/>
              <a:gd name="connsiteY3" fmla="*/ 1877032 h 1877032"/>
              <a:gd name="connsiteX4" fmla="*/ 1605349 w 1671512"/>
              <a:gd name="connsiteY4" fmla="*/ 1798860 h 1877032"/>
              <a:gd name="connsiteX5" fmla="*/ 1555348 w 1671512"/>
              <a:gd name="connsiteY5" fmla="*/ 1257671 h 1877032"/>
              <a:gd name="connsiteX6" fmla="*/ 1503107 w 1671512"/>
              <a:gd name="connsiteY6" fmla="*/ 672856 h 1877032"/>
              <a:gd name="connsiteX7" fmla="*/ 1371521 w 1671512"/>
              <a:gd name="connsiteY7" fmla="*/ 154877 h 1877032"/>
              <a:gd name="connsiteX8" fmla="*/ 873681 w 1671512"/>
              <a:gd name="connsiteY8" fmla="*/ 21205 h 1877032"/>
              <a:gd name="connsiteX9" fmla="*/ 394949 w 1671512"/>
              <a:gd name="connsiteY9" fmla="*/ 534641 h 1877032"/>
              <a:gd name="connsiteX0" fmla="*/ 394949 w 1677296"/>
              <a:gd name="connsiteY0" fmla="*/ 534641 h 1877032"/>
              <a:gd name="connsiteX1" fmla="*/ 34597 w 1677296"/>
              <a:gd name="connsiteY1" fmla="*/ 940200 h 1877032"/>
              <a:gd name="connsiteX2" fmla="*/ 54054 w 1677296"/>
              <a:gd name="connsiteY2" fmla="*/ 1728260 h 1877032"/>
              <a:gd name="connsiteX3" fmla="*/ 385069 w 1677296"/>
              <a:gd name="connsiteY3" fmla="*/ 1877032 h 1877032"/>
              <a:gd name="connsiteX4" fmla="*/ 1612334 w 1677296"/>
              <a:gd name="connsiteY4" fmla="*/ 1840637 h 1877032"/>
              <a:gd name="connsiteX5" fmla="*/ 1555348 w 1677296"/>
              <a:gd name="connsiteY5" fmla="*/ 1257671 h 1877032"/>
              <a:gd name="connsiteX6" fmla="*/ 1503107 w 1677296"/>
              <a:gd name="connsiteY6" fmla="*/ 672856 h 1877032"/>
              <a:gd name="connsiteX7" fmla="*/ 1371521 w 1677296"/>
              <a:gd name="connsiteY7" fmla="*/ 154877 h 1877032"/>
              <a:gd name="connsiteX8" fmla="*/ 873681 w 1677296"/>
              <a:gd name="connsiteY8" fmla="*/ 21205 h 1877032"/>
              <a:gd name="connsiteX9" fmla="*/ 394949 w 1677296"/>
              <a:gd name="connsiteY9" fmla="*/ 534641 h 1877032"/>
              <a:gd name="connsiteX0" fmla="*/ 394949 w 1677298"/>
              <a:gd name="connsiteY0" fmla="*/ 534641 h 1877032"/>
              <a:gd name="connsiteX1" fmla="*/ 34597 w 1677298"/>
              <a:gd name="connsiteY1" fmla="*/ 940200 h 1877032"/>
              <a:gd name="connsiteX2" fmla="*/ 54054 w 1677298"/>
              <a:gd name="connsiteY2" fmla="*/ 1728260 h 1877032"/>
              <a:gd name="connsiteX3" fmla="*/ 385069 w 1677298"/>
              <a:gd name="connsiteY3" fmla="*/ 1877032 h 1877032"/>
              <a:gd name="connsiteX4" fmla="*/ 1612334 w 1677298"/>
              <a:gd name="connsiteY4" fmla="*/ 1840637 h 1877032"/>
              <a:gd name="connsiteX5" fmla="*/ 1555348 w 1677298"/>
              <a:gd name="connsiteY5" fmla="*/ 1257671 h 1877032"/>
              <a:gd name="connsiteX6" fmla="*/ 1503107 w 1677298"/>
              <a:gd name="connsiteY6" fmla="*/ 672856 h 1877032"/>
              <a:gd name="connsiteX7" fmla="*/ 1371521 w 1677298"/>
              <a:gd name="connsiteY7" fmla="*/ 154877 h 1877032"/>
              <a:gd name="connsiteX8" fmla="*/ 873681 w 1677298"/>
              <a:gd name="connsiteY8" fmla="*/ 21205 h 1877032"/>
              <a:gd name="connsiteX9" fmla="*/ 394949 w 1677298"/>
              <a:gd name="connsiteY9" fmla="*/ 534641 h 1877032"/>
              <a:gd name="connsiteX0" fmla="*/ 394949 w 1677296"/>
              <a:gd name="connsiteY0" fmla="*/ 534641 h 1904936"/>
              <a:gd name="connsiteX1" fmla="*/ 34597 w 1677296"/>
              <a:gd name="connsiteY1" fmla="*/ 940200 h 1904936"/>
              <a:gd name="connsiteX2" fmla="*/ 54054 w 1677296"/>
              <a:gd name="connsiteY2" fmla="*/ 1728260 h 1904936"/>
              <a:gd name="connsiteX3" fmla="*/ 385069 w 1677296"/>
              <a:gd name="connsiteY3" fmla="*/ 1877032 h 1904936"/>
              <a:gd name="connsiteX4" fmla="*/ 1612334 w 1677296"/>
              <a:gd name="connsiteY4" fmla="*/ 1840637 h 1904936"/>
              <a:gd name="connsiteX5" fmla="*/ 1555348 w 1677296"/>
              <a:gd name="connsiteY5" fmla="*/ 1257671 h 1904936"/>
              <a:gd name="connsiteX6" fmla="*/ 1503107 w 1677296"/>
              <a:gd name="connsiteY6" fmla="*/ 672856 h 1904936"/>
              <a:gd name="connsiteX7" fmla="*/ 1371521 w 1677296"/>
              <a:gd name="connsiteY7" fmla="*/ 154877 h 1904936"/>
              <a:gd name="connsiteX8" fmla="*/ 873681 w 1677296"/>
              <a:gd name="connsiteY8" fmla="*/ 21205 h 1904936"/>
              <a:gd name="connsiteX9" fmla="*/ 394949 w 1677296"/>
              <a:gd name="connsiteY9" fmla="*/ 534641 h 1904936"/>
              <a:gd name="connsiteX0" fmla="*/ 461539 w 1743887"/>
              <a:gd name="connsiteY0" fmla="*/ 534641 h 1904936"/>
              <a:gd name="connsiteX1" fmla="*/ 101187 w 1743887"/>
              <a:gd name="connsiteY1" fmla="*/ 940200 h 1904936"/>
              <a:gd name="connsiteX2" fmla="*/ 22840 w 1743887"/>
              <a:gd name="connsiteY2" fmla="*/ 1737812 h 1904936"/>
              <a:gd name="connsiteX3" fmla="*/ 451659 w 1743887"/>
              <a:gd name="connsiteY3" fmla="*/ 1877032 h 1904936"/>
              <a:gd name="connsiteX4" fmla="*/ 1678924 w 1743887"/>
              <a:gd name="connsiteY4" fmla="*/ 1840637 h 1904936"/>
              <a:gd name="connsiteX5" fmla="*/ 1621938 w 1743887"/>
              <a:gd name="connsiteY5" fmla="*/ 1257671 h 1904936"/>
              <a:gd name="connsiteX6" fmla="*/ 1569697 w 1743887"/>
              <a:gd name="connsiteY6" fmla="*/ 672856 h 1904936"/>
              <a:gd name="connsiteX7" fmla="*/ 1438111 w 1743887"/>
              <a:gd name="connsiteY7" fmla="*/ 154877 h 1904936"/>
              <a:gd name="connsiteX8" fmla="*/ 940271 w 1743887"/>
              <a:gd name="connsiteY8" fmla="*/ 21205 h 1904936"/>
              <a:gd name="connsiteX9" fmla="*/ 461539 w 1743887"/>
              <a:gd name="connsiteY9" fmla="*/ 534641 h 1904936"/>
              <a:gd name="connsiteX0" fmla="*/ 452050 w 1756359"/>
              <a:gd name="connsiteY0" fmla="*/ 534641 h 1891359"/>
              <a:gd name="connsiteX1" fmla="*/ 91698 w 1756359"/>
              <a:gd name="connsiteY1" fmla="*/ 940200 h 1891359"/>
              <a:gd name="connsiteX2" fmla="*/ 13351 w 1756359"/>
              <a:gd name="connsiteY2" fmla="*/ 1737812 h 1891359"/>
              <a:gd name="connsiteX3" fmla="*/ 309435 w 1756359"/>
              <a:gd name="connsiteY3" fmla="*/ 1891359 h 1891359"/>
              <a:gd name="connsiteX4" fmla="*/ 1669435 w 1756359"/>
              <a:gd name="connsiteY4" fmla="*/ 1840637 h 1891359"/>
              <a:gd name="connsiteX5" fmla="*/ 1612449 w 1756359"/>
              <a:gd name="connsiteY5" fmla="*/ 1257671 h 1891359"/>
              <a:gd name="connsiteX6" fmla="*/ 1560208 w 1756359"/>
              <a:gd name="connsiteY6" fmla="*/ 672856 h 1891359"/>
              <a:gd name="connsiteX7" fmla="*/ 1428622 w 1756359"/>
              <a:gd name="connsiteY7" fmla="*/ 154877 h 1891359"/>
              <a:gd name="connsiteX8" fmla="*/ 930782 w 1756359"/>
              <a:gd name="connsiteY8" fmla="*/ 21205 h 1891359"/>
              <a:gd name="connsiteX9" fmla="*/ 452050 w 1756359"/>
              <a:gd name="connsiteY9" fmla="*/ 534641 h 1891359"/>
              <a:gd name="connsiteX0" fmla="*/ 452050 w 1756257"/>
              <a:gd name="connsiteY0" fmla="*/ 534641 h 1891359"/>
              <a:gd name="connsiteX1" fmla="*/ 91698 w 1756257"/>
              <a:gd name="connsiteY1" fmla="*/ 940200 h 1891359"/>
              <a:gd name="connsiteX2" fmla="*/ 13351 w 1756257"/>
              <a:gd name="connsiteY2" fmla="*/ 1737812 h 1891359"/>
              <a:gd name="connsiteX3" fmla="*/ 309435 w 1756257"/>
              <a:gd name="connsiteY3" fmla="*/ 1891359 h 1891359"/>
              <a:gd name="connsiteX4" fmla="*/ 1669435 w 1756257"/>
              <a:gd name="connsiteY4" fmla="*/ 1840637 h 1891359"/>
              <a:gd name="connsiteX5" fmla="*/ 1612449 w 1756257"/>
              <a:gd name="connsiteY5" fmla="*/ 1257671 h 1891359"/>
              <a:gd name="connsiteX6" fmla="*/ 1563496 w 1756257"/>
              <a:gd name="connsiteY6" fmla="*/ 959631 h 1891359"/>
              <a:gd name="connsiteX7" fmla="*/ 1560208 w 1756257"/>
              <a:gd name="connsiteY7" fmla="*/ 672856 h 1891359"/>
              <a:gd name="connsiteX8" fmla="*/ 1428622 w 1756257"/>
              <a:gd name="connsiteY8" fmla="*/ 154877 h 1891359"/>
              <a:gd name="connsiteX9" fmla="*/ 930782 w 1756257"/>
              <a:gd name="connsiteY9" fmla="*/ 21205 h 1891359"/>
              <a:gd name="connsiteX10" fmla="*/ 452050 w 1756257"/>
              <a:gd name="connsiteY10" fmla="*/ 534641 h 1891359"/>
              <a:gd name="connsiteX0" fmla="*/ 452050 w 1764590"/>
              <a:gd name="connsiteY0" fmla="*/ 534641 h 1891359"/>
              <a:gd name="connsiteX1" fmla="*/ 91698 w 1764590"/>
              <a:gd name="connsiteY1" fmla="*/ 940200 h 1891359"/>
              <a:gd name="connsiteX2" fmla="*/ 13351 w 1764590"/>
              <a:gd name="connsiteY2" fmla="*/ 1737812 h 1891359"/>
              <a:gd name="connsiteX3" fmla="*/ 309435 w 1764590"/>
              <a:gd name="connsiteY3" fmla="*/ 1891359 h 1891359"/>
              <a:gd name="connsiteX4" fmla="*/ 1669435 w 1764590"/>
              <a:gd name="connsiteY4" fmla="*/ 1840637 h 1891359"/>
              <a:gd name="connsiteX5" fmla="*/ 1612449 w 1764590"/>
              <a:gd name="connsiteY5" fmla="*/ 1257671 h 1891359"/>
              <a:gd name="connsiteX6" fmla="*/ 1309780 w 1764590"/>
              <a:gd name="connsiteY6" fmla="*/ 1046341 h 1891359"/>
              <a:gd name="connsiteX7" fmla="*/ 1560208 w 1764590"/>
              <a:gd name="connsiteY7" fmla="*/ 672856 h 1891359"/>
              <a:gd name="connsiteX8" fmla="*/ 1428622 w 1764590"/>
              <a:gd name="connsiteY8" fmla="*/ 154877 h 1891359"/>
              <a:gd name="connsiteX9" fmla="*/ 930782 w 1764590"/>
              <a:gd name="connsiteY9" fmla="*/ 21205 h 1891359"/>
              <a:gd name="connsiteX10" fmla="*/ 452050 w 1764590"/>
              <a:gd name="connsiteY10" fmla="*/ 534641 h 1891359"/>
              <a:gd name="connsiteX0" fmla="*/ 452050 w 1764592"/>
              <a:gd name="connsiteY0" fmla="*/ 534641 h 1891359"/>
              <a:gd name="connsiteX1" fmla="*/ 91698 w 1764592"/>
              <a:gd name="connsiteY1" fmla="*/ 940200 h 1891359"/>
              <a:gd name="connsiteX2" fmla="*/ 13351 w 1764592"/>
              <a:gd name="connsiteY2" fmla="*/ 1737812 h 1891359"/>
              <a:gd name="connsiteX3" fmla="*/ 309435 w 1764592"/>
              <a:gd name="connsiteY3" fmla="*/ 1891359 h 1891359"/>
              <a:gd name="connsiteX4" fmla="*/ 1669435 w 1764592"/>
              <a:gd name="connsiteY4" fmla="*/ 1840637 h 1891359"/>
              <a:gd name="connsiteX5" fmla="*/ 1612449 w 1764592"/>
              <a:gd name="connsiteY5" fmla="*/ 1257671 h 1891359"/>
              <a:gd name="connsiteX6" fmla="*/ 1309780 w 1764592"/>
              <a:gd name="connsiteY6" fmla="*/ 1046341 h 1891359"/>
              <a:gd name="connsiteX7" fmla="*/ 1560208 w 1764592"/>
              <a:gd name="connsiteY7" fmla="*/ 672856 h 1891359"/>
              <a:gd name="connsiteX8" fmla="*/ 1428622 w 1764592"/>
              <a:gd name="connsiteY8" fmla="*/ 154877 h 1891359"/>
              <a:gd name="connsiteX9" fmla="*/ 930782 w 1764592"/>
              <a:gd name="connsiteY9" fmla="*/ 21205 h 1891359"/>
              <a:gd name="connsiteX10" fmla="*/ 452050 w 1764592"/>
              <a:gd name="connsiteY10" fmla="*/ 534641 h 1891359"/>
              <a:gd name="connsiteX0" fmla="*/ 452050 w 1764590"/>
              <a:gd name="connsiteY0" fmla="*/ 534641 h 1891359"/>
              <a:gd name="connsiteX1" fmla="*/ 91698 w 1764590"/>
              <a:gd name="connsiteY1" fmla="*/ 940200 h 1891359"/>
              <a:gd name="connsiteX2" fmla="*/ 13351 w 1764590"/>
              <a:gd name="connsiteY2" fmla="*/ 1737812 h 1891359"/>
              <a:gd name="connsiteX3" fmla="*/ 309435 w 1764590"/>
              <a:gd name="connsiteY3" fmla="*/ 1891359 h 1891359"/>
              <a:gd name="connsiteX4" fmla="*/ 1669435 w 1764590"/>
              <a:gd name="connsiteY4" fmla="*/ 1840637 h 1891359"/>
              <a:gd name="connsiteX5" fmla="*/ 1612449 w 1764590"/>
              <a:gd name="connsiteY5" fmla="*/ 1257671 h 1891359"/>
              <a:gd name="connsiteX6" fmla="*/ 1309780 w 1764590"/>
              <a:gd name="connsiteY6" fmla="*/ 1046341 h 1891359"/>
              <a:gd name="connsiteX7" fmla="*/ 1560208 w 1764590"/>
              <a:gd name="connsiteY7" fmla="*/ 672856 h 1891359"/>
              <a:gd name="connsiteX8" fmla="*/ 1428622 w 1764590"/>
              <a:gd name="connsiteY8" fmla="*/ 154877 h 1891359"/>
              <a:gd name="connsiteX9" fmla="*/ 930782 w 1764590"/>
              <a:gd name="connsiteY9" fmla="*/ 21205 h 1891359"/>
              <a:gd name="connsiteX10" fmla="*/ 452050 w 1764590"/>
              <a:gd name="connsiteY10" fmla="*/ 534641 h 1891359"/>
              <a:gd name="connsiteX0" fmla="*/ 452050 w 1792731"/>
              <a:gd name="connsiteY0" fmla="*/ 534641 h 1891359"/>
              <a:gd name="connsiteX1" fmla="*/ 91698 w 1792731"/>
              <a:gd name="connsiteY1" fmla="*/ 940200 h 1891359"/>
              <a:gd name="connsiteX2" fmla="*/ 13351 w 1792731"/>
              <a:gd name="connsiteY2" fmla="*/ 1737812 h 1891359"/>
              <a:gd name="connsiteX3" fmla="*/ 309435 w 1792731"/>
              <a:gd name="connsiteY3" fmla="*/ 1891359 h 1891359"/>
              <a:gd name="connsiteX4" fmla="*/ 1669435 w 1792731"/>
              <a:gd name="connsiteY4" fmla="*/ 1840637 h 1891359"/>
              <a:gd name="connsiteX5" fmla="*/ 1688563 w 1792731"/>
              <a:gd name="connsiteY5" fmla="*/ 1292355 h 1891359"/>
              <a:gd name="connsiteX6" fmla="*/ 1309780 w 1792731"/>
              <a:gd name="connsiteY6" fmla="*/ 1046341 h 1891359"/>
              <a:gd name="connsiteX7" fmla="*/ 1560208 w 1792731"/>
              <a:gd name="connsiteY7" fmla="*/ 672856 h 1891359"/>
              <a:gd name="connsiteX8" fmla="*/ 1428622 w 1792731"/>
              <a:gd name="connsiteY8" fmla="*/ 154877 h 1891359"/>
              <a:gd name="connsiteX9" fmla="*/ 930782 w 1792731"/>
              <a:gd name="connsiteY9" fmla="*/ 21205 h 1891359"/>
              <a:gd name="connsiteX10" fmla="*/ 452050 w 1792731"/>
              <a:gd name="connsiteY10" fmla="*/ 534641 h 1891359"/>
              <a:gd name="connsiteX0" fmla="*/ 452050 w 1814809"/>
              <a:gd name="connsiteY0" fmla="*/ 534641 h 1891359"/>
              <a:gd name="connsiteX1" fmla="*/ 91698 w 1814809"/>
              <a:gd name="connsiteY1" fmla="*/ 940200 h 1891359"/>
              <a:gd name="connsiteX2" fmla="*/ 13351 w 1814809"/>
              <a:gd name="connsiteY2" fmla="*/ 1737812 h 1891359"/>
              <a:gd name="connsiteX3" fmla="*/ 309435 w 1814809"/>
              <a:gd name="connsiteY3" fmla="*/ 1891359 h 1891359"/>
              <a:gd name="connsiteX4" fmla="*/ 1669435 w 1814809"/>
              <a:gd name="connsiteY4" fmla="*/ 1840637 h 1891359"/>
              <a:gd name="connsiteX5" fmla="*/ 1688563 w 1814809"/>
              <a:gd name="connsiteY5" fmla="*/ 1292355 h 1891359"/>
              <a:gd name="connsiteX6" fmla="*/ 1309780 w 1814809"/>
              <a:gd name="connsiteY6" fmla="*/ 1046341 h 1891359"/>
              <a:gd name="connsiteX7" fmla="*/ 1560208 w 1814809"/>
              <a:gd name="connsiteY7" fmla="*/ 672856 h 1891359"/>
              <a:gd name="connsiteX8" fmla="*/ 1428622 w 1814809"/>
              <a:gd name="connsiteY8" fmla="*/ 154877 h 1891359"/>
              <a:gd name="connsiteX9" fmla="*/ 930782 w 1814809"/>
              <a:gd name="connsiteY9" fmla="*/ 21205 h 1891359"/>
              <a:gd name="connsiteX10" fmla="*/ 452050 w 1814809"/>
              <a:gd name="connsiteY10" fmla="*/ 534641 h 1891359"/>
              <a:gd name="connsiteX0" fmla="*/ 452050 w 1814809"/>
              <a:gd name="connsiteY0" fmla="*/ 534641 h 1891359"/>
              <a:gd name="connsiteX1" fmla="*/ 91698 w 1814809"/>
              <a:gd name="connsiteY1" fmla="*/ 940200 h 1891359"/>
              <a:gd name="connsiteX2" fmla="*/ 13351 w 1814809"/>
              <a:gd name="connsiteY2" fmla="*/ 1737812 h 1891359"/>
              <a:gd name="connsiteX3" fmla="*/ 309435 w 1814809"/>
              <a:gd name="connsiteY3" fmla="*/ 1891359 h 1891359"/>
              <a:gd name="connsiteX4" fmla="*/ 1669435 w 1814809"/>
              <a:gd name="connsiteY4" fmla="*/ 1840637 h 1891359"/>
              <a:gd name="connsiteX5" fmla="*/ 1688563 w 1814809"/>
              <a:gd name="connsiteY5" fmla="*/ 1292355 h 1891359"/>
              <a:gd name="connsiteX6" fmla="*/ 1309780 w 1814809"/>
              <a:gd name="connsiteY6" fmla="*/ 1046341 h 1891359"/>
              <a:gd name="connsiteX7" fmla="*/ 1619996 w 1814809"/>
              <a:gd name="connsiteY7" fmla="*/ 526399 h 1891359"/>
              <a:gd name="connsiteX8" fmla="*/ 1428622 w 1814809"/>
              <a:gd name="connsiteY8" fmla="*/ 154877 h 1891359"/>
              <a:gd name="connsiteX9" fmla="*/ 930782 w 1814809"/>
              <a:gd name="connsiteY9" fmla="*/ 21205 h 1891359"/>
              <a:gd name="connsiteX10" fmla="*/ 452050 w 1814809"/>
              <a:gd name="connsiteY10" fmla="*/ 534641 h 1891359"/>
              <a:gd name="connsiteX0" fmla="*/ 452050 w 1814809"/>
              <a:gd name="connsiteY0" fmla="*/ 542872 h 1899590"/>
              <a:gd name="connsiteX1" fmla="*/ 91698 w 1814809"/>
              <a:gd name="connsiteY1" fmla="*/ 948431 h 1899590"/>
              <a:gd name="connsiteX2" fmla="*/ 13351 w 1814809"/>
              <a:gd name="connsiteY2" fmla="*/ 1746043 h 1899590"/>
              <a:gd name="connsiteX3" fmla="*/ 309435 w 1814809"/>
              <a:gd name="connsiteY3" fmla="*/ 1899590 h 1899590"/>
              <a:gd name="connsiteX4" fmla="*/ 1669435 w 1814809"/>
              <a:gd name="connsiteY4" fmla="*/ 1848868 h 1899590"/>
              <a:gd name="connsiteX5" fmla="*/ 1688563 w 1814809"/>
              <a:gd name="connsiteY5" fmla="*/ 1300586 h 1899590"/>
              <a:gd name="connsiteX6" fmla="*/ 1309780 w 1814809"/>
              <a:gd name="connsiteY6" fmla="*/ 1054572 h 1899590"/>
              <a:gd name="connsiteX7" fmla="*/ 1619996 w 1814809"/>
              <a:gd name="connsiteY7" fmla="*/ 534630 h 1899590"/>
              <a:gd name="connsiteX8" fmla="*/ 1488411 w 1814809"/>
              <a:gd name="connsiteY8" fmla="*/ 129049 h 1899590"/>
              <a:gd name="connsiteX9" fmla="*/ 930782 w 1814809"/>
              <a:gd name="connsiteY9" fmla="*/ 29436 h 1899590"/>
              <a:gd name="connsiteX10" fmla="*/ 452050 w 1814809"/>
              <a:gd name="connsiteY10" fmla="*/ 542872 h 1899590"/>
              <a:gd name="connsiteX0" fmla="*/ 452050 w 1814809"/>
              <a:gd name="connsiteY0" fmla="*/ 540513 h 1897231"/>
              <a:gd name="connsiteX1" fmla="*/ 91698 w 1814809"/>
              <a:gd name="connsiteY1" fmla="*/ 946072 h 1897231"/>
              <a:gd name="connsiteX2" fmla="*/ 13351 w 1814809"/>
              <a:gd name="connsiteY2" fmla="*/ 1743684 h 1897231"/>
              <a:gd name="connsiteX3" fmla="*/ 309435 w 1814809"/>
              <a:gd name="connsiteY3" fmla="*/ 1897231 h 1897231"/>
              <a:gd name="connsiteX4" fmla="*/ 1669435 w 1814809"/>
              <a:gd name="connsiteY4" fmla="*/ 1846509 h 1897231"/>
              <a:gd name="connsiteX5" fmla="*/ 1688563 w 1814809"/>
              <a:gd name="connsiteY5" fmla="*/ 1298227 h 1897231"/>
              <a:gd name="connsiteX6" fmla="*/ 1309780 w 1814809"/>
              <a:gd name="connsiteY6" fmla="*/ 1052213 h 1897231"/>
              <a:gd name="connsiteX7" fmla="*/ 1619996 w 1814809"/>
              <a:gd name="connsiteY7" fmla="*/ 532271 h 1897231"/>
              <a:gd name="connsiteX8" fmla="*/ 1488411 w 1814809"/>
              <a:gd name="connsiteY8" fmla="*/ 126690 h 1897231"/>
              <a:gd name="connsiteX9" fmla="*/ 930782 w 1814809"/>
              <a:gd name="connsiteY9" fmla="*/ 27077 h 1897231"/>
              <a:gd name="connsiteX10" fmla="*/ 452050 w 1814809"/>
              <a:gd name="connsiteY10" fmla="*/ 540513 h 1897231"/>
              <a:gd name="connsiteX0" fmla="*/ 452050 w 1814809"/>
              <a:gd name="connsiteY0" fmla="*/ 540513 h 1897231"/>
              <a:gd name="connsiteX1" fmla="*/ 91698 w 1814809"/>
              <a:gd name="connsiteY1" fmla="*/ 946072 h 1897231"/>
              <a:gd name="connsiteX2" fmla="*/ 13351 w 1814809"/>
              <a:gd name="connsiteY2" fmla="*/ 1743684 h 1897231"/>
              <a:gd name="connsiteX3" fmla="*/ 309435 w 1814809"/>
              <a:gd name="connsiteY3" fmla="*/ 1897231 h 1897231"/>
              <a:gd name="connsiteX4" fmla="*/ 1669435 w 1814809"/>
              <a:gd name="connsiteY4" fmla="*/ 1846509 h 1897231"/>
              <a:gd name="connsiteX5" fmla="*/ 1688563 w 1814809"/>
              <a:gd name="connsiteY5" fmla="*/ 1298227 h 1897231"/>
              <a:gd name="connsiteX6" fmla="*/ 1309780 w 1814809"/>
              <a:gd name="connsiteY6" fmla="*/ 1052213 h 1897231"/>
              <a:gd name="connsiteX7" fmla="*/ 1619996 w 1814809"/>
              <a:gd name="connsiteY7" fmla="*/ 532271 h 1897231"/>
              <a:gd name="connsiteX8" fmla="*/ 1488411 w 1814809"/>
              <a:gd name="connsiteY8" fmla="*/ 126690 h 1897231"/>
              <a:gd name="connsiteX9" fmla="*/ 930782 w 1814809"/>
              <a:gd name="connsiteY9" fmla="*/ 27077 h 1897231"/>
              <a:gd name="connsiteX10" fmla="*/ 452050 w 1814809"/>
              <a:gd name="connsiteY10" fmla="*/ 540513 h 1897231"/>
              <a:gd name="connsiteX0" fmla="*/ 288567 w 1811701"/>
              <a:gd name="connsiteY0" fmla="*/ 555674 h 1898251"/>
              <a:gd name="connsiteX1" fmla="*/ 88590 w 1811701"/>
              <a:gd name="connsiteY1" fmla="*/ 947092 h 1898251"/>
              <a:gd name="connsiteX2" fmla="*/ 10243 w 1811701"/>
              <a:gd name="connsiteY2" fmla="*/ 1744704 h 1898251"/>
              <a:gd name="connsiteX3" fmla="*/ 306327 w 1811701"/>
              <a:gd name="connsiteY3" fmla="*/ 1898251 h 1898251"/>
              <a:gd name="connsiteX4" fmla="*/ 1666327 w 1811701"/>
              <a:gd name="connsiteY4" fmla="*/ 1847529 h 1898251"/>
              <a:gd name="connsiteX5" fmla="*/ 1685455 w 1811701"/>
              <a:gd name="connsiteY5" fmla="*/ 1299247 h 1898251"/>
              <a:gd name="connsiteX6" fmla="*/ 1306672 w 1811701"/>
              <a:gd name="connsiteY6" fmla="*/ 1053233 h 1898251"/>
              <a:gd name="connsiteX7" fmla="*/ 1616888 w 1811701"/>
              <a:gd name="connsiteY7" fmla="*/ 533291 h 1898251"/>
              <a:gd name="connsiteX8" fmla="*/ 1485303 w 1811701"/>
              <a:gd name="connsiteY8" fmla="*/ 127710 h 1898251"/>
              <a:gd name="connsiteX9" fmla="*/ 927674 w 1811701"/>
              <a:gd name="connsiteY9" fmla="*/ 28097 h 1898251"/>
              <a:gd name="connsiteX10" fmla="*/ 288567 w 1811701"/>
              <a:gd name="connsiteY10" fmla="*/ 555674 h 1898251"/>
              <a:gd name="connsiteX0" fmla="*/ 288567 w 1811701"/>
              <a:gd name="connsiteY0" fmla="*/ 479828 h 1822405"/>
              <a:gd name="connsiteX1" fmla="*/ 88590 w 1811701"/>
              <a:gd name="connsiteY1" fmla="*/ 871246 h 1822405"/>
              <a:gd name="connsiteX2" fmla="*/ 10243 w 1811701"/>
              <a:gd name="connsiteY2" fmla="*/ 1668858 h 1822405"/>
              <a:gd name="connsiteX3" fmla="*/ 306327 w 1811701"/>
              <a:gd name="connsiteY3" fmla="*/ 1822405 h 1822405"/>
              <a:gd name="connsiteX4" fmla="*/ 1666327 w 1811701"/>
              <a:gd name="connsiteY4" fmla="*/ 1771683 h 1822405"/>
              <a:gd name="connsiteX5" fmla="*/ 1685455 w 1811701"/>
              <a:gd name="connsiteY5" fmla="*/ 1223401 h 1822405"/>
              <a:gd name="connsiteX6" fmla="*/ 1306672 w 1811701"/>
              <a:gd name="connsiteY6" fmla="*/ 977387 h 1822405"/>
              <a:gd name="connsiteX7" fmla="*/ 1616888 w 1811701"/>
              <a:gd name="connsiteY7" fmla="*/ 457445 h 1822405"/>
              <a:gd name="connsiteX8" fmla="*/ 1485303 w 1811701"/>
              <a:gd name="connsiteY8" fmla="*/ 51864 h 1822405"/>
              <a:gd name="connsiteX9" fmla="*/ 895599 w 1811701"/>
              <a:gd name="connsiteY9" fmla="*/ 79530 h 1822405"/>
              <a:gd name="connsiteX10" fmla="*/ 288567 w 1811701"/>
              <a:gd name="connsiteY10" fmla="*/ 479828 h 1822405"/>
              <a:gd name="connsiteX0" fmla="*/ 288567 w 1811701"/>
              <a:gd name="connsiteY0" fmla="*/ 419258 h 1761835"/>
              <a:gd name="connsiteX1" fmla="*/ 88590 w 1811701"/>
              <a:gd name="connsiteY1" fmla="*/ 810676 h 1761835"/>
              <a:gd name="connsiteX2" fmla="*/ 10243 w 1811701"/>
              <a:gd name="connsiteY2" fmla="*/ 1608288 h 1761835"/>
              <a:gd name="connsiteX3" fmla="*/ 306327 w 1811701"/>
              <a:gd name="connsiteY3" fmla="*/ 1761835 h 1761835"/>
              <a:gd name="connsiteX4" fmla="*/ 1666327 w 1811701"/>
              <a:gd name="connsiteY4" fmla="*/ 1711113 h 1761835"/>
              <a:gd name="connsiteX5" fmla="*/ 1685455 w 1811701"/>
              <a:gd name="connsiteY5" fmla="*/ 1162831 h 1761835"/>
              <a:gd name="connsiteX6" fmla="*/ 1306672 w 1811701"/>
              <a:gd name="connsiteY6" fmla="*/ 916817 h 1761835"/>
              <a:gd name="connsiteX7" fmla="*/ 1616888 w 1811701"/>
              <a:gd name="connsiteY7" fmla="*/ 396875 h 1761835"/>
              <a:gd name="connsiteX8" fmla="*/ 1373040 w 1811701"/>
              <a:gd name="connsiteY8" fmla="*/ 118574 h 1761835"/>
              <a:gd name="connsiteX9" fmla="*/ 895599 w 1811701"/>
              <a:gd name="connsiteY9" fmla="*/ 18960 h 1761835"/>
              <a:gd name="connsiteX10" fmla="*/ 288567 w 1811701"/>
              <a:gd name="connsiteY10" fmla="*/ 419258 h 1761835"/>
              <a:gd name="connsiteX0" fmla="*/ 288567 w 1811701"/>
              <a:gd name="connsiteY0" fmla="*/ 419258 h 1761835"/>
              <a:gd name="connsiteX1" fmla="*/ 88590 w 1811701"/>
              <a:gd name="connsiteY1" fmla="*/ 810676 h 1761835"/>
              <a:gd name="connsiteX2" fmla="*/ 10243 w 1811701"/>
              <a:gd name="connsiteY2" fmla="*/ 1608288 h 1761835"/>
              <a:gd name="connsiteX3" fmla="*/ 306327 w 1811701"/>
              <a:gd name="connsiteY3" fmla="*/ 1761835 h 1761835"/>
              <a:gd name="connsiteX4" fmla="*/ 1666327 w 1811701"/>
              <a:gd name="connsiteY4" fmla="*/ 1711113 h 1761835"/>
              <a:gd name="connsiteX5" fmla="*/ 1685455 w 1811701"/>
              <a:gd name="connsiteY5" fmla="*/ 1162831 h 1761835"/>
              <a:gd name="connsiteX6" fmla="*/ 1306672 w 1811701"/>
              <a:gd name="connsiteY6" fmla="*/ 916817 h 1761835"/>
              <a:gd name="connsiteX7" fmla="*/ 1584814 w 1811701"/>
              <a:gd name="connsiteY7" fmla="*/ 510012 h 1761835"/>
              <a:gd name="connsiteX8" fmla="*/ 1373040 w 1811701"/>
              <a:gd name="connsiteY8" fmla="*/ 118574 h 1761835"/>
              <a:gd name="connsiteX9" fmla="*/ 895599 w 1811701"/>
              <a:gd name="connsiteY9" fmla="*/ 18960 h 1761835"/>
              <a:gd name="connsiteX10" fmla="*/ 288567 w 1811701"/>
              <a:gd name="connsiteY10" fmla="*/ 419258 h 1761835"/>
              <a:gd name="connsiteX0" fmla="*/ 288567 w 1770444"/>
              <a:gd name="connsiteY0" fmla="*/ 419258 h 1761835"/>
              <a:gd name="connsiteX1" fmla="*/ 88590 w 1770444"/>
              <a:gd name="connsiteY1" fmla="*/ 810676 h 1761835"/>
              <a:gd name="connsiteX2" fmla="*/ 10243 w 1770444"/>
              <a:gd name="connsiteY2" fmla="*/ 1608288 h 1761835"/>
              <a:gd name="connsiteX3" fmla="*/ 306327 w 1770444"/>
              <a:gd name="connsiteY3" fmla="*/ 1761835 h 1761835"/>
              <a:gd name="connsiteX4" fmla="*/ 1666327 w 1770444"/>
              <a:gd name="connsiteY4" fmla="*/ 1711113 h 1761835"/>
              <a:gd name="connsiteX5" fmla="*/ 1589229 w 1770444"/>
              <a:gd name="connsiteY5" fmla="*/ 1176973 h 1761835"/>
              <a:gd name="connsiteX6" fmla="*/ 1306672 w 1770444"/>
              <a:gd name="connsiteY6" fmla="*/ 916817 h 1761835"/>
              <a:gd name="connsiteX7" fmla="*/ 1584814 w 1770444"/>
              <a:gd name="connsiteY7" fmla="*/ 510012 h 1761835"/>
              <a:gd name="connsiteX8" fmla="*/ 1373040 w 1770444"/>
              <a:gd name="connsiteY8" fmla="*/ 118574 h 1761835"/>
              <a:gd name="connsiteX9" fmla="*/ 895599 w 1770444"/>
              <a:gd name="connsiteY9" fmla="*/ 18960 h 1761835"/>
              <a:gd name="connsiteX10" fmla="*/ 288567 w 1770444"/>
              <a:gd name="connsiteY10" fmla="*/ 419258 h 1761835"/>
              <a:gd name="connsiteX0" fmla="*/ 288567 w 1592514"/>
              <a:gd name="connsiteY0" fmla="*/ 419258 h 1863058"/>
              <a:gd name="connsiteX1" fmla="*/ 88590 w 1592514"/>
              <a:gd name="connsiteY1" fmla="*/ 810676 h 1863058"/>
              <a:gd name="connsiteX2" fmla="*/ 10243 w 1592514"/>
              <a:gd name="connsiteY2" fmla="*/ 1608288 h 1863058"/>
              <a:gd name="connsiteX3" fmla="*/ 306327 w 1592514"/>
              <a:gd name="connsiteY3" fmla="*/ 1761835 h 1863058"/>
              <a:gd name="connsiteX4" fmla="*/ 1377650 w 1592514"/>
              <a:gd name="connsiteY4" fmla="*/ 1838393 h 1863058"/>
              <a:gd name="connsiteX5" fmla="*/ 1589229 w 1592514"/>
              <a:gd name="connsiteY5" fmla="*/ 1176973 h 1863058"/>
              <a:gd name="connsiteX6" fmla="*/ 1306672 w 1592514"/>
              <a:gd name="connsiteY6" fmla="*/ 916817 h 1863058"/>
              <a:gd name="connsiteX7" fmla="*/ 1584814 w 1592514"/>
              <a:gd name="connsiteY7" fmla="*/ 510012 h 1863058"/>
              <a:gd name="connsiteX8" fmla="*/ 1373040 w 1592514"/>
              <a:gd name="connsiteY8" fmla="*/ 118574 h 1863058"/>
              <a:gd name="connsiteX9" fmla="*/ 895599 w 1592514"/>
              <a:gd name="connsiteY9" fmla="*/ 18960 h 1863058"/>
              <a:gd name="connsiteX10" fmla="*/ 288567 w 1592514"/>
              <a:gd name="connsiteY10" fmla="*/ 419258 h 1863058"/>
              <a:gd name="connsiteX0" fmla="*/ 421322 w 1594935"/>
              <a:gd name="connsiteY0" fmla="*/ 616342 h 1876292"/>
              <a:gd name="connsiteX1" fmla="*/ 91011 w 1594935"/>
              <a:gd name="connsiteY1" fmla="*/ 823910 h 1876292"/>
              <a:gd name="connsiteX2" fmla="*/ 12664 w 1594935"/>
              <a:gd name="connsiteY2" fmla="*/ 1621522 h 1876292"/>
              <a:gd name="connsiteX3" fmla="*/ 308748 w 1594935"/>
              <a:gd name="connsiteY3" fmla="*/ 1775069 h 1876292"/>
              <a:gd name="connsiteX4" fmla="*/ 1380071 w 1594935"/>
              <a:gd name="connsiteY4" fmla="*/ 1851627 h 1876292"/>
              <a:gd name="connsiteX5" fmla="*/ 1591650 w 1594935"/>
              <a:gd name="connsiteY5" fmla="*/ 1190207 h 1876292"/>
              <a:gd name="connsiteX6" fmla="*/ 1309093 w 1594935"/>
              <a:gd name="connsiteY6" fmla="*/ 930051 h 1876292"/>
              <a:gd name="connsiteX7" fmla="*/ 1587235 w 1594935"/>
              <a:gd name="connsiteY7" fmla="*/ 523246 h 1876292"/>
              <a:gd name="connsiteX8" fmla="*/ 1375461 w 1594935"/>
              <a:gd name="connsiteY8" fmla="*/ 131808 h 1876292"/>
              <a:gd name="connsiteX9" fmla="*/ 898020 w 1594935"/>
              <a:gd name="connsiteY9" fmla="*/ 32194 h 1876292"/>
              <a:gd name="connsiteX10" fmla="*/ 421322 w 1594935"/>
              <a:gd name="connsiteY10" fmla="*/ 616342 h 1876292"/>
              <a:gd name="connsiteX0" fmla="*/ 413257 w 1586870"/>
              <a:gd name="connsiteY0" fmla="*/ 616342 h 1876292"/>
              <a:gd name="connsiteX1" fmla="*/ 140873 w 1586870"/>
              <a:gd name="connsiteY1" fmla="*/ 993617 h 1876292"/>
              <a:gd name="connsiteX2" fmla="*/ 4599 w 1586870"/>
              <a:gd name="connsiteY2" fmla="*/ 1621522 h 1876292"/>
              <a:gd name="connsiteX3" fmla="*/ 300683 w 1586870"/>
              <a:gd name="connsiteY3" fmla="*/ 1775069 h 1876292"/>
              <a:gd name="connsiteX4" fmla="*/ 1372006 w 1586870"/>
              <a:gd name="connsiteY4" fmla="*/ 1851627 h 1876292"/>
              <a:gd name="connsiteX5" fmla="*/ 1583585 w 1586870"/>
              <a:gd name="connsiteY5" fmla="*/ 1190207 h 1876292"/>
              <a:gd name="connsiteX6" fmla="*/ 1301028 w 1586870"/>
              <a:gd name="connsiteY6" fmla="*/ 930051 h 1876292"/>
              <a:gd name="connsiteX7" fmla="*/ 1579170 w 1586870"/>
              <a:gd name="connsiteY7" fmla="*/ 523246 h 1876292"/>
              <a:gd name="connsiteX8" fmla="*/ 1367396 w 1586870"/>
              <a:gd name="connsiteY8" fmla="*/ 131808 h 1876292"/>
              <a:gd name="connsiteX9" fmla="*/ 889955 w 1586870"/>
              <a:gd name="connsiteY9" fmla="*/ 32194 h 1876292"/>
              <a:gd name="connsiteX10" fmla="*/ 413257 w 1586870"/>
              <a:gd name="connsiteY10" fmla="*/ 616342 h 1876292"/>
              <a:gd name="connsiteX0" fmla="*/ 284962 w 1458575"/>
              <a:gd name="connsiteY0" fmla="*/ 616342 h 1908017"/>
              <a:gd name="connsiteX1" fmla="*/ 12578 w 1458575"/>
              <a:gd name="connsiteY1" fmla="*/ 993617 h 1908017"/>
              <a:gd name="connsiteX2" fmla="*/ 172388 w 1458575"/>
              <a:gd name="connsiteY2" fmla="*/ 1775069 h 1908017"/>
              <a:gd name="connsiteX3" fmla="*/ 1243711 w 1458575"/>
              <a:gd name="connsiteY3" fmla="*/ 1851627 h 1908017"/>
              <a:gd name="connsiteX4" fmla="*/ 1455290 w 1458575"/>
              <a:gd name="connsiteY4" fmla="*/ 1190207 h 1908017"/>
              <a:gd name="connsiteX5" fmla="*/ 1172733 w 1458575"/>
              <a:gd name="connsiteY5" fmla="*/ 930051 h 1908017"/>
              <a:gd name="connsiteX6" fmla="*/ 1450875 w 1458575"/>
              <a:gd name="connsiteY6" fmla="*/ 523246 h 1908017"/>
              <a:gd name="connsiteX7" fmla="*/ 1239101 w 1458575"/>
              <a:gd name="connsiteY7" fmla="*/ 131808 h 1908017"/>
              <a:gd name="connsiteX8" fmla="*/ 761660 w 1458575"/>
              <a:gd name="connsiteY8" fmla="*/ 32194 h 1908017"/>
              <a:gd name="connsiteX9" fmla="*/ 284962 w 1458575"/>
              <a:gd name="connsiteY9" fmla="*/ 616342 h 1908017"/>
              <a:gd name="connsiteX0" fmla="*/ 343858 w 1519131"/>
              <a:gd name="connsiteY0" fmla="*/ 616342 h 1885036"/>
              <a:gd name="connsiteX1" fmla="*/ 71474 w 1519131"/>
              <a:gd name="connsiteY1" fmla="*/ 993617 h 1885036"/>
              <a:gd name="connsiteX2" fmla="*/ 115432 w 1519131"/>
              <a:gd name="connsiteY2" fmla="*/ 1704358 h 1885036"/>
              <a:gd name="connsiteX3" fmla="*/ 1302607 w 1519131"/>
              <a:gd name="connsiteY3" fmla="*/ 1851627 h 1885036"/>
              <a:gd name="connsiteX4" fmla="*/ 1514186 w 1519131"/>
              <a:gd name="connsiteY4" fmla="*/ 1190207 h 1885036"/>
              <a:gd name="connsiteX5" fmla="*/ 1231629 w 1519131"/>
              <a:gd name="connsiteY5" fmla="*/ 930051 h 1885036"/>
              <a:gd name="connsiteX6" fmla="*/ 1509771 w 1519131"/>
              <a:gd name="connsiteY6" fmla="*/ 523246 h 1885036"/>
              <a:gd name="connsiteX7" fmla="*/ 1297997 w 1519131"/>
              <a:gd name="connsiteY7" fmla="*/ 131808 h 1885036"/>
              <a:gd name="connsiteX8" fmla="*/ 820556 w 1519131"/>
              <a:gd name="connsiteY8" fmla="*/ 32194 h 1885036"/>
              <a:gd name="connsiteX9" fmla="*/ 343858 w 1519131"/>
              <a:gd name="connsiteY9" fmla="*/ 616342 h 1885036"/>
              <a:gd name="connsiteX0" fmla="*/ 343858 w 1549812"/>
              <a:gd name="connsiteY0" fmla="*/ 616342 h 1800235"/>
              <a:gd name="connsiteX1" fmla="*/ 71474 w 1549812"/>
              <a:gd name="connsiteY1" fmla="*/ 993617 h 1800235"/>
              <a:gd name="connsiteX2" fmla="*/ 115432 w 1549812"/>
              <a:gd name="connsiteY2" fmla="*/ 1704358 h 1800235"/>
              <a:gd name="connsiteX3" fmla="*/ 1389496 w 1549812"/>
              <a:gd name="connsiteY3" fmla="*/ 1724347 h 1800235"/>
              <a:gd name="connsiteX4" fmla="*/ 1514186 w 1549812"/>
              <a:gd name="connsiteY4" fmla="*/ 1190207 h 1800235"/>
              <a:gd name="connsiteX5" fmla="*/ 1231629 w 1549812"/>
              <a:gd name="connsiteY5" fmla="*/ 930051 h 1800235"/>
              <a:gd name="connsiteX6" fmla="*/ 1509771 w 1549812"/>
              <a:gd name="connsiteY6" fmla="*/ 523246 h 1800235"/>
              <a:gd name="connsiteX7" fmla="*/ 1297997 w 1549812"/>
              <a:gd name="connsiteY7" fmla="*/ 131808 h 1800235"/>
              <a:gd name="connsiteX8" fmla="*/ 820556 w 1549812"/>
              <a:gd name="connsiteY8" fmla="*/ 32194 h 1800235"/>
              <a:gd name="connsiteX9" fmla="*/ 343858 w 1549812"/>
              <a:gd name="connsiteY9" fmla="*/ 616342 h 18002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549812" h="1800235">
                <a:moveTo>
                  <a:pt x="343858" y="616342"/>
                </a:moveTo>
                <a:cubicBezTo>
                  <a:pt x="219011" y="776579"/>
                  <a:pt x="109545" y="812281"/>
                  <a:pt x="71474" y="993617"/>
                </a:cubicBezTo>
                <a:cubicBezTo>
                  <a:pt x="33403" y="1174953"/>
                  <a:pt x="-89757" y="1561356"/>
                  <a:pt x="115432" y="1704358"/>
                </a:cubicBezTo>
                <a:cubicBezTo>
                  <a:pt x="320621" y="1847360"/>
                  <a:pt x="1156371" y="1810039"/>
                  <a:pt x="1389496" y="1724347"/>
                </a:cubicBezTo>
                <a:cubicBezTo>
                  <a:pt x="1622621" y="1638655"/>
                  <a:pt x="1540497" y="1322590"/>
                  <a:pt x="1514186" y="1190207"/>
                </a:cubicBezTo>
                <a:cubicBezTo>
                  <a:pt x="1487875" y="1057824"/>
                  <a:pt x="1240336" y="1148914"/>
                  <a:pt x="1231629" y="930051"/>
                </a:cubicBezTo>
                <a:cubicBezTo>
                  <a:pt x="1248292" y="693847"/>
                  <a:pt x="1498710" y="656286"/>
                  <a:pt x="1509771" y="523246"/>
                </a:cubicBezTo>
                <a:cubicBezTo>
                  <a:pt x="1520832" y="390206"/>
                  <a:pt x="1431655" y="305130"/>
                  <a:pt x="1297997" y="131808"/>
                </a:cubicBezTo>
                <a:cubicBezTo>
                  <a:pt x="1189251" y="36824"/>
                  <a:pt x="979579" y="-48562"/>
                  <a:pt x="820556" y="32194"/>
                </a:cubicBezTo>
                <a:cubicBezTo>
                  <a:pt x="661533" y="112950"/>
                  <a:pt x="468705" y="456105"/>
                  <a:pt x="343858" y="616342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13" name="Freeform 417">
            <a:extLst>
              <a:ext uri="{FF2B5EF4-FFF2-40B4-BE49-F238E27FC236}">
                <a16:creationId xmlns:a16="http://schemas.microsoft.com/office/drawing/2014/main" id="{22352293-C7A6-4C41-9DD8-CAA48CB29154}"/>
              </a:ext>
            </a:extLst>
          </p:cNvPr>
          <p:cNvSpPr>
            <a:spLocks/>
          </p:cNvSpPr>
          <p:nvPr/>
        </p:nvSpPr>
        <p:spPr bwMode="auto">
          <a:xfrm>
            <a:off x="7274076" y="1826035"/>
            <a:ext cx="1736725" cy="1317704"/>
          </a:xfrm>
          <a:custGeom>
            <a:avLst/>
            <a:gdLst>
              <a:gd name="T0" fmla="*/ 2147483646 w 1036"/>
              <a:gd name="T1" fmla="*/ 2147483646 h 675"/>
              <a:gd name="T2" fmla="*/ 2147483646 w 1036"/>
              <a:gd name="T3" fmla="*/ 2147483646 h 675"/>
              <a:gd name="T4" fmla="*/ 2147483646 w 1036"/>
              <a:gd name="T5" fmla="*/ 2147483646 h 675"/>
              <a:gd name="T6" fmla="*/ 2147483646 w 1036"/>
              <a:gd name="T7" fmla="*/ 2147483646 h 675"/>
              <a:gd name="T8" fmla="*/ 2147483646 w 1036"/>
              <a:gd name="T9" fmla="*/ 2147483646 h 675"/>
              <a:gd name="T10" fmla="*/ 2147483646 w 1036"/>
              <a:gd name="T11" fmla="*/ 2147483646 h 675"/>
              <a:gd name="T12" fmla="*/ 2147483646 w 1036"/>
              <a:gd name="T13" fmla="*/ 2147483646 h 675"/>
              <a:gd name="T14" fmla="*/ 2147483646 w 1036"/>
              <a:gd name="T15" fmla="*/ 2147483646 h 675"/>
              <a:gd name="T16" fmla="*/ 2147483646 w 1036"/>
              <a:gd name="T17" fmla="*/ 2147483646 h 675"/>
              <a:gd name="T18" fmla="*/ 2147483646 w 1036"/>
              <a:gd name="T19" fmla="*/ 2147483646 h 675"/>
              <a:gd name="T20" fmla="*/ 2147483646 w 1036"/>
              <a:gd name="T21" fmla="*/ 2147483646 h 675"/>
              <a:gd name="T22" fmla="*/ 2147483646 w 1036"/>
              <a:gd name="T23" fmla="*/ 2147483646 h 675"/>
              <a:gd name="T24" fmla="*/ 2147483646 w 1036"/>
              <a:gd name="T25" fmla="*/ 2147483646 h 675"/>
              <a:gd name="T26" fmla="*/ 2147483646 w 1036"/>
              <a:gd name="T27" fmla="*/ 2147483646 h 675"/>
              <a:gd name="T28" fmla="*/ 2147483646 w 1036"/>
              <a:gd name="T29" fmla="*/ 2147483646 h 675"/>
              <a:gd name="T30" fmla="*/ 2147483646 w 1036"/>
              <a:gd name="T31" fmla="*/ 2147483646 h 675"/>
              <a:gd name="T32" fmla="*/ 2147483646 w 1036"/>
              <a:gd name="T33" fmla="*/ 2147483646 h 675"/>
              <a:gd name="T34" fmla="*/ 2147483646 w 1036"/>
              <a:gd name="T35" fmla="*/ 2147483646 h 675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1036"/>
              <a:gd name="T55" fmla="*/ 0 h 675"/>
              <a:gd name="T56" fmla="*/ 1036 w 1036"/>
              <a:gd name="T57" fmla="*/ 675 h 675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1036" h="675">
                <a:moveTo>
                  <a:pt x="648" y="11"/>
                </a:moveTo>
                <a:cubicBezTo>
                  <a:pt x="584" y="19"/>
                  <a:pt x="464" y="33"/>
                  <a:pt x="390" y="53"/>
                </a:cubicBezTo>
                <a:cubicBezTo>
                  <a:pt x="316" y="73"/>
                  <a:pt x="246" y="100"/>
                  <a:pt x="206" y="129"/>
                </a:cubicBezTo>
                <a:cubicBezTo>
                  <a:pt x="166" y="158"/>
                  <a:pt x="183" y="201"/>
                  <a:pt x="152" y="229"/>
                </a:cubicBezTo>
                <a:cubicBezTo>
                  <a:pt x="121" y="257"/>
                  <a:pt x="44" y="259"/>
                  <a:pt x="22" y="297"/>
                </a:cubicBezTo>
                <a:cubicBezTo>
                  <a:pt x="0" y="335"/>
                  <a:pt x="0" y="427"/>
                  <a:pt x="18" y="459"/>
                </a:cubicBezTo>
                <a:cubicBezTo>
                  <a:pt x="36" y="491"/>
                  <a:pt x="59" y="484"/>
                  <a:pt x="132" y="489"/>
                </a:cubicBezTo>
                <a:cubicBezTo>
                  <a:pt x="205" y="494"/>
                  <a:pt x="380" y="478"/>
                  <a:pt x="458" y="489"/>
                </a:cubicBezTo>
                <a:cubicBezTo>
                  <a:pt x="536" y="500"/>
                  <a:pt x="549" y="527"/>
                  <a:pt x="598" y="555"/>
                </a:cubicBezTo>
                <a:cubicBezTo>
                  <a:pt x="647" y="583"/>
                  <a:pt x="707" y="639"/>
                  <a:pt x="752" y="657"/>
                </a:cubicBezTo>
                <a:cubicBezTo>
                  <a:pt x="797" y="675"/>
                  <a:pt x="837" y="670"/>
                  <a:pt x="870" y="661"/>
                </a:cubicBezTo>
                <a:cubicBezTo>
                  <a:pt x="903" y="652"/>
                  <a:pt x="932" y="639"/>
                  <a:pt x="952" y="603"/>
                </a:cubicBezTo>
                <a:cubicBezTo>
                  <a:pt x="972" y="567"/>
                  <a:pt x="981" y="497"/>
                  <a:pt x="992" y="445"/>
                </a:cubicBezTo>
                <a:cubicBezTo>
                  <a:pt x="1003" y="393"/>
                  <a:pt x="1013" y="347"/>
                  <a:pt x="1018" y="291"/>
                </a:cubicBezTo>
                <a:cubicBezTo>
                  <a:pt x="1023" y="235"/>
                  <a:pt x="1036" y="153"/>
                  <a:pt x="1022" y="107"/>
                </a:cubicBezTo>
                <a:cubicBezTo>
                  <a:pt x="1008" y="61"/>
                  <a:pt x="975" y="34"/>
                  <a:pt x="934" y="17"/>
                </a:cubicBezTo>
                <a:cubicBezTo>
                  <a:pt x="893" y="0"/>
                  <a:pt x="824" y="4"/>
                  <a:pt x="776" y="3"/>
                </a:cubicBezTo>
                <a:cubicBezTo>
                  <a:pt x="728" y="2"/>
                  <a:pt x="712" y="3"/>
                  <a:pt x="648" y="11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</p:spPr>
        <p:txBody>
          <a:bodyPr/>
          <a:lstStyle/>
          <a:p>
            <a:endParaRPr lang="en-US"/>
          </a:p>
        </p:txBody>
      </p:sp>
      <p:sp>
        <p:nvSpPr>
          <p:cNvPr id="370" name="AutoShape 420">
            <a:extLst>
              <a:ext uri="{FF2B5EF4-FFF2-40B4-BE49-F238E27FC236}">
                <a16:creationId xmlns:a16="http://schemas.microsoft.com/office/drawing/2014/main" id="{579866B0-F884-A84A-B74A-EFEA50EBF8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05350" y="3289251"/>
            <a:ext cx="1458912" cy="317850"/>
          </a:xfrm>
          <a:prstGeom prst="triangle">
            <a:avLst>
              <a:gd name="adj" fmla="val 50000"/>
            </a:avLst>
          </a:prstGeom>
          <a:solidFill>
            <a:srgbClr val="9CDFF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2400">
              <a:solidFill>
                <a:srgbClr val="00CCFF"/>
              </a:solidFill>
              <a:latin typeface="Arial" panose="020B0604020202020204" pitchFamily="34" charset="0"/>
            </a:endParaRPr>
          </a:p>
        </p:txBody>
      </p:sp>
      <p:sp>
        <p:nvSpPr>
          <p:cNvPr id="21" name="Freeform 427">
            <a:extLst>
              <a:ext uri="{FF2B5EF4-FFF2-40B4-BE49-F238E27FC236}">
                <a16:creationId xmlns:a16="http://schemas.microsoft.com/office/drawing/2014/main" id="{3F97D486-CCD5-C043-940C-EC1740EC7BA0}"/>
              </a:ext>
            </a:extLst>
          </p:cNvPr>
          <p:cNvSpPr>
            <a:spLocks/>
          </p:cNvSpPr>
          <p:nvPr/>
        </p:nvSpPr>
        <p:spPr bwMode="auto">
          <a:xfrm>
            <a:off x="7712401" y="4683134"/>
            <a:ext cx="3079750" cy="1665288"/>
          </a:xfrm>
          <a:custGeom>
            <a:avLst/>
            <a:gdLst>
              <a:gd name="T0" fmla="*/ 2147483646 w 1940"/>
              <a:gd name="T1" fmla="*/ 2147483646 h 1049"/>
              <a:gd name="T2" fmla="*/ 2147483646 w 1940"/>
              <a:gd name="T3" fmla="*/ 2147483646 h 1049"/>
              <a:gd name="T4" fmla="*/ 2147483646 w 1940"/>
              <a:gd name="T5" fmla="*/ 2147483646 h 1049"/>
              <a:gd name="T6" fmla="*/ 2147483646 w 1940"/>
              <a:gd name="T7" fmla="*/ 2147483646 h 1049"/>
              <a:gd name="T8" fmla="*/ 2147483646 w 1940"/>
              <a:gd name="T9" fmla="*/ 2147483646 h 1049"/>
              <a:gd name="T10" fmla="*/ 2147483646 w 1940"/>
              <a:gd name="T11" fmla="*/ 2147483646 h 1049"/>
              <a:gd name="T12" fmla="*/ 2147483646 w 1940"/>
              <a:gd name="T13" fmla="*/ 2147483646 h 1049"/>
              <a:gd name="T14" fmla="*/ 2147483646 w 1940"/>
              <a:gd name="T15" fmla="*/ 2147483646 h 1049"/>
              <a:gd name="T16" fmla="*/ 2147483646 w 1940"/>
              <a:gd name="T17" fmla="*/ 2147483646 h 1049"/>
              <a:gd name="T18" fmla="*/ 2147483646 w 1940"/>
              <a:gd name="T19" fmla="*/ 2147483646 h 1049"/>
              <a:gd name="T20" fmla="*/ 2147483646 w 1940"/>
              <a:gd name="T21" fmla="*/ 2147483646 h 1049"/>
              <a:gd name="T22" fmla="*/ 2147483646 w 1940"/>
              <a:gd name="T23" fmla="*/ 2147483646 h 1049"/>
              <a:gd name="T24" fmla="*/ 2147483646 w 1940"/>
              <a:gd name="T25" fmla="*/ 2147483646 h 1049"/>
              <a:gd name="T26" fmla="*/ 2147483646 w 1940"/>
              <a:gd name="T27" fmla="*/ 2147483646 h 1049"/>
              <a:gd name="T28" fmla="*/ 2147483646 w 1940"/>
              <a:gd name="T29" fmla="*/ 2147483646 h 1049"/>
              <a:gd name="T30" fmla="*/ 2147483646 w 1940"/>
              <a:gd name="T31" fmla="*/ 2147483646 h 104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1940"/>
              <a:gd name="T49" fmla="*/ 0 h 1049"/>
              <a:gd name="T50" fmla="*/ 1940 w 1940"/>
              <a:gd name="T51" fmla="*/ 1049 h 1049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1940" h="1049">
                <a:moveTo>
                  <a:pt x="952" y="26"/>
                </a:moveTo>
                <a:cubicBezTo>
                  <a:pt x="867" y="45"/>
                  <a:pt x="832" y="118"/>
                  <a:pt x="755" y="125"/>
                </a:cubicBezTo>
                <a:cubicBezTo>
                  <a:pt x="678" y="132"/>
                  <a:pt x="587" y="72"/>
                  <a:pt x="488" y="68"/>
                </a:cubicBezTo>
                <a:cubicBezTo>
                  <a:pt x="389" y="64"/>
                  <a:pt x="237" y="48"/>
                  <a:pt x="158" y="101"/>
                </a:cubicBezTo>
                <a:cubicBezTo>
                  <a:pt x="79" y="154"/>
                  <a:pt x="28" y="298"/>
                  <a:pt x="14" y="389"/>
                </a:cubicBezTo>
                <a:cubicBezTo>
                  <a:pt x="0" y="480"/>
                  <a:pt x="25" y="595"/>
                  <a:pt x="71" y="648"/>
                </a:cubicBezTo>
                <a:cubicBezTo>
                  <a:pt x="117" y="701"/>
                  <a:pt x="205" y="665"/>
                  <a:pt x="288" y="706"/>
                </a:cubicBezTo>
                <a:cubicBezTo>
                  <a:pt x="371" y="747"/>
                  <a:pt x="450" y="842"/>
                  <a:pt x="568" y="893"/>
                </a:cubicBezTo>
                <a:cubicBezTo>
                  <a:pt x="686" y="944"/>
                  <a:pt x="852" y="991"/>
                  <a:pt x="996" y="1014"/>
                </a:cubicBezTo>
                <a:cubicBezTo>
                  <a:pt x="1140" y="1036"/>
                  <a:pt x="1309" y="1049"/>
                  <a:pt x="1433" y="1031"/>
                </a:cubicBezTo>
                <a:cubicBezTo>
                  <a:pt x="1557" y="1012"/>
                  <a:pt x="1657" y="960"/>
                  <a:pt x="1739" y="907"/>
                </a:cubicBezTo>
                <a:cubicBezTo>
                  <a:pt x="1821" y="855"/>
                  <a:pt x="1906" y="824"/>
                  <a:pt x="1923" y="714"/>
                </a:cubicBezTo>
                <a:cubicBezTo>
                  <a:pt x="1940" y="604"/>
                  <a:pt x="1898" y="350"/>
                  <a:pt x="1839" y="251"/>
                </a:cubicBezTo>
                <a:cubicBezTo>
                  <a:pt x="1780" y="151"/>
                  <a:pt x="1662" y="153"/>
                  <a:pt x="1566" y="114"/>
                </a:cubicBezTo>
                <a:cubicBezTo>
                  <a:pt x="1470" y="76"/>
                  <a:pt x="1365" y="30"/>
                  <a:pt x="1263" y="15"/>
                </a:cubicBezTo>
                <a:cubicBezTo>
                  <a:pt x="1161" y="0"/>
                  <a:pt x="1037" y="8"/>
                  <a:pt x="952" y="26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</p:spPr>
        <p:txBody>
          <a:bodyPr/>
          <a:lstStyle/>
          <a:p>
            <a:endParaRPr lang="en-US"/>
          </a:p>
        </p:txBody>
      </p:sp>
      <p:sp>
        <p:nvSpPr>
          <p:cNvPr id="66" name="Text Box 580">
            <a:extLst>
              <a:ext uri="{FF2B5EF4-FFF2-40B4-BE49-F238E27FC236}">
                <a16:creationId xmlns:a16="http://schemas.microsoft.com/office/drawing/2014/main" id="{16C4E384-62E0-DC41-883F-EB2C4C99F8D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79274" y="1488461"/>
            <a:ext cx="1339406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latin typeface="+mn-lt"/>
              </a:rPr>
              <a:t>mobile network</a:t>
            </a:r>
          </a:p>
        </p:txBody>
      </p:sp>
      <p:sp>
        <p:nvSpPr>
          <p:cNvPr id="69" name="Text Box 580">
            <a:extLst>
              <a:ext uri="{FF2B5EF4-FFF2-40B4-BE49-F238E27FC236}">
                <a16:creationId xmlns:a16="http://schemas.microsoft.com/office/drawing/2014/main" id="{9AC056F8-729E-D344-BD7D-91781021793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30835" y="4191922"/>
            <a:ext cx="1955646" cy="2689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latin typeface="+mn-lt"/>
              </a:rPr>
              <a:t>home network</a:t>
            </a:r>
          </a:p>
        </p:txBody>
      </p:sp>
      <p:sp>
        <p:nvSpPr>
          <p:cNvPr id="70" name="Text Box 580">
            <a:extLst>
              <a:ext uri="{FF2B5EF4-FFF2-40B4-BE49-F238E27FC236}">
                <a16:creationId xmlns:a16="http://schemas.microsoft.com/office/drawing/2014/main" id="{8A1A4F41-0243-4946-9F02-F301CBD596B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06908" y="5779775"/>
            <a:ext cx="1195135" cy="441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latin typeface="+mn-lt"/>
              </a:rPr>
              <a:t>enterprise</a:t>
            </a:r>
          </a:p>
          <a:p>
            <a:pPr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latin typeface="+mn-lt"/>
              </a:rPr>
              <a:t>          network</a:t>
            </a:r>
          </a:p>
        </p:txBody>
      </p:sp>
      <p:sp>
        <p:nvSpPr>
          <p:cNvPr id="372" name="Freeform 371">
            <a:extLst>
              <a:ext uri="{FF2B5EF4-FFF2-40B4-BE49-F238E27FC236}">
                <a16:creationId xmlns:a16="http://schemas.microsoft.com/office/drawing/2014/main" id="{C89E7C56-1DE4-7143-8EEB-E5965035CC42}"/>
              </a:ext>
            </a:extLst>
          </p:cNvPr>
          <p:cNvSpPr/>
          <p:nvPr/>
        </p:nvSpPr>
        <p:spPr>
          <a:xfrm>
            <a:off x="10222146" y="3179540"/>
            <a:ext cx="1273167" cy="1935748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60355 w 1534770"/>
              <a:gd name="connsiteY0" fmla="*/ 553225 h 1800672"/>
              <a:gd name="connsiteX1" fmla="*/ 3 w 1534770"/>
              <a:gd name="connsiteY1" fmla="*/ 958784 h 1800672"/>
              <a:gd name="connsiteX2" fmla="*/ 367657 w 1534770"/>
              <a:gd name="connsiteY2" fmla="*/ 1526890 h 1800672"/>
              <a:gd name="connsiteX3" fmla="*/ 1186523 w 1534770"/>
              <a:gd name="connsiteY3" fmla="*/ 1794234 h 1800672"/>
              <a:gd name="connsiteX4" fmla="*/ 1520754 w 1534770"/>
              <a:gd name="connsiteY4" fmla="*/ 1276255 h 1800672"/>
              <a:gd name="connsiteX5" fmla="*/ 1468513 w 1534770"/>
              <a:gd name="connsiteY5" fmla="*/ 691440 h 1800672"/>
              <a:gd name="connsiteX6" fmla="*/ 1435794 w 1534770"/>
              <a:gd name="connsiteY6" fmla="*/ 107761 h 1800672"/>
              <a:gd name="connsiteX7" fmla="*/ 839087 w 1534770"/>
              <a:gd name="connsiteY7" fmla="*/ 39789 h 1800672"/>
              <a:gd name="connsiteX8" fmla="*/ 360355 w 1534770"/>
              <a:gd name="connsiteY8" fmla="*/ 553225 h 1800672"/>
              <a:gd name="connsiteX0" fmla="*/ 360355 w 1580585"/>
              <a:gd name="connsiteY0" fmla="*/ 553225 h 1880420"/>
              <a:gd name="connsiteX1" fmla="*/ 3 w 1580585"/>
              <a:gd name="connsiteY1" fmla="*/ 958784 h 1880420"/>
              <a:gd name="connsiteX2" fmla="*/ 367657 w 1580585"/>
              <a:gd name="connsiteY2" fmla="*/ 1526890 h 1880420"/>
              <a:gd name="connsiteX3" fmla="*/ 1186523 w 1580585"/>
              <a:gd name="connsiteY3" fmla="*/ 1794234 h 1880420"/>
              <a:gd name="connsiteX4" fmla="*/ 1570188 w 1580585"/>
              <a:gd name="connsiteY4" fmla="*/ 1785433 h 1880420"/>
              <a:gd name="connsiteX5" fmla="*/ 1468513 w 1580585"/>
              <a:gd name="connsiteY5" fmla="*/ 691440 h 1880420"/>
              <a:gd name="connsiteX6" fmla="*/ 1435794 w 1580585"/>
              <a:gd name="connsiteY6" fmla="*/ 107761 h 1880420"/>
              <a:gd name="connsiteX7" fmla="*/ 839087 w 1580585"/>
              <a:gd name="connsiteY7" fmla="*/ 39789 h 1880420"/>
              <a:gd name="connsiteX8" fmla="*/ 360355 w 1580585"/>
              <a:gd name="connsiteY8" fmla="*/ 553225 h 1880420"/>
              <a:gd name="connsiteX0" fmla="*/ 316588 w 1580732"/>
              <a:gd name="connsiteY0" fmla="*/ 359285 h 1867156"/>
              <a:gd name="connsiteX1" fmla="*/ 150 w 1580732"/>
              <a:gd name="connsiteY1" fmla="*/ 945520 h 1867156"/>
              <a:gd name="connsiteX2" fmla="*/ 367804 w 1580732"/>
              <a:gd name="connsiteY2" fmla="*/ 1513626 h 1867156"/>
              <a:gd name="connsiteX3" fmla="*/ 1186670 w 1580732"/>
              <a:gd name="connsiteY3" fmla="*/ 1780970 h 1867156"/>
              <a:gd name="connsiteX4" fmla="*/ 1570335 w 1580732"/>
              <a:gd name="connsiteY4" fmla="*/ 1772169 h 1867156"/>
              <a:gd name="connsiteX5" fmla="*/ 1468660 w 1580732"/>
              <a:gd name="connsiteY5" fmla="*/ 678176 h 1867156"/>
              <a:gd name="connsiteX6" fmla="*/ 1435941 w 1580732"/>
              <a:gd name="connsiteY6" fmla="*/ 94497 h 1867156"/>
              <a:gd name="connsiteX7" fmla="*/ 839234 w 1580732"/>
              <a:gd name="connsiteY7" fmla="*/ 26525 h 1867156"/>
              <a:gd name="connsiteX8" fmla="*/ 316588 w 1580732"/>
              <a:gd name="connsiteY8" fmla="*/ 359285 h 1867156"/>
              <a:gd name="connsiteX0" fmla="*/ 163575 w 1427719"/>
              <a:gd name="connsiteY0" fmla="*/ 359285 h 1867156"/>
              <a:gd name="connsiteX1" fmla="*/ 836 w 1427719"/>
              <a:gd name="connsiteY1" fmla="*/ 1076921 h 1867156"/>
              <a:gd name="connsiteX2" fmla="*/ 214791 w 1427719"/>
              <a:gd name="connsiteY2" fmla="*/ 1513626 h 1867156"/>
              <a:gd name="connsiteX3" fmla="*/ 1033657 w 1427719"/>
              <a:gd name="connsiteY3" fmla="*/ 1780970 h 1867156"/>
              <a:gd name="connsiteX4" fmla="*/ 1417322 w 1427719"/>
              <a:gd name="connsiteY4" fmla="*/ 1772169 h 1867156"/>
              <a:gd name="connsiteX5" fmla="*/ 1315647 w 1427719"/>
              <a:gd name="connsiteY5" fmla="*/ 678176 h 1867156"/>
              <a:gd name="connsiteX6" fmla="*/ 1282928 w 1427719"/>
              <a:gd name="connsiteY6" fmla="*/ 94497 h 1867156"/>
              <a:gd name="connsiteX7" fmla="*/ 686221 w 1427719"/>
              <a:gd name="connsiteY7" fmla="*/ 26525 h 1867156"/>
              <a:gd name="connsiteX8" fmla="*/ 163575 w 1427719"/>
              <a:gd name="connsiteY8" fmla="*/ 359285 h 1867156"/>
              <a:gd name="connsiteX0" fmla="*/ 163575 w 1426632"/>
              <a:gd name="connsiteY0" fmla="*/ 394322 h 1902193"/>
              <a:gd name="connsiteX1" fmla="*/ 836 w 1426632"/>
              <a:gd name="connsiteY1" fmla="*/ 1111958 h 1902193"/>
              <a:gd name="connsiteX2" fmla="*/ 214791 w 1426632"/>
              <a:gd name="connsiteY2" fmla="*/ 1548663 h 1902193"/>
              <a:gd name="connsiteX3" fmla="*/ 1033657 w 1426632"/>
              <a:gd name="connsiteY3" fmla="*/ 1816007 h 1902193"/>
              <a:gd name="connsiteX4" fmla="*/ 1417322 w 1426632"/>
              <a:gd name="connsiteY4" fmla="*/ 1807206 h 1902193"/>
              <a:gd name="connsiteX5" fmla="*/ 1315647 w 1426632"/>
              <a:gd name="connsiteY5" fmla="*/ 713213 h 1902193"/>
              <a:gd name="connsiteX6" fmla="*/ 1401843 w 1426632"/>
              <a:gd name="connsiteY6" fmla="*/ 63834 h 1902193"/>
              <a:gd name="connsiteX7" fmla="*/ 686221 w 1426632"/>
              <a:gd name="connsiteY7" fmla="*/ 61562 h 1902193"/>
              <a:gd name="connsiteX8" fmla="*/ 163575 w 1426632"/>
              <a:gd name="connsiteY8" fmla="*/ 394322 h 1902193"/>
              <a:gd name="connsiteX0" fmla="*/ 163575 w 1435249"/>
              <a:gd name="connsiteY0" fmla="*/ 394322 h 1885560"/>
              <a:gd name="connsiteX1" fmla="*/ 836 w 1435249"/>
              <a:gd name="connsiteY1" fmla="*/ 1111958 h 1885560"/>
              <a:gd name="connsiteX2" fmla="*/ 214791 w 1435249"/>
              <a:gd name="connsiteY2" fmla="*/ 1548663 h 1885560"/>
              <a:gd name="connsiteX3" fmla="*/ 1033657 w 1435249"/>
              <a:gd name="connsiteY3" fmla="*/ 1816007 h 1885560"/>
              <a:gd name="connsiteX4" fmla="*/ 1417322 w 1435249"/>
              <a:gd name="connsiteY4" fmla="*/ 1807206 h 1885560"/>
              <a:gd name="connsiteX5" fmla="*/ 1375103 w 1435249"/>
              <a:gd name="connsiteY5" fmla="*/ 943164 h 1885560"/>
              <a:gd name="connsiteX6" fmla="*/ 1401843 w 1435249"/>
              <a:gd name="connsiteY6" fmla="*/ 63834 h 1885560"/>
              <a:gd name="connsiteX7" fmla="*/ 686221 w 1435249"/>
              <a:gd name="connsiteY7" fmla="*/ 61562 h 1885560"/>
              <a:gd name="connsiteX8" fmla="*/ 163575 w 1435249"/>
              <a:gd name="connsiteY8" fmla="*/ 394322 h 1885560"/>
              <a:gd name="connsiteX0" fmla="*/ 128947 w 1438213"/>
              <a:gd name="connsiteY0" fmla="*/ 345176 h 1883146"/>
              <a:gd name="connsiteX1" fmla="*/ 3802 w 1438213"/>
              <a:gd name="connsiteY1" fmla="*/ 1109544 h 1883146"/>
              <a:gd name="connsiteX2" fmla="*/ 217757 w 1438213"/>
              <a:gd name="connsiteY2" fmla="*/ 1546249 h 1883146"/>
              <a:gd name="connsiteX3" fmla="*/ 1036623 w 1438213"/>
              <a:gd name="connsiteY3" fmla="*/ 1813593 h 1883146"/>
              <a:gd name="connsiteX4" fmla="*/ 1420288 w 1438213"/>
              <a:gd name="connsiteY4" fmla="*/ 1804792 h 1883146"/>
              <a:gd name="connsiteX5" fmla="*/ 1378069 w 1438213"/>
              <a:gd name="connsiteY5" fmla="*/ 940750 h 1883146"/>
              <a:gd name="connsiteX6" fmla="*/ 1404809 w 1438213"/>
              <a:gd name="connsiteY6" fmla="*/ 61420 h 1883146"/>
              <a:gd name="connsiteX7" fmla="*/ 689187 w 1438213"/>
              <a:gd name="connsiteY7" fmla="*/ 59148 h 1883146"/>
              <a:gd name="connsiteX8" fmla="*/ 128947 w 1438213"/>
              <a:gd name="connsiteY8" fmla="*/ 345176 h 1883146"/>
              <a:gd name="connsiteX0" fmla="*/ 126587 w 1435854"/>
              <a:gd name="connsiteY0" fmla="*/ 353278 h 1891248"/>
              <a:gd name="connsiteX1" fmla="*/ 1442 w 1435854"/>
              <a:gd name="connsiteY1" fmla="*/ 1117646 h 1891248"/>
              <a:gd name="connsiteX2" fmla="*/ 215397 w 1435854"/>
              <a:gd name="connsiteY2" fmla="*/ 1554351 h 1891248"/>
              <a:gd name="connsiteX3" fmla="*/ 1034263 w 1435854"/>
              <a:gd name="connsiteY3" fmla="*/ 1821695 h 1891248"/>
              <a:gd name="connsiteX4" fmla="*/ 1417928 w 1435854"/>
              <a:gd name="connsiteY4" fmla="*/ 1812894 h 1891248"/>
              <a:gd name="connsiteX5" fmla="*/ 1375709 w 1435854"/>
              <a:gd name="connsiteY5" fmla="*/ 948852 h 1891248"/>
              <a:gd name="connsiteX6" fmla="*/ 1402449 w 1435854"/>
              <a:gd name="connsiteY6" fmla="*/ 69522 h 1891248"/>
              <a:gd name="connsiteX7" fmla="*/ 221605 w 1435854"/>
              <a:gd name="connsiteY7" fmla="*/ 47778 h 1891248"/>
              <a:gd name="connsiteX8" fmla="*/ 126587 w 1435854"/>
              <a:gd name="connsiteY8" fmla="*/ 353278 h 1891248"/>
              <a:gd name="connsiteX0" fmla="*/ 35803 w 1453152"/>
              <a:gd name="connsiteY0" fmla="*/ 439993 h 1896181"/>
              <a:gd name="connsiteX1" fmla="*/ 18740 w 1453152"/>
              <a:gd name="connsiteY1" fmla="*/ 1122579 h 1896181"/>
              <a:gd name="connsiteX2" fmla="*/ 232695 w 1453152"/>
              <a:gd name="connsiteY2" fmla="*/ 1559284 h 1896181"/>
              <a:gd name="connsiteX3" fmla="*/ 1051561 w 1453152"/>
              <a:gd name="connsiteY3" fmla="*/ 1826628 h 1896181"/>
              <a:gd name="connsiteX4" fmla="*/ 1435226 w 1453152"/>
              <a:gd name="connsiteY4" fmla="*/ 1817827 h 1896181"/>
              <a:gd name="connsiteX5" fmla="*/ 1393007 w 1453152"/>
              <a:gd name="connsiteY5" fmla="*/ 953785 h 1896181"/>
              <a:gd name="connsiteX6" fmla="*/ 1419747 w 1453152"/>
              <a:gd name="connsiteY6" fmla="*/ 74455 h 1896181"/>
              <a:gd name="connsiteX7" fmla="*/ 238903 w 1453152"/>
              <a:gd name="connsiteY7" fmla="*/ 52711 h 1896181"/>
              <a:gd name="connsiteX8" fmla="*/ 35803 w 1453152"/>
              <a:gd name="connsiteY8" fmla="*/ 439993 h 1896181"/>
              <a:gd name="connsiteX0" fmla="*/ 35803 w 1447873"/>
              <a:gd name="connsiteY0" fmla="*/ 439993 h 1952840"/>
              <a:gd name="connsiteX1" fmla="*/ 18740 w 1447873"/>
              <a:gd name="connsiteY1" fmla="*/ 1122579 h 1952840"/>
              <a:gd name="connsiteX2" fmla="*/ 232695 w 1447873"/>
              <a:gd name="connsiteY2" fmla="*/ 1559284 h 1952840"/>
              <a:gd name="connsiteX3" fmla="*/ 1130848 w 1447873"/>
              <a:gd name="connsiteY3" fmla="*/ 1925181 h 1952840"/>
              <a:gd name="connsiteX4" fmla="*/ 1435226 w 1447873"/>
              <a:gd name="connsiteY4" fmla="*/ 1817827 h 1952840"/>
              <a:gd name="connsiteX5" fmla="*/ 1393007 w 1447873"/>
              <a:gd name="connsiteY5" fmla="*/ 953785 h 1952840"/>
              <a:gd name="connsiteX6" fmla="*/ 1419747 w 1447873"/>
              <a:gd name="connsiteY6" fmla="*/ 74455 h 1952840"/>
              <a:gd name="connsiteX7" fmla="*/ 238903 w 1447873"/>
              <a:gd name="connsiteY7" fmla="*/ 52711 h 1952840"/>
              <a:gd name="connsiteX8" fmla="*/ 35803 w 1447873"/>
              <a:gd name="connsiteY8" fmla="*/ 439993 h 19528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47873" h="1952840">
                <a:moveTo>
                  <a:pt x="35803" y="439993"/>
                </a:moveTo>
                <a:cubicBezTo>
                  <a:pt x="-891" y="618304"/>
                  <a:pt x="-14075" y="936031"/>
                  <a:pt x="18740" y="1122579"/>
                </a:cubicBezTo>
                <a:cubicBezTo>
                  <a:pt x="51555" y="1309127"/>
                  <a:pt x="47344" y="1425517"/>
                  <a:pt x="232695" y="1559284"/>
                </a:cubicBezTo>
                <a:cubicBezTo>
                  <a:pt x="418046" y="1693051"/>
                  <a:pt x="930426" y="1882091"/>
                  <a:pt x="1130848" y="1925181"/>
                </a:cubicBezTo>
                <a:cubicBezTo>
                  <a:pt x="1331270" y="1968271"/>
                  <a:pt x="1391533" y="1979726"/>
                  <a:pt x="1435226" y="1817827"/>
                </a:cubicBezTo>
                <a:cubicBezTo>
                  <a:pt x="1478919" y="1655928"/>
                  <a:pt x="1395587" y="1244347"/>
                  <a:pt x="1393007" y="953785"/>
                </a:cubicBezTo>
                <a:cubicBezTo>
                  <a:pt x="1390427" y="663223"/>
                  <a:pt x="1458740" y="183063"/>
                  <a:pt x="1419747" y="74455"/>
                </a:cubicBezTo>
                <a:cubicBezTo>
                  <a:pt x="1380754" y="-34153"/>
                  <a:pt x="469560" y="-8212"/>
                  <a:pt x="238903" y="52711"/>
                </a:cubicBezTo>
                <a:cubicBezTo>
                  <a:pt x="8246" y="113634"/>
                  <a:pt x="72497" y="261682"/>
                  <a:pt x="35803" y="439993"/>
                </a:cubicBezTo>
                <a:close/>
              </a:path>
            </a:pathLst>
          </a:custGeom>
          <a:gradFill flip="none" rotWithShape="1">
            <a:gsLst>
              <a:gs pos="0">
                <a:srgbClr val="9CDFF9"/>
              </a:gs>
              <a:gs pos="100000">
                <a:schemeClr val="bg1"/>
              </a:gs>
              <a:gs pos="59000">
                <a:schemeClr val="accent5">
                  <a:lumMod val="20000"/>
                  <a:lumOff val="80000"/>
                </a:schemeClr>
              </a:gs>
            </a:gsLst>
            <a:lin ang="0" scaled="1"/>
            <a:tileRect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grpSp>
        <p:nvGrpSpPr>
          <p:cNvPr id="374" name="Group 373">
            <a:extLst>
              <a:ext uri="{FF2B5EF4-FFF2-40B4-BE49-F238E27FC236}">
                <a16:creationId xmlns:a16="http://schemas.microsoft.com/office/drawing/2014/main" id="{96BCCD85-1D07-EF4E-A878-EC23CD23096A}"/>
              </a:ext>
            </a:extLst>
          </p:cNvPr>
          <p:cNvGrpSpPr/>
          <p:nvPr/>
        </p:nvGrpSpPr>
        <p:grpSpPr>
          <a:xfrm>
            <a:off x="10837700" y="3928050"/>
            <a:ext cx="687393" cy="721548"/>
            <a:chOff x="5203089" y="1751190"/>
            <a:chExt cx="858331" cy="662414"/>
          </a:xfrm>
        </p:grpSpPr>
        <p:sp>
          <p:nvSpPr>
            <p:cNvPr id="382" name="Freeform 381">
              <a:extLst>
                <a:ext uri="{FF2B5EF4-FFF2-40B4-BE49-F238E27FC236}">
                  <a16:creationId xmlns:a16="http://schemas.microsoft.com/office/drawing/2014/main" id="{D6FAD5AB-6E93-5E47-BE32-4993FD767B8F}"/>
                </a:ext>
              </a:extLst>
            </p:cNvPr>
            <p:cNvSpPr/>
            <p:nvPr/>
          </p:nvSpPr>
          <p:spPr>
            <a:xfrm>
              <a:off x="5536769" y="1751190"/>
              <a:ext cx="524651" cy="662124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  <a:gd name="connsiteX0" fmla="*/ 3618 w 651290"/>
                <a:gd name="connsiteY0" fmla="*/ 593378 h 593378"/>
                <a:gd name="connsiteX1" fmla="*/ 0 w 651290"/>
                <a:gd name="connsiteY1" fmla="*/ 242416 h 593378"/>
                <a:gd name="connsiteX2" fmla="*/ 423338 w 651290"/>
                <a:gd name="connsiteY2" fmla="*/ 101308 h 593378"/>
                <a:gd name="connsiteX3" fmla="*/ 647672 w 651290"/>
                <a:gd name="connsiteY3" fmla="*/ 0 h 593378"/>
                <a:gd name="connsiteX4" fmla="*/ 651290 w 651290"/>
                <a:gd name="connsiteY4" fmla="*/ 593378 h 593378"/>
                <a:gd name="connsiteX5" fmla="*/ 3618 w 651290"/>
                <a:gd name="connsiteY5" fmla="*/ 593378 h 593378"/>
                <a:gd name="connsiteX0" fmla="*/ 3618 w 651290"/>
                <a:gd name="connsiteY0" fmla="*/ 662124 h 662124"/>
                <a:gd name="connsiteX1" fmla="*/ 0 w 651290"/>
                <a:gd name="connsiteY1" fmla="*/ 311162 h 662124"/>
                <a:gd name="connsiteX2" fmla="*/ 376300 w 651290"/>
                <a:gd name="connsiteY2" fmla="*/ 0 h 662124"/>
                <a:gd name="connsiteX3" fmla="*/ 647672 w 651290"/>
                <a:gd name="connsiteY3" fmla="*/ 68746 h 662124"/>
                <a:gd name="connsiteX4" fmla="*/ 651290 w 651290"/>
                <a:gd name="connsiteY4" fmla="*/ 662124 h 662124"/>
                <a:gd name="connsiteX5" fmla="*/ 3618 w 651290"/>
                <a:gd name="connsiteY5" fmla="*/ 662124 h 662124"/>
                <a:gd name="connsiteX0" fmla="*/ 0 w 647672"/>
                <a:gd name="connsiteY0" fmla="*/ 662124 h 662124"/>
                <a:gd name="connsiteX1" fmla="*/ 123021 w 647672"/>
                <a:gd name="connsiteY1" fmla="*/ 83217 h 662124"/>
                <a:gd name="connsiteX2" fmla="*/ 372682 w 647672"/>
                <a:gd name="connsiteY2" fmla="*/ 0 h 662124"/>
                <a:gd name="connsiteX3" fmla="*/ 644054 w 647672"/>
                <a:gd name="connsiteY3" fmla="*/ 68746 h 662124"/>
                <a:gd name="connsiteX4" fmla="*/ 647672 w 647672"/>
                <a:gd name="connsiteY4" fmla="*/ 662124 h 662124"/>
                <a:gd name="connsiteX5" fmla="*/ 0 w 647672"/>
                <a:gd name="connsiteY5" fmla="*/ 662124 h 662124"/>
                <a:gd name="connsiteX0" fmla="*/ 7238 w 524651"/>
                <a:gd name="connsiteY0" fmla="*/ 669360 h 669360"/>
                <a:gd name="connsiteX1" fmla="*/ 0 w 524651"/>
                <a:gd name="connsiteY1" fmla="*/ 83217 h 669360"/>
                <a:gd name="connsiteX2" fmla="*/ 249661 w 524651"/>
                <a:gd name="connsiteY2" fmla="*/ 0 h 669360"/>
                <a:gd name="connsiteX3" fmla="*/ 521033 w 524651"/>
                <a:gd name="connsiteY3" fmla="*/ 68746 h 669360"/>
                <a:gd name="connsiteX4" fmla="*/ 524651 w 524651"/>
                <a:gd name="connsiteY4" fmla="*/ 662124 h 669360"/>
                <a:gd name="connsiteX5" fmla="*/ 7238 w 524651"/>
                <a:gd name="connsiteY5" fmla="*/ 669360 h 669360"/>
                <a:gd name="connsiteX0" fmla="*/ 438 w 528706"/>
                <a:gd name="connsiteY0" fmla="*/ 665742 h 665742"/>
                <a:gd name="connsiteX1" fmla="*/ 4055 w 528706"/>
                <a:gd name="connsiteY1" fmla="*/ 83217 h 665742"/>
                <a:gd name="connsiteX2" fmla="*/ 253716 w 528706"/>
                <a:gd name="connsiteY2" fmla="*/ 0 h 665742"/>
                <a:gd name="connsiteX3" fmla="*/ 525088 w 528706"/>
                <a:gd name="connsiteY3" fmla="*/ 68746 h 665742"/>
                <a:gd name="connsiteX4" fmla="*/ 528706 w 528706"/>
                <a:gd name="connsiteY4" fmla="*/ 662124 h 665742"/>
                <a:gd name="connsiteX5" fmla="*/ 438 w 528706"/>
                <a:gd name="connsiteY5" fmla="*/ 665742 h 665742"/>
                <a:gd name="connsiteX0" fmla="*/ 155 w 546514"/>
                <a:gd name="connsiteY0" fmla="*/ 662124 h 662124"/>
                <a:gd name="connsiteX1" fmla="*/ 21863 w 546514"/>
                <a:gd name="connsiteY1" fmla="*/ 83217 h 662124"/>
                <a:gd name="connsiteX2" fmla="*/ 271524 w 546514"/>
                <a:gd name="connsiteY2" fmla="*/ 0 h 662124"/>
                <a:gd name="connsiteX3" fmla="*/ 542896 w 546514"/>
                <a:gd name="connsiteY3" fmla="*/ 68746 h 662124"/>
                <a:gd name="connsiteX4" fmla="*/ 546514 w 546514"/>
                <a:gd name="connsiteY4" fmla="*/ 662124 h 662124"/>
                <a:gd name="connsiteX5" fmla="*/ 155 w 546514"/>
                <a:gd name="connsiteY5" fmla="*/ 662124 h 662124"/>
                <a:gd name="connsiteX0" fmla="*/ 10856 w 524651"/>
                <a:gd name="connsiteY0" fmla="*/ 658506 h 662124"/>
                <a:gd name="connsiteX1" fmla="*/ 0 w 524651"/>
                <a:gd name="connsiteY1" fmla="*/ 83217 h 662124"/>
                <a:gd name="connsiteX2" fmla="*/ 249661 w 524651"/>
                <a:gd name="connsiteY2" fmla="*/ 0 h 662124"/>
                <a:gd name="connsiteX3" fmla="*/ 521033 w 524651"/>
                <a:gd name="connsiteY3" fmla="*/ 68746 h 662124"/>
                <a:gd name="connsiteX4" fmla="*/ 524651 w 524651"/>
                <a:gd name="connsiteY4" fmla="*/ 662124 h 662124"/>
                <a:gd name="connsiteX5" fmla="*/ 10856 w 524651"/>
                <a:gd name="connsiteY5" fmla="*/ 658506 h 66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4651" h="662124">
                  <a:moveTo>
                    <a:pt x="10856" y="658506"/>
                  </a:moveTo>
                  <a:cubicBezTo>
                    <a:pt x="8443" y="463125"/>
                    <a:pt x="2413" y="278598"/>
                    <a:pt x="0" y="83217"/>
                  </a:cubicBezTo>
                  <a:lnTo>
                    <a:pt x="249661" y="0"/>
                  </a:lnTo>
                  <a:lnTo>
                    <a:pt x="521033" y="68746"/>
                  </a:lnTo>
                  <a:lnTo>
                    <a:pt x="524651" y="662124"/>
                  </a:lnTo>
                  <a:lnTo>
                    <a:pt x="10856" y="658506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8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383" name="Freeform 382">
              <a:extLst>
                <a:ext uri="{FF2B5EF4-FFF2-40B4-BE49-F238E27FC236}">
                  <a16:creationId xmlns:a16="http://schemas.microsoft.com/office/drawing/2014/main" id="{2A115C8B-7EC0-084D-A3CF-7AEF0487F301}"/>
                </a:ext>
              </a:extLst>
            </p:cNvPr>
            <p:cNvSpPr/>
            <p:nvPr/>
          </p:nvSpPr>
          <p:spPr>
            <a:xfrm>
              <a:off x="5203089" y="1921244"/>
              <a:ext cx="651290" cy="492070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1290" h="492070">
                  <a:moveTo>
                    <a:pt x="3618" y="492070"/>
                  </a:moveTo>
                  <a:lnTo>
                    <a:pt x="0" y="141108"/>
                  </a:lnTo>
                  <a:lnTo>
                    <a:pt x="423338" y="0"/>
                  </a:lnTo>
                  <a:lnTo>
                    <a:pt x="647672" y="57891"/>
                  </a:lnTo>
                  <a:lnTo>
                    <a:pt x="651290" y="492070"/>
                  </a:lnTo>
                  <a:lnTo>
                    <a:pt x="3618" y="492070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3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/>
            </a:p>
          </p:txBody>
        </p:sp>
        <p:cxnSp>
          <p:nvCxnSpPr>
            <p:cNvPr id="384" name="Straight Connector 383">
              <a:extLst>
                <a:ext uri="{FF2B5EF4-FFF2-40B4-BE49-F238E27FC236}">
                  <a16:creationId xmlns:a16="http://schemas.microsoft.com/office/drawing/2014/main" id="{16F8043F-8502-904C-9632-B3658D71B8BE}"/>
                </a:ext>
              </a:extLst>
            </p:cNvPr>
            <p:cNvCxnSpPr/>
            <p:nvPr/>
          </p:nvCxnSpPr>
          <p:spPr>
            <a:xfrm flipV="1">
              <a:off x="5270526" y="2029553"/>
              <a:ext cx="295249" cy="73468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5" name="Straight Connector 384">
              <a:extLst>
                <a:ext uri="{FF2B5EF4-FFF2-40B4-BE49-F238E27FC236}">
                  <a16:creationId xmlns:a16="http://schemas.microsoft.com/office/drawing/2014/main" id="{B4B3A6DE-2E70-F74C-8CA1-13247C912682}"/>
                </a:ext>
              </a:extLst>
            </p:cNvPr>
            <p:cNvCxnSpPr/>
            <p:nvPr/>
          </p:nvCxnSpPr>
          <p:spPr>
            <a:xfrm flipV="1">
              <a:off x="5275406" y="2261710"/>
              <a:ext cx="290369" cy="1675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6" name="Straight Connector 385">
              <a:extLst>
                <a:ext uri="{FF2B5EF4-FFF2-40B4-BE49-F238E27FC236}">
                  <a16:creationId xmlns:a16="http://schemas.microsoft.com/office/drawing/2014/main" id="{4B9DB078-BD58-F64A-B873-E1187205EB94}"/>
                </a:ext>
              </a:extLst>
            </p:cNvPr>
            <p:cNvCxnSpPr/>
            <p:nvPr/>
          </p:nvCxnSpPr>
          <p:spPr>
            <a:xfrm flipV="1">
              <a:off x="5275406" y="2151772"/>
              <a:ext cx="290369" cy="4840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7" name="Straight Connector 386">
              <a:extLst>
                <a:ext uri="{FF2B5EF4-FFF2-40B4-BE49-F238E27FC236}">
                  <a16:creationId xmlns:a16="http://schemas.microsoft.com/office/drawing/2014/main" id="{D321DD82-9D22-0B49-ADF9-8BE310E97E71}"/>
                </a:ext>
              </a:extLst>
            </p:cNvPr>
            <p:cNvCxnSpPr/>
            <p:nvPr/>
          </p:nvCxnSpPr>
          <p:spPr>
            <a:xfrm>
              <a:off x="5270094" y="2354086"/>
              <a:ext cx="295681" cy="0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8" name="Straight Connector 387">
              <a:extLst>
                <a:ext uri="{FF2B5EF4-FFF2-40B4-BE49-F238E27FC236}">
                  <a16:creationId xmlns:a16="http://schemas.microsoft.com/office/drawing/2014/main" id="{18A2FB0C-53B9-5248-AA65-9BA9B429FC4C}"/>
                </a:ext>
              </a:extLst>
            </p:cNvPr>
            <p:cNvCxnSpPr/>
            <p:nvPr/>
          </p:nvCxnSpPr>
          <p:spPr>
            <a:xfrm flipV="1">
              <a:off x="5950242" y="1866900"/>
              <a:ext cx="0" cy="465273"/>
            </a:xfrm>
            <a:prstGeom prst="line">
              <a:avLst/>
            </a:prstGeom>
            <a:ln w="44450">
              <a:solidFill>
                <a:schemeClr val="bg1"/>
              </a:solidFill>
              <a:prstDash val="sysDash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9" name="Straight Connector 388">
              <a:extLst>
                <a:ext uri="{FF2B5EF4-FFF2-40B4-BE49-F238E27FC236}">
                  <a16:creationId xmlns:a16="http://schemas.microsoft.com/office/drawing/2014/main" id="{44FBB965-69F3-F546-AE9F-4AD14078F37E}"/>
                </a:ext>
              </a:extLst>
            </p:cNvPr>
            <p:cNvCxnSpPr/>
            <p:nvPr/>
          </p:nvCxnSpPr>
          <p:spPr>
            <a:xfrm>
              <a:off x="5628589" y="1936750"/>
              <a:ext cx="0" cy="476854"/>
            </a:xfrm>
            <a:prstGeom prst="line">
              <a:avLst/>
            </a:prstGeom>
            <a:ln w="15875">
              <a:solidFill>
                <a:srgbClr val="0000A8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91" name="Group 390">
            <a:extLst>
              <a:ext uri="{FF2B5EF4-FFF2-40B4-BE49-F238E27FC236}">
                <a16:creationId xmlns:a16="http://schemas.microsoft.com/office/drawing/2014/main" id="{BDA3EF41-5873-7D4B-8A04-F8D62DFD2DB6}"/>
              </a:ext>
            </a:extLst>
          </p:cNvPr>
          <p:cNvGrpSpPr/>
          <p:nvPr/>
        </p:nvGrpSpPr>
        <p:grpSpPr>
          <a:xfrm>
            <a:off x="10771171" y="3194171"/>
            <a:ext cx="594613" cy="648336"/>
            <a:chOff x="5203089" y="1751190"/>
            <a:chExt cx="858331" cy="662414"/>
          </a:xfrm>
        </p:grpSpPr>
        <p:sp>
          <p:nvSpPr>
            <p:cNvPr id="399" name="Freeform 398">
              <a:extLst>
                <a:ext uri="{FF2B5EF4-FFF2-40B4-BE49-F238E27FC236}">
                  <a16:creationId xmlns:a16="http://schemas.microsoft.com/office/drawing/2014/main" id="{325473B9-6F55-684D-B22D-FF70325540CE}"/>
                </a:ext>
              </a:extLst>
            </p:cNvPr>
            <p:cNvSpPr/>
            <p:nvPr/>
          </p:nvSpPr>
          <p:spPr>
            <a:xfrm>
              <a:off x="5536769" y="1751190"/>
              <a:ext cx="524651" cy="662124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  <a:gd name="connsiteX0" fmla="*/ 3618 w 651290"/>
                <a:gd name="connsiteY0" fmla="*/ 593378 h 593378"/>
                <a:gd name="connsiteX1" fmla="*/ 0 w 651290"/>
                <a:gd name="connsiteY1" fmla="*/ 242416 h 593378"/>
                <a:gd name="connsiteX2" fmla="*/ 423338 w 651290"/>
                <a:gd name="connsiteY2" fmla="*/ 101308 h 593378"/>
                <a:gd name="connsiteX3" fmla="*/ 647672 w 651290"/>
                <a:gd name="connsiteY3" fmla="*/ 0 h 593378"/>
                <a:gd name="connsiteX4" fmla="*/ 651290 w 651290"/>
                <a:gd name="connsiteY4" fmla="*/ 593378 h 593378"/>
                <a:gd name="connsiteX5" fmla="*/ 3618 w 651290"/>
                <a:gd name="connsiteY5" fmla="*/ 593378 h 593378"/>
                <a:gd name="connsiteX0" fmla="*/ 3618 w 651290"/>
                <a:gd name="connsiteY0" fmla="*/ 662124 h 662124"/>
                <a:gd name="connsiteX1" fmla="*/ 0 w 651290"/>
                <a:gd name="connsiteY1" fmla="*/ 311162 h 662124"/>
                <a:gd name="connsiteX2" fmla="*/ 376300 w 651290"/>
                <a:gd name="connsiteY2" fmla="*/ 0 h 662124"/>
                <a:gd name="connsiteX3" fmla="*/ 647672 w 651290"/>
                <a:gd name="connsiteY3" fmla="*/ 68746 h 662124"/>
                <a:gd name="connsiteX4" fmla="*/ 651290 w 651290"/>
                <a:gd name="connsiteY4" fmla="*/ 662124 h 662124"/>
                <a:gd name="connsiteX5" fmla="*/ 3618 w 651290"/>
                <a:gd name="connsiteY5" fmla="*/ 662124 h 662124"/>
                <a:gd name="connsiteX0" fmla="*/ 0 w 647672"/>
                <a:gd name="connsiteY0" fmla="*/ 662124 h 662124"/>
                <a:gd name="connsiteX1" fmla="*/ 123021 w 647672"/>
                <a:gd name="connsiteY1" fmla="*/ 83217 h 662124"/>
                <a:gd name="connsiteX2" fmla="*/ 372682 w 647672"/>
                <a:gd name="connsiteY2" fmla="*/ 0 h 662124"/>
                <a:gd name="connsiteX3" fmla="*/ 644054 w 647672"/>
                <a:gd name="connsiteY3" fmla="*/ 68746 h 662124"/>
                <a:gd name="connsiteX4" fmla="*/ 647672 w 647672"/>
                <a:gd name="connsiteY4" fmla="*/ 662124 h 662124"/>
                <a:gd name="connsiteX5" fmla="*/ 0 w 647672"/>
                <a:gd name="connsiteY5" fmla="*/ 662124 h 662124"/>
                <a:gd name="connsiteX0" fmla="*/ 7238 w 524651"/>
                <a:gd name="connsiteY0" fmla="*/ 669360 h 669360"/>
                <a:gd name="connsiteX1" fmla="*/ 0 w 524651"/>
                <a:gd name="connsiteY1" fmla="*/ 83217 h 669360"/>
                <a:gd name="connsiteX2" fmla="*/ 249661 w 524651"/>
                <a:gd name="connsiteY2" fmla="*/ 0 h 669360"/>
                <a:gd name="connsiteX3" fmla="*/ 521033 w 524651"/>
                <a:gd name="connsiteY3" fmla="*/ 68746 h 669360"/>
                <a:gd name="connsiteX4" fmla="*/ 524651 w 524651"/>
                <a:gd name="connsiteY4" fmla="*/ 662124 h 669360"/>
                <a:gd name="connsiteX5" fmla="*/ 7238 w 524651"/>
                <a:gd name="connsiteY5" fmla="*/ 669360 h 669360"/>
                <a:gd name="connsiteX0" fmla="*/ 438 w 528706"/>
                <a:gd name="connsiteY0" fmla="*/ 665742 h 665742"/>
                <a:gd name="connsiteX1" fmla="*/ 4055 w 528706"/>
                <a:gd name="connsiteY1" fmla="*/ 83217 h 665742"/>
                <a:gd name="connsiteX2" fmla="*/ 253716 w 528706"/>
                <a:gd name="connsiteY2" fmla="*/ 0 h 665742"/>
                <a:gd name="connsiteX3" fmla="*/ 525088 w 528706"/>
                <a:gd name="connsiteY3" fmla="*/ 68746 h 665742"/>
                <a:gd name="connsiteX4" fmla="*/ 528706 w 528706"/>
                <a:gd name="connsiteY4" fmla="*/ 662124 h 665742"/>
                <a:gd name="connsiteX5" fmla="*/ 438 w 528706"/>
                <a:gd name="connsiteY5" fmla="*/ 665742 h 665742"/>
                <a:gd name="connsiteX0" fmla="*/ 155 w 546514"/>
                <a:gd name="connsiteY0" fmla="*/ 662124 h 662124"/>
                <a:gd name="connsiteX1" fmla="*/ 21863 w 546514"/>
                <a:gd name="connsiteY1" fmla="*/ 83217 h 662124"/>
                <a:gd name="connsiteX2" fmla="*/ 271524 w 546514"/>
                <a:gd name="connsiteY2" fmla="*/ 0 h 662124"/>
                <a:gd name="connsiteX3" fmla="*/ 542896 w 546514"/>
                <a:gd name="connsiteY3" fmla="*/ 68746 h 662124"/>
                <a:gd name="connsiteX4" fmla="*/ 546514 w 546514"/>
                <a:gd name="connsiteY4" fmla="*/ 662124 h 662124"/>
                <a:gd name="connsiteX5" fmla="*/ 155 w 546514"/>
                <a:gd name="connsiteY5" fmla="*/ 662124 h 662124"/>
                <a:gd name="connsiteX0" fmla="*/ 10856 w 524651"/>
                <a:gd name="connsiteY0" fmla="*/ 658506 h 662124"/>
                <a:gd name="connsiteX1" fmla="*/ 0 w 524651"/>
                <a:gd name="connsiteY1" fmla="*/ 83217 h 662124"/>
                <a:gd name="connsiteX2" fmla="*/ 249661 w 524651"/>
                <a:gd name="connsiteY2" fmla="*/ 0 h 662124"/>
                <a:gd name="connsiteX3" fmla="*/ 521033 w 524651"/>
                <a:gd name="connsiteY3" fmla="*/ 68746 h 662124"/>
                <a:gd name="connsiteX4" fmla="*/ 524651 w 524651"/>
                <a:gd name="connsiteY4" fmla="*/ 662124 h 662124"/>
                <a:gd name="connsiteX5" fmla="*/ 10856 w 524651"/>
                <a:gd name="connsiteY5" fmla="*/ 658506 h 66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4651" h="662124">
                  <a:moveTo>
                    <a:pt x="10856" y="658506"/>
                  </a:moveTo>
                  <a:cubicBezTo>
                    <a:pt x="8443" y="463125"/>
                    <a:pt x="2413" y="278598"/>
                    <a:pt x="0" y="83217"/>
                  </a:cubicBezTo>
                  <a:lnTo>
                    <a:pt x="249661" y="0"/>
                  </a:lnTo>
                  <a:lnTo>
                    <a:pt x="521033" y="68746"/>
                  </a:lnTo>
                  <a:lnTo>
                    <a:pt x="524651" y="662124"/>
                  </a:lnTo>
                  <a:lnTo>
                    <a:pt x="10856" y="658506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8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400" name="Freeform 399">
              <a:extLst>
                <a:ext uri="{FF2B5EF4-FFF2-40B4-BE49-F238E27FC236}">
                  <a16:creationId xmlns:a16="http://schemas.microsoft.com/office/drawing/2014/main" id="{06CE85F7-18B2-3947-975F-CEA32EE2FBA7}"/>
                </a:ext>
              </a:extLst>
            </p:cNvPr>
            <p:cNvSpPr/>
            <p:nvPr/>
          </p:nvSpPr>
          <p:spPr>
            <a:xfrm>
              <a:off x="5203089" y="1921244"/>
              <a:ext cx="651290" cy="492070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1290" h="492070">
                  <a:moveTo>
                    <a:pt x="3618" y="492070"/>
                  </a:moveTo>
                  <a:lnTo>
                    <a:pt x="0" y="141108"/>
                  </a:lnTo>
                  <a:lnTo>
                    <a:pt x="423338" y="0"/>
                  </a:lnTo>
                  <a:lnTo>
                    <a:pt x="647672" y="57891"/>
                  </a:lnTo>
                  <a:lnTo>
                    <a:pt x="651290" y="492070"/>
                  </a:lnTo>
                  <a:lnTo>
                    <a:pt x="3618" y="492070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3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/>
            </a:p>
          </p:txBody>
        </p:sp>
        <p:cxnSp>
          <p:nvCxnSpPr>
            <p:cNvPr id="401" name="Straight Connector 400">
              <a:extLst>
                <a:ext uri="{FF2B5EF4-FFF2-40B4-BE49-F238E27FC236}">
                  <a16:creationId xmlns:a16="http://schemas.microsoft.com/office/drawing/2014/main" id="{F3F3D0FA-374D-9147-8047-2B7B3AAF05DF}"/>
                </a:ext>
              </a:extLst>
            </p:cNvPr>
            <p:cNvCxnSpPr/>
            <p:nvPr/>
          </p:nvCxnSpPr>
          <p:spPr>
            <a:xfrm flipV="1">
              <a:off x="5270526" y="2029553"/>
              <a:ext cx="295249" cy="73468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2" name="Straight Connector 401">
              <a:extLst>
                <a:ext uri="{FF2B5EF4-FFF2-40B4-BE49-F238E27FC236}">
                  <a16:creationId xmlns:a16="http://schemas.microsoft.com/office/drawing/2014/main" id="{AFF00F79-7128-E243-BBD5-A97200EABABC}"/>
                </a:ext>
              </a:extLst>
            </p:cNvPr>
            <p:cNvCxnSpPr/>
            <p:nvPr/>
          </p:nvCxnSpPr>
          <p:spPr>
            <a:xfrm flipV="1">
              <a:off x="5275406" y="2261710"/>
              <a:ext cx="290369" cy="1675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3" name="Straight Connector 402">
              <a:extLst>
                <a:ext uri="{FF2B5EF4-FFF2-40B4-BE49-F238E27FC236}">
                  <a16:creationId xmlns:a16="http://schemas.microsoft.com/office/drawing/2014/main" id="{729D9C8D-B396-A049-9B7A-BE878812629D}"/>
                </a:ext>
              </a:extLst>
            </p:cNvPr>
            <p:cNvCxnSpPr/>
            <p:nvPr/>
          </p:nvCxnSpPr>
          <p:spPr>
            <a:xfrm flipV="1">
              <a:off x="5275406" y="2151772"/>
              <a:ext cx="290369" cy="4840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4" name="Straight Connector 403">
              <a:extLst>
                <a:ext uri="{FF2B5EF4-FFF2-40B4-BE49-F238E27FC236}">
                  <a16:creationId xmlns:a16="http://schemas.microsoft.com/office/drawing/2014/main" id="{4B32C41F-58E3-CC4F-9625-B6688BEB2140}"/>
                </a:ext>
              </a:extLst>
            </p:cNvPr>
            <p:cNvCxnSpPr/>
            <p:nvPr/>
          </p:nvCxnSpPr>
          <p:spPr>
            <a:xfrm>
              <a:off x="5270094" y="2354086"/>
              <a:ext cx="295681" cy="0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5" name="Straight Connector 404">
              <a:extLst>
                <a:ext uri="{FF2B5EF4-FFF2-40B4-BE49-F238E27FC236}">
                  <a16:creationId xmlns:a16="http://schemas.microsoft.com/office/drawing/2014/main" id="{58933865-B1C6-3244-A0F5-136E4C6DD92E}"/>
                </a:ext>
              </a:extLst>
            </p:cNvPr>
            <p:cNvCxnSpPr/>
            <p:nvPr/>
          </p:nvCxnSpPr>
          <p:spPr>
            <a:xfrm flipV="1">
              <a:off x="5950242" y="1866900"/>
              <a:ext cx="0" cy="465273"/>
            </a:xfrm>
            <a:prstGeom prst="line">
              <a:avLst/>
            </a:prstGeom>
            <a:ln w="44450">
              <a:solidFill>
                <a:schemeClr val="bg1"/>
              </a:solidFill>
              <a:prstDash val="sysDash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6" name="Straight Connector 405">
              <a:extLst>
                <a:ext uri="{FF2B5EF4-FFF2-40B4-BE49-F238E27FC236}">
                  <a16:creationId xmlns:a16="http://schemas.microsoft.com/office/drawing/2014/main" id="{76C939A7-C3F0-5A45-B81D-4E775CF1C92C}"/>
                </a:ext>
              </a:extLst>
            </p:cNvPr>
            <p:cNvCxnSpPr/>
            <p:nvPr/>
          </p:nvCxnSpPr>
          <p:spPr>
            <a:xfrm>
              <a:off x="5628589" y="1936750"/>
              <a:ext cx="0" cy="476854"/>
            </a:xfrm>
            <a:prstGeom prst="line">
              <a:avLst/>
            </a:prstGeom>
            <a:ln w="15875">
              <a:solidFill>
                <a:srgbClr val="0000A8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562" name="Freeform 561">
            <a:extLst>
              <a:ext uri="{FF2B5EF4-FFF2-40B4-BE49-F238E27FC236}">
                <a16:creationId xmlns:a16="http://schemas.microsoft.com/office/drawing/2014/main" id="{BE088278-C41B-3E4A-87CE-FD65749FA13D}"/>
              </a:ext>
            </a:extLst>
          </p:cNvPr>
          <p:cNvSpPr/>
          <p:nvPr/>
        </p:nvSpPr>
        <p:spPr>
          <a:xfrm>
            <a:off x="9540813" y="1782042"/>
            <a:ext cx="1497864" cy="1386455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60355 w 1494463"/>
              <a:gd name="connsiteY0" fmla="*/ 534641 h 1775651"/>
              <a:gd name="connsiteX1" fmla="*/ 3 w 1494463"/>
              <a:gd name="connsiteY1" fmla="*/ 940200 h 1775651"/>
              <a:gd name="connsiteX2" fmla="*/ 367657 w 1494463"/>
              <a:gd name="connsiteY2" fmla="*/ 1508306 h 1775651"/>
              <a:gd name="connsiteX3" fmla="*/ 1186523 w 1494463"/>
              <a:gd name="connsiteY3" fmla="*/ 1775650 h 1775651"/>
              <a:gd name="connsiteX4" fmla="*/ 1467465 w 1494463"/>
              <a:gd name="connsiteY4" fmla="*/ 1510813 h 1775651"/>
              <a:gd name="connsiteX5" fmla="*/ 1468513 w 1494463"/>
              <a:gd name="connsiteY5" fmla="*/ 672856 h 1775651"/>
              <a:gd name="connsiteX6" fmla="*/ 1336927 w 1494463"/>
              <a:gd name="connsiteY6" fmla="*/ 154877 h 1775651"/>
              <a:gd name="connsiteX7" fmla="*/ 839087 w 1494463"/>
              <a:gd name="connsiteY7" fmla="*/ 21205 h 1775651"/>
              <a:gd name="connsiteX8" fmla="*/ 360355 w 1494463"/>
              <a:gd name="connsiteY8" fmla="*/ 534641 h 1775651"/>
              <a:gd name="connsiteX0" fmla="*/ 360355 w 1491064"/>
              <a:gd name="connsiteY0" fmla="*/ 552327 h 1793337"/>
              <a:gd name="connsiteX1" fmla="*/ 3 w 1491064"/>
              <a:gd name="connsiteY1" fmla="*/ 957886 h 1793337"/>
              <a:gd name="connsiteX2" fmla="*/ 367657 w 1491064"/>
              <a:gd name="connsiteY2" fmla="*/ 1525992 h 1793337"/>
              <a:gd name="connsiteX3" fmla="*/ 1186523 w 1491064"/>
              <a:gd name="connsiteY3" fmla="*/ 1793336 h 1793337"/>
              <a:gd name="connsiteX4" fmla="*/ 1467465 w 1491064"/>
              <a:gd name="connsiteY4" fmla="*/ 1528499 h 1793337"/>
              <a:gd name="connsiteX5" fmla="*/ 1468513 w 1491064"/>
              <a:gd name="connsiteY5" fmla="*/ 690542 h 1793337"/>
              <a:gd name="connsiteX6" fmla="*/ 1407977 w 1491064"/>
              <a:gd name="connsiteY6" fmla="*/ 109278 h 1793337"/>
              <a:gd name="connsiteX7" fmla="*/ 839087 w 1491064"/>
              <a:gd name="connsiteY7" fmla="*/ 38891 h 1793337"/>
              <a:gd name="connsiteX8" fmla="*/ 360355 w 1491064"/>
              <a:gd name="connsiteY8" fmla="*/ 552327 h 1793337"/>
              <a:gd name="connsiteX0" fmla="*/ 360355 w 1502818"/>
              <a:gd name="connsiteY0" fmla="*/ 552327 h 1612281"/>
              <a:gd name="connsiteX1" fmla="*/ 3 w 1502818"/>
              <a:gd name="connsiteY1" fmla="*/ 957886 h 1612281"/>
              <a:gd name="connsiteX2" fmla="*/ 367657 w 1502818"/>
              <a:gd name="connsiteY2" fmla="*/ 1525992 h 1612281"/>
              <a:gd name="connsiteX3" fmla="*/ 1026659 w 1502818"/>
              <a:gd name="connsiteY3" fmla="*/ 1582385 h 1612281"/>
              <a:gd name="connsiteX4" fmla="*/ 1467465 w 1502818"/>
              <a:gd name="connsiteY4" fmla="*/ 1528499 h 1612281"/>
              <a:gd name="connsiteX5" fmla="*/ 1468513 w 1502818"/>
              <a:gd name="connsiteY5" fmla="*/ 690542 h 1612281"/>
              <a:gd name="connsiteX6" fmla="*/ 1407977 w 1502818"/>
              <a:gd name="connsiteY6" fmla="*/ 109278 h 1612281"/>
              <a:gd name="connsiteX7" fmla="*/ 839087 w 1502818"/>
              <a:gd name="connsiteY7" fmla="*/ 38891 h 1612281"/>
              <a:gd name="connsiteX8" fmla="*/ 360355 w 1502818"/>
              <a:gd name="connsiteY8" fmla="*/ 552327 h 1612281"/>
              <a:gd name="connsiteX0" fmla="*/ 360384 w 1502847"/>
              <a:gd name="connsiteY0" fmla="*/ 552327 h 1803602"/>
              <a:gd name="connsiteX1" fmla="*/ 32 w 1502847"/>
              <a:gd name="connsiteY1" fmla="*/ 957886 h 1803602"/>
              <a:gd name="connsiteX2" fmla="*/ 385448 w 1502847"/>
              <a:gd name="connsiteY2" fmla="*/ 1779134 h 1803602"/>
              <a:gd name="connsiteX3" fmla="*/ 1026688 w 1502847"/>
              <a:gd name="connsiteY3" fmla="*/ 1582385 h 1803602"/>
              <a:gd name="connsiteX4" fmla="*/ 1467494 w 1502847"/>
              <a:gd name="connsiteY4" fmla="*/ 1528499 h 1803602"/>
              <a:gd name="connsiteX5" fmla="*/ 1468542 w 1502847"/>
              <a:gd name="connsiteY5" fmla="*/ 690542 h 1803602"/>
              <a:gd name="connsiteX6" fmla="*/ 1408006 w 1502847"/>
              <a:gd name="connsiteY6" fmla="*/ 109278 h 1803602"/>
              <a:gd name="connsiteX7" fmla="*/ 839116 w 1502847"/>
              <a:gd name="connsiteY7" fmla="*/ 38891 h 1803602"/>
              <a:gd name="connsiteX8" fmla="*/ 360384 w 1502847"/>
              <a:gd name="connsiteY8" fmla="*/ 552327 h 1803602"/>
              <a:gd name="connsiteX0" fmla="*/ 360384 w 1502847"/>
              <a:gd name="connsiteY0" fmla="*/ 552327 h 1826319"/>
              <a:gd name="connsiteX1" fmla="*/ 32 w 1502847"/>
              <a:gd name="connsiteY1" fmla="*/ 957886 h 1826319"/>
              <a:gd name="connsiteX2" fmla="*/ 385448 w 1502847"/>
              <a:gd name="connsiteY2" fmla="*/ 1779134 h 1826319"/>
              <a:gd name="connsiteX3" fmla="*/ 1026688 w 1502847"/>
              <a:gd name="connsiteY3" fmla="*/ 1582385 h 1826319"/>
              <a:gd name="connsiteX4" fmla="*/ 1467494 w 1502847"/>
              <a:gd name="connsiteY4" fmla="*/ 1528499 h 1826319"/>
              <a:gd name="connsiteX5" fmla="*/ 1468542 w 1502847"/>
              <a:gd name="connsiteY5" fmla="*/ 690542 h 1826319"/>
              <a:gd name="connsiteX6" fmla="*/ 1408006 w 1502847"/>
              <a:gd name="connsiteY6" fmla="*/ 109278 h 1826319"/>
              <a:gd name="connsiteX7" fmla="*/ 839116 w 1502847"/>
              <a:gd name="connsiteY7" fmla="*/ 38891 h 1826319"/>
              <a:gd name="connsiteX8" fmla="*/ 360384 w 1502847"/>
              <a:gd name="connsiteY8" fmla="*/ 552327 h 1826319"/>
              <a:gd name="connsiteX0" fmla="*/ 289852 w 1503366"/>
              <a:gd name="connsiteY0" fmla="*/ 461730 h 1820101"/>
              <a:gd name="connsiteX1" fmla="*/ 551 w 1503366"/>
              <a:gd name="connsiteY1" fmla="*/ 951668 h 1820101"/>
              <a:gd name="connsiteX2" fmla="*/ 385967 w 1503366"/>
              <a:gd name="connsiteY2" fmla="*/ 1772916 h 1820101"/>
              <a:gd name="connsiteX3" fmla="*/ 1027207 w 1503366"/>
              <a:gd name="connsiteY3" fmla="*/ 1576167 h 1820101"/>
              <a:gd name="connsiteX4" fmla="*/ 1468013 w 1503366"/>
              <a:gd name="connsiteY4" fmla="*/ 1522281 h 1820101"/>
              <a:gd name="connsiteX5" fmla="*/ 1469061 w 1503366"/>
              <a:gd name="connsiteY5" fmla="*/ 684324 h 1820101"/>
              <a:gd name="connsiteX6" fmla="*/ 1408525 w 1503366"/>
              <a:gd name="connsiteY6" fmla="*/ 103060 h 1820101"/>
              <a:gd name="connsiteX7" fmla="*/ 839635 w 1503366"/>
              <a:gd name="connsiteY7" fmla="*/ 32673 h 1820101"/>
              <a:gd name="connsiteX8" fmla="*/ 289852 w 1503366"/>
              <a:gd name="connsiteY8" fmla="*/ 461730 h 1820101"/>
              <a:gd name="connsiteX0" fmla="*/ 293376 w 1506890"/>
              <a:gd name="connsiteY0" fmla="*/ 461730 h 1820101"/>
              <a:gd name="connsiteX1" fmla="*/ 4075 w 1506890"/>
              <a:gd name="connsiteY1" fmla="*/ 951668 h 1820101"/>
              <a:gd name="connsiteX2" fmla="*/ 389491 w 1506890"/>
              <a:gd name="connsiteY2" fmla="*/ 1772916 h 1820101"/>
              <a:gd name="connsiteX3" fmla="*/ 1030731 w 1506890"/>
              <a:gd name="connsiteY3" fmla="*/ 1576167 h 1820101"/>
              <a:gd name="connsiteX4" fmla="*/ 1471537 w 1506890"/>
              <a:gd name="connsiteY4" fmla="*/ 1522281 h 1820101"/>
              <a:gd name="connsiteX5" fmla="*/ 1472585 w 1506890"/>
              <a:gd name="connsiteY5" fmla="*/ 684324 h 1820101"/>
              <a:gd name="connsiteX6" fmla="*/ 1412049 w 1506890"/>
              <a:gd name="connsiteY6" fmla="*/ 103060 h 1820101"/>
              <a:gd name="connsiteX7" fmla="*/ 843159 w 1506890"/>
              <a:gd name="connsiteY7" fmla="*/ 32673 h 1820101"/>
              <a:gd name="connsiteX8" fmla="*/ 293376 w 1506890"/>
              <a:gd name="connsiteY8" fmla="*/ 461730 h 1820101"/>
              <a:gd name="connsiteX0" fmla="*/ 203955 w 1545103"/>
              <a:gd name="connsiteY0" fmla="*/ 206126 h 1802639"/>
              <a:gd name="connsiteX1" fmla="*/ 42288 w 1545103"/>
              <a:gd name="connsiteY1" fmla="*/ 934206 h 1802639"/>
              <a:gd name="connsiteX2" fmla="*/ 427704 w 1545103"/>
              <a:gd name="connsiteY2" fmla="*/ 1755454 h 1802639"/>
              <a:gd name="connsiteX3" fmla="*/ 1068944 w 1545103"/>
              <a:gd name="connsiteY3" fmla="*/ 1558705 h 1802639"/>
              <a:gd name="connsiteX4" fmla="*/ 1509750 w 1545103"/>
              <a:gd name="connsiteY4" fmla="*/ 1504819 h 1802639"/>
              <a:gd name="connsiteX5" fmla="*/ 1510798 w 1545103"/>
              <a:gd name="connsiteY5" fmla="*/ 666862 h 1802639"/>
              <a:gd name="connsiteX6" fmla="*/ 1450262 w 1545103"/>
              <a:gd name="connsiteY6" fmla="*/ 85598 h 1802639"/>
              <a:gd name="connsiteX7" fmla="*/ 881372 w 1545103"/>
              <a:gd name="connsiteY7" fmla="*/ 15211 h 1802639"/>
              <a:gd name="connsiteX8" fmla="*/ 203955 w 1545103"/>
              <a:gd name="connsiteY8" fmla="*/ 206126 h 1802639"/>
              <a:gd name="connsiteX0" fmla="*/ 147252 w 1634267"/>
              <a:gd name="connsiteY0" fmla="*/ 113266 h 1796376"/>
              <a:gd name="connsiteX1" fmla="*/ 131452 w 1634267"/>
              <a:gd name="connsiteY1" fmla="*/ 927943 h 1796376"/>
              <a:gd name="connsiteX2" fmla="*/ 516868 w 1634267"/>
              <a:gd name="connsiteY2" fmla="*/ 1749191 h 1796376"/>
              <a:gd name="connsiteX3" fmla="*/ 1158108 w 1634267"/>
              <a:gd name="connsiteY3" fmla="*/ 1552442 h 1796376"/>
              <a:gd name="connsiteX4" fmla="*/ 1598914 w 1634267"/>
              <a:gd name="connsiteY4" fmla="*/ 1498556 h 1796376"/>
              <a:gd name="connsiteX5" fmla="*/ 1599962 w 1634267"/>
              <a:gd name="connsiteY5" fmla="*/ 660599 h 1796376"/>
              <a:gd name="connsiteX6" fmla="*/ 1539426 w 1634267"/>
              <a:gd name="connsiteY6" fmla="*/ 79335 h 1796376"/>
              <a:gd name="connsiteX7" fmla="*/ 970536 w 1634267"/>
              <a:gd name="connsiteY7" fmla="*/ 8948 h 1796376"/>
              <a:gd name="connsiteX8" fmla="*/ 147252 w 1634267"/>
              <a:gd name="connsiteY8" fmla="*/ 113266 h 1796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34267" h="1796376">
                <a:moveTo>
                  <a:pt x="147252" y="113266"/>
                </a:moveTo>
                <a:cubicBezTo>
                  <a:pt x="-139307" y="245497"/>
                  <a:pt x="69849" y="655289"/>
                  <a:pt x="131452" y="927943"/>
                </a:cubicBezTo>
                <a:cubicBezTo>
                  <a:pt x="193055" y="1200597"/>
                  <a:pt x="345759" y="1645108"/>
                  <a:pt x="516868" y="1749191"/>
                </a:cubicBezTo>
                <a:cubicBezTo>
                  <a:pt x="687977" y="1853274"/>
                  <a:pt x="1013294" y="1784070"/>
                  <a:pt x="1158108" y="1552442"/>
                </a:cubicBezTo>
                <a:cubicBezTo>
                  <a:pt x="1302922" y="1320814"/>
                  <a:pt x="1525272" y="1647197"/>
                  <a:pt x="1598914" y="1498556"/>
                </a:cubicBezTo>
                <a:cubicBezTo>
                  <a:pt x="1672556" y="1349916"/>
                  <a:pt x="1609877" y="897136"/>
                  <a:pt x="1599962" y="660599"/>
                </a:cubicBezTo>
                <a:cubicBezTo>
                  <a:pt x="1590047" y="424062"/>
                  <a:pt x="1578419" y="187943"/>
                  <a:pt x="1539426" y="79335"/>
                </a:cubicBezTo>
                <a:cubicBezTo>
                  <a:pt x="1500433" y="-29273"/>
                  <a:pt x="1202565" y="3293"/>
                  <a:pt x="970536" y="8948"/>
                </a:cubicBezTo>
                <a:cubicBezTo>
                  <a:pt x="738507" y="14603"/>
                  <a:pt x="433811" y="-18965"/>
                  <a:pt x="147252" y="113266"/>
                </a:cubicBezTo>
                <a:close/>
              </a:path>
            </a:pathLst>
          </a:custGeom>
          <a:gradFill flip="none" rotWithShape="1">
            <a:gsLst>
              <a:gs pos="0">
                <a:srgbClr val="9CDFF9"/>
              </a:gs>
              <a:gs pos="100000">
                <a:schemeClr val="bg1"/>
              </a:gs>
              <a:gs pos="57000">
                <a:schemeClr val="accent5">
                  <a:lumMod val="20000"/>
                  <a:lumOff val="80000"/>
                </a:schemeClr>
              </a:gs>
            </a:gsLst>
            <a:lin ang="0" scaled="1"/>
            <a:tileRect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573" name="TextBox 572">
            <a:extLst>
              <a:ext uri="{FF2B5EF4-FFF2-40B4-BE49-F238E27FC236}">
                <a16:creationId xmlns:a16="http://schemas.microsoft.com/office/drawing/2014/main" id="{59DB778E-F23D-6C41-8A2D-8F08BD46CBCB}"/>
              </a:ext>
            </a:extLst>
          </p:cNvPr>
          <p:cNvSpPr txBox="1"/>
          <p:nvPr/>
        </p:nvSpPr>
        <p:spPr>
          <a:xfrm>
            <a:off x="9427201" y="1851195"/>
            <a:ext cx="1725088" cy="2862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90000"/>
              </a:lnSpc>
            </a:pPr>
            <a:r>
              <a:rPr lang="en-US" sz="1400" dirty="0"/>
              <a:t>national or global ISP</a:t>
            </a:r>
          </a:p>
        </p:txBody>
      </p:sp>
      <p:sp>
        <p:nvSpPr>
          <p:cNvPr id="655" name="Rectangle 654">
            <a:extLst>
              <a:ext uri="{FF2B5EF4-FFF2-40B4-BE49-F238E27FC236}">
                <a16:creationId xmlns:a16="http://schemas.microsoft.com/office/drawing/2014/main" id="{2DCB9395-41DC-D844-A0B1-59B5BDD3151F}"/>
              </a:ext>
            </a:extLst>
          </p:cNvPr>
          <p:cNvSpPr/>
          <p:nvPr/>
        </p:nvSpPr>
        <p:spPr>
          <a:xfrm>
            <a:off x="9279068" y="3677908"/>
            <a:ext cx="305749" cy="197847"/>
          </a:xfrm>
          <a:prstGeom prst="rect">
            <a:avLst/>
          </a:prstGeom>
          <a:solidFill>
            <a:srgbClr val="9CDFF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53" name="TextBox 652">
            <a:extLst>
              <a:ext uri="{FF2B5EF4-FFF2-40B4-BE49-F238E27FC236}">
                <a16:creationId xmlns:a16="http://schemas.microsoft.com/office/drawing/2014/main" id="{C34CA97E-4007-3540-925A-3C739C254049}"/>
              </a:ext>
            </a:extLst>
          </p:cNvPr>
          <p:cNvSpPr txBox="1"/>
          <p:nvPr/>
        </p:nvSpPr>
        <p:spPr>
          <a:xfrm>
            <a:off x="8766162" y="3447919"/>
            <a:ext cx="1040639" cy="4801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90000"/>
              </a:lnSpc>
            </a:pPr>
            <a:r>
              <a:rPr lang="en-US" sz="1400" dirty="0"/>
              <a:t>local or regional ISP</a:t>
            </a:r>
          </a:p>
        </p:txBody>
      </p:sp>
      <p:sp>
        <p:nvSpPr>
          <p:cNvPr id="657" name="TextBox 656">
            <a:extLst>
              <a:ext uri="{FF2B5EF4-FFF2-40B4-BE49-F238E27FC236}">
                <a16:creationId xmlns:a16="http://schemas.microsoft.com/office/drawing/2014/main" id="{7DCF99E9-1DFC-0241-B2E7-471998268663}"/>
              </a:ext>
            </a:extLst>
          </p:cNvPr>
          <p:cNvSpPr txBox="1"/>
          <p:nvPr/>
        </p:nvSpPr>
        <p:spPr>
          <a:xfrm>
            <a:off x="10917767" y="4677937"/>
            <a:ext cx="813043" cy="3831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90000"/>
              </a:lnSpc>
            </a:pPr>
            <a:r>
              <a:rPr lang="en-US" sz="1050" dirty="0"/>
              <a:t>datacenter </a:t>
            </a:r>
          </a:p>
          <a:p>
            <a:pPr>
              <a:lnSpc>
                <a:spcPct val="90000"/>
              </a:lnSpc>
            </a:pPr>
            <a:r>
              <a:rPr lang="en-US" sz="1050" dirty="0"/>
              <a:t>network</a:t>
            </a:r>
          </a:p>
        </p:txBody>
      </p:sp>
      <p:sp>
        <p:nvSpPr>
          <p:cNvPr id="658" name="TextBox 657">
            <a:extLst>
              <a:ext uri="{FF2B5EF4-FFF2-40B4-BE49-F238E27FC236}">
                <a16:creationId xmlns:a16="http://schemas.microsoft.com/office/drawing/2014/main" id="{173BD163-3F4D-944E-B86B-3275B779D5A8}"/>
              </a:ext>
            </a:extLst>
          </p:cNvPr>
          <p:cNvSpPr txBox="1"/>
          <p:nvPr/>
        </p:nvSpPr>
        <p:spPr>
          <a:xfrm>
            <a:off x="10063018" y="4228248"/>
            <a:ext cx="843051" cy="6740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90000"/>
              </a:lnSpc>
            </a:pPr>
            <a:r>
              <a:rPr lang="en-US" sz="1400" dirty="0"/>
              <a:t>content </a:t>
            </a:r>
          </a:p>
          <a:p>
            <a:pPr>
              <a:lnSpc>
                <a:spcPct val="90000"/>
              </a:lnSpc>
            </a:pPr>
            <a:r>
              <a:rPr lang="en-US" sz="1400" dirty="0"/>
              <a:t>provider </a:t>
            </a:r>
          </a:p>
          <a:p>
            <a:pPr>
              <a:lnSpc>
                <a:spcPct val="90000"/>
              </a:lnSpc>
            </a:pPr>
            <a:r>
              <a:rPr lang="en-US" sz="1400" dirty="0"/>
              <a:t>network</a:t>
            </a:r>
            <a:endParaRPr lang="en-US" sz="1000" dirty="0"/>
          </a:p>
        </p:txBody>
      </p:sp>
      <p:cxnSp>
        <p:nvCxnSpPr>
          <p:cNvPr id="830" name="Straight Connector 829">
            <a:extLst>
              <a:ext uri="{FF2B5EF4-FFF2-40B4-BE49-F238E27FC236}">
                <a16:creationId xmlns:a16="http://schemas.microsoft.com/office/drawing/2014/main" id="{B163CA8C-EB1E-A14C-9A66-BC297C1207E6}"/>
              </a:ext>
            </a:extLst>
          </p:cNvPr>
          <p:cNvCxnSpPr>
            <a:cxnSpLocks/>
          </p:cNvCxnSpPr>
          <p:nvPr/>
        </p:nvCxnSpPr>
        <p:spPr>
          <a:xfrm flipH="1" flipV="1">
            <a:off x="10559920" y="3580125"/>
            <a:ext cx="412964" cy="6371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7" name="Straight Connector 826">
            <a:extLst>
              <a:ext uri="{FF2B5EF4-FFF2-40B4-BE49-F238E27FC236}">
                <a16:creationId xmlns:a16="http://schemas.microsoft.com/office/drawing/2014/main" id="{5423E50E-9196-7E41-B2E3-7EFFBB807850}"/>
              </a:ext>
            </a:extLst>
          </p:cNvPr>
          <p:cNvCxnSpPr>
            <a:cxnSpLocks/>
          </p:cNvCxnSpPr>
          <p:nvPr/>
        </p:nvCxnSpPr>
        <p:spPr>
          <a:xfrm flipH="1" flipV="1">
            <a:off x="10660835" y="3640684"/>
            <a:ext cx="345866" cy="73897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5" name="Straight Connector 824">
            <a:extLst>
              <a:ext uri="{FF2B5EF4-FFF2-40B4-BE49-F238E27FC236}">
                <a16:creationId xmlns:a16="http://schemas.microsoft.com/office/drawing/2014/main" id="{D736E0FF-D607-3B4C-A87A-D415301D67BE}"/>
              </a:ext>
            </a:extLst>
          </p:cNvPr>
          <p:cNvCxnSpPr>
            <a:cxnSpLocks/>
          </p:cNvCxnSpPr>
          <p:nvPr/>
        </p:nvCxnSpPr>
        <p:spPr>
          <a:xfrm flipV="1">
            <a:off x="10636897" y="3633421"/>
            <a:ext cx="335987" cy="39534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3" name="Straight Connector 822">
            <a:extLst>
              <a:ext uri="{FF2B5EF4-FFF2-40B4-BE49-F238E27FC236}">
                <a16:creationId xmlns:a16="http://schemas.microsoft.com/office/drawing/2014/main" id="{412118DA-F614-8A42-80A7-8D427CB9D063}"/>
              </a:ext>
            </a:extLst>
          </p:cNvPr>
          <p:cNvCxnSpPr>
            <a:cxnSpLocks/>
          </p:cNvCxnSpPr>
          <p:nvPr/>
        </p:nvCxnSpPr>
        <p:spPr>
          <a:xfrm flipH="1" flipV="1">
            <a:off x="10570774" y="3594896"/>
            <a:ext cx="1" cy="48574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9" name="Straight Connector 818">
            <a:extLst>
              <a:ext uri="{FF2B5EF4-FFF2-40B4-BE49-F238E27FC236}">
                <a16:creationId xmlns:a16="http://schemas.microsoft.com/office/drawing/2014/main" id="{1F000A1C-019C-AC40-8B26-99394BC90A3F}"/>
              </a:ext>
            </a:extLst>
          </p:cNvPr>
          <p:cNvCxnSpPr>
            <a:cxnSpLocks/>
          </p:cNvCxnSpPr>
          <p:nvPr/>
        </p:nvCxnSpPr>
        <p:spPr>
          <a:xfrm flipH="1" flipV="1">
            <a:off x="10550620" y="4071642"/>
            <a:ext cx="508543" cy="34864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8" name="Straight Connector 817">
            <a:extLst>
              <a:ext uri="{FF2B5EF4-FFF2-40B4-BE49-F238E27FC236}">
                <a16:creationId xmlns:a16="http://schemas.microsoft.com/office/drawing/2014/main" id="{E581177E-ADBB-324A-BE56-FFA64730F33D}"/>
              </a:ext>
            </a:extLst>
          </p:cNvPr>
          <p:cNvCxnSpPr>
            <a:cxnSpLocks/>
          </p:cNvCxnSpPr>
          <p:nvPr/>
        </p:nvCxnSpPr>
        <p:spPr>
          <a:xfrm flipH="1">
            <a:off x="9895195" y="4087742"/>
            <a:ext cx="65542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6" name="Straight Connector 815">
            <a:extLst>
              <a:ext uri="{FF2B5EF4-FFF2-40B4-BE49-F238E27FC236}">
                <a16:creationId xmlns:a16="http://schemas.microsoft.com/office/drawing/2014/main" id="{D0BFF2F4-0B07-CF45-A69B-7B91FA12DE36}"/>
              </a:ext>
            </a:extLst>
          </p:cNvPr>
          <p:cNvCxnSpPr>
            <a:cxnSpLocks/>
          </p:cNvCxnSpPr>
          <p:nvPr/>
        </p:nvCxnSpPr>
        <p:spPr>
          <a:xfrm flipH="1">
            <a:off x="9219616" y="4087742"/>
            <a:ext cx="65542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3" name="Straight Connector 812">
            <a:extLst>
              <a:ext uri="{FF2B5EF4-FFF2-40B4-BE49-F238E27FC236}">
                <a16:creationId xmlns:a16="http://schemas.microsoft.com/office/drawing/2014/main" id="{E3568D00-797E-F542-B47B-DC40257A1AF2}"/>
              </a:ext>
            </a:extLst>
          </p:cNvPr>
          <p:cNvCxnSpPr>
            <a:cxnSpLocks/>
          </p:cNvCxnSpPr>
          <p:nvPr/>
        </p:nvCxnSpPr>
        <p:spPr>
          <a:xfrm flipH="1">
            <a:off x="9276868" y="3507672"/>
            <a:ext cx="382424" cy="51705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1" name="Straight Connector 810">
            <a:extLst>
              <a:ext uri="{FF2B5EF4-FFF2-40B4-BE49-F238E27FC236}">
                <a16:creationId xmlns:a16="http://schemas.microsoft.com/office/drawing/2014/main" id="{B5D2DFB3-E4DE-3C49-8F72-DC09F553A5F3}"/>
              </a:ext>
            </a:extLst>
          </p:cNvPr>
          <p:cNvCxnSpPr>
            <a:cxnSpLocks/>
          </p:cNvCxnSpPr>
          <p:nvPr/>
        </p:nvCxnSpPr>
        <p:spPr>
          <a:xfrm>
            <a:off x="9733069" y="3507672"/>
            <a:ext cx="0" cy="54029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8" name="Straight Connector 807">
            <a:extLst>
              <a:ext uri="{FF2B5EF4-FFF2-40B4-BE49-F238E27FC236}">
                <a16:creationId xmlns:a16="http://schemas.microsoft.com/office/drawing/2014/main" id="{F9A85AAA-3DAA-6946-B559-D97F731B61D5}"/>
              </a:ext>
            </a:extLst>
          </p:cNvPr>
          <p:cNvCxnSpPr/>
          <p:nvPr/>
        </p:nvCxnSpPr>
        <p:spPr>
          <a:xfrm>
            <a:off x="10137668" y="2754692"/>
            <a:ext cx="488174" cy="83933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3" name="Straight Connector 562">
            <a:extLst>
              <a:ext uri="{FF2B5EF4-FFF2-40B4-BE49-F238E27FC236}">
                <a16:creationId xmlns:a16="http://schemas.microsoft.com/office/drawing/2014/main" id="{12CE73BA-DDE8-5741-9E5E-64CA353BA98C}"/>
              </a:ext>
            </a:extLst>
          </p:cNvPr>
          <p:cNvCxnSpPr>
            <a:cxnSpLocks/>
          </p:cNvCxnSpPr>
          <p:nvPr/>
        </p:nvCxnSpPr>
        <p:spPr>
          <a:xfrm flipH="1">
            <a:off x="9798719" y="2695013"/>
            <a:ext cx="380432" cy="694807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4" name="Straight Connector 563">
            <a:extLst>
              <a:ext uri="{FF2B5EF4-FFF2-40B4-BE49-F238E27FC236}">
                <a16:creationId xmlns:a16="http://schemas.microsoft.com/office/drawing/2014/main" id="{CE6E1140-BC2F-9947-9B51-91DC5079ABB1}"/>
              </a:ext>
            </a:extLst>
          </p:cNvPr>
          <p:cNvCxnSpPr/>
          <p:nvPr/>
        </p:nvCxnSpPr>
        <p:spPr>
          <a:xfrm flipH="1">
            <a:off x="10100635" y="2169432"/>
            <a:ext cx="761467" cy="577355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5" name="Straight Connector 564">
            <a:extLst>
              <a:ext uri="{FF2B5EF4-FFF2-40B4-BE49-F238E27FC236}">
                <a16:creationId xmlns:a16="http://schemas.microsoft.com/office/drawing/2014/main" id="{9EF5B4FA-3960-F54C-936B-C64147078447}"/>
              </a:ext>
            </a:extLst>
          </p:cNvPr>
          <p:cNvCxnSpPr/>
          <p:nvPr/>
        </p:nvCxnSpPr>
        <p:spPr>
          <a:xfrm flipH="1">
            <a:off x="10100635" y="2268313"/>
            <a:ext cx="3970" cy="518461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6" name="Straight Connector 565">
            <a:extLst>
              <a:ext uri="{FF2B5EF4-FFF2-40B4-BE49-F238E27FC236}">
                <a16:creationId xmlns:a16="http://schemas.microsoft.com/office/drawing/2014/main" id="{691B45AC-C5E3-D24E-9C63-05D00B08C71D}"/>
              </a:ext>
            </a:extLst>
          </p:cNvPr>
          <p:cNvCxnSpPr/>
          <p:nvPr/>
        </p:nvCxnSpPr>
        <p:spPr>
          <a:xfrm flipH="1">
            <a:off x="10672135" y="2200506"/>
            <a:ext cx="149360" cy="518461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7" name="Straight Connector 566">
            <a:extLst>
              <a:ext uri="{FF2B5EF4-FFF2-40B4-BE49-F238E27FC236}">
                <a16:creationId xmlns:a16="http://schemas.microsoft.com/office/drawing/2014/main" id="{59EB46BB-F3EA-4248-B631-AC80BEB74EF0}"/>
              </a:ext>
            </a:extLst>
          </p:cNvPr>
          <p:cNvCxnSpPr/>
          <p:nvPr/>
        </p:nvCxnSpPr>
        <p:spPr>
          <a:xfrm flipH="1">
            <a:off x="10142166" y="2718967"/>
            <a:ext cx="574283" cy="27820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8" name="Straight Connector 567">
            <a:extLst>
              <a:ext uri="{FF2B5EF4-FFF2-40B4-BE49-F238E27FC236}">
                <a16:creationId xmlns:a16="http://schemas.microsoft.com/office/drawing/2014/main" id="{C562C7DD-3FD1-0E4C-B308-744C6C87FC79}"/>
              </a:ext>
            </a:extLst>
          </p:cNvPr>
          <p:cNvCxnSpPr/>
          <p:nvPr/>
        </p:nvCxnSpPr>
        <p:spPr>
          <a:xfrm flipH="1">
            <a:off x="10069542" y="2169432"/>
            <a:ext cx="788589" cy="98881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9" name="Straight Connector 568">
            <a:extLst>
              <a:ext uri="{FF2B5EF4-FFF2-40B4-BE49-F238E27FC236}">
                <a16:creationId xmlns:a16="http://schemas.microsoft.com/office/drawing/2014/main" id="{6793D61B-AD50-A246-A5C0-38DF48C17738}"/>
              </a:ext>
            </a:extLst>
          </p:cNvPr>
          <p:cNvCxnSpPr/>
          <p:nvPr/>
        </p:nvCxnSpPr>
        <p:spPr>
          <a:xfrm flipH="1">
            <a:off x="10862103" y="2127325"/>
            <a:ext cx="279002" cy="42107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70" name="Straight Connector 569">
            <a:extLst>
              <a:ext uri="{FF2B5EF4-FFF2-40B4-BE49-F238E27FC236}">
                <a16:creationId xmlns:a16="http://schemas.microsoft.com/office/drawing/2014/main" id="{EDD09B84-3AA8-0948-AB6C-1D5CBFFC5293}"/>
              </a:ext>
            </a:extLst>
          </p:cNvPr>
          <p:cNvCxnSpPr/>
          <p:nvPr/>
        </p:nvCxnSpPr>
        <p:spPr>
          <a:xfrm flipH="1" flipV="1">
            <a:off x="10681994" y="2718967"/>
            <a:ext cx="353541" cy="67807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74" name="Straight Connector 573">
            <a:extLst>
              <a:ext uri="{FF2B5EF4-FFF2-40B4-BE49-F238E27FC236}">
                <a16:creationId xmlns:a16="http://schemas.microsoft.com/office/drawing/2014/main" id="{C777BA08-17B1-254B-BCB6-583E10254EC6}"/>
              </a:ext>
            </a:extLst>
          </p:cNvPr>
          <p:cNvCxnSpPr/>
          <p:nvPr/>
        </p:nvCxnSpPr>
        <p:spPr>
          <a:xfrm flipH="1">
            <a:off x="8769223" y="2268313"/>
            <a:ext cx="1300319" cy="606622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43" name="Line 541">
            <a:extLst>
              <a:ext uri="{FF2B5EF4-FFF2-40B4-BE49-F238E27FC236}">
                <a16:creationId xmlns:a16="http://schemas.microsoft.com/office/drawing/2014/main" id="{C44ADC96-78DA-C64F-AF97-4FFA68D2ED1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9378705" y="4113379"/>
            <a:ext cx="429324" cy="70560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" name="Line 424">
            <a:extLst>
              <a:ext uri="{FF2B5EF4-FFF2-40B4-BE49-F238E27FC236}">
                <a16:creationId xmlns:a16="http://schemas.microsoft.com/office/drawing/2014/main" id="{845B46BE-685D-2D4E-AD26-5684794D19D9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244554" y="4047456"/>
            <a:ext cx="969051" cy="31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3" name="Oval 800">
            <a:extLst>
              <a:ext uri="{FF2B5EF4-FFF2-40B4-BE49-F238E27FC236}">
                <a16:creationId xmlns:a16="http://schemas.microsoft.com/office/drawing/2014/main" id="{271D03F6-D85B-EC41-803D-EFAA96DAE8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74541" y="2292995"/>
            <a:ext cx="52388" cy="49485"/>
          </a:xfrm>
          <a:prstGeom prst="ellipse">
            <a:avLst/>
          </a:prstGeom>
          <a:solidFill>
            <a:schemeClr val="tx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2400">
              <a:latin typeface="Arial" panose="020B0604020202020204" pitchFamily="34" charset="0"/>
            </a:endParaRPr>
          </a:p>
        </p:txBody>
      </p:sp>
      <p:grpSp>
        <p:nvGrpSpPr>
          <p:cNvPr id="615" name="Group 614">
            <a:extLst>
              <a:ext uri="{FF2B5EF4-FFF2-40B4-BE49-F238E27FC236}">
                <a16:creationId xmlns:a16="http://schemas.microsoft.com/office/drawing/2014/main" id="{E166183D-5423-4E4A-AD63-A361EDE184C0}"/>
              </a:ext>
            </a:extLst>
          </p:cNvPr>
          <p:cNvGrpSpPr/>
          <p:nvPr/>
        </p:nvGrpSpPr>
        <p:grpSpPr>
          <a:xfrm>
            <a:off x="10410609" y="3496138"/>
            <a:ext cx="353678" cy="198344"/>
            <a:chOff x="7493876" y="2774731"/>
            <a:chExt cx="1481958" cy="894622"/>
          </a:xfrm>
        </p:grpSpPr>
        <p:sp>
          <p:nvSpPr>
            <p:cNvPr id="616" name="Freeform 615">
              <a:extLst>
                <a:ext uri="{FF2B5EF4-FFF2-40B4-BE49-F238E27FC236}">
                  <a16:creationId xmlns:a16="http://schemas.microsoft.com/office/drawing/2014/main" id="{8470D159-2329-7F46-9191-000B96A32C7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617" name="Oval 616">
              <a:extLst>
                <a:ext uri="{FF2B5EF4-FFF2-40B4-BE49-F238E27FC236}">
                  <a16:creationId xmlns:a16="http://schemas.microsoft.com/office/drawing/2014/main" id="{825BDAE5-F4DB-9148-9BC8-0F6F2D1E653F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618" name="Group 617">
              <a:extLst>
                <a:ext uri="{FF2B5EF4-FFF2-40B4-BE49-F238E27FC236}">
                  <a16:creationId xmlns:a16="http://schemas.microsoft.com/office/drawing/2014/main" id="{237F0420-A845-064A-97A2-458F63D673CA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619" name="Freeform 618">
                <a:extLst>
                  <a:ext uri="{FF2B5EF4-FFF2-40B4-BE49-F238E27FC236}">
                    <a16:creationId xmlns:a16="http://schemas.microsoft.com/office/drawing/2014/main" id="{D11109B9-8A56-A945-BA04-5A564B10300A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20" name="Freeform 619">
                <a:extLst>
                  <a:ext uri="{FF2B5EF4-FFF2-40B4-BE49-F238E27FC236}">
                    <a16:creationId xmlns:a16="http://schemas.microsoft.com/office/drawing/2014/main" id="{170AB2AC-06DB-034E-A5C4-0C8F62E3BE40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21" name="Freeform 620">
                <a:extLst>
                  <a:ext uri="{FF2B5EF4-FFF2-40B4-BE49-F238E27FC236}">
                    <a16:creationId xmlns:a16="http://schemas.microsoft.com/office/drawing/2014/main" id="{E41AEAC2-F85C-4A4E-B0B9-D5C02217D60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22" name="Freeform 621">
                <a:extLst>
                  <a:ext uri="{FF2B5EF4-FFF2-40B4-BE49-F238E27FC236}">
                    <a16:creationId xmlns:a16="http://schemas.microsoft.com/office/drawing/2014/main" id="{7955A7EE-741F-9740-8344-A2BC817675A5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577" name="Group 576">
            <a:extLst>
              <a:ext uri="{FF2B5EF4-FFF2-40B4-BE49-F238E27FC236}">
                <a16:creationId xmlns:a16="http://schemas.microsoft.com/office/drawing/2014/main" id="{C471E59B-7A0B-AE4F-95D6-F76514D2D55A}"/>
              </a:ext>
            </a:extLst>
          </p:cNvPr>
          <p:cNvGrpSpPr/>
          <p:nvPr/>
        </p:nvGrpSpPr>
        <p:grpSpPr>
          <a:xfrm>
            <a:off x="9948724" y="2202292"/>
            <a:ext cx="353678" cy="198344"/>
            <a:chOff x="7493876" y="2774731"/>
            <a:chExt cx="1481958" cy="894622"/>
          </a:xfrm>
        </p:grpSpPr>
        <p:sp>
          <p:nvSpPr>
            <p:cNvPr id="578" name="Freeform 577">
              <a:extLst>
                <a:ext uri="{FF2B5EF4-FFF2-40B4-BE49-F238E27FC236}">
                  <a16:creationId xmlns:a16="http://schemas.microsoft.com/office/drawing/2014/main" id="{8CD016E7-5480-8E4E-94F7-201A1C6046D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579" name="Oval 578">
              <a:extLst>
                <a:ext uri="{FF2B5EF4-FFF2-40B4-BE49-F238E27FC236}">
                  <a16:creationId xmlns:a16="http://schemas.microsoft.com/office/drawing/2014/main" id="{593A573C-B6D6-684E-BA73-8F7F7FA8D57C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580" name="Group 579">
              <a:extLst>
                <a:ext uri="{FF2B5EF4-FFF2-40B4-BE49-F238E27FC236}">
                  <a16:creationId xmlns:a16="http://schemas.microsoft.com/office/drawing/2014/main" id="{2C09AC60-D16C-A948-B25E-01CF60EAAD7B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81" name="Freeform 580">
                <a:extLst>
                  <a:ext uri="{FF2B5EF4-FFF2-40B4-BE49-F238E27FC236}">
                    <a16:creationId xmlns:a16="http://schemas.microsoft.com/office/drawing/2014/main" id="{D9A85682-B6A6-2344-B24D-66A792630B39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82" name="Freeform 581">
                <a:extLst>
                  <a:ext uri="{FF2B5EF4-FFF2-40B4-BE49-F238E27FC236}">
                    <a16:creationId xmlns:a16="http://schemas.microsoft.com/office/drawing/2014/main" id="{52EBCF47-0621-B64C-B884-20683D14D92A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83" name="Freeform 582">
                <a:extLst>
                  <a:ext uri="{FF2B5EF4-FFF2-40B4-BE49-F238E27FC236}">
                    <a16:creationId xmlns:a16="http://schemas.microsoft.com/office/drawing/2014/main" id="{83AAD1CC-D818-A245-9CF9-C4877A62A5D6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84" name="Freeform 583">
                <a:extLst>
                  <a:ext uri="{FF2B5EF4-FFF2-40B4-BE49-F238E27FC236}">
                    <a16:creationId xmlns:a16="http://schemas.microsoft.com/office/drawing/2014/main" id="{51F55DD1-3A8F-0242-A470-690BE99AC688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593" name="Group 592">
            <a:extLst>
              <a:ext uri="{FF2B5EF4-FFF2-40B4-BE49-F238E27FC236}">
                <a16:creationId xmlns:a16="http://schemas.microsoft.com/office/drawing/2014/main" id="{7BF36121-B4F6-2447-9F5B-F29B627F3B2A}"/>
              </a:ext>
            </a:extLst>
          </p:cNvPr>
          <p:cNvGrpSpPr/>
          <p:nvPr/>
        </p:nvGrpSpPr>
        <p:grpSpPr>
          <a:xfrm>
            <a:off x="10527214" y="2613367"/>
            <a:ext cx="353678" cy="198344"/>
            <a:chOff x="7493876" y="2774731"/>
            <a:chExt cx="1481958" cy="894622"/>
          </a:xfrm>
        </p:grpSpPr>
        <p:sp>
          <p:nvSpPr>
            <p:cNvPr id="594" name="Freeform 593">
              <a:extLst>
                <a:ext uri="{FF2B5EF4-FFF2-40B4-BE49-F238E27FC236}">
                  <a16:creationId xmlns:a16="http://schemas.microsoft.com/office/drawing/2014/main" id="{D13949CD-BE6A-5744-98EE-61BE5EE60D4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595" name="Oval 594">
              <a:extLst>
                <a:ext uri="{FF2B5EF4-FFF2-40B4-BE49-F238E27FC236}">
                  <a16:creationId xmlns:a16="http://schemas.microsoft.com/office/drawing/2014/main" id="{F3651F16-DD17-4D47-9A8D-8EFA601CA85B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596" name="Group 595">
              <a:extLst>
                <a:ext uri="{FF2B5EF4-FFF2-40B4-BE49-F238E27FC236}">
                  <a16:creationId xmlns:a16="http://schemas.microsoft.com/office/drawing/2014/main" id="{10CA9012-91B2-A449-8A2E-65BA6061B48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97" name="Freeform 596">
                <a:extLst>
                  <a:ext uri="{FF2B5EF4-FFF2-40B4-BE49-F238E27FC236}">
                    <a16:creationId xmlns:a16="http://schemas.microsoft.com/office/drawing/2014/main" id="{964BBEA0-D220-6747-850B-459388ABF255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98" name="Freeform 597">
                <a:extLst>
                  <a:ext uri="{FF2B5EF4-FFF2-40B4-BE49-F238E27FC236}">
                    <a16:creationId xmlns:a16="http://schemas.microsoft.com/office/drawing/2014/main" id="{ADEC5ED7-ED4C-584D-AB78-AA02A93E9466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99" name="Freeform 598">
                <a:extLst>
                  <a:ext uri="{FF2B5EF4-FFF2-40B4-BE49-F238E27FC236}">
                    <a16:creationId xmlns:a16="http://schemas.microsoft.com/office/drawing/2014/main" id="{F45598BF-44BC-354D-9020-97A874C585BE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00" name="Freeform 599">
                <a:extLst>
                  <a:ext uri="{FF2B5EF4-FFF2-40B4-BE49-F238E27FC236}">
                    <a16:creationId xmlns:a16="http://schemas.microsoft.com/office/drawing/2014/main" id="{3A2BDF5D-2CA0-2145-8059-D8F121D4D324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601" name="Group 600">
            <a:extLst>
              <a:ext uri="{FF2B5EF4-FFF2-40B4-BE49-F238E27FC236}">
                <a16:creationId xmlns:a16="http://schemas.microsoft.com/office/drawing/2014/main" id="{187A607B-CA61-BE46-8032-8E34596E7689}"/>
              </a:ext>
            </a:extLst>
          </p:cNvPr>
          <p:cNvGrpSpPr/>
          <p:nvPr/>
        </p:nvGrpSpPr>
        <p:grpSpPr>
          <a:xfrm>
            <a:off x="10643825" y="2107963"/>
            <a:ext cx="353678" cy="198344"/>
            <a:chOff x="7493876" y="2774731"/>
            <a:chExt cx="1481958" cy="894622"/>
          </a:xfrm>
        </p:grpSpPr>
        <p:sp>
          <p:nvSpPr>
            <p:cNvPr id="602" name="Freeform 601">
              <a:extLst>
                <a:ext uri="{FF2B5EF4-FFF2-40B4-BE49-F238E27FC236}">
                  <a16:creationId xmlns:a16="http://schemas.microsoft.com/office/drawing/2014/main" id="{EB8C3753-6F83-F64B-9439-656B124AA3BD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603" name="Oval 602">
              <a:extLst>
                <a:ext uri="{FF2B5EF4-FFF2-40B4-BE49-F238E27FC236}">
                  <a16:creationId xmlns:a16="http://schemas.microsoft.com/office/drawing/2014/main" id="{F476EE06-2893-8D4D-AF54-92697A0FE8A9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604" name="Group 603">
              <a:extLst>
                <a:ext uri="{FF2B5EF4-FFF2-40B4-BE49-F238E27FC236}">
                  <a16:creationId xmlns:a16="http://schemas.microsoft.com/office/drawing/2014/main" id="{5DED3EC9-29B0-8D48-BC37-13731DFE683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605" name="Freeform 604">
                <a:extLst>
                  <a:ext uri="{FF2B5EF4-FFF2-40B4-BE49-F238E27FC236}">
                    <a16:creationId xmlns:a16="http://schemas.microsoft.com/office/drawing/2014/main" id="{D08D678C-613A-3543-B832-EE51616C6931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06" name="Freeform 605">
                <a:extLst>
                  <a:ext uri="{FF2B5EF4-FFF2-40B4-BE49-F238E27FC236}">
                    <a16:creationId xmlns:a16="http://schemas.microsoft.com/office/drawing/2014/main" id="{9EB7819C-4684-3347-AA14-421D743ECB94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07" name="Freeform 606">
                <a:extLst>
                  <a:ext uri="{FF2B5EF4-FFF2-40B4-BE49-F238E27FC236}">
                    <a16:creationId xmlns:a16="http://schemas.microsoft.com/office/drawing/2014/main" id="{F23E654E-4CEA-E346-A508-15310ABC704C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08" name="Freeform 607">
                <a:extLst>
                  <a:ext uri="{FF2B5EF4-FFF2-40B4-BE49-F238E27FC236}">
                    <a16:creationId xmlns:a16="http://schemas.microsoft.com/office/drawing/2014/main" id="{EF443A10-9F41-BB4D-8E65-E94AEE09BDA7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554" name="Group 553">
            <a:extLst>
              <a:ext uri="{FF2B5EF4-FFF2-40B4-BE49-F238E27FC236}">
                <a16:creationId xmlns:a16="http://schemas.microsoft.com/office/drawing/2014/main" id="{7CCD8656-0FD3-B844-BC6C-33CE0577598D}"/>
              </a:ext>
            </a:extLst>
          </p:cNvPr>
          <p:cNvGrpSpPr/>
          <p:nvPr/>
        </p:nvGrpSpPr>
        <p:grpSpPr>
          <a:xfrm>
            <a:off x="9098788" y="3956624"/>
            <a:ext cx="367224" cy="240304"/>
            <a:chOff x="7493876" y="2774731"/>
            <a:chExt cx="1481958" cy="894622"/>
          </a:xfrm>
        </p:grpSpPr>
        <p:sp>
          <p:nvSpPr>
            <p:cNvPr id="555" name="Freeform 554">
              <a:extLst>
                <a:ext uri="{FF2B5EF4-FFF2-40B4-BE49-F238E27FC236}">
                  <a16:creationId xmlns:a16="http://schemas.microsoft.com/office/drawing/2014/main" id="{7CF4B187-63BE-654E-852A-09C69503C97A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556" name="Oval 555">
              <a:extLst>
                <a:ext uri="{FF2B5EF4-FFF2-40B4-BE49-F238E27FC236}">
                  <a16:creationId xmlns:a16="http://schemas.microsoft.com/office/drawing/2014/main" id="{3B5270E4-3067-1643-B96C-CE5CEE09747A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557" name="Group 556">
              <a:extLst>
                <a:ext uri="{FF2B5EF4-FFF2-40B4-BE49-F238E27FC236}">
                  <a16:creationId xmlns:a16="http://schemas.microsoft.com/office/drawing/2014/main" id="{3BECC0F9-CE1F-254B-B04F-1EAA89C59C97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58" name="Freeform 557">
                <a:extLst>
                  <a:ext uri="{FF2B5EF4-FFF2-40B4-BE49-F238E27FC236}">
                    <a16:creationId xmlns:a16="http://schemas.microsoft.com/office/drawing/2014/main" id="{7C55C6EE-4672-4F4F-A2F8-2821804F5944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59" name="Freeform 558">
                <a:extLst>
                  <a:ext uri="{FF2B5EF4-FFF2-40B4-BE49-F238E27FC236}">
                    <a16:creationId xmlns:a16="http://schemas.microsoft.com/office/drawing/2014/main" id="{C3B242E2-FAA3-F340-B7F0-35D87BB6BAA8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60" name="Freeform 559">
                <a:extLst>
                  <a:ext uri="{FF2B5EF4-FFF2-40B4-BE49-F238E27FC236}">
                    <a16:creationId xmlns:a16="http://schemas.microsoft.com/office/drawing/2014/main" id="{87ED7762-177B-454C-AA37-EB518D75B66F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61" name="Freeform 560">
                <a:extLst>
                  <a:ext uri="{FF2B5EF4-FFF2-40B4-BE49-F238E27FC236}">
                    <a16:creationId xmlns:a16="http://schemas.microsoft.com/office/drawing/2014/main" id="{AD88A8A1-4E2B-154E-845D-5419478A1D2E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585" name="Group 584">
            <a:extLst>
              <a:ext uri="{FF2B5EF4-FFF2-40B4-BE49-F238E27FC236}">
                <a16:creationId xmlns:a16="http://schemas.microsoft.com/office/drawing/2014/main" id="{1A0C1583-3B4A-E44D-BB19-B20517502EBD}"/>
              </a:ext>
            </a:extLst>
          </p:cNvPr>
          <p:cNvGrpSpPr/>
          <p:nvPr/>
        </p:nvGrpSpPr>
        <p:grpSpPr>
          <a:xfrm>
            <a:off x="9980126" y="2661565"/>
            <a:ext cx="353678" cy="198344"/>
            <a:chOff x="7493876" y="2774731"/>
            <a:chExt cx="1481958" cy="894622"/>
          </a:xfrm>
        </p:grpSpPr>
        <p:sp>
          <p:nvSpPr>
            <p:cNvPr id="586" name="Freeform 585">
              <a:extLst>
                <a:ext uri="{FF2B5EF4-FFF2-40B4-BE49-F238E27FC236}">
                  <a16:creationId xmlns:a16="http://schemas.microsoft.com/office/drawing/2014/main" id="{196997C3-A7DB-5041-AC08-10F980FB77EC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587" name="Oval 586">
              <a:extLst>
                <a:ext uri="{FF2B5EF4-FFF2-40B4-BE49-F238E27FC236}">
                  <a16:creationId xmlns:a16="http://schemas.microsoft.com/office/drawing/2014/main" id="{5F84A336-003F-D045-8717-1066774A69EF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588" name="Group 587">
              <a:extLst>
                <a:ext uri="{FF2B5EF4-FFF2-40B4-BE49-F238E27FC236}">
                  <a16:creationId xmlns:a16="http://schemas.microsoft.com/office/drawing/2014/main" id="{FF876992-AF96-3545-9CEA-A02174E11510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89" name="Freeform 588">
                <a:extLst>
                  <a:ext uri="{FF2B5EF4-FFF2-40B4-BE49-F238E27FC236}">
                    <a16:creationId xmlns:a16="http://schemas.microsoft.com/office/drawing/2014/main" id="{668E6E88-4A46-6C47-A59A-CB9D07441C17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90" name="Freeform 589">
                <a:extLst>
                  <a:ext uri="{FF2B5EF4-FFF2-40B4-BE49-F238E27FC236}">
                    <a16:creationId xmlns:a16="http://schemas.microsoft.com/office/drawing/2014/main" id="{C179B4BA-1D8B-E542-8032-CCB2C08DB97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91" name="Freeform 590">
                <a:extLst>
                  <a:ext uri="{FF2B5EF4-FFF2-40B4-BE49-F238E27FC236}">
                    <a16:creationId xmlns:a16="http://schemas.microsoft.com/office/drawing/2014/main" id="{DCACB29E-ABE8-BA42-AD55-DAF519C17BE7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92" name="Freeform 591">
                <a:extLst>
                  <a:ext uri="{FF2B5EF4-FFF2-40B4-BE49-F238E27FC236}">
                    <a16:creationId xmlns:a16="http://schemas.microsoft.com/office/drawing/2014/main" id="{FD35A0ED-997C-6D46-9D96-FA8D4339826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538" name="Group 537">
            <a:extLst>
              <a:ext uri="{FF2B5EF4-FFF2-40B4-BE49-F238E27FC236}">
                <a16:creationId xmlns:a16="http://schemas.microsoft.com/office/drawing/2014/main" id="{158E5A4C-7065-8643-BDC2-3A235B56FEA4}"/>
              </a:ext>
            </a:extLst>
          </p:cNvPr>
          <p:cNvGrpSpPr/>
          <p:nvPr/>
        </p:nvGrpSpPr>
        <p:grpSpPr>
          <a:xfrm>
            <a:off x="9497138" y="3394032"/>
            <a:ext cx="367224" cy="240304"/>
            <a:chOff x="7493876" y="2774731"/>
            <a:chExt cx="1481958" cy="894622"/>
          </a:xfrm>
        </p:grpSpPr>
        <p:sp>
          <p:nvSpPr>
            <p:cNvPr id="539" name="Freeform 538">
              <a:extLst>
                <a:ext uri="{FF2B5EF4-FFF2-40B4-BE49-F238E27FC236}">
                  <a16:creationId xmlns:a16="http://schemas.microsoft.com/office/drawing/2014/main" id="{CA8EFAEE-3EA1-2A49-A68E-588F301B6928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540" name="Oval 539">
              <a:extLst>
                <a:ext uri="{FF2B5EF4-FFF2-40B4-BE49-F238E27FC236}">
                  <a16:creationId xmlns:a16="http://schemas.microsoft.com/office/drawing/2014/main" id="{7A05A3F9-D6B9-D14C-83C8-6C79F0B6B2CC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541" name="Group 540">
              <a:extLst>
                <a:ext uri="{FF2B5EF4-FFF2-40B4-BE49-F238E27FC236}">
                  <a16:creationId xmlns:a16="http://schemas.microsoft.com/office/drawing/2014/main" id="{8AAC1FAD-B7BA-744A-8599-5670C6B0E776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42" name="Freeform 541">
                <a:extLst>
                  <a:ext uri="{FF2B5EF4-FFF2-40B4-BE49-F238E27FC236}">
                    <a16:creationId xmlns:a16="http://schemas.microsoft.com/office/drawing/2014/main" id="{A016DA82-50DC-224C-84FF-C492EDE01BC1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43" name="Freeform 542">
                <a:extLst>
                  <a:ext uri="{FF2B5EF4-FFF2-40B4-BE49-F238E27FC236}">
                    <a16:creationId xmlns:a16="http://schemas.microsoft.com/office/drawing/2014/main" id="{3D2D51D6-0AC0-9D43-A55C-E94B7DCA77F2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44" name="Freeform 543">
                <a:extLst>
                  <a:ext uri="{FF2B5EF4-FFF2-40B4-BE49-F238E27FC236}">
                    <a16:creationId xmlns:a16="http://schemas.microsoft.com/office/drawing/2014/main" id="{76C27F31-4CE4-1242-9801-166D4F66B5E7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45" name="Freeform 544">
                <a:extLst>
                  <a:ext uri="{FF2B5EF4-FFF2-40B4-BE49-F238E27FC236}">
                    <a16:creationId xmlns:a16="http://schemas.microsoft.com/office/drawing/2014/main" id="{9BC7E87F-2555-8D4C-80CB-0E2F5F4BB0F9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546" name="Group 545">
            <a:extLst>
              <a:ext uri="{FF2B5EF4-FFF2-40B4-BE49-F238E27FC236}">
                <a16:creationId xmlns:a16="http://schemas.microsoft.com/office/drawing/2014/main" id="{4DAC2AB4-F1E4-D740-A4AF-07EE55303854}"/>
              </a:ext>
            </a:extLst>
          </p:cNvPr>
          <p:cNvGrpSpPr/>
          <p:nvPr/>
        </p:nvGrpSpPr>
        <p:grpSpPr>
          <a:xfrm>
            <a:off x="9601554" y="3999763"/>
            <a:ext cx="367224" cy="240304"/>
            <a:chOff x="7493876" y="2774731"/>
            <a:chExt cx="1481958" cy="894622"/>
          </a:xfrm>
        </p:grpSpPr>
        <p:sp>
          <p:nvSpPr>
            <p:cNvPr id="547" name="Freeform 546">
              <a:extLst>
                <a:ext uri="{FF2B5EF4-FFF2-40B4-BE49-F238E27FC236}">
                  <a16:creationId xmlns:a16="http://schemas.microsoft.com/office/drawing/2014/main" id="{23E59006-14B9-C64E-A05E-0BD7C00C4A6F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548" name="Oval 547">
              <a:extLst>
                <a:ext uri="{FF2B5EF4-FFF2-40B4-BE49-F238E27FC236}">
                  <a16:creationId xmlns:a16="http://schemas.microsoft.com/office/drawing/2014/main" id="{2AD17789-C54D-4948-95E6-741F42B1FB2E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549" name="Group 548">
              <a:extLst>
                <a:ext uri="{FF2B5EF4-FFF2-40B4-BE49-F238E27FC236}">
                  <a16:creationId xmlns:a16="http://schemas.microsoft.com/office/drawing/2014/main" id="{278D7FE0-D307-E941-967D-E4145732CEEA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50" name="Freeform 549">
                <a:extLst>
                  <a:ext uri="{FF2B5EF4-FFF2-40B4-BE49-F238E27FC236}">
                    <a16:creationId xmlns:a16="http://schemas.microsoft.com/office/drawing/2014/main" id="{1ADC6420-4AC2-F544-B940-D0A18615CA50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51" name="Freeform 550">
                <a:extLst>
                  <a:ext uri="{FF2B5EF4-FFF2-40B4-BE49-F238E27FC236}">
                    <a16:creationId xmlns:a16="http://schemas.microsoft.com/office/drawing/2014/main" id="{223E40C5-E2E3-3B42-A86A-26D2D130B735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52" name="Freeform 551">
                <a:extLst>
                  <a:ext uri="{FF2B5EF4-FFF2-40B4-BE49-F238E27FC236}">
                    <a16:creationId xmlns:a16="http://schemas.microsoft.com/office/drawing/2014/main" id="{C6AA2152-8609-214A-AE62-E7DFD1A9E72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53" name="Freeform 552">
                <a:extLst>
                  <a:ext uri="{FF2B5EF4-FFF2-40B4-BE49-F238E27FC236}">
                    <a16:creationId xmlns:a16="http://schemas.microsoft.com/office/drawing/2014/main" id="{7CB5E54A-6719-9747-80B7-8D19331BE78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623" name="Group 622">
            <a:extLst>
              <a:ext uri="{FF2B5EF4-FFF2-40B4-BE49-F238E27FC236}">
                <a16:creationId xmlns:a16="http://schemas.microsoft.com/office/drawing/2014/main" id="{EA34A94C-D92D-084C-BFEA-F4C8DF0AD275}"/>
              </a:ext>
            </a:extLst>
          </p:cNvPr>
          <p:cNvGrpSpPr/>
          <p:nvPr/>
        </p:nvGrpSpPr>
        <p:grpSpPr>
          <a:xfrm>
            <a:off x="10375259" y="3992325"/>
            <a:ext cx="353678" cy="198344"/>
            <a:chOff x="7493876" y="2774731"/>
            <a:chExt cx="1481958" cy="894622"/>
          </a:xfrm>
        </p:grpSpPr>
        <p:sp>
          <p:nvSpPr>
            <p:cNvPr id="624" name="Freeform 623">
              <a:extLst>
                <a:ext uri="{FF2B5EF4-FFF2-40B4-BE49-F238E27FC236}">
                  <a16:creationId xmlns:a16="http://schemas.microsoft.com/office/drawing/2014/main" id="{E1E1C6E8-4D60-7F43-BB0E-6D883F10D4A6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625" name="Oval 624">
              <a:extLst>
                <a:ext uri="{FF2B5EF4-FFF2-40B4-BE49-F238E27FC236}">
                  <a16:creationId xmlns:a16="http://schemas.microsoft.com/office/drawing/2014/main" id="{50975E36-0C2A-6844-A407-23F033DB4BD2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626" name="Group 625">
              <a:extLst>
                <a:ext uri="{FF2B5EF4-FFF2-40B4-BE49-F238E27FC236}">
                  <a16:creationId xmlns:a16="http://schemas.microsoft.com/office/drawing/2014/main" id="{3F7EBA29-30EF-C741-94EE-735398C6CFA2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627" name="Freeform 626">
                <a:extLst>
                  <a:ext uri="{FF2B5EF4-FFF2-40B4-BE49-F238E27FC236}">
                    <a16:creationId xmlns:a16="http://schemas.microsoft.com/office/drawing/2014/main" id="{B3AD45B5-1F4B-FF4A-843D-9D0629392670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28" name="Freeform 627">
                <a:extLst>
                  <a:ext uri="{FF2B5EF4-FFF2-40B4-BE49-F238E27FC236}">
                    <a16:creationId xmlns:a16="http://schemas.microsoft.com/office/drawing/2014/main" id="{A6F160FF-CBBD-9147-8D0B-92A36BEBF8A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29" name="Freeform 628">
                <a:extLst>
                  <a:ext uri="{FF2B5EF4-FFF2-40B4-BE49-F238E27FC236}">
                    <a16:creationId xmlns:a16="http://schemas.microsoft.com/office/drawing/2014/main" id="{421F3589-EC70-074A-903F-D618ED6F7896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30" name="Freeform 629">
                <a:extLst>
                  <a:ext uri="{FF2B5EF4-FFF2-40B4-BE49-F238E27FC236}">
                    <a16:creationId xmlns:a16="http://schemas.microsoft.com/office/drawing/2014/main" id="{CEC8DEB8-8E24-2948-9AF6-0F3EF908CD4E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pic>
        <p:nvPicPr>
          <p:cNvPr id="359" name="Picture 653" descr="iphone_stylized_small">
            <a:extLst>
              <a:ext uri="{FF2B5EF4-FFF2-40B4-BE49-F238E27FC236}">
                <a16:creationId xmlns:a16="http://schemas.microsoft.com/office/drawing/2014/main" id="{EDF1EC93-A6E5-964F-B0D6-EE56B282AEB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09572" y="1917025"/>
            <a:ext cx="136841" cy="3284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4" name="Picture 1018" descr="laptop_keyboard">
            <a:extLst>
              <a:ext uri="{FF2B5EF4-FFF2-40B4-BE49-F238E27FC236}">
                <a16:creationId xmlns:a16="http://schemas.microsoft.com/office/drawing/2014/main" id="{7087B8D0-FFCB-0746-A889-28909002C2F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09064" flipH="1">
            <a:off x="7464781" y="2605090"/>
            <a:ext cx="437221" cy="1595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5" name="Freeform 1019">
            <a:extLst>
              <a:ext uri="{FF2B5EF4-FFF2-40B4-BE49-F238E27FC236}">
                <a16:creationId xmlns:a16="http://schemas.microsoft.com/office/drawing/2014/main" id="{7C75BC30-0808-D44D-AF7A-A72B4A529E54}"/>
              </a:ext>
            </a:extLst>
          </p:cNvPr>
          <p:cNvSpPr>
            <a:spLocks/>
          </p:cNvSpPr>
          <p:nvPr/>
        </p:nvSpPr>
        <p:spPr bwMode="auto">
          <a:xfrm>
            <a:off x="7609678" y="2450304"/>
            <a:ext cx="351919" cy="208167"/>
          </a:xfrm>
          <a:custGeom>
            <a:avLst/>
            <a:gdLst>
              <a:gd name="T0" fmla="*/ 775798119 w 2982"/>
              <a:gd name="T1" fmla="*/ 0 h 2442"/>
              <a:gd name="T2" fmla="*/ 0 w 2982"/>
              <a:gd name="T3" fmla="*/ 211226083 h 2442"/>
              <a:gd name="T4" fmla="*/ 2147483646 w 2982"/>
              <a:gd name="T5" fmla="*/ 263880059 h 2442"/>
              <a:gd name="T6" fmla="*/ 2147483646 w 2982"/>
              <a:gd name="T7" fmla="*/ 52653891 h 2442"/>
              <a:gd name="T8" fmla="*/ 775798119 w 2982"/>
              <a:gd name="T9" fmla="*/ 0 h 24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982"/>
              <a:gd name="T16" fmla="*/ 0 h 2442"/>
              <a:gd name="T17" fmla="*/ 2982 w 2982"/>
              <a:gd name="T18" fmla="*/ 2442 h 244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982" h="2442">
                <a:moveTo>
                  <a:pt x="540" y="0"/>
                </a:moveTo>
                <a:lnTo>
                  <a:pt x="0" y="1734"/>
                </a:lnTo>
                <a:lnTo>
                  <a:pt x="2394" y="2442"/>
                </a:lnTo>
                <a:lnTo>
                  <a:pt x="2982" y="318"/>
                </a:lnTo>
                <a:lnTo>
                  <a:pt x="540" y="0"/>
                </a:lnTo>
                <a:close/>
              </a:path>
            </a:pathLst>
          </a:cu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pic>
        <p:nvPicPr>
          <p:cNvPr id="76" name="Picture 1020" descr="screen">
            <a:extLst>
              <a:ext uri="{FF2B5EF4-FFF2-40B4-BE49-F238E27FC236}">
                <a16:creationId xmlns:a16="http://schemas.microsoft.com/office/drawing/2014/main" id="{2D732B7A-74CB-D547-ADB5-C721526D5E9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27011" y="2455658"/>
            <a:ext cx="319785" cy="1894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7" name="Freeform 1021">
            <a:extLst>
              <a:ext uri="{FF2B5EF4-FFF2-40B4-BE49-F238E27FC236}">
                <a16:creationId xmlns:a16="http://schemas.microsoft.com/office/drawing/2014/main" id="{FBD1A429-9B8F-F940-AD09-4638CC3167E7}"/>
              </a:ext>
            </a:extLst>
          </p:cNvPr>
          <p:cNvSpPr>
            <a:spLocks/>
          </p:cNvSpPr>
          <p:nvPr/>
        </p:nvSpPr>
        <p:spPr bwMode="auto">
          <a:xfrm>
            <a:off x="7673752" y="2444163"/>
            <a:ext cx="298167" cy="38736"/>
          </a:xfrm>
          <a:custGeom>
            <a:avLst/>
            <a:gdLst>
              <a:gd name="T0" fmla="*/ 193616298 w 2528"/>
              <a:gd name="T1" fmla="*/ 0 h 455"/>
              <a:gd name="T2" fmla="*/ 2147483646 w 2528"/>
              <a:gd name="T3" fmla="*/ 52445139 h 455"/>
              <a:gd name="T4" fmla="*/ 2147483646 w 2528"/>
              <a:gd name="T5" fmla="*/ 52445139 h 455"/>
              <a:gd name="T6" fmla="*/ 0 w 2528"/>
              <a:gd name="T7" fmla="*/ 52445139 h 455"/>
              <a:gd name="T8" fmla="*/ 193616298 w 2528"/>
              <a:gd name="T9" fmla="*/ 0 h 45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528"/>
              <a:gd name="T16" fmla="*/ 0 h 455"/>
              <a:gd name="T17" fmla="*/ 2528 w 2528"/>
              <a:gd name="T18" fmla="*/ 455 h 45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528" h="455">
                <a:moveTo>
                  <a:pt x="14" y="0"/>
                </a:moveTo>
                <a:lnTo>
                  <a:pt x="2528" y="341"/>
                </a:lnTo>
                <a:lnTo>
                  <a:pt x="2480" y="455"/>
                </a:lnTo>
                <a:lnTo>
                  <a:pt x="0" y="86"/>
                </a:lnTo>
                <a:lnTo>
                  <a:pt x="14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EAEAEA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8" name="Freeform 1022">
            <a:extLst>
              <a:ext uri="{FF2B5EF4-FFF2-40B4-BE49-F238E27FC236}">
                <a16:creationId xmlns:a16="http://schemas.microsoft.com/office/drawing/2014/main" id="{376C8B48-3441-F643-B92D-5DC759EDA1B5}"/>
              </a:ext>
            </a:extLst>
          </p:cNvPr>
          <p:cNvSpPr>
            <a:spLocks/>
          </p:cNvSpPr>
          <p:nvPr/>
        </p:nvSpPr>
        <p:spPr bwMode="auto">
          <a:xfrm>
            <a:off x="7606562" y="2443848"/>
            <a:ext cx="82770" cy="161243"/>
          </a:xfrm>
          <a:custGeom>
            <a:avLst/>
            <a:gdLst>
              <a:gd name="T0" fmla="*/ 773664160 w 702"/>
              <a:gd name="T1" fmla="*/ 0 h 1893"/>
              <a:gd name="T2" fmla="*/ 0 w 702"/>
              <a:gd name="T3" fmla="*/ 210739916 h 1893"/>
              <a:gd name="T4" fmla="*/ 193416040 w 702"/>
              <a:gd name="T5" fmla="*/ 210739916 h 1893"/>
              <a:gd name="T6" fmla="*/ 967080200 w 702"/>
              <a:gd name="T7" fmla="*/ 52529017 h 1893"/>
              <a:gd name="T8" fmla="*/ 773664160 w 702"/>
              <a:gd name="T9" fmla="*/ 0 h 189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02"/>
              <a:gd name="T16" fmla="*/ 0 h 1893"/>
              <a:gd name="T17" fmla="*/ 702 w 702"/>
              <a:gd name="T18" fmla="*/ 1893 h 189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02" h="1893">
                <a:moveTo>
                  <a:pt x="579" y="0"/>
                </a:moveTo>
                <a:lnTo>
                  <a:pt x="0" y="1869"/>
                </a:lnTo>
                <a:lnTo>
                  <a:pt x="114" y="1893"/>
                </a:lnTo>
                <a:lnTo>
                  <a:pt x="702" y="51"/>
                </a:lnTo>
                <a:lnTo>
                  <a:pt x="579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" name="Freeform 1023">
            <a:extLst>
              <a:ext uri="{FF2B5EF4-FFF2-40B4-BE49-F238E27FC236}">
                <a16:creationId xmlns:a16="http://schemas.microsoft.com/office/drawing/2014/main" id="{4DFECD03-4AF0-1342-8138-6CEC8249A287}"/>
              </a:ext>
            </a:extLst>
          </p:cNvPr>
          <p:cNvSpPr>
            <a:spLocks/>
          </p:cNvSpPr>
          <p:nvPr/>
        </p:nvSpPr>
        <p:spPr bwMode="auto">
          <a:xfrm>
            <a:off x="7880579" y="2472664"/>
            <a:ext cx="89197" cy="186122"/>
          </a:xfrm>
          <a:custGeom>
            <a:avLst/>
            <a:gdLst>
              <a:gd name="T0" fmla="*/ 969024527 w 756"/>
              <a:gd name="T1" fmla="*/ 0 h 2184"/>
              <a:gd name="T2" fmla="*/ 193802074 w 756"/>
              <a:gd name="T3" fmla="*/ 263660221 h 2184"/>
              <a:gd name="T4" fmla="*/ 0 w 756"/>
              <a:gd name="T5" fmla="*/ 263660221 h 2184"/>
              <a:gd name="T6" fmla="*/ 775222454 w 756"/>
              <a:gd name="T7" fmla="*/ 52610059 h 2184"/>
              <a:gd name="T8" fmla="*/ 969024527 w 756"/>
              <a:gd name="T9" fmla="*/ 0 h 21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56"/>
              <a:gd name="T16" fmla="*/ 0 h 2184"/>
              <a:gd name="T17" fmla="*/ 756 w 756"/>
              <a:gd name="T18" fmla="*/ 2184 h 218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56" h="2184">
                <a:moveTo>
                  <a:pt x="756" y="0"/>
                </a:moveTo>
                <a:lnTo>
                  <a:pt x="138" y="2184"/>
                </a:lnTo>
                <a:lnTo>
                  <a:pt x="0" y="2148"/>
                </a:lnTo>
                <a:lnTo>
                  <a:pt x="606" y="78"/>
                </a:lnTo>
                <a:lnTo>
                  <a:pt x="756" y="0"/>
                </a:lnTo>
                <a:close/>
              </a:path>
            </a:pathLst>
          </a:custGeom>
          <a:gradFill rotWithShape="1">
            <a:gsLst>
              <a:gs pos="0">
                <a:srgbClr val="DDDDDD"/>
              </a:gs>
              <a:gs pos="100000">
                <a:schemeClr val="bg1"/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0" name="Freeform 1024">
            <a:extLst>
              <a:ext uri="{FF2B5EF4-FFF2-40B4-BE49-F238E27FC236}">
                <a16:creationId xmlns:a16="http://schemas.microsoft.com/office/drawing/2014/main" id="{8AA57D4B-3E9B-994B-AF13-DB646178BD1D}"/>
              </a:ext>
            </a:extLst>
          </p:cNvPr>
          <p:cNvSpPr>
            <a:spLocks/>
          </p:cNvSpPr>
          <p:nvPr/>
        </p:nvSpPr>
        <p:spPr bwMode="auto">
          <a:xfrm>
            <a:off x="7605588" y="2596902"/>
            <a:ext cx="327185" cy="62828"/>
          </a:xfrm>
          <a:custGeom>
            <a:avLst/>
            <a:gdLst>
              <a:gd name="T0" fmla="*/ 193829444 w 2773"/>
              <a:gd name="T1" fmla="*/ 0 h 738"/>
              <a:gd name="T2" fmla="*/ 0 w 2773"/>
              <a:gd name="T3" fmla="*/ 52443587 h 738"/>
              <a:gd name="T4" fmla="*/ 2147483646 w 2773"/>
              <a:gd name="T5" fmla="*/ 104894411 h 738"/>
              <a:gd name="T6" fmla="*/ 2147483646 w 2773"/>
              <a:gd name="T7" fmla="*/ 52443587 h 738"/>
              <a:gd name="T8" fmla="*/ 193829444 w 2773"/>
              <a:gd name="T9" fmla="*/ 0 h 73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773"/>
              <a:gd name="T16" fmla="*/ 0 h 738"/>
              <a:gd name="T17" fmla="*/ 2773 w 2773"/>
              <a:gd name="T18" fmla="*/ 738 h 73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773" h="738">
                <a:moveTo>
                  <a:pt x="33" y="0"/>
                </a:moveTo>
                <a:lnTo>
                  <a:pt x="0" y="99"/>
                </a:lnTo>
                <a:lnTo>
                  <a:pt x="2436" y="738"/>
                </a:lnTo>
                <a:cubicBezTo>
                  <a:pt x="2499" y="501"/>
                  <a:pt x="2773" y="727"/>
                  <a:pt x="2373" y="603"/>
                </a:cubicBezTo>
                <a:lnTo>
                  <a:pt x="33" y="0"/>
                </a:lnTo>
                <a:close/>
              </a:path>
            </a:pathLst>
          </a:custGeom>
          <a:gradFill rotWithShape="1">
            <a:gsLst>
              <a:gs pos="0">
                <a:srgbClr val="0000CC"/>
              </a:gs>
              <a:gs pos="100000">
                <a:schemeClr val="bg1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1" name="Freeform 1025">
            <a:extLst>
              <a:ext uri="{FF2B5EF4-FFF2-40B4-BE49-F238E27FC236}">
                <a16:creationId xmlns:a16="http://schemas.microsoft.com/office/drawing/2014/main" id="{59DA24E7-1981-0E44-8060-2B7CE58EBF80}"/>
              </a:ext>
            </a:extLst>
          </p:cNvPr>
          <p:cNvSpPr>
            <a:spLocks/>
          </p:cNvSpPr>
          <p:nvPr/>
        </p:nvSpPr>
        <p:spPr bwMode="auto">
          <a:xfrm>
            <a:off x="7890512" y="2474238"/>
            <a:ext cx="83549" cy="186909"/>
          </a:xfrm>
          <a:custGeom>
            <a:avLst/>
            <a:gdLst>
              <a:gd name="T0" fmla="*/ 2147483646 w 637"/>
              <a:gd name="T1" fmla="*/ 0 h 1659"/>
              <a:gd name="T2" fmla="*/ 2147483646 w 637"/>
              <a:gd name="T3" fmla="*/ 0 h 1659"/>
              <a:gd name="T4" fmla="*/ 295581541 w 637"/>
              <a:gd name="T5" fmla="*/ 2147483646 h 1659"/>
              <a:gd name="T6" fmla="*/ 0 w 637"/>
              <a:gd name="T7" fmla="*/ 2147483646 h 1659"/>
              <a:gd name="T8" fmla="*/ 2147483646 w 637"/>
              <a:gd name="T9" fmla="*/ 0 h 165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37"/>
              <a:gd name="T16" fmla="*/ 0 h 1659"/>
              <a:gd name="T17" fmla="*/ 637 w 637"/>
              <a:gd name="T18" fmla="*/ 1659 h 165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37" h="1659">
                <a:moveTo>
                  <a:pt x="615" y="0"/>
                </a:moveTo>
                <a:lnTo>
                  <a:pt x="637" y="0"/>
                </a:lnTo>
                <a:lnTo>
                  <a:pt x="68" y="1659"/>
                </a:lnTo>
                <a:lnTo>
                  <a:pt x="0" y="1647"/>
                </a:lnTo>
                <a:lnTo>
                  <a:pt x="615" y="0"/>
                </a:lnTo>
                <a:close/>
              </a:path>
            </a:pathLst>
          </a:custGeom>
          <a:solidFill>
            <a:srgbClr val="4D4D4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2" name="Freeform 1026">
            <a:extLst>
              <a:ext uri="{FF2B5EF4-FFF2-40B4-BE49-F238E27FC236}">
                <a16:creationId xmlns:a16="http://schemas.microsoft.com/office/drawing/2014/main" id="{DB3D3129-2B70-5643-96C2-83638DE57FF8}"/>
              </a:ext>
            </a:extLst>
          </p:cNvPr>
          <p:cNvSpPr>
            <a:spLocks/>
          </p:cNvSpPr>
          <p:nvPr/>
        </p:nvSpPr>
        <p:spPr bwMode="auto">
          <a:xfrm>
            <a:off x="7605977" y="2605248"/>
            <a:ext cx="290961" cy="62041"/>
          </a:xfrm>
          <a:custGeom>
            <a:avLst/>
            <a:gdLst>
              <a:gd name="T0" fmla="*/ 0 w 2216"/>
              <a:gd name="T1" fmla="*/ 0 h 550"/>
              <a:gd name="T2" fmla="*/ 296523134 w 2216"/>
              <a:gd name="T3" fmla="*/ 324379338 h 550"/>
              <a:gd name="T4" fmla="*/ 2147483646 w 2216"/>
              <a:gd name="T5" fmla="*/ 2147483646 h 550"/>
              <a:gd name="T6" fmla="*/ 2147483646 w 2216"/>
              <a:gd name="T7" fmla="*/ 2147483646 h 550"/>
              <a:gd name="T8" fmla="*/ 0 w 2216"/>
              <a:gd name="T9" fmla="*/ 0 h 55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216"/>
              <a:gd name="T16" fmla="*/ 0 h 550"/>
              <a:gd name="T17" fmla="*/ 2216 w 2216"/>
              <a:gd name="T18" fmla="*/ 550 h 55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216" h="550">
                <a:moveTo>
                  <a:pt x="0" y="0"/>
                </a:moveTo>
                <a:lnTo>
                  <a:pt x="9" y="57"/>
                </a:lnTo>
                <a:lnTo>
                  <a:pt x="2164" y="550"/>
                </a:lnTo>
                <a:lnTo>
                  <a:pt x="2216" y="496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83" name="Group 1027">
            <a:extLst>
              <a:ext uri="{FF2B5EF4-FFF2-40B4-BE49-F238E27FC236}">
                <a16:creationId xmlns:a16="http://schemas.microsoft.com/office/drawing/2014/main" id="{8C6DEC60-5C97-D546-9977-EBD182221DD2}"/>
              </a:ext>
            </a:extLst>
          </p:cNvPr>
          <p:cNvGrpSpPr>
            <a:grpSpLocks/>
          </p:cNvGrpSpPr>
          <p:nvPr/>
        </p:nvGrpSpPr>
        <p:grpSpPr bwMode="auto">
          <a:xfrm>
            <a:off x="7601109" y="2671540"/>
            <a:ext cx="98740" cy="36846"/>
            <a:chOff x="1740" y="2642"/>
            <a:chExt cx="752" cy="327"/>
          </a:xfrm>
        </p:grpSpPr>
        <p:sp>
          <p:nvSpPr>
            <p:cNvPr id="169" name="Freeform 1028">
              <a:extLst>
                <a:ext uri="{FF2B5EF4-FFF2-40B4-BE49-F238E27FC236}">
                  <a16:creationId xmlns:a16="http://schemas.microsoft.com/office/drawing/2014/main" id="{5D16627E-DE34-BC4F-9513-7A7D4707F7C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0" y="2642"/>
              <a:ext cx="752" cy="327"/>
            </a:xfrm>
            <a:custGeom>
              <a:avLst/>
              <a:gdLst>
                <a:gd name="T0" fmla="*/ 293 w 752"/>
                <a:gd name="T1" fmla="*/ 0 h 327"/>
                <a:gd name="T2" fmla="*/ 752 w 752"/>
                <a:gd name="T3" fmla="*/ 124 h 327"/>
                <a:gd name="T4" fmla="*/ 470 w 752"/>
                <a:gd name="T5" fmla="*/ 327 h 327"/>
                <a:gd name="T6" fmla="*/ 0 w 752"/>
                <a:gd name="T7" fmla="*/ 183 h 327"/>
                <a:gd name="T8" fmla="*/ 293 w 752"/>
                <a:gd name="T9" fmla="*/ 0 h 3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2"/>
                <a:gd name="T16" fmla="*/ 0 h 327"/>
                <a:gd name="T17" fmla="*/ 752 w 752"/>
                <a:gd name="T18" fmla="*/ 327 h 3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2" h="327">
                  <a:moveTo>
                    <a:pt x="293" y="0"/>
                  </a:moveTo>
                  <a:lnTo>
                    <a:pt x="752" y="124"/>
                  </a:lnTo>
                  <a:lnTo>
                    <a:pt x="470" y="327"/>
                  </a:lnTo>
                  <a:lnTo>
                    <a:pt x="0" y="18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0" name="Freeform 1029">
              <a:extLst>
                <a:ext uri="{FF2B5EF4-FFF2-40B4-BE49-F238E27FC236}">
                  <a16:creationId xmlns:a16="http://schemas.microsoft.com/office/drawing/2014/main" id="{D8D65D68-18A4-E54D-8916-1DEF36844C9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4" y="2649"/>
              <a:ext cx="726" cy="311"/>
            </a:xfrm>
            <a:custGeom>
              <a:avLst/>
              <a:gdLst>
                <a:gd name="T0" fmla="*/ 282 w 726"/>
                <a:gd name="T1" fmla="*/ 0 h 311"/>
                <a:gd name="T2" fmla="*/ 726 w 726"/>
                <a:gd name="T3" fmla="*/ 119 h 311"/>
                <a:gd name="T4" fmla="*/ 457 w 726"/>
                <a:gd name="T5" fmla="*/ 311 h 311"/>
                <a:gd name="T6" fmla="*/ 0 w 726"/>
                <a:gd name="T7" fmla="*/ 173 h 311"/>
                <a:gd name="T8" fmla="*/ 282 w 726"/>
                <a:gd name="T9" fmla="*/ 0 h 3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26"/>
                <a:gd name="T16" fmla="*/ 0 h 311"/>
                <a:gd name="T17" fmla="*/ 726 w 726"/>
                <a:gd name="T18" fmla="*/ 311 h 3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26" h="311">
                  <a:moveTo>
                    <a:pt x="282" y="0"/>
                  </a:moveTo>
                  <a:lnTo>
                    <a:pt x="726" y="119"/>
                  </a:lnTo>
                  <a:lnTo>
                    <a:pt x="457" y="311"/>
                  </a:lnTo>
                  <a:lnTo>
                    <a:pt x="0" y="173"/>
                  </a:lnTo>
                  <a:lnTo>
                    <a:pt x="282" y="0"/>
                  </a:lnTo>
                  <a:close/>
                </a:path>
              </a:pathLst>
            </a:custGeom>
            <a:gradFill rotWithShape="1">
              <a:gsLst>
                <a:gs pos="0">
                  <a:srgbClr val="4D4D4D"/>
                </a:gs>
                <a:gs pos="100000">
                  <a:srgbClr val="DDDDDD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1" name="Freeform 1030">
              <a:extLst>
                <a:ext uri="{FF2B5EF4-FFF2-40B4-BE49-F238E27FC236}">
                  <a16:creationId xmlns:a16="http://schemas.microsoft.com/office/drawing/2014/main" id="{3C79D147-9974-F341-96E9-F9AD19F1404B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8" y="2770"/>
              <a:ext cx="258" cy="100"/>
            </a:xfrm>
            <a:custGeom>
              <a:avLst/>
              <a:gdLst>
                <a:gd name="T0" fmla="*/ 0 w 258"/>
                <a:gd name="T1" fmla="*/ 44 h 100"/>
                <a:gd name="T2" fmla="*/ 75 w 258"/>
                <a:gd name="T3" fmla="*/ 0 h 100"/>
                <a:gd name="T4" fmla="*/ 258 w 258"/>
                <a:gd name="T5" fmla="*/ 50 h 100"/>
                <a:gd name="T6" fmla="*/ 183 w 258"/>
                <a:gd name="T7" fmla="*/ 100 h 100"/>
                <a:gd name="T8" fmla="*/ 0 w 258"/>
                <a:gd name="T9" fmla="*/ 44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0"/>
                <a:gd name="T17" fmla="*/ 258 w 258"/>
                <a:gd name="T18" fmla="*/ 100 h 1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0">
                  <a:moveTo>
                    <a:pt x="0" y="44"/>
                  </a:moveTo>
                  <a:lnTo>
                    <a:pt x="75" y="0"/>
                  </a:lnTo>
                  <a:lnTo>
                    <a:pt x="258" y="50"/>
                  </a:lnTo>
                  <a:lnTo>
                    <a:pt x="183" y="100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2" name="Freeform 1031">
              <a:extLst>
                <a:ext uri="{FF2B5EF4-FFF2-40B4-BE49-F238E27FC236}">
                  <a16:creationId xmlns:a16="http://schemas.microsoft.com/office/drawing/2014/main" id="{5E0CE9D2-21FD-2644-9691-743CC3E130F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9" y="2816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3" name="Freeform 1032">
              <a:extLst>
                <a:ext uri="{FF2B5EF4-FFF2-40B4-BE49-F238E27FC236}">
                  <a16:creationId xmlns:a16="http://schemas.microsoft.com/office/drawing/2014/main" id="{5691098F-1432-0D44-8573-312C3A566A2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0" y="2834"/>
              <a:ext cx="258" cy="102"/>
            </a:xfrm>
            <a:custGeom>
              <a:avLst/>
              <a:gdLst>
                <a:gd name="T0" fmla="*/ 0 w 258"/>
                <a:gd name="T1" fmla="*/ 46 h 102"/>
                <a:gd name="T2" fmla="*/ 71 w 258"/>
                <a:gd name="T3" fmla="*/ 0 h 102"/>
                <a:gd name="T4" fmla="*/ 258 w 258"/>
                <a:gd name="T5" fmla="*/ 52 h 102"/>
                <a:gd name="T6" fmla="*/ 183 w 258"/>
                <a:gd name="T7" fmla="*/ 102 h 102"/>
                <a:gd name="T8" fmla="*/ 0 w 258"/>
                <a:gd name="T9" fmla="*/ 46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2"/>
                <a:gd name="T17" fmla="*/ 258 w 258"/>
                <a:gd name="T18" fmla="*/ 102 h 1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2">
                  <a:moveTo>
                    <a:pt x="0" y="46"/>
                  </a:moveTo>
                  <a:lnTo>
                    <a:pt x="71" y="0"/>
                  </a:lnTo>
                  <a:lnTo>
                    <a:pt x="258" y="52"/>
                  </a:lnTo>
                  <a:lnTo>
                    <a:pt x="183" y="102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" name="Freeform 1033">
              <a:extLst>
                <a:ext uri="{FF2B5EF4-FFF2-40B4-BE49-F238E27FC236}">
                  <a16:creationId xmlns:a16="http://schemas.microsoft.com/office/drawing/2014/main" id="{2D4A77A2-D0F1-164A-A67D-A509543869C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1" y="2882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84" name="Freeform 1034">
            <a:extLst>
              <a:ext uri="{FF2B5EF4-FFF2-40B4-BE49-F238E27FC236}">
                <a16:creationId xmlns:a16="http://schemas.microsoft.com/office/drawing/2014/main" id="{A283BD8E-0AD2-B743-8237-483C3A6A6CD3}"/>
              </a:ext>
            </a:extLst>
          </p:cNvPr>
          <p:cNvSpPr>
            <a:spLocks/>
          </p:cNvSpPr>
          <p:nvPr/>
        </p:nvSpPr>
        <p:spPr bwMode="auto">
          <a:xfrm>
            <a:off x="7770154" y="2677051"/>
            <a:ext cx="119578" cy="80936"/>
          </a:xfrm>
          <a:custGeom>
            <a:avLst/>
            <a:gdLst>
              <a:gd name="T0" fmla="*/ 213221464 w 990"/>
              <a:gd name="T1" fmla="*/ 1090686587 h 792"/>
              <a:gd name="T2" fmla="*/ 1915477586 w 990"/>
              <a:gd name="T3" fmla="*/ 0 h 792"/>
              <a:gd name="T4" fmla="*/ 1915477586 w 990"/>
              <a:gd name="T5" fmla="*/ 108859840 h 792"/>
              <a:gd name="T6" fmla="*/ 0 w 990"/>
              <a:gd name="T7" fmla="*/ 1090686587 h 792"/>
              <a:gd name="T8" fmla="*/ 213221464 w 990"/>
              <a:gd name="T9" fmla="*/ 1090686587 h 79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990"/>
              <a:gd name="T16" fmla="*/ 0 h 792"/>
              <a:gd name="T17" fmla="*/ 990 w 990"/>
              <a:gd name="T18" fmla="*/ 792 h 79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990" h="792">
                <a:moveTo>
                  <a:pt x="3" y="738"/>
                </a:moveTo>
                <a:lnTo>
                  <a:pt x="990" y="0"/>
                </a:lnTo>
                <a:lnTo>
                  <a:pt x="987" y="60"/>
                </a:lnTo>
                <a:lnTo>
                  <a:pt x="0" y="792"/>
                </a:lnTo>
                <a:lnTo>
                  <a:pt x="3" y="738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5" name="Freeform 1035">
            <a:extLst>
              <a:ext uri="{FF2B5EF4-FFF2-40B4-BE49-F238E27FC236}">
                <a16:creationId xmlns:a16="http://schemas.microsoft.com/office/drawing/2014/main" id="{AA215C2D-4069-DE48-884E-A1816F7D4D0B}"/>
              </a:ext>
            </a:extLst>
          </p:cNvPr>
          <p:cNvSpPr>
            <a:spLocks/>
          </p:cNvSpPr>
          <p:nvPr/>
        </p:nvSpPr>
        <p:spPr bwMode="auto">
          <a:xfrm>
            <a:off x="7464976" y="2683507"/>
            <a:ext cx="305957" cy="73850"/>
          </a:xfrm>
          <a:custGeom>
            <a:avLst/>
            <a:gdLst>
              <a:gd name="T0" fmla="*/ 213486572 w 2532"/>
              <a:gd name="T1" fmla="*/ 0 h 723"/>
              <a:gd name="T2" fmla="*/ 213486572 w 2532"/>
              <a:gd name="T3" fmla="*/ 0 h 723"/>
              <a:gd name="T4" fmla="*/ 2147483646 w 2532"/>
              <a:gd name="T5" fmla="*/ 979380008 h 723"/>
              <a:gd name="T6" fmla="*/ 2147483646 w 2532"/>
              <a:gd name="T7" fmla="*/ 1088085165 h 723"/>
              <a:gd name="T8" fmla="*/ 0 w 2532"/>
              <a:gd name="T9" fmla="*/ 108705259 h 723"/>
              <a:gd name="T10" fmla="*/ 213486572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" name="Freeform 1036">
            <a:extLst>
              <a:ext uri="{FF2B5EF4-FFF2-40B4-BE49-F238E27FC236}">
                <a16:creationId xmlns:a16="http://schemas.microsoft.com/office/drawing/2014/main" id="{421821F5-5AD5-4D4E-A4F9-5D46E41A4ECC}"/>
              </a:ext>
            </a:extLst>
          </p:cNvPr>
          <p:cNvSpPr>
            <a:spLocks/>
          </p:cNvSpPr>
          <p:nvPr/>
        </p:nvSpPr>
        <p:spPr bwMode="auto">
          <a:xfrm>
            <a:off x="7465171" y="2669965"/>
            <a:ext cx="3311" cy="14959"/>
          </a:xfrm>
          <a:custGeom>
            <a:avLst/>
            <a:gdLst>
              <a:gd name="T0" fmla="*/ 262278191 w 26"/>
              <a:gd name="T1" fmla="*/ 107489981 h 147"/>
              <a:gd name="T2" fmla="*/ 262278191 w 26"/>
              <a:gd name="T3" fmla="*/ 214969480 h 147"/>
              <a:gd name="T4" fmla="*/ 0 w 26"/>
              <a:gd name="T5" fmla="*/ 214969480 h 147"/>
              <a:gd name="T6" fmla="*/ 262278191 w 26"/>
              <a:gd name="T7" fmla="*/ 0 h 147"/>
              <a:gd name="T8" fmla="*/ 262278191 w 26"/>
              <a:gd name="T9" fmla="*/ 107489981 h 1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"/>
              <a:gd name="T16" fmla="*/ 0 h 147"/>
              <a:gd name="T17" fmla="*/ 26 w 26"/>
              <a:gd name="T18" fmla="*/ 147 h 14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6" h="147">
                <a:moveTo>
                  <a:pt x="26" y="10"/>
                </a:moveTo>
                <a:lnTo>
                  <a:pt x="23" y="147"/>
                </a:lnTo>
                <a:lnTo>
                  <a:pt x="0" y="144"/>
                </a:lnTo>
                <a:lnTo>
                  <a:pt x="3" y="0"/>
                </a:lnTo>
                <a:lnTo>
                  <a:pt x="26" y="1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" name="Freeform 1037">
            <a:extLst>
              <a:ext uri="{FF2B5EF4-FFF2-40B4-BE49-F238E27FC236}">
                <a16:creationId xmlns:a16="http://schemas.microsoft.com/office/drawing/2014/main" id="{499D2FC7-7022-A944-98B2-E74E9B2E5256}"/>
              </a:ext>
            </a:extLst>
          </p:cNvPr>
          <p:cNvSpPr>
            <a:spLocks/>
          </p:cNvSpPr>
          <p:nvPr/>
        </p:nvSpPr>
        <p:spPr bwMode="auto">
          <a:xfrm>
            <a:off x="7465366" y="2609027"/>
            <a:ext cx="142170" cy="61883"/>
          </a:xfrm>
          <a:custGeom>
            <a:avLst/>
            <a:gdLst>
              <a:gd name="T0" fmla="*/ 2136125890 w 1176"/>
              <a:gd name="T1" fmla="*/ 0 h 606"/>
              <a:gd name="T2" fmla="*/ 0 w 1176"/>
              <a:gd name="T3" fmla="*/ 870000945 h 606"/>
              <a:gd name="T4" fmla="*/ 213789467 w 1176"/>
              <a:gd name="T5" fmla="*/ 870000945 h 606"/>
              <a:gd name="T6" fmla="*/ 2136125890 w 1176"/>
              <a:gd name="T7" fmla="*/ 108617123 h 606"/>
              <a:gd name="T8" fmla="*/ 2136125890 w 1176"/>
              <a:gd name="T9" fmla="*/ 0 h 60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176"/>
              <a:gd name="T16" fmla="*/ 0 h 606"/>
              <a:gd name="T17" fmla="*/ 1176 w 1176"/>
              <a:gd name="T18" fmla="*/ 606 h 60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176" h="606">
                <a:moveTo>
                  <a:pt x="1170" y="0"/>
                </a:moveTo>
                <a:lnTo>
                  <a:pt x="0" y="597"/>
                </a:lnTo>
                <a:lnTo>
                  <a:pt x="30" y="606"/>
                </a:lnTo>
                <a:lnTo>
                  <a:pt x="1176" y="18"/>
                </a:lnTo>
                <a:lnTo>
                  <a:pt x="1170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8" name="Freeform 1038">
            <a:extLst>
              <a:ext uri="{FF2B5EF4-FFF2-40B4-BE49-F238E27FC236}">
                <a16:creationId xmlns:a16="http://schemas.microsoft.com/office/drawing/2014/main" id="{37918171-6E71-A846-A2B5-7C65DD7456B5}"/>
              </a:ext>
            </a:extLst>
          </p:cNvPr>
          <p:cNvSpPr>
            <a:spLocks/>
          </p:cNvSpPr>
          <p:nvPr/>
        </p:nvSpPr>
        <p:spPr bwMode="auto">
          <a:xfrm>
            <a:off x="7474909" y="2673115"/>
            <a:ext cx="290182" cy="71016"/>
          </a:xfrm>
          <a:custGeom>
            <a:avLst/>
            <a:gdLst>
              <a:gd name="T0" fmla="*/ 173112702 w 2532"/>
              <a:gd name="T1" fmla="*/ 0 h 723"/>
              <a:gd name="T2" fmla="*/ 173112702 w 2532"/>
              <a:gd name="T3" fmla="*/ 0 h 723"/>
              <a:gd name="T4" fmla="*/ 2069773885 w 2532"/>
              <a:gd name="T5" fmla="*/ 558173482 h 723"/>
              <a:gd name="T6" fmla="*/ 2069773885 w 2532"/>
              <a:gd name="T7" fmla="*/ 558173482 h 723"/>
              <a:gd name="T8" fmla="*/ 0 w 2532"/>
              <a:gd name="T9" fmla="*/ 92871346 h 723"/>
              <a:gd name="T10" fmla="*/ 173112702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9" name="Freeform 1039">
            <a:extLst>
              <a:ext uri="{FF2B5EF4-FFF2-40B4-BE49-F238E27FC236}">
                <a16:creationId xmlns:a16="http://schemas.microsoft.com/office/drawing/2014/main" id="{68ECFF60-AA48-2D4C-9A67-90DB18F81D47}"/>
              </a:ext>
            </a:extLst>
          </p:cNvPr>
          <p:cNvSpPr>
            <a:spLocks/>
          </p:cNvSpPr>
          <p:nvPr/>
        </p:nvSpPr>
        <p:spPr bwMode="auto">
          <a:xfrm flipV="1">
            <a:off x="7764701" y="2668076"/>
            <a:ext cx="118410" cy="73535"/>
          </a:xfrm>
          <a:custGeom>
            <a:avLst/>
            <a:gdLst>
              <a:gd name="T0" fmla="*/ 0 w 2532"/>
              <a:gd name="T1" fmla="*/ 0 h 723"/>
              <a:gd name="T2" fmla="*/ 0 w 2532"/>
              <a:gd name="T3" fmla="*/ 0 h 723"/>
              <a:gd name="T4" fmla="*/ 0 w 2532"/>
              <a:gd name="T5" fmla="*/ 962694895 h 723"/>
              <a:gd name="T6" fmla="*/ 0 w 2532"/>
              <a:gd name="T7" fmla="*/ 962694895 h 723"/>
              <a:gd name="T8" fmla="*/ 0 w 2532"/>
              <a:gd name="T9" fmla="*/ 107314314 h 723"/>
              <a:gd name="T10" fmla="*/ 0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pic>
        <p:nvPicPr>
          <p:cNvPr id="110" name="Picture 568" descr="light2.png">
            <a:extLst>
              <a:ext uri="{FF2B5EF4-FFF2-40B4-BE49-F238E27FC236}">
                <a16:creationId xmlns:a16="http://schemas.microsoft.com/office/drawing/2014/main" id="{D96B693D-26FC-E443-A112-C4AFFE90DC3D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8831667" y="2392289"/>
            <a:ext cx="92772" cy="4054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8" name="Picture 603" descr="car_icon_small">
            <a:extLst>
              <a:ext uri="{FF2B5EF4-FFF2-40B4-BE49-F238E27FC236}">
                <a16:creationId xmlns:a16="http://schemas.microsoft.com/office/drawing/2014/main" id="{147E2796-D425-6645-93B3-B97E69B1461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499539" y="2116958"/>
            <a:ext cx="849312" cy="168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2" name="Picture 1116" descr="laptop_keyboard">
            <a:extLst>
              <a:ext uri="{FF2B5EF4-FFF2-40B4-BE49-F238E27FC236}">
                <a16:creationId xmlns:a16="http://schemas.microsoft.com/office/drawing/2014/main" id="{7F05CE3B-E67B-1B40-9D5B-2914F0B9BFB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09064" flipH="1">
            <a:off x="7510375" y="3605209"/>
            <a:ext cx="286699" cy="11944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3" name="Freeform 1117">
            <a:extLst>
              <a:ext uri="{FF2B5EF4-FFF2-40B4-BE49-F238E27FC236}">
                <a16:creationId xmlns:a16="http://schemas.microsoft.com/office/drawing/2014/main" id="{B52A07C5-D801-5B41-BD20-C20958925D05}"/>
              </a:ext>
            </a:extLst>
          </p:cNvPr>
          <p:cNvSpPr>
            <a:spLocks/>
          </p:cNvSpPr>
          <p:nvPr/>
        </p:nvSpPr>
        <p:spPr bwMode="auto">
          <a:xfrm>
            <a:off x="7605388" y="3489299"/>
            <a:ext cx="230764" cy="155883"/>
          </a:xfrm>
          <a:custGeom>
            <a:avLst/>
            <a:gdLst>
              <a:gd name="T0" fmla="*/ 143665061 w 2982"/>
              <a:gd name="T1" fmla="*/ 0 h 2442"/>
              <a:gd name="T2" fmla="*/ 0 w 2982"/>
              <a:gd name="T3" fmla="*/ 66329557 h 2442"/>
              <a:gd name="T4" fmla="*/ 573719931 w 2982"/>
              <a:gd name="T5" fmla="*/ 82975142 h 2442"/>
              <a:gd name="T6" fmla="*/ 717384993 w 2982"/>
              <a:gd name="T7" fmla="*/ 16645585 h 2442"/>
              <a:gd name="T8" fmla="*/ 143665061 w 2982"/>
              <a:gd name="T9" fmla="*/ 0 h 24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982"/>
              <a:gd name="T16" fmla="*/ 0 h 2442"/>
              <a:gd name="T17" fmla="*/ 2982 w 2982"/>
              <a:gd name="T18" fmla="*/ 2442 h 244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982" h="2442">
                <a:moveTo>
                  <a:pt x="540" y="0"/>
                </a:moveTo>
                <a:lnTo>
                  <a:pt x="0" y="1734"/>
                </a:lnTo>
                <a:lnTo>
                  <a:pt x="2394" y="2442"/>
                </a:lnTo>
                <a:lnTo>
                  <a:pt x="2982" y="318"/>
                </a:lnTo>
                <a:lnTo>
                  <a:pt x="540" y="0"/>
                </a:lnTo>
                <a:close/>
              </a:path>
            </a:pathLst>
          </a:cu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pic>
        <p:nvPicPr>
          <p:cNvPr id="94" name="Picture 1118" descr="screen">
            <a:extLst>
              <a:ext uri="{FF2B5EF4-FFF2-40B4-BE49-F238E27FC236}">
                <a16:creationId xmlns:a16="http://schemas.microsoft.com/office/drawing/2014/main" id="{2EA30B4E-5447-0340-8DAD-349A843F2AC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16754" y="3493308"/>
            <a:ext cx="209692" cy="1418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5" name="Freeform 1119">
            <a:extLst>
              <a:ext uri="{FF2B5EF4-FFF2-40B4-BE49-F238E27FC236}">
                <a16:creationId xmlns:a16="http://schemas.microsoft.com/office/drawing/2014/main" id="{1137F6C6-A7C9-9A4D-BCE3-048DB90EF759}"/>
              </a:ext>
            </a:extLst>
          </p:cNvPr>
          <p:cNvSpPr>
            <a:spLocks/>
          </p:cNvSpPr>
          <p:nvPr/>
        </p:nvSpPr>
        <p:spPr bwMode="auto">
          <a:xfrm>
            <a:off x="7647403" y="3484701"/>
            <a:ext cx="195517" cy="29007"/>
          </a:xfrm>
          <a:custGeom>
            <a:avLst/>
            <a:gdLst>
              <a:gd name="T0" fmla="*/ 35620212 w 2528"/>
              <a:gd name="T1" fmla="*/ 0 h 455"/>
              <a:gd name="T2" fmla="*/ 608343257 w 2528"/>
              <a:gd name="T3" fmla="*/ 16582250 h 455"/>
              <a:gd name="T4" fmla="*/ 572256449 w 2528"/>
              <a:gd name="T5" fmla="*/ 16582250 h 455"/>
              <a:gd name="T6" fmla="*/ 0 w 2528"/>
              <a:gd name="T7" fmla="*/ 16582250 h 455"/>
              <a:gd name="T8" fmla="*/ 35620212 w 2528"/>
              <a:gd name="T9" fmla="*/ 0 h 45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528"/>
              <a:gd name="T16" fmla="*/ 0 h 455"/>
              <a:gd name="T17" fmla="*/ 2528 w 2528"/>
              <a:gd name="T18" fmla="*/ 455 h 45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528" h="455">
                <a:moveTo>
                  <a:pt x="14" y="0"/>
                </a:moveTo>
                <a:lnTo>
                  <a:pt x="2528" y="341"/>
                </a:lnTo>
                <a:lnTo>
                  <a:pt x="2480" y="455"/>
                </a:lnTo>
                <a:lnTo>
                  <a:pt x="0" y="86"/>
                </a:lnTo>
                <a:lnTo>
                  <a:pt x="14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EAEAEA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6" name="Freeform 1120">
            <a:extLst>
              <a:ext uri="{FF2B5EF4-FFF2-40B4-BE49-F238E27FC236}">
                <a16:creationId xmlns:a16="http://schemas.microsoft.com/office/drawing/2014/main" id="{7A0060E2-767D-1545-8656-29ED1A471251}"/>
              </a:ext>
            </a:extLst>
          </p:cNvPr>
          <p:cNvSpPr>
            <a:spLocks/>
          </p:cNvSpPr>
          <p:nvPr/>
        </p:nvSpPr>
        <p:spPr bwMode="auto">
          <a:xfrm>
            <a:off x="7603345" y="3484465"/>
            <a:ext cx="54275" cy="120745"/>
          </a:xfrm>
          <a:custGeom>
            <a:avLst/>
            <a:gdLst>
              <a:gd name="T0" fmla="*/ 142804406 w 702"/>
              <a:gd name="T1" fmla="*/ 0 h 1893"/>
              <a:gd name="T2" fmla="*/ 0 w 702"/>
              <a:gd name="T3" fmla="*/ 66174575 h 1893"/>
              <a:gd name="T4" fmla="*/ 35584530 w 702"/>
              <a:gd name="T5" fmla="*/ 66174575 h 1893"/>
              <a:gd name="T6" fmla="*/ 178855222 w 702"/>
              <a:gd name="T7" fmla="*/ 16607700 h 1893"/>
              <a:gd name="T8" fmla="*/ 142804406 w 702"/>
              <a:gd name="T9" fmla="*/ 0 h 189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02"/>
              <a:gd name="T16" fmla="*/ 0 h 1893"/>
              <a:gd name="T17" fmla="*/ 702 w 702"/>
              <a:gd name="T18" fmla="*/ 1893 h 189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02" h="1893">
                <a:moveTo>
                  <a:pt x="579" y="0"/>
                </a:moveTo>
                <a:lnTo>
                  <a:pt x="0" y="1869"/>
                </a:lnTo>
                <a:lnTo>
                  <a:pt x="114" y="1893"/>
                </a:lnTo>
                <a:lnTo>
                  <a:pt x="702" y="51"/>
                </a:lnTo>
                <a:lnTo>
                  <a:pt x="579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7" name="Freeform 1121">
            <a:extLst>
              <a:ext uri="{FF2B5EF4-FFF2-40B4-BE49-F238E27FC236}">
                <a16:creationId xmlns:a16="http://schemas.microsoft.com/office/drawing/2014/main" id="{15790F5A-ABAC-8D49-A4F9-E2F576550DB0}"/>
              </a:ext>
            </a:extLst>
          </p:cNvPr>
          <p:cNvSpPr>
            <a:spLocks/>
          </p:cNvSpPr>
          <p:nvPr/>
        </p:nvSpPr>
        <p:spPr bwMode="auto">
          <a:xfrm>
            <a:off x="7783026" y="3506043"/>
            <a:ext cx="58489" cy="139375"/>
          </a:xfrm>
          <a:custGeom>
            <a:avLst/>
            <a:gdLst>
              <a:gd name="T0" fmla="*/ 179213623 w 756"/>
              <a:gd name="T1" fmla="*/ 0 h 2184"/>
              <a:gd name="T2" fmla="*/ 35656008 w 756"/>
              <a:gd name="T3" fmla="*/ 82904513 h 2184"/>
              <a:gd name="T4" fmla="*/ 0 w 756"/>
              <a:gd name="T5" fmla="*/ 82904513 h 2184"/>
              <a:gd name="T6" fmla="*/ 143090785 w 756"/>
              <a:gd name="T7" fmla="*/ 16632211 h 2184"/>
              <a:gd name="T8" fmla="*/ 179213623 w 756"/>
              <a:gd name="T9" fmla="*/ 0 h 21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56"/>
              <a:gd name="T16" fmla="*/ 0 h 2184"/>
              <a:gd name="T17" fmla="*/ 756 w 756"/>
              <a:gd name="T18" fmla="*/ 2184 h 218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56" h="2184">
                <a:moveTo>
                  <a:pt x="756" y="0"/>
                </a:moveTo>
                <a:lnTo>
                  <a:pt x="138" y="2184"/>
                </a:lnTo>
                <a:lnTo>
                  <a:pt x="0" y="2148"/>
                </a:lnTo>
                <a:lnTo>
                  <a:pt x="606" y="78"/>
                </a:lnTo>
                <a:lnTo>
                  <a:pt x="756" y="0"/>
                </a:lnTo>
                <a:close/>
              </a:path>
            </a:pathLst>
          </a:custGeom>
          <a:gradFill rotWithShape="1">
            <a:gsLst>
              <a:gs pos="0">
                <a:srgbClr val="DDDDDD"/>
              </a:gs>
              <a:gs pos="100000">
                <a:schemeClr val="bg1"/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8" name="Freeform 1122">
            <a:extLst>
              <a:ext uri="{FF2B5EF4-FFF2-40B4-BE49-F238E27FC236}">
                <a16:creationId xmlns:a16="http://schemas.microsoft.com/office/drawing/2014/main" id="{8898B7ED-5BCF-8C4E-B1AA-B82AD50FD155}"/>
              </a:ext>
            </a:extLst>
          </p:cNvPr>
          <p:cNvSpPr>
            <a:spLocks/>
          </p:cNvSpPr>
          <p:nvPr/>
        </p:nvSpPr>
        <p:spPr bwMode="auto">
          <a:xfrm>
            <a:off x="7602706" y="3599078"/>
            <a:ext cx="214545" cy="47048"/>
          </a:xfrm>
          <a:custGeom>
            <a:avLst/>
            <a:gdLst>
              <a:gd name="T0" fmla="*/ 35658648 w 2773"/>
              <a:gd name="T1" fmla="*/ 0 h 738"/>
              <a:gd name="T2" fmla="*/ 0 w 2773"/>
              <a:gd name="T3" fmla="*/ 16581742 h 738"/>
              <a:gd name="T4" fmla="*/ 573357470 w 2773"/>
              <a:gd name="T5" fmla="*/ 33163485 h 738"/>
              <a:gd name="T6" fmla="*/ 573357470 w 2773"/>
              <a:gd name="T7" fmla="*/ 16581742 h 738"/>
              <a:gd name="T8" fmla="*/ 35658648 w 2773"/>
              <a:gd name="T9" fmla="*/ 0 h 73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773"/>
              <a:gd name="T16" fmla="*/ 0 h 738"/>
              <a:gd name="T17" fmla="*/ 2773 w 2773"/>
              <a:gd name="T18" fmla="*/ 738 h 73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773" h="738">
                <a:moveTo>
                  <a:pt x="33" y="0"/>
                </a:moveTo>
                <a:lnTo>
                  <a:pt x="0" y="99"/>
                </a:lnTo>
                <a:lnTo>
                  <a:pt x="2436" y="738"/>
                </a:lnTo>
                <a:cubicBezTo>
                  <a:pt x="2499" y="501"/>
                  <a:pt x="2773" y="727"/>
                  <a:pt x="2373" y="603"/>
                </a:cubicBezTo>
                <a:lnTo>
                  <a:pt x="33" y="0"/>
                </a:lnTo>
                <a:close/>
              </a:path>
            </a:pathLst>
          </a:custGeom>
          <a:gradFill rotWithShape="1">
            <a:gsLst>
              <a:gs pos="0">
                <a:srgbClr val="0000CC"/>
              </a:gs>
              <a:gs pos="100000">
                <a:schemeClr val="bg1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9" name="Freeform 1123">
            <a:extLst>
              <a:ext uri="{FF2B5EF4-FFF2-40B4-BE49-F238E27FC236}">
                <a16:creationId xmlns:a16="http://schemas.microsoft.com/office/drawing/2014/main" id="{5A7F91EF-AD6B-D64E-B73E-C762D73A7A33}"/>
              </a:ext>
            </a:extLst>
          </p:cNvPr>
          <p:cNvSpPr>
            <a:spLocks/>
          </p:cNvSpPr>
          <p:nvPr/>
        </p:nvSpPr>
        <p:spPr bwMode="auto">
          <a:xfrm>
            <a:off x="7789539" y="3507222"/>
            <a:ext cx="54786" cy="139965"/>
          </a:xfrm>
          <a:custGeom>
            <a:avLst/>
            <a:gdLst>
              <a:gd name="T0" fmla="*/ 656550006 w 637"/>
              <a:gd name="T1" fmla="*/ 0 h 1659"/>
              <a:gd name="T2" fmla="*/ 656550006 w 637"/>
              <a:gd name="T3" fmla="*/ 0 h 1659"/>
              <a:gd name="T4" fmla="*/ 54716163 w 637"/>
              <a:gd name="T5" fmla="*/ 2147483646 h 1659"/>
              <a:gd name="T6" fmla="*/ 0 w 637"/>
              <a:gd name="T7" fmla="*/ 2147483646 h 1659"/>
              <a:gd name="T8" fmla="*/ 656550006 w 637"/>
              <a:gd name="T9" fmla="*/ 0 h 165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37"/>
              <a:gd name="T16" fmla="*/ 0 h 1659"/>
              <a:gd name="T17" fmla="*/ 637 w 637"/>
              <a:gd name="T18" fmla="*/ 1659 h 165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37" h="1659">
                <a:moveTo>
                  <a:pt x="615" y="0"/>
                </a:moveTo>
                <a:lnTo>
                  <a:pt x="637" y="0"/>
                </a:lnTo>
                <a:lnTo>
                  <a:pt x="68" y="1659"/>
                </a:lnTo>
                <a:lnTo>
                  <a:pt x="0" y="1647"/>
                </a:lnTo>
                <a:lnTo>
                  <a:pt x="615" y="0"/>
                </a:lnTo>
                <a:close/>
              </a:path>
            </a:pathLst>
          </a:custGeom>
          <a:solidFill>
            <a:srgbClr val="4D4D4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0" name="Freeform 1124">
            <a:extLst>
              <a:ext uri="{FF2B5EF4-FFF2-40B4-BE49-F238E27FC236}">
                <a16:creationId xmlns:a16="http://schemas.microsoft.com/office/drawing/2014/main" id="{BBB1B153-2E6F-7246-9B11-B68D01DF60E3}"/>
              </a:ext>
            </a:extLst>
          </p:cNvPr>
          <p:cNvSpPr>
            <a:spLocks/>
          </p:cNvSpPr>
          <p:nvPr/>
        </p:nvSpPr>
        <p:spPr bwMode="auto">
          <a:xfrm>
            <a:off x="7602962" y="3605327"/>
            <a:ext cx="190792" cy="46458"/>
          </a:xfrm>
          <a:custGeom>
            <a:avLst/>
            <a:gdLst>
              <a:gd name="T0" fmla="*/ 0 w 2216"/>
              <a:gd name="T1" fmla="*/ 0 h 550"/>
              <a:gd name="T2" fmla="*/ 54884212 w 2216"/>
              <a:gd name="T3" fmla="*/ 101852492 h 550"/>
              <a:gd name="T4" fmla="*/ 2147483646 w 2216"/>
              <a:gd name="T5" fmla="*/ 1017940055 h 550"/>
              <a:gd name="T6" fmla="*/ 2147483646 w 2216"/>
              <a:gd name="T7" fmla="*/ 865464562 h 550"/>
              <a:gd name="T8" fmla="*/ 0 w 2216"/>
              <a:gd name="T9" fmla="*/ 0 h 55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216"/>
              <a:gd name="T16" fmla="*/ 0 h 550"/>
              <a:gd name="T17" fmla="*/ 2216 w 2216"/>
              <a:gd name="T18" fmla="*/ 550 h 55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216" h="550">
                <a:moveTo>
                  <a:pt x="0" y="0"/>
                </a:moveTo>
                <a:lnTo>
                  <a:pt x="9" y="57"/>
                </a:lnTo>
                <a:lnTo>
                  <a:pt x="2164" y="550"/>
                </a:lnTo>
                <a:lnTo>
                  <a:pt x="2216" y="496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101" name="Group 1125">
            <a:extLst>
              <a:ext uri="{FF2B5EF4-FFF2-40B4-BE49-F238E27FC236}">
                <a16:creationId xmlns:a16="http://schemas.microsoft.com/office/drawing/2014/main" id="{57060979-075D-9D4D-B12E-DA0CCD4C6B8F}"/>
              </a:ext>
            </a:extLst>
          </p:cNvPr>
          <p:cNvGrpSpPr>
            <a:grpSpLocks/>
          </p:cNvGrpSpPr>
          <p:nvPr/>
        </p:nvGrpSpPr>
        <p:grpSpPr bwMode="auto">
          <a:xfrm>
            <a:off x="7599769" y="3654969"/>
            <a:ext cx="64747" cy="27592"/>
            <a:chOff x="1740" y="2642"/>
            <a:chExt cx="752" cy="327"/>
          </a:xfrm>
        </p:grpSpPr>
        <p:sp>
          <p:nvSpPr>
            <p:cNvPr id="140" name="Freeform 1126">
              <a:extLst>
                <a:ext uri="{FF2B5EF4-FFF2-40B4-BE49-F238E27FC236}">
                  <a16:creationId xmlns:a16="http://schemas.microsoft.com/office/drawing/2014/main" id="{8DFFF656-1361-C546-8336-177F79E4691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0" y="2642"/>
              <a:ext cx="752" cy="327"/>
            </a:xfrm>
            <a:custGeom>
              <a:avLst/>
              <a:gdLst>
                <a:gd name="T0" fmla="*/ 293 w 752"/>
                <a:gd name="T1" fmla="*/ 0 h 327"/>
                <a:gd name="T2" fmla="*/ 752 w 752"/>
                <a:gd name="T3" fmla="*/ 124 h 327"/>
                <a:gd name="T4" fmla="*/ 470 w 752"/>
                <a:gd name="T5" fmla="*/ 327 h 327"/>
                <a:gd name="T6" fmla="*/ 0 w 752"/>
                <a:gd name="T7" fmla="*/ 183 h 327"/>
                <a:gd name="T8" fmla="*/ 293 w 752"/>
                <a:gd name="T9" fmla="*/ 0 h 3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2"/>
                <a:gd name="T16" fmla="*/ 0 h 327"/>
                <a:gd name="T17" fmla="*/ 752 w 752"/>
                <a:gd name="T18" fmla="*/ 327 h 3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2" h="327">
                  <a:moveTo>
                    <a:pt x="293" y="0"/>
                  </a:moveTo>
                  <a:lnTo>
                    <a:pt x="752" y="124"/>
                  </a:lnTo>
                  <a:lnTo>
                    <a:pt x="470" y="327"/>
                  </a:lnTo>
                  <a:lnTo>
                    <a:pt x="0" y="18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1" name="Freeform 1127">
              <a:extLst>
                <a:ext uri="{FF2B5EF4-FFF2-40B4-BE49-F238E27FC236}">
                  <a16:creationId xmlns:a16="http://schemas.microsoft.com/office/drawing/2014/main" id="{60C6C6B3-72DE-664B-B4DE-3C04B0C5BFE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4" y="2649"/>
              <a:ext cx="726" cy="311"/>
            </a:xfrm>
            <a:custGeom>
              <a:avLst/>
              <a:gdLst>
                <a:gd name="T0" fmla="*/ 282 w 726"/>
                <a:gd name="T1" fmla="*/ 0 h 311"/>
                <a:gd name="T2" fmla="*/ 726 w 726"/>
                <a:gd name="T3" fmla="*/ 119 h 311"/>
                <a:gd name="T4" fmla="*/ 457 w 726"/>
                <a:gd name="T5" fmla="*/ 311 h 311"/>
                <a:gd name="T6" fmla="*/ 0 w 726"/>
                <a:gd name="T7" fmla="*/ 173 h 311"/>
                <a:gd name="T8" fmla="*/ 282 w 726"/>
                <a:gd name="T9" fmla="*/ 0 h 3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26"/>
                <a:gd name="T16" fmla="*/ 0 h 311"/>
                <a:gd name="T17" fmla="*/ 726 w 726"/>
                <a:gd name="T18" fmla="*/ 311 h 3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26" h="311">
                  <a:moveTo>
                    <a:pt x="282" y="0"/>
                  </a:moveTo>
                  <a:lnTo>
                    <a:pt x="726" y="119"/>
                  </a:lnTo>
                  <a:lnTo>
                    <a:pt x="457" y="311"/>
                  </a:lnTo>
                  <a:lnTo>
                    <a:pt x="0" y="173"/>
                  </a:lnTo>
                  <a:lnTo>
                    <a:pt x="282" y="0"/>
                  </a:lnTo>
                  <a:close/>
                </a:path>
              </a:pathLst>
            </a:custGeom>
            <a:gradFill rotWithShape="1">
              <a:gsLst>
                <a:gs pos="0">
                  <a:srgbClr val="4D4D4D"/>
                </a:gs>
                <a:gs pos="100000">
                  <a:srgbClr val="DDDDDD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2" name="Freeform 1128">
              <a:extLst>
                <a:ext uri="{FF2B5EF4-FFF2-40B4-BE49-F238E27FC236}">
                  <a16:creationId xmlns:a16="http://schemas.microsoft.com/office/drawing/2014/main" id="{0D48292A-917D-D046-A974-043CEE5A414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8" y="2770"/>
              <a:ext cx="258" cy="100"/>
            </a:xfrm>
            <a:custGeom>
              <a:avLst/>
              <a:gdLst>
                <a:gd name="T0" fmla="*/ 0 w 258"/>
                <a:gd name="T1" fmla="*/ 44 h 100"/>
                <a:gd name="T2" fmla="*/ 75 w 258"/>
                <a:gd name="T3" fmla="*/ 0 h 100"/>
                <a:gd name="T4" fmla="*/ 258 w 258"/>
                <a:gd name="T5" fmla="*/ 50 h 100"/>
                <a:gd name="T6" fmla="*/ 183 w 258"/>
                <a:gd name="T7" fmla="*/ 100 h 100"/>
                <a:gd name="T8" fmla="*/ 0 w 258"/>
                <a:gd name="T9" fmla="*/ 44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0"/>
                <a:gd name="T17" fmla="*/ 258 w 258"/>
                <a:gd name="T18" fmla="*/ 100 h 1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0">
                  <a:moveTo>
                    <a:pt x="0" y="44"/>
                  </a:moveTo>
                  <a:lnTo>
                    <a:pt x="75" y="0"/>
                  </a:lnTo>
                  <a:lnTo>
                    <a:pt x="258" y="50"/>
                  </a:lnTo>
                  <a:lnTo>
                    <a:pt x="183" y="100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" name="Freeform 1129">
              <a:extLst>
                <a:ext uri="{FF2B5EF4-FFF2-40B4-BE49-F238E27FC236}">
                  <a16:creationId xmlns:a16="http://schemas.microsoft.com/office/drawing/2014/main" id="{DB6BAAEB-BADD-0A4F-8A9D-D72AFCA99A5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9" y="2816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" name="Freeform 1130">
              <a:extLst>
                <a:ext uri="{FF2B5EF4-FFF2-40B4-BE49-F238E27FC236}">
                  <a16:creationId xmlns:a16="http://schemas.microsoft.com/office/drawing/2014/main" id="{05D5969F-F3B9-414D-975E-A6700098F2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0" y="2834"/>
              <a:ext cx="258" cy="102"/>
            </a:xfrm>
            <a:custGeom>
              <a:avLst/>
              <a:gdLst>
                <a:gd name="T0" fmla="*/ 0 w 258"/>
                <a:gd name="T1" fmla="*/ 46 h 102"/>
                <a:gd name="T2" fmla="*/ 71 w 258"/>
                <a:gd name="T3" fmla="*/ 0 h 102"/>
                <a:gd name="T4" fmla="*/ 258 w 258"/>
                <a:gd name="T5" fmla="*/ 52 h 102"/>
                <a:gd name="T6" fmla="*/ 183 w 258"/>
                <a:gd name="T7" fmla="*/ 102 h 102"/>
                <a:gd name="T8" fmla="*/ 0 w 258"/>
                <a:gd name="T9" fmla="*/ 46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2"/>
                <a:gd name="T17" fmla="*/ 258 w 258"/>
                <a:gd name="T18" fmla="*/ 102 h 1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2">
                  <a:moveTo>
                    <a:pt x="0" y="46"/>
                  </a:moveTo>
                  <a:lnTo>
                    <a:pt x="71" y="0"/>
                  </a:lnTo>
                  <a:lnTo>
                    <a:pt x="258" y="52"/>
                  </a:lnTo>
                  <a:lnTo>
                    <a:pt x="183" y="102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" name="Freeform 1131">
              <a:extLst>
                <a:ext uri="{FF2B5EF4-FFF2-40B4-BE49-F238E27FC236}">
                  <a16:creationId xmlns:a16="http://schemas.microsoft.com/office/drawing/2014/main" id="{41BB174D-6019-384D-A5AC-1B4D92D938B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1" y="2882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02" name="Freeform 1132">
            <a:extLst>
              <a:ext uri="{FF2B5EF4-FFF2-40B4-BE49-F238E27FC236}">
                <a16:creationId xmlns:a16="http://schemas.microsoft.com/office/drawing/2014/main" id="{F8739864-4836-E447-8FC8-5886923FF496}"/>
              </a:ext>
            </a:extLst>
          </p:cNvPr>
          <p:cNvSpPr>
            <a:spLocks/>
          </p:cNvSpPr>
          <p:nvPr/>
        </p:nvSpPr>
        <p:spPr bwMode="auto">
          <a:xfrm>
            <a:off x="7710617" y="3659096"/>
            <a:ext cx="78411" cy="60608"/>
          </a:xfrm>
          <a:custGeom>
            <a:avLst/>
            <a:gdLst>
              <a:gd name="T0" fmla="*/ 39250883 w 990"/>
              <a:gd name="T1" fmla="*/ 342828616 h 792"/>
              <a:gd name="T2" fmla="*/ 354255671 w 990"/>
              <a:gd name="T3" fmla="*/ 0 h 792"/>
              <a:gd name="T4" fmla="*/ 354255671 w 990"/>
              <a:gd name="T5" fmla="*/ 34504242 h 792"/>
              <a:gd name="T6" fmla="*/ 0 w 990"/>
              <a:gd name="T7" fmla="*/ 342828616 h 792"/>
              <a:gd name="T8" fmla="*/ 39250883 w 990"/>
              <a:gd name="T9" fmla="*/ 342828616 h 79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990"/>
              <a:gd name="T16" fmla="*/ 0 h 792"/>
              <a:gd name="T17" fmla="*/ 990 w 990"/>
              <a:gd name="T18" fmla="*/ 792 h 79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990" h="792">
                <a:moveTo>
                  <a:pt x="3" y="738"/>
                </a:moveTo>
                <a:lnTo>
                  <a:pt x="990" y="0"/>
                </a:lnTo>
                <a:lnTo>
                  <a:pt x="987" y="60"/>
                </a:lnTo>
                <a:lnTo>
                  <a:pt x="0" y="792"/>
                </a:lnTo>
                <a:lnTo>
                  <a:pt x="3" y="738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3" name="Freeform 1133">
            <a:extLst>
              <a:ext uri="{FF2B5EF4-FFF2-40B4-BE49-F238E27FC236}">
                <a16:creationId xmlns:a16="http://schemas.microsoft.com/office/drawing/2014/main" id="{C59CADF3-CD09-FB48-A672-C2C50B66CEB8}"/>
              </a:ext>
            </a:extLst>
          </p:cNvPr>
          <p:cNvSpPr>
            <a:spLocks/>
          </p:cNvSpPr>
          <p:nvPr/>
        </p:nvSpPr>
        <p:spPr bwMode="auto">
          <a:xfrm>
            <a:off x="7510503" y="3663931"/>
            <a:ext cx="200625" cy="55302"/>
          </a:xfrm>
          <a:custGeom>
            <a:avLst/>
            <a:gdLst>
              <a:gd name="T0" fmla="*/ 39302216 w 2532"/>
              <a:gd name="T1" fmla="*/ 0 h 723"/>
              <a:gd name="T2" fmla="*/ 39302216 w 2532"/>
              <a:gd name="T3" fmla="*/ 0 h 723"/>
              <a:gd name="T4" fmla="*/ 867084690 w 2532"/>
              <a:gd name="T5" fmla="*/ 307891170 h 723"/>
              <a:gd name="T6" fmla="*/ 867084690 w 2532"/>
              <a:gd name="T7" fmla="*/ 342351506 h 723"/>
              <a:gd name="T8" fmla="*/ 0 w 2532"/>
              <a:gd name="T9" fmla="*/ 34009889 h 723"/>
              <a:gd name="T10" fmla="*/ 39302216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4" name="Freeform 1134">
            <a:extLst>
              <a:ext uri="{FF2B5EF4-FFF2-40B4-BE49-F238E27FC236}">
                <a16:creationId xmlns:a16="http://schemas.microsoft.com/office/drawing/2014/main" id="{628AB6FD-35F6-0345-BD13-22EAAF9EC275}"/>
              </a:ext>
            </a:extLst>
          </p:cNvPr>
          <p:cNvSpPr>
            <a:spLocks/>
          </p:cNvSpPr>
          <p:nvPr/>
        </p:nvSpPr>
        <p:spPr bwMode="auto">
          <a:xfrm>
            <a:off x="7510631" y="3653790"/>
            <a:ext cx="2171" cy="11202"/>
          </a:xfrm>
          <a:custGeom>
            <a:avLst/>
            <a:gdLst>
              <a:gd name="T0" fmla="*/ 48903362 w 26"/>
              <a:gd name="T1" fmla="*/ 33634500 h 147"/>
              <a:gd name="T2" fmla="*/ 48903362 w 26"/>
              <a:gd name="T3" fmla="*/ 67263209 h 147"/>
              <a:gd name="T4" fmla="*/ 0 w 26"/>
              <a:gd name="T5" fmla="*/ 67263209 h 147"/>
              <a:gd name="T6" fmla="*/ 48903362 w 26"/>
              <a:gd name="T7" fmla="*/ 0 h 147"/>
              <a:gd name="T8" fmla="*/ 48903362 w 26"/>
              <a:gd name="T9" fmla="*/ 33634500 h 1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"/>
              <a:gd name="T16" fmla="*/ 0 h 147"/>
              <a:gd name="T17" fmla="*/ 26 w 26"/>
              <a:gd name="T18" fmla="*/ 147 h 14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6" h="147">
                <a:moveTo>
                  <a:pt x="26" y="10"/>
                </a:moveTo>
                <a:lnTo>
                  <a:pt x="23" y="147"/>
                </a:lnTo>
                <a:lnTo>
                  <a:pt x="0" y="144"/>
                </a:lnTo>
                <a:lnTo>
                  <a:pt x="3" y="0"/>
                </a:lnTo>
                <a:lnTo>
                  <a:pt x="26" y="1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5" name="Freeform 1135">
            <a:extLst>
              <a:ext uri="{FF2B5EF4-FFF2-40B4-BE49-F238E27FC236}">
                <a16:creationId xmlns:a16="http://schemas.microsoft.com/office/drawing/2014/main" id="{76529D44-B4FD-DE4D-812E-E461A0FCCA6C}"/>
              </a:ext>
            </a:extLst>
          </p:cNvPr>
          <p:cNvSpPr>
            <a:spLocks/>
          </p:cNvSpPr>
          <p:nvPr/>
        </p:nvSpPr>
        <p:spPr bwMode="auto">
          <a:xfrm>
            <a:off x="7510758" y="3608157"/>
            <a:ext cx="93225" cy="46340"/>
          </a:xfrm>
          <a:custGeom>
            <a:avLst/>
            <a:gdLst>
              <a:gd name="T0" fmla="*/ 395043791 w 1176"/>
              <a:gd name="T1" fmla="*/ 0 h 606"/>
              <a:gd name="T2" fmla="*/ 0 w 1176"/>
              <a:gd name="T3" fmla="*/ 273654982 h 606"/>
              <a:gd name="T4" fmla="*/ 39357994 w 1176"/>
              <a:gd name="T5" fmla="*/ 273654982 h 606"/>
              <a:gd name="T6" fmla="*/ 395043791 w 1176"/>
              <a:gd name="T7" fmla="*/ 33985420 h 606"/>
              <a:gd name="T8" fmla="*/ 395043791 w 1176"/>
              <a:gd name="T9" fmla="*/ 0 h 60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176"/>
              <a:gd name="T16" fmla="*/ 0 h 606"/>
              <a:gd name="T17" fmla="*/ 1176 w 1176"/>
              <a:gd name="T18" fmla="*/ 606 h 60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176" h="606">
                <a:moveTo>
                  <a:pt x="1170" y="0"/>
                </a:moveTo>
                <a:lnTo>
                  <a:pt x="0" y="597"/>
                </a:lnTo>
                <a:lnTo>
                  <a:pt x="30" y="606"/>
                </a:lnTo>
                <a:lnTo>
                  <a:pt x="1176" y="18"/>
                </a:lnTo>
                <a:lnTo>
                  <a:pt x="1170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6" name="Freeform 1136">
            <a:extLst>
              <a:ext uri="{FF2B5EF4-FFF2-40B4-BE49-F238E27FC236}">
                <a16:creationId xmlns:a16="http://schemas.microsoft.com/office/drawing/2014/main" id="{44CD9A89-0E3B-2C40-8436-71B7526BA660}"/>
              </a:ext>
            </a:extLst>
          </p:cNvPr>
          <p:cNvSpPr>
            <a:spLocks/>
          </p:cNvSpPr>
          <p:nvPr/>
        </p:nvSpPr>
        <p:spPr bwMode="auto">
          <a:xfrm>
            <a:off x="7517016" y="3656149"/>
            <a:ext cx="190281" cy="53180"/>
          </a:xfrm>
          <a:custGeom>
            <a:avLst/>
            <a:gdLst>
              <a:gd name="T0" fmla="*/ 31829833 w 2532"/>
              <a:gd name="T1" fmla="*/ 0 h 723"/>
              <a:gd name="T2" fmla="*/ 31829833 w 2532"/>
              <a:gd name="T3" fmla="*/ 0 h 723"/>
              <a:gd name="T4" fmla="*/ 382827787 w 2532"/>
              <a:gd name="T5" fmla="*/ 175498781 h 723"/>
              <a:gd name="T6" fmla="*/ 382827787 w 2532"/>
              <a:gd name="T7" fmla="*/ 175498781 h 723"/>
              <a:gd name="T8" fmla="*/ 0 w 2532"/>
              <a:gd name="T9" fmla="*/ 29448186 h 723"/>
              <a:gd name="T10" fmla="*/ 31829833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7" name="Freeform 1137">
            <a:extLst>
              <a:ext uri="{FF2B5EF4-FFF2-40B4-BE49-F238E27FC236}">
                <a16:creationId xmlns:a16="http://schemas.microsoft.com/office/drawing/2014/main" id="{92BF681C-02FC-8F49-A2CD-8F3446ECE5D3}"/>
              </a:ext>
            </a:extLst>
          </p:cNvPr>
          <p:cNvSpPr>
            <a:spLocks/>
          </p:cNvSpPr>
          <p:nvPr/>
        </p:nvSpPr>
        <p:spPr bwMode="auto">
          <a:xfrm flipV="1">
            <a:off x="7707042" y="3652375"/>
            <a:ext cx="77645" cy="55066"/>
          </a:xfrm>
          <a:custGeom>
            <a:avLst/>
            <a:gdLst>
              <a:gd name="T0" fmla="*/ 0 w 2532"/>
              <a:gd name="T1" fmla="*/ 0 h 723"/>
              <a:gd name="T2" fmla="*/ 0 w 2532"/>
              <a:gd name="T3" fmla="*/ 0 h 723"/>
              <a:gd name="T4" fmla="*/ 0 w 2532"/>
              <a:gd name="T5" fmla="*/ 302641137 h 723"/>
              <a:gd name="T6" fmla="*/ 0 w 2532"/>
              <a:gd name="T7" fmla="*/ 302641137 h 723"/>
              <a:gd name="T8" fmla="*/ 0 w 2532"/>
              <a:gd name="T9" fmla="*/ 33575256 h 723"/>
              <a:gd name="T10" fmla="*/ 0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pic>
        <p:nvPicPr>
          <p:cNvPr id="138" name="Picture 1140" descr="desktop_computer_stylized_medium">
            <a:extLst>
              <a:ext uri="{FF2B5EF4-FFF2-40B4-BE49-F238E27FC236}">
                <a16:creationId xmlns:a16="http://schemas.microsoft.com/office/drawing/2014/main" id="{BDC7F552-21C9-C942-90FF-0162099A3D5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7991996" y="3567143"/>
            <a:ext cx="359261" cy="34204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9" name="Freeform 1141">
            <a:extLst>
              <a:ext uri="{FF2B5EF4-FFF2-40B4-BE49-F238E27FC236}">
                <a16:creationId xmlns:a16="http://schemas.microsoft.com/office/drawing/2014/main" id="{654B43BA-608E-5D4D-B11B-71762CFBEEDE}"/>
              </a:ext>
            </a:extLst>
          </p:cNvPr>
          <p:cNvSpPr>
            <a:spLocks/>
          </p:cNvSpPr>
          <p:nvPr/>
        </p:nvSpPr>
        <p:spPr bwMode="auto">
          <a:xfrm flipH="1">
            <a:off x="8145217" y="3599942"/>
            <a:ext cx="169400" cy="156753"/>
          </a:xfrm>
          <a:custGeom>
            <a:avLst/>
            <a:gdLst>
              <a:gd name="T0" fmla="*/ 0 w 356"/>
              <a:gd name="T1" fmla="*/ 0 h 368"/>
              <a:gd name="T2" fmla="*/ 300 w 356"/>
              <a:gd name="T3" fmla="*/ 14 h 368"/>
              <a:gd name="T4" fmla="*/ 356 w 356"/>
              <a:gd name="T5" fmla="*/ 294 h 368"/>
              <a:gd name="T6" fmla="*/ 78 w 356"/>
              <a:gd name="T7" fmla="*/ 368 h 368"/>
              <a:gd name="T8" fmla="*/ 0 w 356"/>
              <a:gd name="T9" fmla="*/ 0 h 36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56"/>
              <a:gd name="T16" fmla="*/ 0 h 368"/>
              <a:gd name="T17" fmla="*/ 356 w 356"/>
              <a:gd name="T18" fmla="*/ 368 h 36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56" h="368">
                <a:moveTo>
                  <a:pt x="0" y="0"/>
                </a:moveTo>
                <a:lnTo>
                  <a:pt x="300" y="14"/>
                </a:lnTo>
                <a:lnTo>
                  <a:pt x="356" y="294"/>
                </a:lnTo>
                <a:lnTo>
                  <a:pt x="78" y="368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chemeClr val="bg1"/>
              </a:gs>
            </a:gsLst>
            <a:lin ang="27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 cap="flat" cmpd="sng">
                <a:solidFill>
                  <a:srgbClr val="00000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 wrap="none"/>
          <a:lstStyle/>
          <a:p>
            <a:endParaRPr lang="en-US"/>
          </a:p>
        </p:txBody>
      </p:sp>
      <p:pic>
        <p:nvPicPr>
          <p:cNvPr id="113" name="Picture 571" descr="fridge2.png">
            <a:extLst>
              <a:ext uri="{FF2B5EF4-FFF2-40B4-BE49-F238E27FC236}">
                <a16:creationId xmlns:a16="http://schemas.microsoft.com/office/drawing/2014/main" id="{29DD0F98-F93B-0145-A925-F4125ED490DD}"/>
              </a:ext>
            </a:extLst>
          </p:cNvPr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03199" y="3385017"/>
            <a:ext cx="189578" cy="33702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71" name="Group 950">
            <a:extLst>
              <a:ext uri="{FF2B5EF4-FFF2-40B4-BE49-F238E27FC236}">
                <a16:creationId xmlns:a16="http://schemas.microsoft.com/office/drawing/2014/main" id="{2B0A745F-DA32-E140-AB36-BC5E1C4E2D48}"/>
              </a:ext>
            </a:extLst>
          </p:cNvPr>
          <p:cNvGrpSpPr>
            <a:grpSpLocks/>
          </p:cNvGrpSpPr>
          <p:nvPr/>
        </p:nvGrpSpPr>
        <p:grpSpPr bwMode="auto">
          <a:xfrm>
            <a:off x="10288915" y="5273951"/>
            <a:ext cx="177192" cy="330833"/>
            <a:chOff x="4140" y="429"/>
            <a:chExt cx="1425" cy="2396"/>
          </a:xfrm>
        </p:grpSpPr>
        <p:sp>
          <p:nvSpPr>
            <p:cNvPr id="207" name="Freeform 951">
              <a:extLst>
                <a:ext uri="{FF2B5EF4-FFF2-40B4-BE49-F238E27FC236}">
                  <a16:creationId xmlns:a16="http://schemas.microsoft.com/office/drawing/2014/main" id="{12CB3660-4D63-014F-8CC9-FDFB8140AB8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" name="Rectangle 952">
              <a:extLst>
                <a:ext uri="{FF2B5EF4-FFF2-40B4-BE49-F238E27FC236}">
                  <a16:creationId xmlns:a16="http://schemas.microsoft.com/office/drawing/2014/main" id="{EFE1382F-B768-3541-8BD1-06AB71BFA8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429"/>
              <a:ext cx="1046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209" name="Freeform 953">
              <a:extLst>
                <a:ext uri="{FF2B5EF4-FFF2-40B4-BE49-F238E27FC236}">
                  <a16:creationId xmlns:a16="http://schemas.microsoft.com/office/drawing/2014/main" id="{FB363E8F-CA06-2449-A66C-B147358943F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0" name="Freeform 954">
              <a:extLst>
                <a:ext uri="{FF2B5EF4-FFF2-40B4-BE49-F238E27FC236}">
                  <a16:creationId xmlns:a16="http://schemas.microsoft.com/office/drawing/2014/main" id="{8A74E36A-A735-7440-A2B1-55846B516D7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1" name="Rectangle 955">
              <a:extLst>
                <a:ext uri="{FF2B5EF4-FFF2-40B4-BE49-F238E27FC236}">
                  <a16:creationId xmlns:a16="http://schemas.microsoft.com/office/drawing/2014/main" id="{FC433BF5-02C8-F540-AE86-53BF569600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0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grpSp>
          <p:nvGrpSpPr>
            <p:cNvPr id="212" name="Group 956">
              <a:extLst>
                <a:ext uri="{FF2B5EF4-FFF2-40B4-BE49-F238E27FC236}">
                  <a16:creationId xmlns:a16="http://schemas.microsoft.com/office/drawing/2014/main" id="{969A0B36-D994-A24C-8329-146363A51CA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237" name="AutoShape 957">
                <a:extLst>
                  <a:ext uri="{FF2B5EF4-FFF2-40B4-BE49-F238E27FC236}">
                    <a16:creationId xmlns:a16="http://schemas.microsoft.com/office/drawing/2014/main" id="{75A7B329-681F-2B4A-8470-FC0231FE25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1" cy="14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  <p:sp>
            <p:nvSpPr>
              <p:cNvPr id="238" name="AutoShape 958">
                <a:extLst>
                  <a:ext uri="{FF2B5EF4-FFF2-40B4-BE49-F238E27FC236}">
                    <a16:creationId xmlns:a16="http://schemas.microsoft.com/office/drawing/2014/main" id="{197CEF08-20F4-5741-AC2B-1EBB072FA5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1"/>
                <a:ext cx="696" cy="11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213" name="Rectangle 959">
              <a:extLst>
                <a:ext uri="{FF2B5EF4-FFF2-40B4-BE49-F238E27FC236}">
                  <a16:creationId xmlns:a16="http://schemas.microsoft.com/office/drawing/2014/main" id="{775AA9F7-199B-ED4C-B422-5E1B766FBA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022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grpSp>
          <p:nvGrpSpPr>
            <p:cNvPr id="214" name="Group 960">
              <a:extLst>
                <a:ext uri="{FF2B5EF4-FFF2-40B4-BE49-F238E27FC236}">
                  <a16:creationId xmlns:a16="http://schemas.microsoft.com/office/drawing/2014/main" id="{4EED0C22-3BA6-E24F-B528-BF018CB34F5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235" name="AutoShape 961">
                <a:extLst>
                  <a:ext uri="{FF2B5EF4-FFF2-40B4-BE49-F238E27FC236}">
                    <a16:creationId xmlns:a16="http://schemas.microsoft.com/office/drawing/2014/main" id="{FE30D28F-02DD-D041-8551-45D9D2836E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4"/>
                <a:ext cx="721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  <p:sp>
            <p:nvSpPr>
              <p:cNvPr id="236" name="AutoShape 962">
                <a:extLst>
                  <a:ext uri="{FF2B5EF4-FFF2-40B4-BE49-F238E27FC236}">
                    <a16:creationId xmlns:a16="http://schemas.microsoft.com/office/drawing/2014/main" id="{92F33680-18D6-7C4A-88C2-46C4FA3D08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1"/>
                <a:ext cx="69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215" name="Rectangle 963">
              <a:extLst>
                <a:ext uri="{FF2B5EF4-FFF2-40B4-BE49-F238E27FC236}">
                  <a16:creationId xmlns:a16="http://schemas.microsoft.com/office/drawing/2014/main" id="{A0014856-A5F8-544F-98BE-B1D6878A67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354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216" name="Rectangle 964">
              <a:extLst>
                <a:ext uri="{FF2B5EF4-FFF2-40B4-BE49-F238E27FC236}">
                  <a16:creationId xmlns:a16="http://schemas.microsoft.com/office/drawing/2014/main" id="{0E6FC61A-EACA-7D4E-9AA7-C7690D0936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5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grpSp>
          <p:nvGrpSpPr>
            <p:cNvPr id="217" name="Group 965">
              <a:extLst>
                <a:ext uri="{FF2B5EF4-FFF2-40B4-BE49-F238E27FC236}">
                  <a16:creationId xmlns:a16="http://schemas.microsoft.com/office/drawing/2014/main" id="{CF083CE2-2403-FD4E-8F7D-758E7F67FF5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233" name="AutoShape 966">
                <a:extLst>
                  <a:ext uri="{FF2B5EF4-FFF2-40B4-BE49-F238E27FC236}">
                    <a16:creationId xmlns:a16="http://schemas.microsoft.com/office/drawing/2014/main" id="{5ED8E2CD-DB59-0040-9493-378A5D7DF1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8" y="2586"/>
                <a:ext cx="720" cy="12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  <p:sp>
            <p:nvSpPr>
              <p:cNvPr id="234" name="AutoShape 967">
                <a:extLst>
                  <a:ext uri="{FF2B5EF4-FFF2-40B4-BE49-F238E27FC236}">
                    <a16:creationId xmlns:a16="http://schemas.microsoft.com/office/drawing/2014/main" id="{F249F021-1652-2041-9D37-82D9ADAF20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6"/>
                <a:ext cx="695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218" name="Freeform 968">
              <a:extLst>
                <a:ext uri="{FF2B5EF4-FFF2-40B4-BE49-F238E27FC236}">
                  <a16:creationId xmlns:a16="http://schemas.microsoft.com/office/drawing/2014/main" id="{2DA20985-B59E-DD4F-B452-9726DAD28D39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19" name="Group 969">
              <a:extLst>
                <a:ext uri="{FF2B5EF4-FFF2-40B4-BE49-F238E27FC236}">
                  <a16:creationId xmlns:a16="http://schemas.microsoft.com/office/drawing/2014/main" id="{68489279-23CF-FB42-9AE3-CAB3A000B96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231" name="AutoShape 970">
                <a:extLst>
                  <a:ext uri="{FF2B5EF4-FFF2-40B4-BE49-F238E27FC236}">
                    <a16:creationId xmlns:a16="http://schemas.microsoft.com/office/drawing/2014/main" id="{12532EDD-6029-FD41-90A0-EB4B9A3B8C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71"/>
                <a:ext cx="732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  <p:sp>
            <p:nvSpPr>
              <p:cNvPr id="232" name="AutoShape 971">
                <a:extLst>
                  <a:ext uri="{FF2B5EF4-FFF2-40B4-BE49-F238E27FC236}">
                    <a16:creationId xmlns:a16="http://schemas.microsoft.com/office/drawing/2014/main" id="{2ADE9625-767F-5247-8211-3638BECC98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7"/>
                <a:ext cx="720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220" name="Rectangle 972">
              <a:extLst>
                <a:ext uri="{FF2B5EF4-FFF2-40B4-BE49-F238E27FC236}">
                  <a16:creationId xmlns:a16="http://schemas.microsoft.com/office/drawing/2014/main" id="{71E52DA0-9A54-7744-90B9-E438CBE00C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6" y="429"/>
              <a:ext cx="70" cy="2285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221" name="Freeform 973">
              <a:extLst>
                <a:ext uri="{FF2B5EF4-FFF2-40B4-BE49-F238E27FC236}">
                  <a16:creationId xmlns:a16="http://schemas.microsoft.com/office/drawing/2014/main" id="{D950FAED-4EC6-7B4B-AFA5-CA2701F74D0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2" name="Freeform 974">
              <a:extLst>
                <a:ext uri="{FF2B5EF4-FFF2-40B4-BE49-F238E27FC236}">
                  <a16:creationId xmlns:a16="http://schemas.microsoft.com/office/drawing/2014/main" id="{55AF3FE0-BBE4-A74C-A9EF-B8F3AA7A0D1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3" name="Oval 975">
              <a:extLst>
                <a:ext uri="{FF2B5EF4-FFF2-40B4-BE49-F238E27FC236}">
                  <a16:creationId xmlns:a16="http://schemas.microsoft.com/office/drawing/2014/main" id="{AC808981-49D6-D840-800C-F21BB91061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1"/>
              <a:ext cx="50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224" name="Freeform 976">
              <a:extLst>
                <a:ext uri="{FF2B5EF4-FFF2-40B4-BE49-F238E27FC236}">
                  <a16:creationId xmlns:a16="http://schemas.microsoft.com/office/drawing/2014/main" id="{EBD04B6D-F8F6-FE45-BBD9-3CFFE7B287D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" name="AutoShape 977">
              <a:extLst>
                <a:ext uri="{FF2B5EF4-FFF2-40B4-BE49-F238E27FC236}">
                  <a16:creationId xmlns:a16="http://schemas.microsoft.com/office/drawing/2014/main" id="{EB968B78-CEDA-2949-925F-D6EE71A8ED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5"/>
              <a:ext cx="1196" cy="150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226" name="AutoShape 978">
              <a:extLst>
                <a:ext uri="{FF2B5EF4-FFF2-40B4-BE49-F238E27FC236}">
                  <a16:creationId xmlns:a16="http://schemas.microsoft.com/office/drawing/2014/main" id="{6127245D-2639-C841-ABBD-0A2EB87194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2714"/>
              <a:ext cx="1066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227" name="Oval 979">
              <a:extLst>
                <a:ext uri="{FF2B5EF4-FFF2-40B4-BE49-F238E27FC236}">
                  <a16:creationId xmlns:a16="http://schemas.microsoft.com/office/drawing/2014/main" id="{CBCE7727-73A7-814E-B244-E80EED405F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9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228" name="Oval 980">
              <a:extLst>
                <a:ext uri="{FF2B5EF4-FFF2-40B4-BE49-F238E27FC236}">
                  <a16:creationId xmlns:a16="http://schemas.microsoft.com/office/drawing/2014/main" id="{7A66ECF6-DDAE-2842-92B5-EA8F14A121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9" y="2382"/>
              <a:ext cx="159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solidFill>
                  <a:srgbClr val="FF0000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229" name="Oval 981">
              <a:extLst>
                <a:ext uri="{FF2B5EF4-FFF2-40B4-BE49-F238E27FC236}">
                  <a16:creationId xmlns:a16="http://schemas.microsoft.com/office/drawing/2014/main" id="{5A97568E-F028-FD44-8E47-C92EC6C012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8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230" name="Rectangle 982">
              <a:extLst>
                <a:ext uri="{FF2B5EF4-FFF2-40B4-BE49-F238E27FC236}">
                  <a16:creationId xmlns:a16="http://schemas.microsoft.com/office/drawing/2014/main" id="{A834B858-68E5-0D45-8391-2A0A996FA3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7" y="1837"/>
              <a:ext cx="80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</p:grpSp>
      <p:grpSp>
        <p:nvGrpSpPr>
          <p:cNvPr id="44" name="Group 590">
            <a:extLst>
              <a:ext uri="{FF2B5EF4-FFF2-40B4-BE49-F238E27FC236}">
                <a16:creationId xmlns:a16="http://schemas.microsoft.com/office/drawing/2014/main" id="{2648262B-E78D-1D4B-B3FD-3AE9CD5C321E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980855" y="4900161"/>
            <a:ext cx="345630" cy="320302"/>
            <a:chOff x="2839" y="3501"/>
            <a:chExt cx="755" cy="803"/>
          </a:xfrm>
        </p:grpSpPr>
        <p:pic>
          <p:nvPicPr>
            <p:cNvPr id="367" name="Picture 591" descr="desktop_computer_stylized_medium">
              <a:extLst>
                <a:ext uri="{FF2B5EF4-FFF2-40B4-BE49-F238E27FC236}">
                  <a16:creationId xmlns:a16="http://schemas.microsoft.com/office/drawing/2014/main" id="{35FBE2DB-60A7-B340-A5BB-B3699CCC02B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68" name="Freeform 592">
              <a:extLst>
                <a:ext uri="{FF2B5EF4-FFF2-40B4-BE49-F238E27FC236}">
                  <a16:creationId xmlns:a16="http://schemas.microsoft.com/office/drawing/2014/main" id="{0263E665-BF2A-2F4A-ADA8-20F44C3127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pic>
        <p:nvPicPr>
          <p:cNvPr id="147" name="Picture 1066" descr="laptop_keyboard">
            <a:extLst>
              <a:ext uri="{FF2B5EF4-FFF2-40B4-BE49-F238E27FC236}">
                <a16:creationId xmlns:a16="http://schemas.microsoft.com/office/drawing/2014/main" id="{71E89937-428E-3447-B221-C34E0D71ACE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09064" flipH="1">
            <a:off x="9216586" y="6040274"/>
            <a:ext cx="253501" cy="12034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8" name="Freeform 1067">
            <a:extLst>
              <a:ext uri="{FF2B5EF4-FFF2-40B4-BE49-F238E27FC236}">
                <a16:creationId xmlns:a16="http://schemas.microsoft.com/office/drawing/2014/main" id="{43C21467-3265-FC4F-AF31-44A0281634BA}"/>
              </a:ext>
            </a:extLst>
          </p:cNvPr>
          <p:cNvSpPr>
            <a:spLocks/>
          </p:cNvSpPr>
          <p:nvPr/>
        </p:nvSpPr>
        <p:spPr bwMode="auto">
          <a:xfrm>
            <a:off x="9300597" y="5923494"/>
            <a:ext cx="204043" cy="157052"/>
          </a:xfrm>
          <a:custGeom>
            <a:avLst/>
            <a:gdLst>
              <a:gd name="T0" fmla="*/ 1 w 2982"/>
              <a:gd name="T1" fmla="*/ 0 h 2442"/>
              <a:gd name="T2" fmla="*/ 0 w 2982"/>
              <a:gd name="T3" fmla="*/ 1 h 2442"/>
              <a:gd name="T4" fmla="*/ 2 w 2982"/>
              <a:gd name="T5" fmla="*/ 1 h 2442"/>
              <a:gd name="T6" fmla="*/ 2 w 2982"/>
              <a:gd name="T7" fmla="*/ 1 h 2442"/>
              <a:gd name="T8" fmla="*/ 1 w 2982"/>
              <a:gd name="T9" fmla="*/ 0 h 24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982"/>
              <a:gd name="T16" fmla="*/ 0 h 2442"/>
              <a:gd name="T17" fmla="*/ 2982 w 2982"/>
              <a:gd name="T18" fmla="*/ 2442 h 244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982" h="2442">
                <a:moveTo>
                  <a:pt x="540" y="0"/>
                </a:moveTo>
                <a:lnTo>
                  <a:pt x="0" y="1734"/>
                </a:lnTo>
                <a:lnTo>
                  <a:pt x="2394" y="2442"/>
                </a:lnTo>
                <a:lnTo>
                  <a:pt x="2982" y="318"/>
                </a:lnTo>
                <a:lnTo>
                  <a:pt x="540" y="0"/>
                </a:lnTo>
                <a:close/>
              </a:path>
            </a:pathLst>
          </a:cu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pic>
        <p:nvPicPr>
          <p:cNvPr id="149" name="Picture 1068" descr="screen">
            <a:extLst>
              <a:ext uri="{FF2B5EF4-FFF2-40B4-BE49-F238E27FC236}">
                <a16:creationId xmlns:a16="http://schemas.microsoft.com/office/drawing/2014/main" id="{9868250A-D477-2944-B0F8-A7DE63DA469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310647" y="5927534"/>
            <a:ext cx="185412" cy="14291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0" name="Freeform 1069">
            <a:extLst>
              <a:ext uri="{FF2B5EF4-FFF2-40B4-BE49-F238E27FC236}">
                <a16:creationId xmlns:a16="http://schemas.microsoft.com/office/drawing/2014/main" id="{A4015B9E-FE1F-594E-AFA2-A5277482EA63}"/>
              </a:ext>
            </a:extLst>
          </p:cNvPr>
          <p:cNvSpPr>
            <a:spLocks/>
          </p:cNvSpPr>
          <p:nvPr/>
        </p:nvSpPr>
        <p:spPr bwMode="auto">
          <a:xfrm>
            <a:off x="9337747" y="5918861"/>
            <a:ext cx="172878" cy="29225"/>
          </a:xfrm>
          <a:custGeom>
            <a:avLst/>
            <a:gdLst>
              <a:gd name="T0" fmla="*/ 1 w 2528"/>
              <a:gd name="T1" fmla="*/ 0 h 455"/>
              <a:gd name="T2" fmla="*/ 2 w 2528"/>
              <a:gd name="T3" fmla="*/ 1 h 455"/>
              <a:gd name="T4" fmla="*/ 2 w 2528"/>
              <a:gd name="T5" fmla="*/ 1 h 455"/>
              <a:gd name="T6" fmla="*/ 0 w 2528"/>
              <a:gd name="T7" fmla="*/ 1 h 455"/>
              <a:gd name="T8" fmla="*/ 1 w 2528"/>
              <a:gd name="T9" fmla="*/ 0 h 45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528"/>
              <a:gd name="T16" fmla="*/ 0 h 455"/>
              <a:gd name="T17" fmla="*/ 2528 w 2528"/>
              <a:gd name="T18" fmla="*/ 455 h 45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528" h="455">
                <a:moveTo>
                  <a:pt x="14" y="0"/>
                </a:moveTo>
                <a:lnTo>
                  <a:pt x="2528" y="341"/>
                </a:lnTo>
                <a:lnTo>
                  <a:pt x="2480" y="455"/>
                </a:lnTo>
                <a:lnTo>
                  <a:pt x="0" y="86"/>
                </a:lnTo>
                <a:lnTo>
                  <a:pt x="14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EAEAEA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1" name="Freeform 1070">
            <a:extLst>
              <a:ext uri="{FF2B5EF4-FFF2-40B4-BE49-F238E27FC236}">
                <a16:creationId xmlns:a16="http://schemas.microsoft.com/office/drawing/2014/main" id="{1D5AA9CA-3334-2341-A3C4-E98372488698}"/>
              </a:ext>
            </a:extLst>
          </p:cNvPr>
          <p:cNvSpPr>
            <a:spLocks/>
          </p:cNvSpPr>
          <p:nvPr/>
        </p:nvSpPr>
        <p:spPr bwMode="auto">
          <a:xfrm>
            <a:off x="9298791" y="5918624"/>
            <a:ext cx="47990" cy="121650"/>
          </a:xfrm>
          <a:custGeom>
            <a:avLst/>
            <a:gdLst>
              <a:gd name="T0" fmla="*/ 1 w 702"/>
              <a:gd name="T1" fmla="*/ 0 h 1893"/>
              <a:gd name="T2" fmla="*/ 0 w 702"/>
              <a:gd name="T3" fmla="*/ 1 h 1893"/>
              <a:gd name="T4" fmla="*/ 1 w 702"/>
              <a:gd name="T5" fmla="*/ 1 h 1893"/>
              <a:gd name="T6" fmla="*/ 1 w 702"/>
              <a:gd name="T7" fmla="*/ 1 h 1893"/>
              <a:gd name="T8" fmla="*/ 1 w 702"/>
              <a:gd name="T9" fmla="*/ 0 h 189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02"/>
              <a:gd name="T16" fmla="*/ 0 h 1893"/>
              <a:gd name="T17" fmla="*/ 702 w 702"/>
              <a:gd name="T18" fmla="*/ 1893 h 189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02" h="1893">
                <a:moveTo>
                  <a:pt x="579" y="0"/>
                </a:moveTo>
                <a:lnTo>
                  <a:pt x="0" y="1869"/>
                </a:lnTo>
                <a:lnTo>
                  <a:pt x="114" y="1893"/>
                </a:lnTo>
                <a:lnTo>
                  <a:pt x="702" y="51"/>
                </a:lnTo>
                <a:lnTo>
                  <a:pt x="579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2" name="Freeform 1071">
            <a:extLst>
              <a:ext uri="{FF2B5EF4-FFF2-40B4-BE49-F238E27FC236}">
                <a16:creationId xmlns:a16="http://schemas.microsoft.com/office/drawing/2014/main" id="{408815EA-3342-2D4A-AB4D-6A6AD669E0AF}"/>
              </a:ext>
            </a:extLst>
          </p:cNvPr>
          <p:cNvSpPr>
            <a:spLocks/>
          </p:cNvSpPr>
          <p:nvPr/>
        </p:nvSpPr>
        <p:spPr bwMode="auto">
          <a:xfrm>
            <a:off x="9457666" y="5940364"/>
            <a:ext cx="51716" cy="140420"/>
          </a:xfrm>
          <a:custGeom>
            <a:avLst/>
            <a:gdLst>
              <a:gd name="T0" fmla="*/ 1 w 756"/>
              <a:gd name="T1" fmla="*/ 0 h 2184"/>
              <a:gd name="T2" fmla="*/ 1 w 756"/>
              <a:gd name="T3" fmla="*/ 1 h 2184"/>
              <a:gd name="T4" fmla="*/ 0 w 756"/>
              <a:gd name="T5" fmla="*/ 1 h 2184"/>
              <a:gd name="T6" fmla="*/ 1 w 756"/>
              <a:gd name="T7" fmla="*/ 1 h 2184"/>
              <a:gd name="T8" fmla="*/ 1 w 756"/>
              <a:gd name="T9" fmla="*/ 0 h 21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56"/>
              <a:gd name="T16" fmla="*/ 0 h 2184"/>
              <a:gd name="T17" fmla="*/ 756 w 756"/>
              <a:gd name="T18" fmla="*/ 2184 h 218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56" h="2184">
                <a:moveTo>
                  <a:pt x="756" y="0"/>
                </a:moveTo>
                <a:lnTo>
                  <a:pt x="138" y="2184"/>
                </a:lnTo>
                <a:lnTo>
                  <a:pt x="0" y="2148"/>
                </a:lnTo>
                <a:lnTo>
                  <a:pt x="606" y="78"/>
                </a:lnTo>
                <a:lnTo>
                  <a:pt x="756" y="0"/>
                </a:lnTo>
                <a:close/>
              </a:path>
            </a:pathLst>
          </a:custGeom>
          <a:gradFill rotWithShape="1">
            <a:gsLst>
              <a:gs pos="0">
                <a:srgbClr val="DDDDDD"/>
              </a:gs>
              <a:gs pos="100000">
                <a:schemeClr val="bg1"/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3" name="Freeform 1072">
            <a:extLst>
              <a:ext uri="{FF2B5EF4-FFF2-40B4-BE49-F238E27FC236}">
                <a16:creationId xmlns:a16="http://schemas.microsoft.com/office/drawing/2014/main" id="{180DED07-429A-A242-A9E3-1BBEEAF42B00}"/>
              </a:ext>
            </a:extLst>
          </p:cNvPr>
          <p:cNvSpPr>
            <a:spLocks/>
          </p:cNvSpPr>
          <p:nvPr/>
        </p:nvSpPr>
        <p:spPr bwMode="auto">
          <a:xfrm>
            <a:off x="9298226" y="6034096"/>
            <a:ext cx="189702" cy="47401"/>
          </a:xfrm>
          <a:custGeom>
            <a:avLst/>
            <a:gdLst>
              <a:gd name="T0" fmla="*/ 1 w 2773"/>
              <a:gd name="T1" fmla="*/ 0 h 738"/>
              <a:gd name="T2" fmla="*/ 0 w 2773"/>
              <a:gd name="T3" fmla="*/ 1 h 738"/>
              <a:gd name="T4" fmla="*/ 2 w 2773"/>
              <a:gd name="T5" fmla="*/ 1 h 738"/>
              <a:gd name="T6" fmla="*/ 2 w 2773"/>
              <a:gd name="T7" fmla="*/ 1 h 738"/>
              <a:gd name="T8" fmla="*/ 1 w 2773"/>
              <a:gd name="T9" fmla="*/ 0 h 73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773"/>
              <a:gd name="T16" fmla="*/ 0 h 738"/>
              <a:gd name="T17" fmla="*/ 2773 w 2773"/>
              <a:gd name="T18" fmla="*/ 738 h 73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773" h="738">
                <a:moveTo>
                  <a:pt x="33" y="0"/>
                </a:moveTo>
                <a:lnTo>
                  <a:pt x="0" y="99"/>
                </a:lnTo>
                <a:lnTo>
                  <a:pt x="2436" y="738"/>
                </a:lnTo>
                <a:cubicBezTo>
                  <a:pt x="2499" y="501"/>
                  <a:pt x="2773" y="727"/>
                  <a:pt x="2373" y="603"/>
                </a:cubicBezTo>
                <a:lnTo>
                  <a:pt x="33" y="0"/>
                </a:lnTo>
                <a:close/>
              </a:path>
            </a:pathLst>
          </a:custGeom>
          <a:gradFill rotWithShape="1">
            <a:gsLst>
              <a:gs pos="0">
                <a:srgbClr val="0000CC"/>
              </a:gs>
              <a:gs pos="100000">
                <a:schemeClr val="bg1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4" name="Freeform 1073">
            <a:extLst>
              <a:ext uri="{FF2B5EF4-FFF2-40B4-BE49-F238E27FC236}">
                <a16:creationId xmlns:a16="http://schemas.microsoft.com/office/drawing/2014/main" id="{A86B5E1C-D4A7-804E-9345-DD2099CCFCD1}"/>
              </a:ext>
            </a:extLst>
          </p:cNvPr>
          <p:cNvSpPr>
            <a:spLocks/>
          </p:cNvSpPr>
          <p:nvPr/>
        </p:nvSpPr>
        <p:spPr bwMode="auto">
          <a:xfrm>
            <a:off x="9463425" y="5941552"/>
            <a:ext cx="48442" cy="141014"/>
          </a:xfrm>
          <a:custGeom>
            <a:avLst/>
            <a:gdLst>
              <a:gd name="T0" fmla="*/ 2 w 637"/>
              <a:gd name="T1" fmla="*/ 0 h 1659"/>
              <a:gd name="T2" fmla="*/ 2 w 637"/>
              <a:gd name="T3" fmla="*/ 0 h 1659"/>
              <a:gd name="T4" fmla="*/ 1 w 637"/>
              <a:gd name="T5" fmla="*/ 15 h 1659"/>
              <a:gd name="T6" fmla="*/ 0 w 637"/>
              <a:gd name="T7" fmla="*/ 15 h 1659"/>
              <a:gd name="T8" fmla="*/ 2 w 637"/>
              <a:gd name="T9" fmla="*/ 0 h 165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37"/>
              <a:gd name="T16" fmla="*/ 0 h 1659"/>
              <a:gd name="T17" fmla="*/ 637 w 637"/>
              <a:gd name="T18" fmla="*/ 1659 h 165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37" h="1659">
                <a:moveTo>
                  <a:pt x="615" y="0"/>
                </a:moveTo>
                <a:lnTo>
                  <a:pt x="637" y="0"/>
                </a:lnTo>
                <a:lnTo>
                  <a:pt x="68" y="1659"/>
                </a:lnTo>
                <a:lnTo>
                  <a:pt x="0" y="1647"/>
                </a:lnTo>
                <a:lnTo>
                  <a:pt x="615" y="0"/>
                </a:lnTo>
                <a:close/>
              </a:path>
            </a:pathLst>
          </a:custGeom>
          <a:solidFill>
            <a:srgbClr val="4D4D4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5" name="Freeform 1074">
            <a:extLst>
              <a:ext uri="{FF2B5EF4-FFF2-40B4-BE49-F238E27FC236}">
                <a16:creationId xmlns:a16="http://schemas.microsoft.com/office/drawing/2014/main" id="{278E44FF-9118-764F-B154-D54B6D088972}"/>
              </a:ext>
            </a:extLst>
          </p:cNvPr>
          <p:cNvSpPr>
            <a:spLocks/>
          </p:cNvSpPr>
          <p:nvPr/>
        </p:nvSpPr>
        <p:spPr bwMode="auto">
          <a:xfrm>
            <a:off x="9298452" y="6040392"/>
            <a:ext cx="168700" cy="46807"/>
          </a:xfrm>
          <a:custGeom>
            <a:avLst/>
            <a:gdLst>
              <a:gd name="T0" fmla="*/ 0 w 2216"/>
              <a:gd name="T1" fmla="*/ 0 h 550"/>
              <a:gd name="T2" fmla="*/ 1 w 2216"/>
              <a:gd name="T3" fmla="*/ 1 h 550"/>
              <a:gd name="T4" fmla="*/ 9 w 2216"/>
              <a:gd name="T5" fmla="*/ 5 h 550"/>
              <a:gd name="T6" fmla="*/ 9 w 2216"/>
              <a:gd name="T7" fmla="*/ 4 h 550"/>
              <a:gd name="T8" fmla="*/ 0 w 2216"/>
              <a:gd name="T9" fmla="*/ 0 h 55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216"/>
              <a:gd name="T16" fmla="*/ 0 h 550"/>
              <a:gd name="T17" fmla="*/ 2216 w 2216"/>
              <a:gd name="T18" fmla="*/ 550 h 55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216" h="550">
                <a:moveTo>
                  <a:pt x="0" y="0"/>
                </a:moveTo>
                <a:lnTo>
                  <a:pt x="9" y="57"/>
                </a:lnTo>
                <a:lnTo>
                  <a:pt x="2164" y="550"/>
                </a:lnTo>
                <a:lnTo>
                  <a:pt x="2216" y="496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156" name="Group 1075">
            <a:extLst>
              <a:ext uri="{FF2B5EF4-FFF2-40B4-BE49-F238E27FC236}">
                <a16:creationId xmlns:a16="http://schemas.microsoft.com/office/drawing/2014/main" id="{B07A4D51-63EA-ED46-9283-3C066C8F8059}"/>
              </a:ext>
            </a:extLst>
          </p:cNvPr>
          <p:cNvGrpSpPr>
            <a:grpSpLocks/>
          </p:cNvGrpSpPr>
          <p:nvPr/>
        </p:nvGrpSpPr>
        <p:grpSpPr bwMode="auto">
          <a:xfrm>
            <a:off x="9295629" y="6090407"/>
            <a:ext cx="57249" cy="27799"/>
            <a:chOff x="1740" y="2642"/>
            <a:chExt cx="752" cy="327"/>
          </a:xfrm>
        </p:grpSpPr>
        <p:sp>
          <p:nvSpPr>
            <p:cNvPr id="163" name="Freeform 1076">
              <a:extLst>
                <a:ext uri="{FF2B5EF4-FFF2-40B4-BE49-F238E27FC236}">
                  <a16:creationId xmlns:a16="http://schemas.microsoft.com/office/drawing/2014/main" id="{362CE3DF-6498-9044-80D1-5B57C954BCF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0" y="2642"/>
              <a:ext cx="752" cy="327"/>
            </a:xfrm>
            <a:custGeom>
              <a:avLst/>
              <a:gdLst>
                <a:gd name="T0" fmla="*/ 293 w 752"/>
                <a:gd name="T1" fmla="*/ 0 h 327"/>
                <a:gd name="T2" fmla="*/ 752 w 752"/>
                <a:gd name="T3" fmla="*/ 124 h 327"/>
                <a:gd name="T4" fmla="*/ 470 w 752"/>
                <a:gd name="T5" fmla="*/ 327 h 327"/>
                <a:gd name="T6" fmla="*/ 0 w 752"/>
                <a:gd name="T7" fmla="*/ 183 h 327"/>
                <a:gd name="T8" fmla="*/ 293 w 752"/>
                <a:gd name="T9" fmla="*/ 0 h 3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2"/>
                <a:gd name="T16" fmla="*/ 0 h 327"/>
                <a:gd name="T17" fmla="*/ 752 w 752"/>
                <a:gd name="T18" fmla="*/ 327 h 3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2" h="327">
                  <a:moveTo>
                    <a:pt x="293" y="0"/>
                  </a:moveTo>
                  <a:lnTo>
                    <a:pt x="752" y="124"/>
                  </a:lnTo>
                  <a:lnTo>
                    <a:pt x="470" y="327"/>
                  </a:lnTo>
                  <a:lnTo>
                    <a:pt x="0" y="18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" name="Freeform 1077">
              <a:extLst>
                <a:ext uri="{FF2B5EF4-FFF2-40B4-BE49-F238E27FC236}">
                  <a16:creationId xmlns:a16="http://schemas.microsoft.com/office/drawing/2014/main" id="{232B6CC8-39FA-8E41-89F9-D454D1953B0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4" y="2649"/>
              <a:ext cx="726" cy="311"/>
            </a:xfrm>
            <a:custGeom>
              <a:avLst/>
              <a:gdLst>
                <a:gd name="T0" fmla="*/ 282 w 726"/>
                <a:gd name="T1" fmla="*/ 0 h 311"/>
                <a:gd name="T2" fmla="*/ 726 w 726"/>
                <a:gd name="T3" fmla="*/ 119 h 311"/>
                <a:gd name="T4" fmla="*/ 457 w 726"/>
                <a:gd name="T5" fmla="*/ 311 h 311"/>
                <a:gd name="T6" fmla="*/ 0 w 726"/>
                <a:gd name="T7" fmla="*/ 173 h 311"/>
                <a:gd name="T8" fmla="*/ 282 w 726"/>
                <a:gd name="T9" fmla="*/ 0 h 3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26"/>
                <a:gd name="T16" fmla="*/ 0 h 311"/>
                <a:gd name="T17" fmla="*/ 726 w 726"/>
                <a:gd name="T18" fmla="*/ 311 h 3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26" h="311">
                  <a:moveTo>
                    <a:pt x="282" y="0"/>
                  </a:moveTo>
                  <a:lnTo>
                    <a:pt x="726" y="119"/>
                  </a:lnTo>
                  <a:lnTo>
                    <a:pt x="457" y="311"/>
                  </a:lnTo>
                  <a:lnTo>
                    <a:pt x="0" y="173"/>
                  </a:lnTo>
                  <a:lnTo>
                    <a:pt x="282" y="0"/>
                  </a:lnTo>
                  <a:close/>
                </a:path>
              </a:pathLst>
            </a:custGeom>
            <a:gradFill rotWithShape="1">
              <a:gsLst>
                <a:gs pos="0">
                  <a:srgbClr val="4D4D4D"/>
                </a:gs>
                <a:gs pos="100000">
                  <a:srgbClr val="DDDDDD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" name="Freeform 1078">
              <a:extLst>
                <a:ext uri="{FF2B5EF4-FFF2-40B4-BE49-F238E27FC236}">
                  <a16:creationId xmlns:a16="http://schemas.microsoft.com/office/drawing/2014/main" id="{14BE6CD7-1B00-AE45-A0A2-B46139077D16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8" y="2770"/>
              <a:ext cx="258" cy="100"/>
            </a:xfrm>
            <a:custGeom>
              <a:avLst/>
              <a:gdLst>
                <a:gd name="T0" fmla="*/ 0 w 258"/>
                <a:gd name="T1" fmla="*/ 44 h 100"/>
                <a:gd name="T2" fmla="*/ 75 w 258"/>
                <a:gd name="T3" fmla="*/ 0 h 100"/>
                <a:gd name="T4" fmla="*/ 258 w 258"/>
                <a:gd name="T5" fmla="*/ 50 h 100"/>
                <a:gd name="T6" fmla="*/ 183 w 258"/>
                <a:gd name="T7" fmla="*/ 100 h 100"/>
                <a:gd name="T8" fmla="*/ 0 w 258"/>
                <a:gd name="T9" fmla="*/ 44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0"/>
                <a:gd name="T17" fmla="*/ 258 w 258"/>
                <a:gd name="T18" fmla="*/ 100 h 1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0">
                  <a:moveTo>
                    <a:pt x="0" y="44"/>
                  </a:moveTo>
                  <a:lnTo>
                    <a:pt x="75" y="0"/>
                  </a:lnTo>
                  <a:lnTo>
                    <a:pt x="258" y="50"/>
                  </a:lnTo>
                  <a:lnTo>
                    <a:pt x="183" y="100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" name="Freeform 1079">
              <a:extLst>
                <a:ext uri="{FF2B5EF4-FFF2-40B4-BE49-F238E27FC236}">
                  <a16:creationId xmlns:a16="http://schemas.microsoft.com/office/drawing/2014/main" id="{17D2993A-DA09-154C-81CE-F00D6DF0DB0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9" y="2816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" name="Freeform 1080">
              <a:extLst>
                <a:ext uri="{FF2B5EF4-FFF2-40B4-BE49-F238E27FC236}">
                  <a16:creationId xmlns:a16="http://schemas.microsoft.com/office/drawing/2014/main" id="{AD580132-3A72-CF47-B834-B58CA201F7F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0" y="2834"/>
              <a:ext cx="258" cy="102"/>
            </a:xfrm>
            <a:custGeom>
              <a:avLst/>
              <a:gdLst>
                <a:gd name="T0" fmla="*/ 0 w 258"/>
                <a:gd name="T1" fmla="*/ 46 h 102"/>
                <a:gd name="T2" fmla="*/ 71 w 258"/>
                <a:gd name="T3" fmla="*/ 0 h 102"/>
                <a:gd name="T4" fmla="*/ 258 w 258"/>
                <a:gd name="T5" fmla="*/ 52 h 102"/>
                <a:gd name="T6" fmla="*/ 183 w 258"/>
                <a:gd name="T7" fmla="*/ 102 h 102"/>
                <a:gd name="T8" fmla="*/ 0 w 258"/>
                <a:gd name="T9" fmla="*/ 46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2"/>
                <a:gd name="T17" fmla="*/ 258 w 258"/>
                <a:gd name="T18" fmla="*/ 102 h 1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2">
                  <a:moveTo>
                    <a:pt x="0" y="46"/>
                  </a:moveTo>
                  <a:lnTo>
                    <a:pt x="71" y="0"/>
                  </a:lnTo>
                  <a:lnTo>
                    <a:pt x="258" y="52"/>
                  </a:lnTo>
                  <a:lnTo>
                    <a:pt x="183" y="102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8" name="Freeform 1081">
              <a:extLst>
                <a:ext uri="{FF2B5EF4-FFF2-40B4-BE49-F238E27FC236}">
                  <a16:creationId xmlns:a16="http://schemas.microsoft.com/office/drawing/2014/main" id="{E900C928-6E45-6449-A6C9-3DBE801B01A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1" y="2882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57" name="Freeform 1082">
            <a:extLst>
              <a:ext uri="{FF2B5EF4-FFF2-40B4-BE49-F238E27FC236}">
                <a16:creationId xmlns:a16="http://schemas.microsoft.com/office/drawing/2014/main" id="{1ECD1A08-63F7-2B4E-84E4-3FA628039E8F}"/>
              </a:ext>
            </a:extLst>
          </p:cNvPr>
          <p:cNvSpPr>
            <a:spLocks/>
          </p:cNvSpPr>
          <p:nvPr/>
        </p:nvSpPr>
        <p:spPr bwMode="auto">
          <a:xfrm>
            <a:off x="9393642" y="6094565"/>
            <a:ext cx="69332" cy="61063"/>
          </a:xfrm>
          <a:custGeom>
            <a:avLst/>
            <a:gdLst>
              <a:gd name="T0" fmla="*/ 1 w 990"/>
              <a:gd name="T1" fmla="*/ 2 h 792"/>
              <a:gd name="T2" fmla="*/ 1 w 990"/>
              <a:gd name="T3" fmla="*/ 0 h 792"/>
              <a:gd name="T4" fmla="*/ 1 w 990"/>
              <a:gd name="T5" fmla="*/ 1 h 792"/>
              <a:gd name="T6" fmla="*/ 0 w 990"/>
              <a:gd name="T7" fmla="*/ 2 h 792"/>
              <a:gd name="T8" fmla="*/ 1 w 990"/>
              <a:gd name="T9" fmla="*/ 2 h 79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990"/>
              <a:gd name="T16" fmla="*/ 0 h 792"/>
              <a:gd name="T17" fmla="*/ 990 w 990"/>
              <a:gd name="T18" fmla="*/ 792 h 79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990" h="792">
                <a:moveTo>
                  <a:pt x="3" y="738"/>
                </a:moveTo>
                <a:lnTo>
                  <a:pt x="990" y="0"/>
                </a:lnTo>
                <a:lnTo>
                  <a:pt x="987" y="60"/>
                </a:lnTo>
                <a:lnTo>
                  <a:pt x="0" y="792"/>
                </a:lnTo>
                <a:lnTo>
                  <a:pt x="3" y="738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8" name="Freeform 1083">
            <a:extLst>
              <a:ext uri="{FF2B5EF4-FFF2-40B4-BE49-F238E27FC236}">
                <a16:creationId xmlns:a16="http://schemas.microsoft.com/office/drawing/2014/main" id="{E0CE0778-AA7C-994B-8AC5-676F1A82543C}"/>
              </a:ext>
            </a:extLst>
          </p:cNvPr>
          <p:cNvSpPr>
            <a:spLocks/>
          </p:cNvSpPr>
          <p:nvPr/>
        </p:nvSpPr>
        <p:spPr bwMode="auto">
          <a:xfrm>
            <a:off x="9216699" y="6099436"/>
            <a:ext cx="177394" cy="55717"/>
          </a:xfrm>
          <a:custGeom>
            <a:avLst/>
            <a:gdLst>
              <a:gd name="T0" fmla="*/ 1 w 2532"/>
              <a:gd name="T1" fmla="*/ 0 h 723"/>
              <a:gd name="T2" fmla="*/ 1 w 2532"/>
              <a:gd name="T3" fmla="*/ 0 h 723"/>
              <a:gd name="T4" fmla="*/ 4 w 2532"/>
              <a:gd name="T5" fmla="*/ 2 h 723"/>
              <a:gd name="T6" fmla="*/ 4 w 2532"/>
              <a:gd name="T7" fmla="*/ 2 h 723"/>
              <a:gd name="T8" fmla="*/ 0 w 2532"/>
              <a:gd name="T9" fmla="*/ 1 h 723"/>
              <a:gd name="T10" fmla="*/ 1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9" name="Freeform 1084">
            <a:extLst>
              <a:ext uri="{FF2B5EF4-FFF2-40B4-BE49-F238E27FC236}">
                <a16:creationId xmlns:a16="http://schemas.microsoft.com/office/drawing/2014/main" id="{D2A296F6-56E0-0141-8E63-F209F1106F23}"/>
              </a:ext>
            </a:extLst>
          </p:cNvPr>
          <p:cNvSpPr>
            <a:spLocks/>
          </p:cNvSpPr>
          <p:nvPr/>
        </p:nvSpPr>
        <p:spPr bwMode="auto">
          <a:xfrm>
            <a:off x="9216812" y="6089219"/>
            <a:ext cx="1920" cy="11286"/>
          </a:xfrm>
          <a:custGeom>
            <a:avLst/>
            <a:gdLst>
              <a:gd name="T0" fmla="*/ 1 w 26"/>
              <a:gd name="T1" fmla="*/ 1 h 147"/>
              <a:gd name="T2" fmla="*/ 1 w 26"/>
              <a:gd name="T3" fmla="*/ 1 h 147"/>
              <a:gd name="T4" fmla="*/ 0 w 26"/>
              <a:gd name="T5" fmla="*/ 1 h 147"/>
              <a:gd name="T6" fmla="*/ 1 w 26"/>
              <a:gd name="T7" fmla="*/ 0 h 147"/>
              <a:gd name="T8" fmla="*/ 1 w 26"/>
              <a:gd name="T9" fmla="*/ 1 h 1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"/>
              <a:gd name="T16" fmla="*/ 0 h 147"/>
              <a:gd name="T17" fmla="*/ 26 w 26"/>
              <a:gd name="T18" fmla="*/ 147 h 14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6" h="147">
                <a:moveTo>
                  <a:pt x="26" y="10"/>
                </a:moveTo>
                <a:lnTo>
                  <a:pt x="23" y="147"/>
                </a:lnTo>
                <a:lnTo>
                  <a:pt x="0" y="144"/>
                </a:lnTo>
                <a:lnTo>
                  <a:pt x="3" y="0"/>
                </a:lnTo>
                <a:lnTo>
                  <a:pt x="26" y="1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0" name="Freeform 1085">
            <a:extLst>
              <a:ext uri="{FF2B5EF4-FFF2-40B4-BE49-F238E27FC236}">
                <a16:creationId xmlns:a16="http://schemas.microsoft.com/office/drawing/2014/main" id="{06824F88-EE84-D347-A023-F053DA4B2B28}"/>
              </a:ext>
            </a:extLst>
          </p:cNvPr>
          <p:cNvSpPr>
            <a:spLocks/>
          </p:cNvSpPr>
          <p:nvPr/>
        </p:nvSpPr>
        <p:spPr bwMode="auto">
          <a:xfrm>
            <a:off x="9216925" y="6043244"/>
            <a:ext cx="82430" cy="46688"/>
          </a:xfrm>
          <a:custGeom>
            <a:avLst/>
            <a:gdLst>
              <a:gd name="T0" fmla="*/ 1 w 1176"/>
              <a:gd name="T1" fmla="*/ 0 h 606"/>
              <a:gd name="T2" fmla="*/ 0 w 1176"/>
              <a:gd name="T3" fmla="*/ 1 h 606"/>
              <a:gd name="T4" fmla="*/ 1 w 1176"/>
              <a:gd name="T5" fmla="*/ 1 h 606"/>
              <a:gd name="T6" fmla="*/ 1 w 1176"/>
              <a:gd name="T7" fmla="*/ 1 h 606"/>
              <a:gd name="T8" fmla="*/ 1 w 1176"/>
              <a:gd name="T9" fmla="*/ 0 h 60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176"/>
              <a:gd name="T16" fmla="*/ 0 h 606"/>
              <a:gd name="T17" fmla="*/ 1176 w 1176"/>
              <a:gd name="T18" fmla="*/ 606 h 60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176" h="606">
                <a:moveTo>
                  <a:pt x="1170" y="0"/>
                </a:moveTo>
                <a:lnTo>
                  <a:pt x="0" y="597"/>
                </a:lnTo>
                <a:lnTo>
                  <a:pt x="30" y="606"/>
                </a:lnTo>
                <a:lnTo>
                  <a:pt x="1176" y="18"/>
                </a:lnTo>
                <a:lnTo>
                  <a:pt x="1170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1" name="Freeform 1086">
            <a:extLst>
              <a:ext uri="{FF2B5EF4-FFF2-40B4-BE49-F238E27FC236}">
                <a16:creationId xmlns:a16="http://schemas.microsoft.com/office/drawing/2014/main" id="{36F4BB90-D696-0945-AC5D-7CBFD97A9624}"/>
              </a:ext>
            </a:extLst>
          </p:cNvPr>
          <p:cNvSpPr>
            <a:spLocks/>
          </p:cNvSpPr>
          <p:nvPr/>
        </p:nvSpPr>
        <p:spPr bwMode="auto">
          <a:xfrm>
            <a:off x="9222458" y="6091595"/>
            <a:ext cx="168248" cy="53578"/>
          </a:xfrm>
          <a:custGeom>
            <a:avLst/>
            <a:gdLst>
              <a:gd name="T0" fmla="*/ 1 w 2532"/>
              <a:gd name="T1" fmla="*/ 0 h 723"/>
              <a:gd name="T2" fmla="*/ 1 w 2532"/>
              <a:gd name="T3" fmla="*/ 0 h 723"/>
              <a:gd name="T4" fmla="*/ 1 w 2532"/>
              <a:gd name="T5" fmla="*/ 1 h 723"/>
              <a:gd name="T6" fmla="*/ 1 w 2532"/>
              <a:gd name="T7" fmla="*/ 1 h 723"/>
              <a:gd name="T8" fmla="*/ 0 w 2532"/>
              <a:gd name="T9" fmla="*/ 1 h 723"/>
              <a:gd name="T10" fmla="*/ 1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2" name="Freeform 1087">
            <a:extLst>
              <a:ext uri="{FF2B5EF4-FFF2-40B4-BE49-F238E27FC236}">
                <a16:creationId xmlns:a16="http://schemas.microsoft.com/office/drawing/2014/main" id="{9FC45AEE-F94E-2C41-BB56-2055DE618B24}"/>
              </a:ext>
            </a:extLst>
          </p:cNvPr>
          <p:cNvSpPr>
            <a:spLocks/>
          </p:cNvSpPr>
          <p:nvPr/>
        </p:nvSpPr>
        <p:spPr bwMode="auto">
          <a:xfrm flipV="1">
            <a:off x="9390480" y="6087793"/>
            <a:ext cx="68654" cy="55479"/>
          </a:xfrm>
          <a:custGeom>
            <a:avLst/>
            <a:gdLst>
              <a:gd name="T0" fmla="*/ 0 w 2532"/>
              <a:gd name="T1" fmla="*/ 0 h 723"/>
              <a:gd name="T2" fmla="*/ 0 w 2532"/>
              <a:gd name="T3" fmla="*/ 0 h 723"/>
              <a:gd name="T4" fmla="*/ 0 w 2532"/>
              <a:gd name="T5" fmla="*/ 2 h 723"/>
              <a:gd name="T6" fmla="*/ 0 w 2532"/>
              <a:gd name="T7" fmla="*/ 2 h 723"/>
              <a:gd name="T8" fmla="*/ 0 w 2532"/>
              <a:gd name="T9" fmla="*/ 1 h 723"/>
              <a:gd name="T10" fmla="*/ 0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490" name="Group 590">
            <a:extLst>
              <a:ext uri="{FF2B5EF4-FFF2-40B4-BE49-F238E27FC236}">
                <a16:creationId xmlns:a16="http://schemas.microsoft.com/office/drawing/2014/main" id="{A66A00B8-C906-204A-9EA8-BF8007089AFF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153909" y="5504657"/>
            <a:ext cx="345630" cy="320302"/>
            <a:chOff x="2839" y="3501"/>
            <a:chExt cx="755" cy="803"/>
          </a:xfrm>
        </p:grpSpPr>
        <p:pic>
          <p:nvPicPr>
            <p:cNvPr id="491" name="Picture 591" descr="desktop_computer_stylized_medium">
              <a:extLst>
                <a:ext uri="{FF2B5EF4-FFF2-40B4-BE49-F238E27FC236}">
                  <a16:creationId xmlns:a16="http://schemas.microsoft.com/office/drawing/2014/main" id="{0D26BE9F-5A6F-194D-95F5-9A26085A8BC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92" name="Freeform 592">
              <a:extLst>
                <a:ext uri="{FF2B5EF4-FFF2-40B4-BE49-F238E27FC236}">
                  <a16:creationId xmlns:a16="http://schemas.microsoft.com/office/drawing/2014/main" id="{F940FA7C-0178-FC42-989D-133C7D3EF04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493" name="Group 590">
            <a:extLst>
              <a:ext uri="{FF2B5EF4-FFF2-40B4-BE49-F238E27FC236}">
                <a16:creationId xmlns:a16="http://schemas.microsoft.com/office/drawing/2014/main" id="{AADF67FB-3BE7-EF42-B8A5-B005B506931A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552134" y="5526130"/>
            <a:ext cx="345630" cy="320302"/>
            <a:chOff x="2839" y="3501"/>
            <a:chExt cx="755" cy="803"/>
          </a:xfrm>
        </p:grpSpPr>
        <p:pic>
          <p:nvPicPr>
            <p:cNvPr id="494" name="Picture 591" descr="desktop_computer_stylized_medium">
              <a:extLst>
                <a:ext uri="{FF2B5EF4-FFF2-40B4-BE49-F238E27FC236}">
                  <a16:creationId xmlns:a16="http://schemas.microsoft.com/office/drawing/2014/main" id="{0BBC0FBB-DA3F-874A-8EBE-B51C772E068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95" name="Freeform 592">
              <a:extLst>
                <a:ext uri="{FF2B5EF4-FFF2-40B4-BE49-F238E27FC236}">
                  <a16:creationId xmlns:a16="http://schemas.microsoft.com/office/drawing/2014/main" id="{A9932DBD-03D1-3E48-AE83-712DE720FE4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pic>
        <p:nvPicPr>
          <p:cNvPr id="498" name="Picture 1066" descr="laptop_keyboard">
            <a:extLst>
              <a:ext uri="{FF2B5EF4-FFF2-40B4-BE49-F238E27FC236}">
                <a16:creationId xmlns:a16="http://schemas.microsoft.com/office/drawing/2014/main" id="{2D71707C-83CA-1C4B-8508-67E56E2ADD0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09064" flipH="1">
            <a:off x="9550087" y="5949454"/>
            <a:ext cx="260920" cy="99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99" name="Freeform 1067">
            <a:extLst>
              <a:ext uri="{FF2B5EF4-FFF2-40B4-BE49-F238E27FC236}">
                <a16:creationId xmlns:a16="http://schemas.microsoft.com/office/drawing/2014/main" id="{73F0FEB4-8393-CC4E-8318-ED16B301B6DC}"/>
              </a:ext>
            </a:extLst>
          </p:cNvPr>
          <p:cNvSpPr>
            <a:spLocks/>
          </p:cNvSpPr>
          <p:nvPr/>
        </p:nvSpPr>
        <p:spPr bwMode="auto">
          <a:xfrm>
            <a:off x="9636557" y="5853324"/>
            <a:ext cx="210015" cy="129281"/>
          </a:xfrm>
          <a:custGeom>
            <a:avLst/>
            <a:gdLst>
              <a:gd name="T0" fmla="*/ 1 w 2982"/>
              <a:gd name="T1" fmla="*/ 0 h 2442"/>
              <a:gd name="T2" fmla="*/ 0 w 2982"/>
              <a:gd name="T3" fmla="*/ 1 h 2442"/>
              <a:gd name="T4" fmla="*/ 2 w 2982"/>
              <a:gd name="T5" fmla="*/ 1 h 2442"/>
              <a:gd name="T6" fmla="*/ 2 w 2982"/>
              <a:gd name="T7" fmla="*/ 1 h 2442"/>
              <a:gd name="T8" fmla="*/ 1 w 2982"/>
              <a:gd name="T9" fmla="*/ 0 h 24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982"/>
              <a:gd name="T16" fmla="*/ 0 h 2442"/>
              <a:gd name="T17" fmla="*/ 2982 w 2982"/>
              <a:gd name="T18" fmla="*/ 2442 h 244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982" h="2442">
                <a:moveTo>
                  <a:pt x="540" y="0"/>
                </a:moveTo>
                <a:lnTo>
                  <a:pt x="0" y="1734"/>
                </a:lnTo>
                <a:lnTo>
                  <a:pt x="2394" y="2442"/>
                </a:lnTo>
                <a:lnTo>
                  <a:pt x="2982" y="318"/>
                </a:lnTo>
                <a:lnTo>
                  <a:pt x="540" y="0"/>
                </a:lnTo>
                <a:close/>
              </a:path>
            </a:pathLst>
          </a:cu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pic>
        <p:nvPicPr>
          <p:cNvPr id="500" name="Picture 1068" descr="screen">
            <a:extLst>
              <a:ext uri="{FF2B5EF4-FFF2-40B4-BE49-F238E27FC236}">
                <a16:creationId xmlns:a16="http://schemas.microsoft.com/office/drawing/2014/main" id="{7FE7C88C-9EAD-8349-A46B-E909AEA6578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646901" y="5856649"/>
            <a:ext cx="190838" cy="1176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01" name="Freeform 1069">
            <a:extLst>
              <a:ext uri="{FF2B5EF4-FFF2-40B4-BE49-F238E27FC236}">
                <a16:creationId xmlns:a16="http://schemas.microsoft.com/office/drawing/2014/main" id="{0DBCF6AD-8352-3C40-B68E-0383519D20A4}"/>
              </a:ext>
            </a:extLst>
          </p:cNvPr>
          <p:cNvSpPr>
            <a:spLocks/>
          </p:cNvSpPr>
          <p:nvPr/>
        </p:nvSpPr>
        <p:spPr bwMode="auto">
          <a:xfrm>
            <a:off x="9674794" y="5849510"/>
            <a:ext cx="177937" cy="24057"/>
          </a:xfrm>
          <a:custGeom>
            <a:avLst/>
            <a:gdLst>
              <a:gd name="T0" fmla="*/ 1 w 2528"/>
              <a:gd name="T1" fmla="*/ 0 h 455"/>
              <a:gd name="T2" fmla="*/ 2 w 2528"/>
              <a:gd name="T3" fmla="*/ 1 h 455"/>
              <a:gd name="T4" fmla="*/ 2 w 2528"/>
              <a:gd name="T5" fmla="*/ 1 h 455"/>
              <a:gd name="T6" fmla="*/ 0 w 2528"/>
              <a:gd name="T7" fmla="*/ 1 h 455"/>
              <a:gd name="T8" fmla="*/ 1 w 2528"/>
              <a:gd name="T9" fmla="*/ 0 h 45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528"/>
              <a:gd name="T16" fmla="*/ 0 h 455"/>
              <a:gd name="T17" fmla="*/ 2528 w 2528"/>
              <a:gd name="T18" fmla="*/ 455 h 45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528" h="455">
                <a:moveTo>
                  <a:pt x="14" y="0"/>
                </a:moveTo>
                <a:lnTo>
                  <a:pt x="2528" y="341"/>
                </a:lnTo>
                <a:lnTo>
                  <a:pt x="2480" y="455"/>
                </a:lnTo>
                <a:lnTo>
                  <a:pt x="0" y="86"/>
                </a:lnTo>
                <a:lnTo>
                  <a:pt x="14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EAEAEA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02" name="Freeform 1070">
            <a:extLst>
              <a:ext uri="{FF2B5EF4-FFF2-40B4-BE49-F238E27FC236}">
                <a16:creationId xmlns:a16="http://schemas.microsoft.com/office/drawing/2014/main" id="{3C23673E-599F-5241-B844-C8F96A051D11}"/>
              </a:ext>
            </a:extLst>
          </p:cNvPr>
          <p:cNvSpPr>
            <a:spLocks/>
          </p:cNvSpPr>
          <p:nvPr/>
        </p:nvSpPr>
        <p:spPr bwMode="auto">
          <a:xfrm>
            <a:off x="9634698" y="5849315"/>
            <a:ext cx="49395" cy="100139"/>
          </a:xfrm>
          <a:custGeom>
            <a:avLst/>
            <a:gdLst>
              <a:gd name="T0" fmla="*/ 1 w 702"/>
              <a:gd name="T1" fmla="*/ 0 h 1893"/>
              <a:gd name="T2" fmla="*/ 0 w 702"/>
              <a:gd name="T3" fmla="*/ 1 h 1893"/>
              <a:gd name="T4" fmla="*/ 1 w 702"/>
              <a:gd name="T5" fmla="*/ 1 h 1893"/>
              <a:gd name="T6" fmla="*/ 1 w 702"/>
              <a:gd name="T7" fmla="*/ 1 h 1893"/>
              <a:gd name="T8" fmla="*/ 1 w 702"/>
              <a:gd name="T9" fmla="*/ 0 h 189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02"/>
              <a:gd name="T16" fmla="*/ 0 h 1893"/>
              <a:gd name="T17" fmla="*/ 702 w 702"/>
              <a:gd name="T18" fmla="*/ 1893 h 189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02" h="1893">
                <a:moveTo>
                  <a:pt x="579" y="0"/>
                </a:moveTo>
                <a:lnTo>
                  <a:pt x="0" y="1869"/>
                </a:lnTo>
                <a:lnTo>
                  <a:pt x="114" y="1893"/>
                </a:lnTo>
                <a:lnTo>
                  <a:pt x="702" y="51"/>
                </a:lnTo>
                <a:lnTo>
                  <a:pt x="579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03" name="Freeform 1071">
            <a:extLst>
              <a:ext uri="{FF2B5EF4-FFF2-40B4-BE49-F238E27FC236}">
                <a16:creationId xmlns:a16="http://schemas.microsoft.com/office/drawing/2014/main" id="{4D502A0C-8868-2C4E-B6B7-F46718640A2A}"/>
              </a:ext>
            </a:extLst>
          </p:cNvPr>
          <p:cNvSpPr>
            <a:spLocks/>
          </p:cNvSpPr>
          <p:nvPr/>
        </p:nvSpPr>
        <p:spPr bwMode="auto">
          <a:xfrm>
            <a:off x="9798223" y="5867211"/>
            <a:ext cx="53230" cy="115590"/>
          </a:xfrm>
          <a:custGeom>
            <a:avLst/>
            <a:gdLst>
              <a:gd name="T0" fmla="*/ 1 w 756"/>
              <a:gd name="T1" fmla="*/ 0 h 2184"/>
              <a:gd name="T2" fmla="*/ 1 w 756"/>
              <a:gd name="T3" fmla="*/ 1 h 2184"/>
              <a:gd name="T4" fmla="*/ 0 w 756"/>
              <a:gd name="T5" fmla="*/ 1 h 2184"/>
              <a:gd name="T6" fmla="*/ 1 w 756"/>
              <a:gd name="T7" fmla="*/ 1 h 2184"/>
              <a:gd name="T8" fmla="*/ 1 w 756"/>
              <a:gd name="T9" fmla="*/ 0 h 21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56"/>
              <a:gd name="T16" fmla="*/ 0 h 2184"/>
              <a:gd name="T17" fmla="*/ 756 w 756"/>
              <a:gd name="T18" fmla="*/ 2184 h 218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56" h="2184">
                <a:moveTo>
                  <a:pt x="756" y="0"/>
                </a:moveTo>
                <a:lnTo>
                  <a:pt x="138" y="2184"/>
                </a:lnTo>
                <a:lnTo>
                  <a:pt x="0" y="2148"/>
                </a:lnTo>
                <a:lnTo>
                  <a:pt x="606" y="78"/>
                </a:lnTo>
                <a:lnTo>
                  <a:pt x="756" y="0"/>
                </a:lnTo>
                <a:close/>
              </a:path>
            </a:pathLst>
          </a:custGeom>
          <a:gradFill rotWithShape="1">
            <a:gsLst>
              <a:gs pos="0">
                <a:srgbClr val="DDDDDD"/>
              </a:gs>
              <a:gs pos="100000">
                <a:schemeClr val="bg1"/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04" name="Freeform 1072">
            <a:extLst>
              <a:ext uri="{FF2B5EF4-FFF2-40B4-BE49-F238E27FC236}">
                <a16:creationId xmlns:a16="http://schemas.microsoft.com/office/drawing/2014/main" id="{154DEECF-C451-B140-A650-9DB9DCC41786}"/>
              </a:ext>
            </a:extLst>
          </p:cNvPr>
          <p:cNvSpPr>
            <a:spLocks/>
          </p:cNvSpPr>
          <p:nvPr/>
        </p:nvSpPr>
        <p:spPr bwMode="auto">
          <a:xfrm>
            <a:off x="9634116" y="5944369"/>
            <a:ext cx="195254" cy="39019"/>
          </a:xfrm>
          <a:custGeom>
            <a:avLst/>
            <a:gdLst>
              <a:gd name="T0" fmla="*/ 1 w 2773"/>
              <a:gd name="T1" fmla="*/ 0 h 738"/>
              <a:gd name="T2" fmla="*/ 0 w 2773"/>
              <a:gd name="T3" fmla="*/ 1 h 738"/>
              <a:gd name="T4" fmla="*/ 2 w 2773"/>
              <a:gd name="T5" fmla="*/ 1 h 738"/>
              <a:gd name="T6" fmla="*/ 2 w 2773"/>
              <a:gd name="T7" fmla="*/ 1 h 738"/>
              <a:gd name="T8" fmla="*/ 1 w 2773"/>
              <a:gd name="T9" fmla="*/ 0 h 73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773"/>
              <a:gd name="T16" fmla="*/ 0 h 738"/>
              <a:gd name="T17" fmla="*/ 2773 w 2773"/>
              <a:gd name="T18" fmla="*/ 738 h 73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773" h="738">
                <a:moveTo>
                  <a:pt x="33" y="0"/>
                </a:moveTo>
                <a:lnTo>
                  <a:pt x="0" y="99"/>
                </a:lnTo>
                <a:lnTo>
                  <a:pt x="2436" y="738"/>
                </a:lnTo>
                <a:cubicBezTo>
                  <a:pt x="2499" y="501"/>
                  <a:pt x="2773" y="727"/>
                  <a:pt x="2373" y="603"/>
                </a:cubicBezTo>
                <a:lnTo>
                  <a:pt x="33" y="0"/>
                </a:lnTo>
                <a:close/>
              </a:path>
            </a:pathLst>
          </a:custGeom>
          <a:gradFill rotWithShape="1">
            <a:gsLst>
              <a:gs pos="0">
                <a:srgbClr val="0000CC"/>
              </a:gs>
              <a:gs pos="100000">
                <a:schemeClr val="bg1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05" name="Freeform 1073">
            <a:extLst>
              <a:ext uri="{FF2B5EF4-FFF2-40B4-BE49-F238E27FC236}">
                <a16:creationId xmlns:a16="http://schemas.microsoft.com/office/drawing/2014/main" id="{61C09639-BDA6-1848-86B4-033F9F9979D9}"/>
              </a:ext>
            </a:extLst>
          </p:cNvPr>
          <p:cNvSpPr>
            <a:spLocks/>
          </p:cNvSpPr>
          <p:nvPr/>
        </p:nvSpPr>
        <p:spPr bwMode="auto">
          <a:xfrm>
            <a:off x="9804150" y="5868189"/>
            <a:ext cx="49860" cy="116079"/>
          </a:xfrm>
          <a:custGeom>
            <a:avLst/>
            <a:gdLst>
              <a:gd name="T0" fmla="*/ 2 w 637"/>
              <a:gd name="T1" fmla="*/ 0 h 1659"/>
              <a:gd name="T2" fmla="*/ 2 w 637"/>
              <a:gd name="T3" fmla="*/ 0 h 1659"/>
              <a:gd name="T4" fmla="*/ 1 w 637"/>
              <a:gd name="T5" fmla="*/ 15 h 1659"/>
              <a:gd name="T6" fmla="*/ 0 w 637"/>
              <a:gd name="T7" fmla="*/ 15 h 1659"/>
              <a:gd name="T8" fmla="*/ 2 w 637"/>
              <a:gd name="T9" fmla="*/ 0 h 165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37"/>
              <a:gd name="T16" fmla="*/ 0 h 1659"/>
              <a:gd name="T17" fmla="*/ 637 w 637"/>
              <a:gd name="T18" fmla="*/ 1659 h 165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37" h="1659">
                <a:moveTo>
                  <a:pt x="615" y="0"/>
                </a:moveTo>
                <a:lnTo>
                  <a:pt x="637" y="0"/>
                </a:lnTo>
                <a:lnTo>
                  <a:pt x="68" y="1659"/>
                </a:lnTo>
                <a:lnTo>
                  <a:pt x="0" y="1647"/>
                </a:lnTo>
                <a:lnTo>
                  <a:pt x="615" y="0"/>
                </a:lnTo>
                <a:close/>
              </a:path>
            </a:pathLst>
          </a:custGeom>
          <a:solidFill>
            <a:srgbClr val="4D4D4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06" name="Freeform 1074">
            <a:extLst>
              <a:ext uri="{FF2B5EF4-FFF2-40B4-BE49-F238E27FC236}">
                <a16:creationId xmlns:a16="http://schemas.microsoft.com/office/drawing/2014/main" id="{BBF9A35C-4B4A-604C-BCA3-20BC6C3D2D8B}"/>
              </a:ext>
            </a:extLst>
          </p:cNvPr>
          <p:cNvSpPr>
            <a:spLocks/>
          </p:cNvSpPr>
          <p:nvPr/>
        </p:nvSpPr>
        <p:spPr bwMode="auto">
          <a:xfrm>
            <a:off x="9634349" y="5949552"/>
            <a:ext cx="173637" cy="38530"/>
          </a:xfrm>
          <a:custGeom>
            <a:avLst/>
            <a:gdLst>
              <a:gd name="T0" fmla="*/ 0 w 2216"/>
              <a:gd name="T1" fmla="*/ 0 h 550"/>
              <a:gd name="T2" fmla="*/ 1 w 2216"/>
              <a:gd name="T3" fmla="*/ 1 h 550"/>
              <a:gd name="T4" fmla="*/ 9 w 2216"/>
              <a:gd name="T5" fmla="*/ 5 h 550"/>
              <a:gd name="T6" fmla="*/ 9 w 2216"/>
              <a:gd name="T7" fmla="*/ 4 h 550"/>
              <a:gd name="T8" fmla="*/ 0 w 2216"/>
              <a:gd name="T9" fmla="*/ 0 h 55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216"/>
              <a:gd name="T16" fmla="*/ 0 h 550"/>
              <a:gd name="T17" fmla="*/ 2216 w 2216"/>
              <a:gd name="T18" fmla="*/ 550 h 55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216" h="550">
                <a:moveTo>
                  <a:pt x="0" y="0"/>
                </a:moveTo>
                <a:lnTo>
                  <a:pt x="9" y="57"/>
                </a:lnTo>
                <a:lnTo>
                  <a:pt x="2164" y="550"/>
                </a:lnTo>
                <a:lnTo>
                  <a:pt x="2216" y="496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507" name="Group 1075">
            <a:extLst>
              <a:ext uri="{FF2B5EF4-FFF2-40B4-BE49-F238E27FC236}">
                <a16:creationId xmlns:a16="http://schemas.microsoft.com/office/drawing/2014/main" id="{C228B10E-0BB1-8D40-9DB1-545E285C7600}"/>
              </a:ext>
            </a:extLst>
          </p:cNvPr>
          <p:cNvGrpSpPr>
            <a:grpSpLocks/>
          </p:cNvGrpSpPr>
          <p:nvPr/>
        </p:nvGrpSpPr>
        <p:grpSpPr bwMode="auto">
          <a:xfrm>
            <a:off x="9631443" y="5990722"/>
            <a:ext cx="58925" cy="22883"/>
            <a:chOff x="1740" y="2642"/>
            <a:chExt cx="752" cy="327"/>
          </a:xfrm>
        </p:grpSpPr>
        <p:sp>
          <p:nvSpPr>
            <p:cNvPr id="514" name="Freeform 1076">
              <a:extLst>
                <a:ext uri="{FF2B5EF4-FFF2-40B4-BE49-F238E27FC236}">
                  <a16:creationId xmlns:a16="http://schemas.microsoft.com/office/drawing/2014/main" id="{DBE93115-3362-AE4D-A30A-337520C7391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0" y="2642"/>
              <a:ext cx="752" cy="327"/>
            </a:xfrm>
            <a:custGeom>
              <a:avLst/>
              <a:gdLst>
                <a:gd name="T0" fmla="*/ 293 w 752"/>
                <a:gd name="T1" fmla="*/ 0 h 327"/>
                <a:gd name="T2" fmla="*/ 752 w 752"/>
                <a:gd name="T3" fmla="*/ 124 h 327"/>
                <a:gd name="T4" fmla="*/ 470 w 752"/>
                <a:gd name="T5" fmla="*/ 327 h 327"/>
                <a:gd name="T6" fmla="*/ 0 w 752"/>
                <a:gd name="T7" fmla="*/ 183 h 327"/>
                <a:gd name="T8" fmla="*/ 293 w 752"/>
                <a:gd name="T9" fmla="*/ 0 h 3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2"/>
                <a:gd name="T16" fmla="*/ 0 h 327"/>
                <a:gd name="T17" fmla="*/ 752 w 752"/>
                <a:gd name="T18" fmla="*/ 327 h 3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2" h="327">
                  <a:moveTo>
                    <a:pt x="293" y="0"/>
                  </a:moveTo>
                  <a:lnTo>
                    <a:pt x="752" y="124"/>
                  </a:lnTo>
                  <a:lnTo>
                    <a:pt x="470" y="327"/>
                  </a:lnTo>
                  <a:lnTo>
                    <a:pt x="0" y="18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5" name="Freeform 1077">
              <a:extLst>
                <a:ext uri="{FF2B5EF4-FFF2-40B4-BE49-F238E27FC236}">
                  <a16:creationId xmlns:a16="http://schemas.microsoft.com/office/drawing/2014/main" id="{E980EACA-94CF-194A-AC7A-1415DBB4CAF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4" y="2649"/>
              <a:ext cx="726" cy="311"/>
            </a:xfrm>
            <a:custGeom>
              <a:avLst/>
              <a:gdLst>
                <a:gd name="T0" fmla="*/ 282 w 726"/>
                <a:gd name="T1" fmla="*/ 0 h 311"/>
                <a:gd name="T2" fmla="*/ 726 w 726"/>
                <a:gd name="T3" fmla="*/ 119 h 311"/>
                <a:gd name="T4" fmla="*/ 457 w 726"/>
                <a:gd name="T5" fmla="*/ 311 h 311"/>
                <a:gd name="T6" fmla="*/ 0 w 726"/>
                <a:gd name="T7" fmla="*/ 173 h 311"/>
                <a:gd name="T8" fmla="*/ 282 w 726"/>
                <a:gd name="T9" fmla="*/ 0 h 3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26"/>
                <a:gd name="T16" fmla="*/ 0 h 311"/>
                <a:gd name="T17" fmla="*/ 726 w 726"/>
                <a:gd name="T18" fmla="*/ 311 h 3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26" h="311">
                  <a:moveTo>
                    <a:pt x="282" y="0"/>
                  </a:moveTo>
                  <a:lnTo>
                    <a:pt x="726" y="119"/>
                  </a:lnTo>
                  <a:lnTo>
                    <a:pt x="457" y="311"/>
                  </a:lnTo>
                  <a:lnTo>
                    <a:pt x="0" y="173"/>
                  </a:lnTo>
                  <a:lnTo>
                    <a:pt x="282" y="0"/>
                  </a:lnTo>
                  <a:close/>
                </a:path>
              </a:pathLst>
            </a:custGeom>
            <a:gradFill rotWithShape="1">
              <a:gsLst>
                <a:gs pos="0">
                  <a:srgbClr val="4D4D4D"/>
                </a:gs>
                <a:gs pos="100000">
                  <a:srgbClr val="DDDDDD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6" name="Freeform 1078">
              <a:extLst>
                <a:ext uri="{FF2B5EF4-FFF2-40B4-BE49-F238E27FC236}">
                  <a16:creationId xmlns:a16="http://schemas.microsoft.com/office/drawing/2014/main" id="{67C8CECC-A4D3-D543-A1C2-92A3DDD6045E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8" y="2770"/>
              <a:ext cx="258" cy="100"/>
            </a:xfrm>
            <a:custGeom>
              <a:avLst/>
              <a:gdLst>
                <a:gd name="T0" fmla="*/ 0 w 258"/>
                <a:gd name="T1" fmla="*/ 44 h 100"/>
                <a:gd name="T2" fmla="*/ 75 w 258"/>
                <a:gd name="T3" fmla="*/ 0 h 100"/>
                <a:gd name="T4" fmla="*/ 258 w 258"/>
                <a:gd name="T5" fmla="*/ 50 h 100"/>
                <a:gd name="T6" fmla="*/ 183 w 258"/>
                <a:gd name="T7" fmla="*/ 100 h 100"/>
                <a:gd name="T8" fmla="*/ 0 w 258"/>
                <a:gd name="T9" fmla="*/ 44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0"/>
                <a:gd name="T17" fmla="*/ 258 w 258"/>
                <a:gd name="T18" fmla="*/ 100 h 1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0">
                  <a:moveTo>
                    <a:pt x="0" y="44"/>
                  </a:moveTo>
                  <a:lnTo>
                    <a:pt x="75" y="0"/>
                  </a:lnTo>
                  <a:lnTo>
                    <a:pt x="258" y="50"/>
                  </a:lnTo>
                  <a:lnTo>
                    <a:pt x="183" y="100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7" name="Freeform 1079">
              <a:extLst>
                <a:ext uri="{FF2B5EF4-FFF2-40B4-BE49-F238E27FC236}">
                  <a16:creationId xmlns:a16="http://schemas.microsoft.com/office/drawing/2014/main" id="{DF7F90DA-E9FF-E64E-979A-F2C4CF6F27EF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9" y="2816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8" name="Freeform 1080">
              <a:extLst>
                <a:ext uri="{FF2B5EF4-FFF2-40B4-BE49-F238E27FC236}">
                  <a16:creationId xmlns:a16="http://schemas.microsoft.com/office/drawing/2014/main" id="{1FB7CFF5-5312-6B45-B1C9-1E8019D9AB7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0" y="2834"/>
              <a:ext cx="258" cy="102"/>
            </a:xfrm>
            <a:custGeom>
              <a:avLst/>
              <a:gdLst>
                <a:gd name="T0" fmla="*/ 0 w 258"/>
                <a:gd name="T1" fmla="*/ 46 h 102"/>
                <a:gd name="T2" fmla="*/ 71 w 258"/>
                <a:gd name="T3" fmla="*/ 0 h 102"/>
                <a:gd name="T4" fmla="*/ 258 w 258"/>
                <a:gd name="T5" fmla="*/ 52 h 102"/>
                <a:gd name="T6" fmla="*/ 183 w 258"/>
                <a:gd name="T7" fmla="*/ 102 h 102"/>
                <a:gd name="T8" fmla="*/ 0 w 258"/>
                <a:gd name="T9" fmla="*/ 46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2"/>
                <a:gd name="T17" fmla="*/ 258 w 258"/>
                <a:gd name="T18" fmla="*/ 102 h 1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2">
                  <a:moveTo>
                    <a:pt x="0" y="46"/>
                  </a:moveTo>
                  <a:lnTo>
                    <a:pt x="71" y="0"/>
                  </a:lnTo>
                  <a:lnTo>
                    <a:pt x="258" y="52"/>
                  </a:lnTo>
                  <a:lnTo>
                    <a:pt x="183" y="102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9" name="Freeform 1081">
              <a:extLst>
                <a:ext uri="{FF2B5EF4-FFF2-40B4-BE49-F238E27FC236}">
                  <a16:creationId xmlns:a16="http://schemas.microsoft.com/office/drawing/2014/main" id="{F6743163-40E8-634F-BDA5-FD850E9C93C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1" y="2882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508" name="Freeform 1082">
            <a:extLst>
              <a:ext uri="{FF2B5EF4-FFF2-40B4-BE49-F238E27FC236}">
                <a16:creationId xmlns:a16="http://schemas.microsoft.com/office/drawing/2014/main" id="{5C688E93-8024-AF4A-9FAE-F872353A70E6}"/>
              </a:ext>
            </a:extLst>
          </p:cNvPr>
          <p:cNvSpPr>
            <a:spLocks/>
          </p:cNvSpPr>
          <p:nvPr/>
        </p:nvSpPr>
        <p:spPr bwMode="auto">
          <a:xfrm>
            <a:off x="9732325" y="5994145"/>
            <a:ext cx="71361" cy="50265"/>
          </a:xfrm>
          <a:custGeom>
            <a:avLst/>
            <a:gdLst>
              <a:gd name="T0" fmla="*/ 1 w 990"/>
              <a:gd name="T1" fmla="*/ 2 h 792"/>
              <a:gd name="T2" fmla="*/ 1 w 990"/>
              <a:gd name="T3" fmla="*/ 0 h 792"/>
              <a:gd name="T4" fmla="*/ 1 w 990"/>
              <a:gd name="T5" fmla="*/ 1 h 792"/>
              <a:gd name="T6" fmla="*/ 0 w 990"/>
              <a:gd name="T7" fmla="*/ 2 h 792"/>
              <a:gd name="T8" fmla="*/ 1 w 990"/>
              <a:gd name="T9" fmla="*/ 2 h 79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990"/>
              <a:gd name="T16" fmla="*/ 0 h 792"/>
              <a:gd name="T17" fmla="*/ 990 w 990"/>
              <a:gd name="T18" fmla="*/ 792 h 79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990" h="792">
                <a:moveTo>
                  <a:pt x="3" y="738"/>
                </a:moveTo>
                <a:lnTo>
                  <a:pt x="990" y="0"/>
                </a:lnTo>
                <a:lnTo>
                  <a:pt x="987" y="60"/>
                </a:lnTo>
                <a:lnTo>
                  <a:pt x="0" y="792"/>
                </a:lnTo>
                <a:lnTo>
                  <a:pt x="3" y="738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09" name="Freeform 1083">
            <a:extLst>
              <a:ext uri="{FF2B5EF4-FFF2-40B4-BE49-F238E27FC236}">
                <a16:creationId xmlns:a16="http://schemas.microsoft.com/office/drawing/2014/main" id="{E2D8B864-6DD1-D042-9409-8862ACC1AADF}"/>
              </a:ext>
            </a:extLst>
          </p:cNvPr>
          <p:cNvSpPr>
            <a:spLocks/>
          </p:cNvSpPr>
          <p:nvPr/>
        </p:nvSpPr>
        <p:spPr bwMode="auto">
          <a:xfrm>
            <a:off x="9550204" y="5998154"/>
            <a:ext cx="182586" cy="45864"/>
          </a:xfrm>
          <a:custGeom>
            <a:avLst/>
            <a:gdLst>
              <a:gd name="T0" fmla="*/ 1 w 2532"/>
              <a:gd name="T1" fmla="*/ 0 h 723"/>
              <a:gd name="T2" fmla="*/ 1 w 2532"/>
              <a:gd name="T3" fmla="*/ 0 h 723"/>
              <a:gd name="T4" fmla="*/ 4 w 2532"/>
              <a:gd name="T5" fmla="*/ 2 h 723"/>
              <a:gd name="T6" fmla="*/ 4 w 2532"/>
              <a:gd name="T7" fmla="*/ 2 h 723"/>
              <a:gd name="T8" fmla="*/ 0 w 2532"/>
              <a:gd name="T9" fmla="*/ 1 h 723"/>
              <a:gd name="T10" fmla="*/ 1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10" name="Freeform 1084">
            <a:extLst>
              <a:ext uri="{FF2B5EF4-FFF2-40B4-BE49-F238E27FC236}">
                <a16:creationId xmlns:a16="http://schemas.microsoft.com/office/drawing/2014/main" id="{CC7A3F9E-B0BC-2945-B124-91C53102EAF2}"/>
              </a:ext>
            </a:extLst>
          </p:cNvPr>
          <p:cNvSpPr>
            <a:spLocks/>
          </p:cNvSpPr>
          <p:nvPr/>
        </p:nvSpPr>
        <p:spPr bwMode="auto">
          <a:xfrm>
            <a:off x="9550320" y="5989744"/>
            <a:ext cx="1976" cy="9290"/>
          </a:xfrm>
          <a:custGeom>
            <a:avLst/>
            <a:gdLst>
              <a:gd name="T0" fmla="*/ 1 w 26"/>
              <a:gd name="T1" fmla="*/ 1 h 147"/>
              <a:gd name="T2" fmla="*/ 1 w 26"/>
              <a:gd name="T3" fmla="*/ 1 h 147"/>
              <a:gd name="T4" fmla="*/ 0 w 26"/>
              <a:gd name="T5" fmla="*/ 1 h 147"/>
              <a:gd name="T6" fmla="*/ 1 w 26"/>
              <a:gd name="T7" fmla="*/ 0 h 147"/>
              <a:gd name="T8" fmla="*/ 1 w 26"/>
              <a:gd name="T9" fmla="*/ 1 h 1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"/>
              <a:gd name="T16" fmla="*/ 0 h 147"/>
              <a:gd name="T17" fmla="*/ 26 w 26"/>
              <a:gd name="T18" fmla="*/ 147 h 14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6" h="147">
                <a:moveTo>
                  <a:pt x="26" y="10"/>
                </a:moveTo>
                <a:lnTo>
                  <a:pt x="23" y="147"/>
                </a:lnTo>
                <a:lnTo>
                  <a:pt x="0" y="144"/>
                </a:lnTo>
                <a:lnTo>
                  <a:pt x="3" y="0"/>
                </a:lnTo>
                <a:lnTo>
                  <a:pt x="26" y="1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11" name="Freeform 1085">
            <a:extLst>
              <a:ext uri="{FF2B5EF4-FFF2-40B4-BE49-F238E27FC236}">
                <a16:creationId xmlns:a16="http://schemas.microsoft.com/office/drawing/2014/main" id="{B8E20EA9-88B9-0A42-A470-7AF9E8810568}"/>
              </a:ext>
            </a:extLst>
          </p:cNvPr>
          <p:cNvSpPr>
            <a:spLocks/>
          </p:cNvSpPr>
          <p:nvPr/>
        </p:nvSpPr>
        <p:spPr bwMode="auto">
          <a:xfrm>
            <a:off x="9550436" y="5951899"/>
            <a:ext cx="84843" cy="38432"/>
          </a:xfrm>
          <a:custGeom>
            <a:avLst/>
            <a:gdLst>
              <a:gd name="T0" fmla="*/ 1 w 1176"/>
              <a:gd name="T1" fmla="*/ 0 h 606"/>
              <a:gd name="T2" fmla="*/ 0 w 1176"/>
              <a:gd name="T3" fmla="*/ 1 h 606"/>
              <a:gd name="T4" fmla="*/ 1 w 1176"/>
              <a:gd name="T5" fmla="*/ 1 h 606"/>
              <a:gd name="T6" fmla="*/ 1 w 1176"/>
              <a:gd name="T7" fmla="*/ 1 h 606"/>
              <a:gd name="T8" fmla="*/ 1 w 1176"/>
              <a:gd name="T9" fmla="*/ 0 h 60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176"/>
              <a:gd name="T16" fmla="*/ 0 h 606"/>
              <a:gd name="T17" fmla="*/ 1176 w 1176"/>
              <a:gd name="T18" fmla="*/ 606 h 60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176" h="606">
                <a:moveTo>
                  <a:pt x="1170" y="0"/>
                </a:moveTo>
                <a:lnTo>
                  <a:pt x="0" y="597"/>
                </a:lnTo>
                <a:lnTo>
                  <a:pt x="30" y="606"/>
                </a:lnTo>
                <a:lnTo>
                  <a:pt x="1176" y="18"/>
                </a:lnTo>
                <a:lnTo>
                  <a:pt x="1170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12" name="Freeform 1086">
            <a:extLst>
              <a:ext uri="{FF2B5EF4-FFF2-40B4-BE49-F238E27FC236}">
                <a16:creationId xmlns:a16="http://schemas.microsoft.com/office/drawing/2014/main" id="{A9D04135-B045-A743-95D7-CA5EF36EE738}"/>
              </a:ext>
            </a:extLst>
          </p:cNvPr>
          <p:cNvSpPr>
            <a:spLocks/>
          </p:cNvSpPr>
          <p:nvPr/>
        </p:nvSpPr>
        <p:spPr bwMode="auto">
          <a:xfrm>
            <a:off x="9556131" y="5991700"/>
            <a:ext cx="173172" cy="44104"/>
          </a:xfrm>
          <a:custGeom>
            <a:avLst/>
            <a:gdLst>
              <a:gd name="T0" fmla="*/ 1 w 2532"/>
              <a:gd name="T1" fmla="*/ 0 h 723"/>
              <a:gd name="T2" fmla="*/ 1 w 2532"/>
              <a:gd name="T3" fmla="*/ 0 h 723"/>
              <a:gd name="T4" fmla="*/ 1 w 2532"/>
              <a:gd name="T5" fmla="*/ 1 h 723"/>
              <a:gd name="T6" fmla="*/ 1 w 2532"/>
              <a:gd name="T7" fmla="*/ 1 h 723"/>
              <a:gd name="T8" fmla="*/ 0 w 2532"/>
              <a:gd name="T9" fmla="*/ 1 h 723"/>
              <a:gd name="T10" fmla="*/ 1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13" name="Freeform 1087">
            <a:extLst>
              <a:ext uri="{FF2B5EF4-FFF2-40B4-BE49-F238E27FC236}">
                <a16:creationId xmlns:a16="http://schemas.microsoft.com/office/drawing/2014/main" id="{C0583F57-71B7-B142-BC2A-15444A0CF4E5}"/>
              </a:ext>
            </a:extLst>
          </p:cNvPr>
          <p:cNvSpPr>
            <a:spLocks/>
          </p:cNvSpPr>
          <p:nvPr/>
        </p:nvSpPr>
        <p:spPr bwMode="auto">
          <a:xfrm flipV="1">
            <a:off x="9729071" y="5988571"/>
            <a:ext cx="70663" cy="45669"/>
          </a:xfrm>
          <a:custGeom>
            <a:avLst/>
            <a:gdLst>
              <a:gd name="T0" fmla="*/ 0 w 2532"/>
              <a:gd name="T1" fmla="*/ 0 h 723"/>
              <a:gd name="T2" fmla="*/ 0 w 2532"/>
              <a:gd name="T3" fmla="*/ 0 h 723"/>
              <a:gd name="T4" fmla="*/ 0 w 2532"/>
              <a:gd name="T5" fmla="*/ 2 h 723"/>
              <a:gd name="T6" fmla="*/ 0 w 2532"/>
              <a:gd name="T7" fmla="*/ 2 h 723"/>
              <a:gd name="T8" fmla="*/ 0 w 2532"/>
              <a:gd name="T9" fmla="*/ 1 h 723"/>
              <a:gd name="T10" fmla="*/ 0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72" name="Group 983">
            <a:extLst>
              <a:ext uri="{FF2B5EF4-FFF2-40B4-BE49-F238E27FC236}">
                <a16:creationId xmlns:a16="http://schemas.microsoft.com/office/drawing/2014/main" id="{105B6396-94AE-3641-98AD-7B23024BF303}"/>
              </a:ext>
            </a:extLst>
          </p:cNvPr>
          <p:cNvGrpSpPr>
            <a:grpSpLocks/>
          </p:cNvGrpSpPr>
          <p:nvPr/>
        </p:nvGrpSpPr>
        <p:grpSpPr bwMode="auto">
          <a:xfrm>
            <a:off x="10017877" y="5636388"/>
            <a:ext cx="171450" cy="348944"/>
            <a:chOff x="4140" y="429"/>
            <a:chExt cx="1425" cy="2396"/>
          </a:xfrm>
        </p:grpSpPr>
        <p:sp>
          <p:nvSpPr>
            <p:cNvPr id="175" name="Freeform 984">
              <a:extLst>
                <a:ext uri="{FF2B5EF4-FFF2-40B4-BE49-F238E27FC236}">
                  <a16:creationId xmlns:a16="http://schemas.microsoft.com/office/drawing/2014/main" id="{69921432-2526-D74B-B1B3-EF4990D573E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" name="Rectangle 985">
              <a:extLst>
                <a:ext uri="{FF2B5EF4-FFF2-40B4-BE49-F238E27FC236}">
                  <a16:creationId xmlns:a16="http://schemas.microsoft.com/office/drawing/2014/main" id="{372674DE-08A1-7340-A835-CB738EF1A6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429"/>
              <a:ext cx="1046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177" name="Freeform 986">
              <a:extLst>
                <a:ext uri="{FF2B5EF4-FFF2-40B4-BE49-F238E27FC236}">
                  <a16:creationId xmlns:a16="http://schemas.microsoft.com/office/drawing/2014/main" id="{210AB56E-8E3A-464C-BA90-E5EE13DE14A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8" name="Freeform 987">
              <a:extLst>
                <a:ext uri="{FF2B5EF4-FFF2-40B4-BE49-F238E27FC236}">
                  <a16:creationId xmlns:a16="http://schemas.microsoft.com/office/drawing/2014/main" id="{4B6304D8-37E4-9743-9663-D2140A3373C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9" name="Rectangle 988">
              <a:extLst>
                <a:ext uri="{FF2B5EF4-FFF2-40B4-BE49-F238E27FC236}">
                  <a16:creationId xmlns:a16="http://schemas.microsoft.com/office/drawing/2014/main" id="{01DA0D94-4858-4748-835A-0A295C76DA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0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grpSp>
          <p:nvGrpSpPr>
            <p:cNvPr id="180" name="Group 989">
              <a:extLst>
                <a:ext uri="{FF2B5EF4-FFF2-40B4-BE49-F238E27FC236}">
                  <a16:creationId xmlns:a16="http://schemas.microsoft.com/office/drawing/2014/main" id="{653C7E87-1F7F-B94B-970F-8043BE6AD49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205" name="AutoShape 990">
                <a:extLst>
                  <a:ext uri="{FF2B5EF4-FFF2-40B4-BE49-F238E27FC236}">
                    <a16:creationId xmlns:a16="http://schemas.microsoft.com/office/drawing/2014/main" id="{9E8BF054-B12E-C746-9DCC-FFC0FBE117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1" cy="14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  <p:sp>
            <p:nvSpPr>
              <p:cNvPr id="206" name="AutoShape 991">
                <a:extLst>
                  <a:ext uri="{FF2B5EF4-FFF2-40B4-BE49-F238E27FC236}">
                    <a16:creationId xmlns:a16="http://schemas.microsoft.com/office/drawing/2014/main" id="{60A26098-3AC3-5F48-AF12-0376133BA2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1"/>
                <a:ext cx="696" cy="11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181" name="Rectangle 992">
              <a:extLst>
                <a:ext uri="{FF2B5EF4-FFF2-40B4-BE49-F238E27FC236}">
                  <a16:creationId xmlns:a16="http://schemas.microsoft.com/office/drawing/2014/main" id="{AB0AE9A0-AEC6-B542-BAA1-AD6A9E2574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022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grpSp>
          <p:nvGrpSpPr>
            <p:cNvPr id="182" name="Group 993">
              <a:extLst>
                <a:ext uri="{FF2B5EF4-FFF2-40B4-BE49-F238E27FC236}">
                  <a16:creationId xmlns:a16="http://schemas.microsoft.com/office/drawing/2014/main" id="{2E23BBDE-93A3-014A-8AD9-509F2B13331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203" name="AutoShape 994">
                <a:extLst>
                  <a:ext uri="{FF2B5EF4-FFF2-40B4-BE49-F238E27FC236}">
                    <a16:creationId xmlns:a16="http://schemas.microsoft.com/office/drawing/2014/main" id="{CF10A6D2-6E36-BA46-8AB3-2A153E9ECE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4"/>
                <a:ext cx="721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  <p:sp>
            <p:nvSpPr>
              <p:cNvPr id="204" name="AutoShape 995">
                <a:extLst>
                  <a:ext uri="{FF2B5EF4-FFF2-40B4-BE49-F238E27FC236}">
                    <a16:creationId xmlns:a16="http://schemas.microsoft.com/office/drawing/2014/main" id="{964D14B2-2639-5A46-B2D5-48A8B0C319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1"/>
                <a:ext cx="69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183" name="Rectangle 996">
              <a:extLst>
                <a:ext uri="{FF2B5EF4-FFF2-40B4-BE49-F238E27FC236}">
                  <a16:creationId xmlns:a16="http://schemas.microsoft.com/office/drawing/2014/main" id="{426E7337-36DD-B64A-88F7-00D5A742F9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354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184" name="Rectangle 997">
              <a:extLst>
                <a:ext uri="{FF2B5EF4-FFF2-40B4-BE49-F238E27FC236}">
                  <a16:creationId xmlns:a16="http://schemas.microsoft.com/office/drawing/2014/main" id="{BE4D7353-7D2D-9F42-8A6A-65BAA6259C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5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grpSp>
          <p:nvGrpSpPr>
            <p:cNvPr id="185" name="Group 998">
              <a:extLst>
                <a:ext uri="{FF2B5EF4-FFF2-40B4-BE49-F238E27FC236}">
                  <a16:creationId xmlns:a16="http://schemas.microsoft.com/office/drawing/2014/main" id="{10644FFB-BF70-614B-94F5-58CB99D12E0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201" name="AutoShape 999">
                <a:extLst>
                  <a:ext uri="{FF2B5EF4-FFF2-40B4-BE49-F238E27FC236}">
                    <a16:creationId xmlns:a16="http://schemas.microsoft.com/office/drawing/2014/main" id="{2EEDFBCE-8402-0442-A96B-A6412C51C6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8" y="2586"/>
                <a:ext cx="720" cy="12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  <p:sp>
            <p:nvSpPr>
              <p:cNvPr id="202" name="AutoShape 1000">
                <a:extLst>
                  <a:ext uri="{FF2B5EF4-FFF2-40B4-BE49-F238E27FC236}">
                    <a16:creationId xmlns:a16="http://schemas.microsoft.com/office/drawing/2014/main" id="{5BBF678C-8365-374C-8592-2F40109183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6"/>
                <a:ext cx="695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186" name="Freeform 1001">
              <a:extLst>
                <a:ext uri="{FF2B5EF4-FFF2-40B4-BE49-F238E27FC236}">
                  <a16:creationId xmlns:a16="http://schemas.microsoft.com/office/drawing/2014/main" id="{43320BBC-6D3F-CE4C-AE57-EE45F3319F3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87" name="Group 1002">
              <a:extLst>
                <a:ext uri="{FF2B5EF4-FFF2-40B4-BE49-F238E27FC236}">
                  <a16:creationId xmlns:a16="http://schemas.microsoft.com/office/drawing/2014/main" id="{4ED748C4-471F-B74E-9328-2437DB94B8F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99" name="AutoShape 1003">
                <a:extLst>
                  <a:ext uri="{FF2B5EF4-FFF2-40B4-BE49-F238E27FC236}">
                    <a16:creationId xmlns:a16="http://schemas.microsoft.com/office/drawing/2014/main" id="{DE163CA4-FABE-9B4C-973B-7160FB0CA8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71"/>
                <a:ext cx="732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  <p:sp>
            <p:nvSpPr>
              <p:cNvPr id="200" name="AutoShape 1004">
                <a:extLst>
                  <a:ext uri="{FF2B5EF4-FFF2-40B4-BE49-F238E27FC236}">
                    <a16:creationId xmlns:a16="http://schemas.microsoft.com/office/drawing/2014/main" id="{D50A283A-2FFB-A24F-A406-2910EEA8C4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7"/>
                <a:ext cx="720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188" name="Rectangle 1005">
              <a:extLst>
                <a:ext uri="{FF2B5EF4-FFF2-40B4-BE49-F238E27FC236}">
                  <a16:creationId xmlns:a16="http://schemas.microsoft.com/office/drawing/2014/main" id="{42659E43-E287-8942-BD23-94141CB4BE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6" y="429"/>
              <a:ext cx="70" cy="2285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189" name="Freeform 1006">
              <a:extLst>
                <a:ext uri="{FF2B5EF4-FFF2-40B4-BE49-F238E27FC236}">
                  <a16:creationId xmlns:a16="http://schemas.microsoft.com/office/drawing/2014/main" id="{48DEF8E3-26E3-0E48-88EA-BAB435AE515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0" name="Freeform 1007">
              <a:extLst>
                <a:ext uri="{FF2B5EF4-FFF2-40B4-BE49-F238E27FC236}">
                  <a16:creationId xmlns:a16="http://schemas.microsoft.com/office/drawing/2014/main" id="{7869EB64-11F6-624E-9B28-6986DD9D076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1" name="Oval 1008">
              <a:extLst>
                <a:ext uri="{FF2B5EF4-FFF2-40B4-BE49-F238E27FC236}">
                  <a16:creationId xmlns:a16="http://schemas.microsoft.com/office/drawing/2014/main" id="{322E0F0C-40A1-7E43-B9BC-A271C6411E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1"/>
              <a:ext cx="50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192" name="Freeform 1009">
              <a:extLst>
                <a:ext uri="{FF2B5EF4-FFF2-40B4-BE49-F238E27FC236}">
                  <a16:creationId xmlns:a16="http://schemas.microsoft.com/office/drawing/2014/main" id="{2C34A91D-8DF1-DE40-8F88-B7AB2BE630C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3" name="AutoShape 1010">
              <a:extLst>
                <a:ext uri="{FF2B5EF4-FFF2-40B4-BE49-F238E27FC236}">
                  <a16:creationId xmlns:a16="http://schemas.microsoft.com/office/drawing/2014/main" id="{C10585A3-5046-F44C-A720-1B5360D1A1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5"/>
              <a:ext cx="1196" cy="150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194" name="AutoShape 1011">
              <a:extLst>
                <a:ext uri="{FF2B5EF4-FFF2-40B4-BE49-F238E27FC236}">
                  <a16:creationId xmlns:a16="http://schemas.microsoft.com/office/drawing/2014/main" id="{0F1CC371-A8A5-1146-9D54-06BA5783B2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2714"/>
              <a:ext cx="1066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195" name="Oval 1012">
              <a:extLst>
                <a:ext uri="{FF2B5EF4-FFF2-40B4-BE49-F238E27FC236}">
                  <a16:creationId xmlns:a16="http://schemas.microsoft.com/office/drawing/2014/main" id="{165ACFDB-EB0A-EF4A-A53B-E952BF38B2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9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196" name="Oval 1013">
              <a:extLst>
                <a:ext uri="{FF2B5EF4-FFF2-40B4-BE49-F238E27FC236}">
                  <a16:creationId xmlns:a16="http://schemas.microsoft.com/office/drawing/2014/main" id="{8E1C86F1-E8A5-AB43-9FBE-05329F11F8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9" y="2382"/>
              <a:ext cx="159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solidFill>
                  <a:srgbClr val="FF0000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97" name="Oval 1014">
              <a:extLst>
                <a:ext uri="{FF2B5EF4-FFF2-40B4-BE49-F238E27FC236}">
                  <a16:creationId xmlns:a16="http://schemas.microsoft.com/office/drawing/2014/main" id="{0C189499-8A09-3E4B-B216-1DBC5D3CDC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8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198" name="Rectangle 1015">
              <a:extLst>
                <a:ext uri="{FF2B5EF4-FFF2-40B4-BE49-F238E27FC236}">
                  <a16:creationId xmlns:a16="http://schemas.microsoft.com/office/drawing/2014/main" id="{F801E0C5-03DC-4947-89BB-24F841D73C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7" y="1837"/>
              <a:ext cx="80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</p:grpSp>
      <p:grpSp>
        <p:nvGrpSpPr>
          <p:cNvPr id="487" name="Group 590">
            <a:extLst>
              <a:ext uri="{FF2B5EF4-FFF2-40B4-BE49-F238E27FC236}">
                <a16:creationId xmlns:a16="http://schemas.microsoft.com/office/drawing/2014/main" id="{B2AAF0C3-BD73-634D-B492-B7CCF9735ED5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773981" y="5281060"/>
            <a:ext cx="345630" cy="320302"/>
            <a:chOff x="2839" y="3501"/>
            <a:chExt cx="755" cy="803"/>
          </a:xfrm>
        </p:grpSpPr>
        <p:pic>
          <p:nvPicPr>
            <p:cNvPr id="488" name="Picture 591" descr="desktop_computer_stylized_medium">
              <a:extLst>
                <a:ext uri="{FF2B5EF4-FFF2-40B4-BE49-F238E27FC236}">
                  <a16:creationId xmlns:a16="http://schemas.microsoft.com/office/drawing/2014/main" id="{1B000E5D-AA79-9741-93EF-69776E79DCF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89" name="Freeform 592">
              <a:extLst>
                <a:ext uri="{FF2B5EF4-FFF2-40B4-BE49-F238E27FC236}">
                  <a16:creationId xmlns:a16="http://schemas.microsoft.com/office/drawing/2014/main" id="{E285DBFE-A1C0-DE49-94FA-3F8D49F9AA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sp>
        <p:nvSpPr>
          <p:cNvPr id="9" name="Rectangle 8">
            <a:extLst>
              <a:ext uri="{FF2B5EF4-FFF2-40B4-BE49-F238E27FC236}">
                <a16:creationId xmlns:a16="http://schemas.microsoft.com/office/drawing/2014/main" id="{04483029-0B46-154F-9CA3-FEA06875B8DB}"/>
              </a:ext>
            </a:extLst>
          </p:cNvPr>
          <p:cNvSpPr/>
          <p:nvPr/>
        </p:nvSpPr>
        <p:spPr>
          <a:xfrm>
            <a:off x="6471025" y="1451551"/>
            <a:ext cx="5359400" cy="4954628"/>
          </a:xfrm>
          <a:prstGeom prst="rect">
            <a:avLst/>
          </a:prstGeom>
          <a:solidFill>
            <a:schemeClr val="bg1">
              <a:alpha val="68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0" name="Group 19">
            <a:extLst>
              <a:ext uri="{FF2B5EF4-FFF2-40B4-BE49-F238E27FC236}">
                <a16:creationId xmlns:a16="http://schemas.microsoft.com/office/drawing/2014/main" id="{A912210B-AFA0-C747-B0D5-6E0D32FFEF07}"/>
              </a:ext>
            </a:extLst>
          </p:cNvPr>
          <p:cNvGrpSpPr/>
          <p:nvPr/>
        </p:nvGrpSpPr>
        <p:grpSpPr>
          <a:xfrm>
            <a:off x="7439074" y="1859725"/>
            <a:ext cx="4144321" cy="4127477"/>
            <a:chOff x="7439074" y="1859725"/>
            <a:chExt cx="4144321" cy="4127477"/>
          </a:xfrm>
        </p:grpSpPr>
        <p:grpSp>
          <p:nvGrpSpPr>
            <p:cNvPr id="15" name="Group 14">
              <a:extLst>
                <a:ext uri="{FF2B5EF4-FFF2-40B4-BE49-F238E27FC236}">
                  <a16:creationId xmlns:a16="http://schemas.microsoft.com/office/drawing/2014/main" id="{5DBD1858-2E40-9545-88AD-AAD37777C13D}"/>
                </a:ext>
              </a:extLst>
            </p:cNvPr>
            <p:cNvGrpSpPr/>
            <p:nvPr/>
          </p:nvGrpSpPr>
          <p:grpSpPr>
            <a:xfrm>
              <a:off x="7439074" y="1859725"/>
              <a:ext cx="1802647" cy="1120859"/>
              <a:chOff x="7439074" y="1859725"/>
              <a:chExt cx="1802647" cy="1120859"/>
            </a:xfrm>
          </p:grpSpPr>
          <p:pic>
            <p:nvPicPr>
              <p:cNvPr id="242" name="Picture 799" descr="cell_tower_radiation copy">
                <a:extLst>
                  <a:ext uri="{FF2B5EF4-FFF2-40B4-BE49-F238E27FC236}">
                    <a16:creationId xmlns:a16="http://schemas.microsoft.com/office/drawing/2014/main" id="{B5B28CD6-3076-384D-8180-86543C59B6C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980866" y="2158167"/>
                <a:ext cx="457200" cy="3327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39" name="Line 426">
                <a:extLst>
                  <a:ext uri="{FF2B5EF4-FFF2-40B4-BE49-F238E27FC236}">
                    <a16:creationId xmlns:a16="http://schemas.microsoft.com/office/drawing/2014/main" id="{DDAEB50C-98DD-DA43-B9C4-9AB7F9ED5BF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207860" y="2700359"/>
                <a:ext cx="227964" cy="17435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241" name="Group 783">
                <a:extLst>
                  <a:ext uri="{FF2B5EF4-FFF2-40B4-BE49-F238E27FC236}">
                    <a16:creationId xmlns:a16="http://schemas.microsoft.com/office/drawing/2014/main" id="{02FEAFB4-9831-B64A-9F54-92C532E8F36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050698" y="2309376"/>
                <a:ext cx="298450" cy="464008"/>
                <a:chOff x="3130" y="3288"/>
                <a:chExt cx="410" cy="742"/>
              </a:xfrm>
            </p:grpSpPr>
            <p:sp>
              <p:nvSpPr>
                <p:cNvPr id="244" name="Line 270">
                  <a:extLst>
                    <a:ext uri="{FF2B5EF4-FFF2-40B4-BE49-F238E27FC236}">
                      <a16:creationId xmlns:a16="http://schemas.microsoft.com/office/drawing/2014/main" id="{A9300902-94F3-8949-9A54-8B95986ACBE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3130" y="3288"/>
                  <a:ext cx="205" cy="672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245" name="Line 271">
                  <a:extLst>
                    <a:ext uri="{FF2B5EF4-FFF2-40B4-BE49-F238E27FC236}">
                      <a16:creationId xmlns:a16="http://schemas.microsoft.com/office/drawing/2014/main" id="{B93F32E3-8690-BD4B-B848-94E1FAAB5E8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335" y="3288"/>
                  <a:ext cx="205" cy="669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246" name="Line 272">
                  <a:extLst>
                    <a:ext uri="{FF2B5EF4-FFF2-40B4-BE49-F238E27FC236}">
                      <a16:creationId xmlns:a16="http://schemas.microsoft.com/office/drawing/2014/main" id="{AB0BEDC3-F0F0-4E42-A55F-57AC0548D59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130" y="3957"/>
                  <a:ext cx="205" cy="73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247" name="Line 273">
                  <a:extLst>
                    <a:ext uri="{FF2B5EF4-FFF2-40B4-BE49-F238E27FC236}">
                      <a16:creationId xmlns:a16="http://schemas.microsoft.com/office/drawing/2014/main" id="{3AF299DE-8F54-D84C-B398-5B3B44C53A9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3335" y="3957"/>
                  <a:ext cx="205" cy="73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248" name="Line 274">
                  <a:extLst>
                    <a:ext uri="{FF2B5EF4-FFF2-40B4-BE49-F238E27FC236}">
                      <a16:creationId xmlns:a16="http://schemas.microsoft.com/office/drawing/2014/main" id="{C2005C3C-C4BA-FD44-A127-E5C4FE594D9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335" y="3303"/>
                  <a:ext cx="0" cy="727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249" name="Line 275">
                  <a:extLst>
                    <a:ext uri="{FF2B5EF4-FFF2-40B4-BE49-F238E27FC236}">
                      <a16:creationId xmlns:a16="http://schemas.microsoft.com/office/drawing/2014/main" id="{948DF918-9246-AF45-A55F-C5B7436635B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130" y="3888"/>
                  <a:ext cx="205" cy="72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250" name="Line 276">
                  <a:extLst>
                    <a:ext uri="{FF2B5EF4-FFF2-40B4-BE49-F238E27FC236}">
                      <a16:creationId xmlns:a16="http://schemas.microsoft.com/office/drawing/2014/main" id="{3D1534AB-9253-A140-B4C5-81F085C4528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 flipV="1">
                  <a:off x="3335" y="3888"/>
                  <a:ext cx="205" cy="69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251" name="Line 277">
                  <a:extLst>
                    <a:ext uri="{FF2B5EF4-FFF2-40B4-BE49-F238E27FC236}">
                      <a16:creationId xmlns:a16="http://schemas.microsoft.com/office/drawing/2014/main" id="{3BA377A2-6A51-F64B-AA8B-4FB90FAA7D3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17" y="3668"/>
                  <a:ext cx="118" cy="55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252" name="Line 278">
                  <a:extLst>
                    <a:ext uri="{FF2B5EF4-FFF2-40B4-BE49-F238E27FC236}">
                      <a16:creationId xmlns:a16="http://schemas.microsoft.com/office/drawing/2014/main" id="{FA310FA6-4B1E-0047-8066-8AF44673F2B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668"/>
                  <a:ext cx="124" cy="55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253" name="Line 279">
                  <a:extLst>
                    <a:ext uri="{FF2B5EF4-FFF2-40B4-BE49-F238E27FC236}">
                      <a16:creationId xmlns:a16="http://schemas.microsoft.com/office/drawing/2014/main" id="{254B094E-F3D3-0F46-BF4E-A226644B01D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178" y="3766"/>
                  <a:ext cx="152" cy="75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254" name="Line 280">
                  <a:extLst>
                    <a:ext uri="{FF2B5EF4-FFF2-40B4-BE49-F238E27FC236}">
                      <a16:creationId xmlns:a16="http://schemas.microsoft.com/office/drawing/2014/main" id="{9805319A-9CA5-7340-811A-8DBCB5A2BAC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781"/>
                  <a:ext cx="153" cy="66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255" name="Line 281">
                  <a:extLst>
                    <a:ext uri="{FF2B5EF4-FFF2-40B4-BE49-F238E27FC236}">
                      <a16:creationId xmlns:a16="http://schemas.microsoft.com/office/drawing/2014/main" id="{6042C4DF-7427-904B-A064-26708AF4808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567"/>
                  <a:ext cx="78" cy="27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256" name="Line 282">
                  <a:extLst>
                    <a:ext uri="{FF2B5EF4-FFF2-40B4-BE49-F238E27FC236}">
                      <a16:creationId xmlns:a16="http://schemas.microsoft.com/office/drawing/2014/main" id="{21FF36A4-E56F-C94A-8E67-9A6E4DA844B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428"/>
                  <a:ext cx="49" cy="21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257" name="Line 283">
                  <a:extLst>
                    <a:ext uri="{FF2B5EF4-FFF2-40B4-BE49-F238E27FC236}">
                      <a16:creationId xmlns:a16="http://schemas.microsoft.com/office/drawing/2014/main" id="{C6A0831D-FA2C-E744-8FE0-FDFDDB5FDD0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47" y="3558"/>
                  <a:ext cx="95" cy="36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258" name="Line 284">
                  <a:extLst>
                    <a:ext uri="{FF2B5EF4-FFF2-40B4-BE49-F238E27FC236}">
                      <a16:creationId xmlns:a16="http://schemas.microsoft.com/office/drawing/2014/main" id="{65548550-729A-4849-9DC4-127F8FE86B2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89" y="3422"/>
                  <a:ext cx="55" cy="36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</p:grpSp>
          <p:grpSp>
            <p:nvGrpSpPr>
              <p:cNvPr id="407" name="Group 406">
                <a:extLst>
                  <a:ext uri="{FF2B5EF4-FFF2-40B4-BE49-F238E27FC236}">
                    <a16:creationId xmlns:a16="http://schemas.microsoft.com/office/drawing/2014/main" id="{CBD7A282-C22D-714A-88F1-C7D4EDD107F8}"/>
                  </a:ext>
                </a:extLst>
              </p:cNvPr>
              <p:cNvGrpSpPr/>
              <p:nvPr/>
            </p:nvGrpSpPr>
            <p:grpSpPr>
              <a:xfrm>
                <a:off x="8439827" y="2812309"/>
                <a:ext cx="353678" cy="168275"/>
                <a:chOff x="7493876" y="2774731"/>
                <a:chExt cx="1481958" cy="894622"/>
              </a:xfrm>
            </p:grpSpPr>
            <p:sp>
              <p:nvSpPr>
                <p:cNvPr id="408" name="Freeform 407">
                  <a:extLst>
                    <a:ext uri="{FF2B5EF4-FFF2-40B4-BE49-F238E27FC236}">
                      <a16:creationId xmlns:a16="http://schemas.microsoft.com/office/drawing/2014/main" id="{3C206862-9269-EE48-877D-EE261101A443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r>
                    <a:rPr lang="en-US" dirty="0"/>
                    <a:t>                   </a:t>
                  </a:r>
                </a:p>
              </p:txBody>
            </p:sp>
            <p:sp>
              <p:nvSpPr>
                <p:cNvPr id="409" name="Oval 408">
                  <a:extLst>
                    <a:ext uri="{FF2B5EF4-FFF2-40B4-BE49-F238E27FC236}">
                      <a16:creationId xmlns:a16="http://schemas.microsoft.com/office/drawing/2014/main" id="{9B69A2C6-F31C-E749-B77A-1818B15E1B36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r>
                    <a:rPr lang="en-US" dirty="0"/>
                    <a:t>              </a:t>
                  </a:r>
                </a:p>
              </p:txBody>
            </p:sp>
            <p:grpSp>
              <p:nvGrpSpPr>
                <p:cNvPr id="410" name="Group 409">
                  <a:extLst>
                    <a:ext uri="{FF2B5EF4-FFF2-40B4-BE49-F238E27FC236}">
                      <a16:creationId xmlns:a16="http://schemas.microsoft.com/office/drawing/2014/main" id="{08BE9AB8-F5DA-4D4A-9621-9AB05D691F0C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411" name="Freeform 410">
                    <a:extLst>
                      <a:ext uri="{FF2B5EF4-FFF2-40B4-BE49-F238E27FC236}">
                        <a16:creationId xmlns:a16="http://schemas.microsoft.com/office/drawing/2014/main" id="{56E730F0-5BB3-6446-9D5B-82D51B9EDAFB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12" name="Freeform 411">
                    <a:extLst>
                      <a:ext uri="{FF2B5EF4-FFF2-40B4-BE49-F238E27FC236}">
                        <a16:creationId xmlns:a16="http://schemas.microsoft.com/office/drawing/2014/main" id="{5BA37E27-2FC6-BA43-8A97-14171CB51FDD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13" name="Freeform 412">
                    <a:extLst>
                      <a:ext uri="{FF2B5EF4-FFF2-40B4-BE49-F238E27FC236}">
                        <a16:creationId xmlns:a16="http://schemas.microsoft.com/office/drawing/2014/main" id="{CCB37CB3-304F-6144-85D0-8B420BDD0880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14" name="Freeform 413">
                    <a:extLst>
                      <a:ext uri="{FF2B5EF4-FFF2-40B4-BE49-F238E27FC236}">
                        <a16:creationId xmlns:a16="http://schemas.microsoft.com/office/drawing/2014/main" id="{BD0CA8E5-A033-834A-A402-E2EFB2FBBFC4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pic>
            <p:nvPicPr>
              <p:cNvPr id="360" name="Picture 654" descr="antenna_radiation_stylized">
                <a:extLst>
                  <a:ext uri="{FF2B5EF4-FFF2-40B4-BE49-F238E27FC236}">
                    <a16:creationId xmlns:a16="http://schemas.microsoft.com/office/drawing/2014/main" id="{0A17C594-505E-6F41-AEEB-272A31DFD26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750224" y="1859725"/>
                <a:ext cx="415925" cy="8877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73" name="Picture 1017" descr="antenna_stylized">
                <a:extLst>
                  <a:ext uri="{FF2B5EF4-FFF2-40B4-BE49-F238E27FC236}">
                    <a16:creationId xmlns:a16="http://schemas.microsoft.com/office/drawing/2014/main" id="{27A537F5-5D99-BF4C-9B11-E9782673F1A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439074" y="2356613"/>
                <a:ext cx="530702" cy="22375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11" name="Picture 1017" descr="antenna_stylized">
                <a:extLst>
                  <a:ext uri="{FF2B5EF4-FFF2-40B4-BE49-F238E27FC236}">
                    <a16:creationId xmlns:a16="http://schemas.microsoft.com/office/drawing/2014/main" id="{F4E4C4C0-89A6-D74D-B25C-228CE5BC1DB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637781" y="2319727"/>
                <a:ext cx="530702" cy="22375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12" name="Picture 1017" descr="antenna_stylized">
                <a:extLst>
                  <a:ext uri="{FF2B5EF4-FFF2-40B4-BE49-F238E27FC236}">
                    <a16:creationId xmlns:a16="http://schemas.microsoft.com/office/drawing/2014/main" id="{F0886BE8-9B0B-F046-92AA-1AC818378EA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711019" y="2059124"/>
                <a:ext cx="530702" cy="22375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12" name="Group 11">
              <a:extLst>
                <a:ext uri="{FF2B5EF4-FFF2-40B4-BE49-F238E27FC236}">
                  <a16:creationId xmlns:a16="http://schemas.microsoft.com/office/drawing/2014/main" id="{4C0639A7-533B-6644-A560-40B5151A7BE4}"/>
                </a:ext>
              </a:extLst>
            </p:cNvPr>
            <p:cNvGrpSpPr/>
            <p:nvPr/>
          </p:nvGrpSpPr>
          <p:grpSpPr>
            <a:xfrm>
              <a:off x="7493518" y="3325424"/>
              <a:ext cx="911538" cy="843226"/>
              <a:chOff x="7493518" y="3325424"/>
              <a:chExt cx="911538" cy="843226"/>
            </a:xfrm>
          </p:grpSpPr>
          <p:pic>
            <p:nvPicPr>
              <p:cNvPr id="261" name="Picture 777" descr="access_point_stylized_small">
                <a:extLst>
                  <a:ext uri="{FF2B5EF4-FFF2-40B4-BE49-F238E27FC236}">
                    <a16:creationId xmlns:a16="http://schemas.microsoft.com/office/drawing/2014/main" id="{FA9A412B-D725-D449-8707-A3626DCB481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613882" y="3861899"/>
                <a:ext cx="370169" cy="3067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grpSp>
            <p:nvGrpSpPr>
              <p:cNvPr id="11" name="Group 10">
                <a:extLst>
                  <a:ext uri="{FF2B5EF4-FFF2-40B4-BE49-F238E27FC236}">
                    <a16:creationId xmlns:a16="http://schemas.microsoft.com/office/drawing/2014/main" id="{0FFCC6D2-A029-1E45-9C4D-1FF4453F0EB7}"/>
                  </a:ext>
                </a:extLst>
              </p:cNvPr>
              <p:cNvGrpSpPr/>
              <p:nvPr/>
            </p:nvGrpSpPr>
            <p:grpSpPr>
              <a:xfrm>
                <a:off x="7493518" y="3325424"/>
                <a:ext cx="911538" cy="816238"/>
                <a:chOff x="7493518" y="3325424"/>
                <a:chExt cx="911538" cy="816238"/>
              </a:xfrm>
            </p:grpSpPr>
            <p:sp>
              <p:nvSpPr>
                <p:cNvPr id="33" name="Line 443">
                  <a:extLst>
                    <a:ext uri="{FF2B5EF4-FFF2-40B4-BE49-F238E27FC236}">
                      <a16:creationId xmlns:a16="http://schemas.microsoft.com/office/drawing/2014/main" id="{BCDF073B-F330-A345-A512-B85DFD399D1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8247778" y="3829970"/>
                  <a:ext cx="0" cy="13176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" name="Line 449">
                  <a:extLst>
                    <a:ext uri="{FF2B5EF4-FFF2-40B4-BE49-F238E27FC236}">
                      <a16:creationId xmlns:a16="http://schemas.microsoft.com/office/drawing/2014/main" id="{53CD988A-3515-7242-9C29-87AF281086F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7857253" y="4041107"/>
                  <a:ext cx="168275" cy="3175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pic>
              <p:nvPicPr>
                <p:cNvPr id="262" name="Picture 778" descr="antenna_radiation_stylized">
                  <a:extLst>
                    <a:ext uri="{FF2B5EF4-FFF2-40B4-BE49-F238E27FC236}">
                      <a16:creationId xmlns:a16="http://schemas.microsoft.com/office/drawing/2014/main" id="{B73E5F98-BC74-DB47-BA02-5F29DC675722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9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562238" y="3813930"/>
                  <a:ext cx="506412" cy="10600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grpSp>
              <p:nvGrpSpPr>
                <p:cNvPr id="415" name="Group 414">
                  <a:extLst>
                    <a:ext uri="{FF2B5EF4-FFF2-40B4-BE49-F238E27FC236}">
                      <a16:creationId xmlns:a16="http://schemas.microsoft.com/office/drawing/2014/main" id="{F0DE4078-0801-A244-9A82-F7502B8B24A0}"/>
                    </a:ext>
                  </a:extLst>
                </p:cNvPr>
                <p:cNvGrpSpPr/>
                <p:nvPr/>
              </p:nvGrpSpPr>
              <p:grpSpPr>
                <a:xfrm>
                  <a:off x="8050070" y="3965994"/>
                  <a:ext cx="354986" cy="175668"/>
                  <a:chOff x="7493876" y="2774731"/>
                  <a:chExt cx="1481958" cy="894622"/>
                </a:xfrm>
              </p:grpSpPr>
              <p:sp>
                <p:nvSpPr>
                  <p:cNvPr id="416" name="Freeform 415">
                    <a:extLst>
                      <a:ext uri="{FF2B5EF4-FFF2-40B4-BE49-F238E27FC236}">
                        <a16:creationId xmlns:a16="http://schemas.microsoft.com/office/drawing/2014/main" id="{EA784F43-D793-4342-92F3-EBC3632212A6}"/>
                      </a:ext>
                    </a:extLst>
                  </p:cNvPr>
                  <p:cNvSpPr/>
                  <p:nvPr/>
                </p:nvSpPr>
                <p:spPr>
                  <a:xfrm>
                    <a:off x="7493876" y="3084399"/>
                    <a:ext cx="1481958" cy="584954"/>
                  </a:xfrm>
                  <a:custGeom>
                    <a:avLst/>
                    <a:gdLst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76538 w 8176538"/>
                      <a:gd name="connsiteY0" fmla="*/ 0 h 2638097"/>
                      <a:gd name="connsiteX1" fmla="*/ 8176538 w 8176538"/>
                      <a:gd name="connsiteY1" fmla="*/ 1271752 h 2638097"/>
                      <a:gd name="connsiteX2" fmla="*/ 4088015 w 8176538"/>
                      <a:gd name="connsiteY2" fmla="*/ 2638097 h 2638097"/>
                      <a:gd name="connsiteX3" fmla="*/ 0 w 8176538"/>
                      <a:gd name="connsiteY3" fmla="*/ 1269888 h 2638097"/>
                      <a:gd name="connsiteX4" fmla="*/ 20511 w 8176538"/>
                      <a:gd name="connsiteY4" fmla="*/ 147145 h 2638097"/>
                      <a:gd name="connsiteX5" fmla="*/ 4088015 w 8176538"/>
                      <a:gd name="connsiteY5" fmla="*/ 1566042 h 2638097"/>
                      <a:gd name="connsiteX6" fmla="*/ 8176538 w 8176538"/>
                      <a:gd name="connsiteY6" fmla="*/ 0 h 2638097"/>
                      <a:gd name="connsiteX0" fmla="*/ 8176538 w 8176538"/>
                      <a:gd name="connsiteY0" fmla="*/ 0 h 2772020"/>
                      <a:gd name="connsiteX1" fmla="*/ 8176538 w 8176538"/>
                      <a:gd name="connsiteY1" fmla="*/ 1271752 h 2772020"/>
                      <a:gd name="connsiteX2" fmla="*/ 4099034 w 8176538"/>
                      <a:gd name="connsiteY2" fmla="*/ 2772020 h 2772020"/>
                      <a:gd name="connsiteX3" fmla="*/ 0 w 8176538"/>
                      <a:gd name="connsiteY3" fmla="*/ 1269888 h 2772020"/>
                      <a:gd name="connsiteX4" fmla="*/ 20511 w 8176538"/>
                      <a:gd name="connsiteY4" fmla="*/ 147145 h 2772020"/>
                      <a:gd name="connsiteX5" fmla="*/ 4088015 w 8176538"/>
                      <a:gd name="connsiteY5" fmla="*/ 1566042 h 2772020"/>
                      <a:gd name="connsiteX6" fmla="*/ 8176538 w 8176538"/>
                      <a:gd name="connsiteY6" fmla="*/ 0 h 2772020"/>
                      <a:gd name="connsiteX0" fmla="*/ 8176538 w 8176538"/>
                      <a:gd name="connsiteY0" fmla="*/ 0 h 2772339"/>
                      <a:gd name="connsiteX1" fmla="*/ 8176538 w 8176538"/>
                      <a:gd name="connsiteY1" fmla="*/ 1378890 h 2772339"/>
                      <a:gd name="connsiteX2" fmla="*/ 4099034 w 8176538"/>
                      <a:gd name="connsiteY2" fmla="*/ 2772020 h 2772339"/>
                      <a:gd name="connsiteX3" fmla="*/ 0 w 8176538"/>
                      <a:gd name="connsiteY3" fmla="*/ 1269888 h 2772339"/>
                      <a:gd name="connsiteX4" fmla="*/ 20511 w 8176538"/>
                      <a:gd name="connsiteY4" fmla="*/ 147145 h 2772339"/>
                      <a:gd name="connsiteX5" fmla="*/ 4088015 w 8176538"/>
                      <a:gd name="connsiteY5" fmla="*/ 1566042 h 2772339"/>
                      <a:gd name="connsiteX6" fmla="*/ 8176538 w 8176538"/>
                      <a:gd name="connsiteY6" fmla="*/ 0 h 2772339"/>
                      <a:gd name="connsiteX0" fmla="*/ 8176538 w 8176538"/>
                      <a:gd name="connsiteY0" fmla="*/ 0 h 2825888"/>
                      <a:gd name="connsiteX1" fmla="*/ 8176538 w 8176538"/>
                      <a:gd name="connsiteY1" fmla="*/ 1378890 h 2825888"/>
                      <a:gd name="connsiteX2" fmla="*/ 4099034 w 8176538"/>
                      <a:gd name="connsiteY2" fmla="*/ 2825590 h 2825888"/>
                      <a:gd name="connsiteX3" fmla="*/ 0 w 8176538"/>
                      <a:gd name="connsiteY3" fmla="*/ 1269888 h 2825888"/>
                      <a:gd name="connsiteX4" fmla="*/ 20511 w 8176538"/>
                      <a:gd name="connsiteY4" fmla="*/ 147145 h 2825888"/>
                      <a:gd name="connsiteX5" fmla="*/ 4088015 w 8176538"/>
                      <a:gd name="connsiteY5" fmla="*/ 1566042 h 2825888"/>
                      <a:gd name="connsiteX6" fmla="*/ 8176538 w 8176538"/>
                      <a:gd name="connsiteY6" fmla="*/ 0 h 2825888"/>
                      <a:gd name="connsiteX0" fmla="*/ 8165518 w 8165518"/>
                      <a:gd name="connsiteY0" fmla="*/ 0 h 2825606"/>
                      <a:gd name="connsiteX1" fmla="*/ 8165518 w 8165518"/>
                      <a:gd name="connsiteY1" fmla="*/ 1378890 h 2825606"/>
                      <a:gd name="connsiteX2" fmla="*/ 4088014 w 8165518"/>
                      <a:gd name="connsiteY2" fmla="*/ 2825590 h 2825606"/>
                      <a:gd name="connsiteX3" fmla="*/ 0 w 8165518"/>
                      <a:gd name="connsiteY3" fmla="*/ 1403811 h 2825606"/>
                      <a:gd name="connsiteX4" fmla="*/ 9491 w 8165518"/>
                      <a:gd name="connsiteY4" fmla="*/ 147145 h 2825606"/>
                      <a:gd name="connsiteX5" fmla="*/ 4076995 w 8165518"/>
                      <a:gd name="connsiteY5" fmla="*/ 1566042 h 2825606"/>
                      <a:gd name="connsiteX6" fmla="*/ 8165518 w 8165518"/>
                      <a:gd name="connsiteY6" fmla="*/ 0 h 2825606"/>
                      <a:gd name="connsiteX0" fmla="*/ 8165518 w 8165518"/>
                      <a:gd name="connsiteY0" fmla="*/ 0 h 2879174"/>
                      <a:gd name="connsiteX1" fmla="*/ 8165518 w 8165518"/>
                      <a:gd name="connsiteY1" fmla="*/ 1378890 h 2879174"/>
                      <a:gd name="connsiteX2" fmla="*/ 4132092 w 8165518"/>
                      <a:gd name="connsiteY2" fmla="*/ 2879159 h 2879174"/>
                      <a:gd name="connsiteX3" fmla="*/ 0 w 8165518"/>
                      <a:gd name="connsiteY3" fmla="*/ 1403811 h 2879174"/>
                      <a:gd name="connsiteX4" fmla="*/ 9491 w 8165518"/>
                      <a:gd name="connsiteY4" fmla="*/ 147145 h 2879174"/>
                      <a:gd name="connsiteX5" fmla="*/ 4076995 w 8165518"/>
                      <a:gd name="connsiteY5" fmla="*/ 1566042 h 2879174"/>
                      <a:gd name="connsiteX6" fmla="*/ 8165518 w 8165518"/>
                      <a:gd name="connsiteY6" fmla="*/ 0 h 2879174"/>
                      <a:gd name="connsiteX0" fmla="*/ 8165518 w 8176537"/>
                      <a:gd name="connsiteY0" fmla="*/ 0 h 2879410"/>
                      <a:gd name="connsiteX1" fmla="*/ 8176537 w 8176537"/>
                      <a:gd name="connsiteY1" fmla="*/ 1499420 h 2879410"/>
                      <a:gd name="connsiteX2" fmla="*/ 4132092 w 8176537"/>
                      <a:gd name="connsiteY2" fmla="*/ 2879159 h 2879410"/>
                      <a:gd name="connsiteX3" fmla="*/ 0 w 8176537"/>
                      <a:gd name="connsiteY3" fmla="*/ 1403811 h 2879410"/>
                      <a:gd name="connsiteX4" fmla="*/ 9491 w 8176537"/>
                      <a:gd name="connsiteY4" fmla="*/ 147145 h 2879410"/>
                      <a:gd name="connsiteX5" fmla="*/ 4076995 w 8176537"/>
                      <a:gd name="connsiteY5" fmla="*/ 1566042 h 2879410"/>
                      <a:gd name="connsiteX6" fmla="*/ 8165518 w 8176537"/>
                      <a:gd name="connsiteY6" fmla="*/ 0 h 2879410"/>
                      <a:gd name="connsiteX0" fmla="*/ 8165518 w 8176537"/>
                      <a:gd name="connsiteY0" fmla="*/ 0 h 2879262"/>
                      <a:gd name="connsiteX1" fmla="*/ 8176537 w 8176537"/>
                      <a:gd name="connsiteY1" fmla="*/ 1499420 h 2879262"/>
                      <a:gd name="connsiteX2" fmla="*/ 4132092 w 8176537"/>
                      <a:gd name="connsiteY2" fmla="*/ 2879159 h 2879262"/>
                      <a:gd name="connsiteX3" fmla="*/ 0 w 8176537"/>
                      <a:gd name="connsiteY3" fmla="*/ 1403811 h 2879262"/>
                      <a:gd name="connsiteX4" fmla="*/ 9491 w 8176537"/>
                      <a:gd name="connsiteY4" fmla="*/ 147145 h 2879262"/>
                      <a:gd name="connsiteX5" fmla="*/ 4076995 w 8176537"/>
                      <a:gd name="connsiteY5" fmla="*/ 1566042 h 2879262"/>
                      <a:gd name="connsiteX6" fmla="*/ 8165518 w 8176537"/>
                      <a:gd name="connsiteY6" fmla="*/ 0 h 2879262"/>
                      <a:gd name="connsiteX0" fmla="*/ 8165518 w 8176537"/>
                      <a:gd name="connsiteY0" fmla="*/ 0 h 2879163"/>
                      <a:gd name="connsiteX1" fmla="*/ 8176537 w 8176537"/>
                      <a:gd name="connsiteY1" fmla="*/ 1499420 h 2879163"/>
                      <a:gd name="connsiteX2" fmla="*/ 4132092 w 8176537"/>
                      <a:gd name="connsiteY2" fmla="*/ 2879159 h 2879163"/>
                      <a:gd name="connsiteX3" fmla="*/ 0 w 8176537"/>
                      <a:gd name="connsiteY3" fmla="*/ 1510948 h 2879163"/>
                      <a:gd name="connsiteX4" fmla="*/ 9491 w 8176537"/>
                      <a:gd name="connsiteY4" fmla="*/ 147145 h 2879163"/>
                      <a:gd name="connsiteX5" fmla="*/ 4076995 w 8176537"/>
                      <a:gd name="connsiteY5" fmla="*/ 1566042 h 2879163"/>
                      <a:gd name="connsiteX6" fmla="*/ 8165518 w 8176537"/>
                      <a:gd name="connsiteY6" fmla="*/ 0 h 2879163"/>
                      <a:gd name="connsiteX0" fmla="*/ 8165518 w 8198577"/>
                      <a:gd name="connsiteY0" fmla="*/ 0 h 2879451"/>
                      <a:gd name="connsiteX1" fmla="*/ 8198577 w 8198577"/>
                      <a:gd name="connsiteY1" fmla="*/ 1606558 h 2879451"/>
                      <a:gd name="connsiteX2" fmla="*/ 4132092 w 8198577"/>
                      <a:gd name="connsiteY2" fmla="*/ 2879159 h 2879451"/>
                      <a:gd name="connsiteX3" fmla="*/ 0 w 8198577"/>
                      <a:gd name="connsiteY3" fmla="*/ 1510948 h 2879451"/>
                      <a:gd name="connsiteX4" fmla="*/ 9491 w 8198577"/>
                      <a:gd name="connsiteY4" fmla="*/ 147145 h 2879451"/>
                      <a:gd name="connsiteX5" fmla="*/ 4076995 w 8198577"/>
                      <a:gd name="connsiteY5" fmla="*/ 1566042 h 2879451"/>
                      <a:gd name="connsiteX6" fmla="*/ 8165518 w 8198577"/>
                      <a:gd name="connsiteY6" fmla="*/ 0 h 2879451"/>
                      <a:gd name="connsiteX0" fmla="*/ 8165518 w 8165518"/>
                      <a:gd name="connsiteY0" fmla="*/ 0 h 2880066"/>
                      <a:gd name="connsiteX1" fmla="*/ 8165518 w 8165518"/>
                      <a:gd name="connsiteY1" fmla="*/ 1673520 h 2880066"/>
                      <a:gd name="connsiteX2" fmla="*/ 4132092 w 8165518"/>
                      <a:gd name="connsiteY2" fmla="*/ 2879159 h 2880066"/>
                      <a:gd name="connsiteX3" fmla="*/ 0 w 8165518"/>
                      <a:gd name="connsiteY3" fmla="*/ 1510948 h 2880066"/>
                      <a:gd name="connsiteX4" fmla="*/ 9491 w 8165518"/>
                      <a:gd name="connsiteY4" fmla="*/ 147145 h 2880066"/>
                      <a:gd name="connsiteX5" fmla="*/ 4076995 w 8165518"/>
                      <a:gd name="connsiteY5" fmla="*/ 1566042 h 2880066"/>
                      <a:gd name="connsiteX6" fmla="*/ 8165518 w 8165518"/>
                      <a:gd name="connsiteY6" fmla="*/ 0 h 2880066"/>
                      <a:gd name="connsiteX0" fmla="*/ 8156794 w 8156794"/>
                      <a:gd name="connsiteY0" fmla="*/ 0 h 2879270"/>
                      <a:gd name="connsiteX1" fmla="*/ 8156794 w 8156794"/>
                      <a:gd name="connsiteY1" fmla="*/ 1673520 h 2879270"/>
                      <a:gd name="connsiteX2" fmla="*/ 4123368 w 8156794"/>
                      <a:gd name="connsiteY2" fmla="*/ 2879159 h 2879270"/>
                      <a:gd name="connsiteX3" fmla="*/ 2295 w 8156794"/>
                      <a:gd name="connsiteY3" fmla="*/ 1618086 h 2879270"/>
                      <a:gd name="connsiteX4" fmla="*/ 767 w 8156794"/>
                      <a:gd name="connsiteY4" fmla="*/ 147145 h 2879270"/>
                      <a:gd name="connsiteX5" fmla="*/ 4068271 w 8156794"/>
                      <a:gd name="connsiteY5" fmla="*/ 1566042 h 2879270"/>
                      <a:gd name="connsiteX6" fmla="*/ 8156794 w 8156794"/>
                      <a:gd name="connsiteY6" fmla="*/ 0 h 287927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20"/>
                      <a:gd name="connsiteX1" fmla="*/ 8156794 w 8156794"/>
                      <a:gd name="connsiteY1" fmla="*/ 1673520 h 2973020"/>
                      <a:gd name="connsiteX2" fmla="*/ 4134388 w 8156794"/>
                      <a:gd name="connsiteY2" fmla="*/ 2972904 h 2973020"/>
                      <a:gd name="connsiteX3" fmla="*/ 2295 w 8156794"/>
                      <a:gd name="connsiteY3" fmla="*/ 1618086 h 2973020"/>
                      <a:gd name="connsiteX4" fmla="*/ 767 w 8156794"/>
                      <a:gd name="connsiteY4" fmla="*/ 147145 h 2973020"/>
                      <a:gd name="connsiteX5" fmla="*/ 4068271 w 8156794"/>
                      <a:gd name="connsiteY5" fmla="*/ 1566042 h 2973020"/>
                      <a:gd name="connsiteX6" fmla="*/ 8156794 w 8156794"/>
                      <a:gd name="connsiteY6" fmla="*/ 0 h 2973020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141"/>
                      <a:gd name="connsiteX1" fmla="*/ 8156794 w 8156794"/>
                      <a:gd name="connsiteY1" fmla="*/ 1673520 h 2973141"/>
                      <a:gd name="connsiteX2" fmla="*/ 4134388 w 8156794"/>
                      <a:gd name="connsiteY2" fmla="*/ 2972904 h 2973141"/>
                      <a:gd name="connsiteX3" fmla="*/ 2295 w 8156794"/>
                      <a:gd name="connsiteY3" fmla="*/ 1618086 h 2973141"/>
                      <a:gd name="connsiteX4" fmla="*/ 767 w 8156794"/>
                      <a:gd name="connsiteY4" fmla="*/ 147145 h 2973141"/>
                      <a:gd name="connsiteX5" fmla="*/ 4068271 w 8156794"/>
                      <a:gd name="connsiteY5" fmla="*/ 1566042 h 2973141"/>
                      <a:gd name="connsiteX6" fmla="*/ 8156794 w 8156794"/>
                      <a:gd name="connsiteY6" fmla="*/ 0 h 2973141"/>
                      <a:gd name="connsiteX0" fmla="*/ 8156794 w 8156794"/>
                      <a:gd name="connsiteY0" fmla="*/ 0 h 3066827"/>
                      <a:gd name="connsiteX1" fmla="*/ 8156794 w 8156794"/>
                      <a:gd name="connsiteY1" fmla="*/ 1673520 h 3066827"/>
                      <a:gd name="connsiteX2" fmla="*/ 4123353 w 8156794"/>
                      <a:gd name="connsiteY2" fmla="*/ 3066650 h 3066827"/>
                      <a:gd name="connsiteX3" fmla="*/ 2295 w 8156794"/>
                      <a:gd name="connsiteY3" fmla="*/ 1618086 h 3066827"/>
                      <a:gd name="connsiteX4" fmla="*/ 767 w 8156794"/>
                      <a:gd name="connsiteY4" fmla="*/ 147145 h 3066827"/>
                      <a:gd name="connsiteX5" fmla="*/ 4068271 w 8156794"/>
                      <a:gd name="connsiteY5" fmla="*/ 1566042 h 3066827"/>
                      <a:gd name="connsiteX6" fmla="*/ 8156794 w 8156794"/>
                      <a:gd name="connsiteY6" fmla="*/ 0 h 3066827"/>
                      <a:gd name="connsiteX0" fmla="*/ 8123689 w 8156794"/>
                      <a:gd name="connsiteY0" fmla="*/ 0 h 2999866"/>
                      <a:gd name="connsiteX1" fmla="*/ 8156794 w 8156794"/>
                      <a:gd name="connsiteY1" fmla="*/ 1606559 h 2999866"/>
                      <a:gd name="connsiteX2" fmla="*/ 4123353 w 8156794"/>
                      <a:gd name="connsiteY2" fmla="*/ 2999689 h 2999866"/>
                      <a:gd name="connsiteX3" fmla="*/ 2295 w 8156794"/>
                      <a:gd name="connsiteY3" fmla="*/ 1551125 h 2999866"/>
                      <a:gd name="connsiteX4" fmla="*/ 767 w 8156794"/>
                      <a:gd name="connsiteY4" fmla="*/ 80184 h 2999866"/>
                      <a:gd name="connsiteX5" fmla="*/ 4068271 w 8156794"/>
                      <a:gd name="connsiteY5" fmla="*/ 1499081 h 2999866"/>
                      <a:gd name="connsiteX6" fmla="*/ 8123689 w 8156794"/>
                      <a:gd name="connsiteY6" fmla="*/ 0 h 2999866"/>
                      <a:gd name="connsiteX0" fmla="*/ 8167828 w 8167828"/>
                      <a:gd name="connsiteY0" fmla="*/ 0 h 3026651"/>
                      <a:gd name="connsiteX1" fmla="*/ 8156794 w 8167828"/>
                      <a:gd name="connsiteY1" fmla="*/ 1633344 h 3026651"/>
                      <a:gd name="connsiteX2" fmla="*/ 4123353 w 8167828"/>
                      <a:gd name="connsiteY2" fmla="*/ 3026474 h 3026651"/>
                      <a:gd name="connsiteX3" fmla="*/ 2295 w 8167828"/>
                      <a:gd name="connsiteY3" fmla="*/ 1577910 h 3026651"/>
                      <a:gd name="connsiteX4" fmla="*/ 767 w 8167828"/>
                      <a:gd name="connsiteY4" fmla="*/ 106969 h 3026651"/>
                      <a:gd name="connsiteX5" fmla="*/ 4068271 w 8167828"/>
                      <a:gd name="connsiteY5" fmla="*/ 1525866 h 3026651"/>
                      <a:gd name="connsiteX6" fmla="*/ 8167828 w 8167828"/>
                      <a:gd name="connsiteY6" fmla="*/ 0 h 3026651"/>
                      <a:gd name="connsiteX0" fmla="*/ 8167828 w 8167828"/>
                      <a:gd name="connsiteY0" fmla="*/ 0 h 3027228"/>
                      <a:gd name="connsiteX1" fmla="*/ 8145760 w 8167828"/>
                      <a:gd name="connsiteY1" fmla="*/ 1686913 h 3027228"/>
                      <a:gd name="connsiteX2" fmla="*/ 4123353 w 8167828"/>
                      <a:gd name="connsiteY2" fmla="*/ 3026474 h 3027228"/>
                      <a:gd name="connsiteX3" fmla="*/ 2295 w 8167828"/>
                      <a:gd name="connsiteY3" fmla="*/ 1577910 h 3027228"/>
                      <a:gd name="connsiteX4" fmla="*/ 767 w 8167828"/>
                      <a:gd name="connsiteY4" fmla="*/ 106969 h 3027228"/>
                      <a:gd name="connsiteX5" fmla="*/ 4068271 w 8167828"/>
                      <a:gd name="connsiteY5" fmla="*/ 1525866 h 3027228"/>
                      <a:gd name="connsiteX6" fmla="*/ 8167828 w 8167828"/>
                      <a:gd name="connsiteY6" fmla="*/ 0 h 3027228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23689 w 8145760"/>
                      <a:gd name="connsiteY0" fmla="*/ 13560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9 w 8145760"/>
                      <a:gd name="connsiteY6" fmla="*/ 13560 h 2920259"/>
                      <a:gd name="connsiteX0" fmla="*/ 8178863 w 8178863"/>
                      <a:gd name="connsiteY0" fmla="*/ 26952 h 2920259"/>
                      <a:gd name="connsiteX1" fmla="*/ 8145760 w 8178863"/>
                      <a:gd name="connsiteY1" fmla="*/ 1579944 h 2920259"/>
                      <a:gd name="connsiteX2" fmla="*/ 4123353 w 8178863"/>
                      <a:gd name="connsiteY2" fmla="*/ 2919505 h 2920259"/>
                      <a:gd name="connsiteX3" fmla="*/ 2295 w 8178863"/>
                      <a:gd name="connsiteY3" fmla="*/ 1470941 h 2920259"/>
                      <a:gd name="connsiteX4" fmla="*/ 767 w 8178863"/>
                      <a:gd name="connsiteY4" fmla="*/ 0 h 2920259"/>
                      <a:gd name="connsiteX5" fmla="*/ 4068271 w 8178863"/>
                      <a:gd name="connsiteY5" fmla="*/ 1418897 h 2920259"/>
                      <a:gd name="connsiteX6" fmla="*/ 8178863 w 8178863"/>
                      <a:gd name="connsiteY6" fmla="*/ 26952 h 2920259"/>
                      <a:gd name="connsiteX0" fmla="*/ 8167827 w 8167827"/>
                      <a:gd name="connsiteY0" fmla="*/ 40343 h 2920259"/>
                      <a:gd name="connsiteX1" fmla="*/ 8145760 w 8167827"/>
                      <a:gd name="connsiteY1" fmla="*/ 1579944 h 2920259"/>
                      <a:gd name="connsiteX2" fmla="*/ 4123353 w 8167827"/>
                      <a:gd name="connsiteY2" fmla="*/ 2919505 h 2920259"/>
                      <a:gd name="connsiteX3" fmla="*/ 2295 w 8167827"/>
                      <a:gd name="connsiteY3" fmla="*/ 1470941 h 2920259"/>
                      <a:gd name="connsiteX4" fmla="*/ 767 w 8167827"/>
                      <a:gd name="connsiteY4" fmla="*/ 0 h 2920259"/>
                      <a:gd name="connsiteX5" fmla="*/ 4068271 w 8167827"/>
                      <a:gd name="connsiteY5" fmla="*/ 1418897 h 2920259"/>
                      <a:gd name="connsiteX6" fmla="*/ 8167827 w 8167827"/>
                      <a:gd name="connsiteY6" fmla="*/ 40343 h 2920259"/>
                      <a:gd name="connsiteX0" fmla="*/ 8123687 w 8145760"/>
                      <a:gd name="connsiteY0" fmla="*/ 53735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7 w 8145760"/>
                      <a:gd name="connsiteY6" fmla="*/ 53735 h 2920259"/>
                      <a:gd name="connsiteX0" fmla="*/ 8161918 w 8161918"/>
                      <a:gd name="connsiteY0" fmla="*/ 0 h 2943855"/>
                      <a:gd name="connsiteX1" fmla="*/ 8145760 w 8161918"/>
                      <a:gd name="connsiteY1" fmla="*/ 1603540 h 2943855"/>
                      <a:gd name="connsiteX2" fmla="*/ 4123353 w 8161918"/>
                      <a:gd name="connsiteY2" fmla="*/ 2943101 h 2943855"/>
                      <a:gd name="connsiteX3" fmla="*/ 2295 w 8161918"/>
                      <a:gd name="connsiteY3" fmla="*/ 1494537 h 2943855"/>
                      <a:gd name="connsiteX4" fmla="*/ 767 w 8161918"/>
                      <a:gd name="connsiteY4" fmla="*/ 23596 h 2943855"/>
                      <a:gd name="connsiteX5" fmla="*/ 4068271 w 8161918"/>
                      <a:gd name="connsiteY5" fmla="*/ 1442493 h 2943855"/>
                      <a:gd name="connsiteX6" fmla="*/ 8161918 w 8161918"/>
                      <a:gd name="connsiteY6" fmla="*/ 0 h 2943855"/>
                      <a:gd name="connsiteX0" fmla="*/ 8144926 w 8145760"/>
                      <a:gd name="connsiteY0" fmla="*/ 43424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44926 w 8145760"/>
                      <a:gd name="connsiteY6" fmla="*/ 43424 h 2920259"/>
                      <a:gd name="connsiteX0" fmla="*/ 8161918 w 8161918"/>
                      <a:gd name="connsiteY0" fmla="*/ 0 h 2959321"/>
                      <a:gd name="connsiteX1" fmla="*/ 8145760 w 8161918"/>
                      <a:gd name="connsiteY1" fmla="*/ 1619006 h 2959321"/>
                      <a:gd name="connsiteX2" fmla="*/ 4123353 w 8161918"/>
                      <a:gd name="connsiteY2" fmla="*/ 2958567 h 2959321"/>
                      <a:gd name="connsiteX3" fmla="*/ 2295 w 8161918"/>
                      <a:gd name="connsiteY3" fmla="*/ 1510003 h 2959321"/>
                      <a:gd name="connsiteX4" fmla="*/ 767 w 8161918"/>
                      <a:gd name="connsiteY4" fmla="*/ 39062 h 2959321"/>
                      <a:gd name="connsiteX5" fmla="*/ 4068271 w 8161918"/>
                      <a:gd name="connsiteY5" fmla="*/ 1457959 h 2959321"/>
                      <a:gd name="connsiteX6" fmla="*/ 8161918 w 8161918"/>
                      <a:gd name="connsiteY6" fmla="*/ 0 h 2959321"/>
                      <a:gd name="connsiteX0" fmla="*/ 8161918 w 8162752"/>
                      <a:gd name="connsiteY0" fmla="*/ 0 h 2959488"/>
                      <a:gd name="connsiteX1" fmla="*/ 8162752 w 8162752"/>
                      <a:gd name="connsiteY1" fmla="*/ 1629317 h 2959488"/>
                      <a:gd name="connsiteX2" fmla="*/ 4123353 w 8162752"/>
                      <a:gd name="connsiteY2" fmla="*/ 2958567 h 2959488"/>
                      <a:gd name="connsiteX3" fmla="*/ 2295 w 8162752"/>
                      <a:gd name="connsiteY3" fmla="*/ 1510003 h 2959488"/>
                      <a:gd name="connsiteX4" fmla="*/ 767 w 8162752"/>
                      <a:gd name="connsiteY4" fmla="*/ 39062 h 2959488"/>
                      <a:gd name="connsiteX5" fmla="*/ 4068271 w 8162752"/>
                      <a:gd name="connsiteY5" fmla="*/ 1457959 h 2959488"/>
                      <a:gd name="connsiteX6" fmla="*/ 8161918 w 8162752"/>
                      <a:gd name="connsiteY6" fmla="*/ 0 h 2959488"/>
                      <a:gd name="connsiteX0" fmla="*/ 8165930 w 8166764"/>
                      <a:gd name="connsiteY0" fmla="*/ 7337 h 2966825"/>
                      <a:gd name="connsiteX1" fmla="*/ 8166764 w 8166764"/>
                      <a:gd name="connsiteY1" fmla="*/ 1636654 h 2966825"/>
                      <a:gd name="connsiteX2" fmla="*/ 4127365 w 8166764"/>
                      <a:gd name="connsiteY2" fmla="*/ 2965904 h 2966825"/>
                      <a:gd name="connsiteX3" fmla="*/ 6307 w 8166764"/>
                      <a:gd name="connsiteY3" fmla="*/ 1517340 h 2966825"/>
                      <a:gd name="connsiteX4" fmla="*/ 532 w 8166764"/>
                      <a:gd name="connsiteY4" fmla="*/ 0 h 2966825"/>
                      <a:gd name="connsiteX5" fmla="*/ 4072283 w 8166764"/>
                      <a:gd name="connsiteY5" fmla="*/ 1465296 h 2966825"/>
                      <a:gd name="connsiteX6" fmla="*/ 8165930 w 8166764"/>
                      <a:gd name="connsiteY6" fmla="*/ 7337 h 2966825"/>
                      <a:gd name="connsiteX0" fmla="*/ 8168119 w 8168953"/>
                      <a:gd name="connsiteY0" fmla="*/ 7337 h 2966682"/>
                      <a:gd name="connsiteX1" fmla="*/ 8168953 w 8168953"/>
                      <a:gd name="connsiteY1" fmla="*/ 1636654 h 2966682"/>
                      <a:gd name="connsiteX2" fmla="*/ 4129554 w 8168953"/>
                      <a:gd name="connsiteY2" fmla="*/ 2965904 h 2966682"/>
                      <a:gd name="connsiteX3" fmla="*/ 0 w 8168953"/>
                      <a:gd name="connsiteY3" fmla="*/ 1527651 h 2966682"/>
                      <a:gd name="connsiteX4" fmla="*/ 2721 w 8168953"/>
                      <a:gd name="connsiteY4" fmla="*/ 0 h 2966682"/>
                      <a:gd name="connsiteX5" fmla="*/ 4074472 w 8168953"/>
                      <a:gd name="connsiteY5" fmla="*/ 1465296 h 2966682"/>
                      <a:gd name="connsiteX6" fmla="*/ 8168119 w 8168953"/>
                      <a:gd name="connsiteY6" fmla="*/ 7337 h 2966682"/>
                      <a:gd name="connsiteX0" fmla="*/ 8168119 w 8168953"/>
                      <a:gd name="connsiteY0" fmla="*/ 7337 h 3100377"/>
                      <a:gd name="connsiteX1" fmla="*/ 8168953 w 8168953"/>
                      <a:gd name="connsiteY1" fmla="*/ 1636654 h 3100377"/>
                      <a:gd name="connsiteX2" fmla="*/ 4118520 w 8168953"/>
                      <a:gd name="connsiteY2" fmla="*/ 3099826 h 3100377"/>
                      <a:gd name="connsiteX3" fmla="*/ 0 w 8168953"/>
                      <a:gd name="connsiteY3" fmla="*/ 1527651 h 3100377"/>
                      <a:gd name="connsiteX4" fmla="*/ 2721 w 8168953"/>
                      <a:gd name="connsiteY4" fmla="*/ 0 h 3100377"/>
                      <a:gd name="connsiteX5" fmla="*/ 4074472 w 8168953"/>
                      <a:gd name="connsiteY5" fmla="*/ 1465296 h 3100377"/>
                      <a:gd name="connsiteX6" fmla="*/ 8168119 w 8168953"/>
                      <a:gd name="connsiteY6" fmla="*/ 7337 h 3100377"/>
                      <a:gd name="connsiteX0" fmla="*/ 8168119 w 8168953"/>
                      <a:gd name="connsiteY0" fmla="*/ 7337 h 3100429"/>
                      <a:gd name="connsiteX1" fmla="*/ 8168953 w 8168953"/>
                      <a:gd name="connsiteY1" fmla="*/ 1636654 h 3100429"/>
                      <a:gd name="connsiteX2" fmla="*/ 4118520 w 8168953"/>
                      <a:gd name="connsiteY2" fmla="*/ 3099826 h 3100429"/>
                      <a:gd name="connsiteX3" fmla="*/ 0 w 8168953"/>
                      <a:gd name="connsiteY3" fmla="*/ 1527651 h 3100429"/>
                      <a:gd name="connsiteX4" fmla="*/ 2721 w 8168953"/>
                      <a:gd name="connsiteY4" fmla="*/ 0 h 3100429"/>
                      <a:gd name="connsiteX5" fmla="*/ 4074472 w 8168953"/>
                      <a:gd name="connsiteY5" fmla="*/ 1465296 h 3100429"/>
                      <a:gd name="connsiteX6" fmla="*/ 8168119 w 8168953"/>
                      <a:gd name="connsiteY6" fmla="*/ 7337 h 3100429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166683" h="3099826">
                        <a:moveTo>
                          <a:pt x="8165849" y="7337"/>
                        </a:moveTo>
                        <a:lnTo>
                          <a:pt x="8166683" y="1636654"/>
                        </a:lnTo>
                        <a:cubicBezTo>
                          <a:pt x="7917761" y="2728489"/>
                          <a:pt x="5475903" y="3100137"/>
                          <a:pt x="4116250" y="3099826"/>
                        </a:cubicBezTo>
                        <a:cubicBezTo>
                          <a:pt x="2756597" y="3099515"/>
                          <a:pt x="245424" y="2744647"/>
                          <a:pt x="8764" y="1634789"/>
                        </a:cubicBezTo>
                        <a:cubicBezTo>
                          <a:pt x="11928" y="1215900"/>
                          <a:pt x="-2713" y="418889"/>
                          <a:pt x="451" y="0"/>
                        </a:cubicBezTo>
                        <a:cubicBezTo>
                          <a:pt x="385485" y="953840"/>
                          <a:pt x="2700268" y="1437288"/>
                          <a:pt x="4061168" y="1438511"/>
                        </a:cubicBezTo>
                        <a:cubicBezTo>
                          <a:pt x="5422068" y="1439734"/>
                          <a:pt x="7793228" y="1089449"/>
                          <a:pt x="8165849" y="7337"/>
                        </a:cubicBezTo>
                        <a:close/>
                      </a:path>
                    </a:pathLst>
                  </a:cu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r>
                      <a:rPr lang="en-US" dirty="0"/>
                      <a:t>                   </a:t>
                    </a:r>
                  </a:p>
                </p:txBody>
              </p:sp>
              <p:sp>
                <p:nvSpPr>
                  <p:cNvPr id="417" name="Oval 416">
                    <a:extLst>
                      <a:ext uri="{FF2B5EF4-FFF2-40B4-BE49-F238E27FC236}">
                        <a16:creationId xmlns:a16="http://schemas.microsoft.com/office/drawing/2014/main" id="{75841943-4184-5D4E-AAD4-8FEAC9D7330F}"/>
                      </a:ext>
                    </a:extLst>
                  </p:cNvPr>
                  <p:cNvSpPr/>
                  <p:nvPr/>
                </p:nvSpPr>
                <p:spPr>
                  <a:xfrm>
                    <a:off x="7494729" y="2774731"/>
                    <a:ext cx="1480163" cy="579140"/>
                  </a:xfrm>
                  <a:prstGeom prst="ellipse">
                    <a:avLst/>
                  </a:pr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r>
                      <a:rPr lang="en-US" dirty="0"/>
                      <a:t>              </a:t>
                    </a:r>
                  </a:p>
                </p:txBody>
              </p:sp>
              <p:grpSp>
                <p:nvGrpSpPr>
                  <p:cNvPr id="418" name="Group 417">
                    <a:extLst>
                      <a:ext uri="{FF2B5EF4-FFF2-40B4-BE49-F238E27FC236}">
                        <a16:creationId xmlns:a16="http://schemas.microsoft.com/office/drawing/2014/main" id="{23FBC748-DCBA-AA41-A6F7-895374D50CDF}"/>
                      </a:ext>
                    </a:extLst>
                  </p:cNvPr>
                  <p:cNvGrpSpPr/>
                  <p:nvPr/>
                </p:nvGrpSpPr>
                <p:grpSpPr>
                  <a:xfrm>
                    <a:off x="7713663" y="2848339"/>
                    <a:ext cx="1042107" cy="425543"/>
                    <a:chOff x="7786941" y="2884917"/>
                    <a:chExt cx="897649" cy="353919"/>
                  </a:xfrm>
                </p:grpSpPr>
                <p:sp>
                  <p:nvSpPr>
                    <p:cNvPr id="419" name="Freeform 418">
                      <a:extLst>
                        <a:ext uri="{FF2B5EF4-FFF2-40B4-BE49-F238E27FC236}">
                          <a16:creationId xmlns:a16="http://schemas.microsoft.com/office/drawing/2014/main" id="{96DA1F2B-2063-8C40-BF46-086C20D317A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11770" y="28849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20" name="Freeform 419">
                      <a:extLst>
                        <a:ext uri="{FF2B5EF4-FFF2-40B4-BE49-F238E27FC236}">
                          <a16:creationId xmlns:a16="http://schemas.microsoft.com/office/drawing/2014/main" id="{8A1EF987-02EE-DA4D-8224-02537D5034D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367548" y="30543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21" name="Freeform 420">
                      <a:extLst>
                        <a:ext uri="{FF2B5EF4-FFF2-40B4-BE49-F238E27FC236}">
                          <a16:creationId xmlns:a16="http://schemas.microsoft.com/office/drawing/2014/main" id="{1FC5854A-AF8F-6841-92AD-B18DDAF1E99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786941" y="30543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22" name="Freeform 421">
                      <a:extLst>
                        <a:ext uri="{FF2B5EF4-FFF2-40B4-BE49-F238E27FC236}">
                          <a16:creationId xmlns:a16="http://schemas.microsoft.com/office/drawing/2014/main" id="{A510FA68-BEB6-B54A-A1D4-984168F8571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95013" y="29710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</p:grpSp>
            <p:pic>
              <p:nvPicPr>
                <p:cNvPr id="91" name="Picture 1115" descr="antenna_stylized">
                  <a:extLst>
                    <a:ext uri="{FF2B5EF4-FFF2-40B4-BE49-F238E27FC236}">
                      <a16:creationId xmlns:a16="http://schemas.microsoft.com/office/drawing/2014/main" id="{1821BC3E-6137-D844-92B9-4BA4CFF41F68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0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493518" y="3419140"/>
                  <a:ext cx="347997" cy="16755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114" name="Picture 1115" descr="antenna_stylized">
                  <a:extLst>
                    <a:ext uri="{FF2B5EF4-FFF2-40B4-BE49-F238E27FC236}">
                      <a16:creationId xmlns:a16="http://schemas.microsoft.com/office/drawing/2014/main" id="{C1A64F68-4D16-AE4F-AB60-09D2C0CF0E2C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0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803435" y="3325424"/>
                  <a:ext cx="347997" cy="16755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</p:grpSp>
        <p:grpSp>
          <p:nvGrpSpPr>
            <p:cNvPr id="16" name="Group 15">
              <a:extLst>
                <a:ext uri="{FF2B5EF4-FFF2-40B4-BE49-F238E27FC236}">
                  <a16:creationId xmlns:a16="http://schemas.microsoft.com/office/drawing/2014/main" id="{E43A22F9-CEFC-E64E-9231-138462077C83}"/>
                </a:ext>
              </a:extLst>
            </p:cNvPr>
            <p:cNvGrpSpPr/>
            <p:nvPr/>
          </p:nvGrpSpPr>
          <p:grpSpPr>
            <a:xfrm>
              <a:off x="10884085" y="3428485"/>
              <a:ext cx="604586" cy="405973"/>
              <a:chOff x="10884085" y="3428485"/>
              <a:chExt cx="604586" cy="405973"/>
            </a:xfrm>
          </p:grpSpPr>
          <p:grpSp>
            <p:nvGrpSpPr>
              <p:cNvPr id="455" name="Group 454">
                <a:extLst>
                  <a:ext uri="{FF2B5EF4-FFF2-40B4-BE49-F238E27FC236}">
                    <a16:creationId xmlns:a16="http://schemas.microsoft.com/office/drawing/2014/main" id="{52B7B73B-1125-084D-8669-C68CC371DDC6}"/>
                  </a:ext>
                </a:extLst>
              </p:cNvPr>
              <p:cNvGrpSpPr/>
              <p:nvPr/>
            </p:nvGrpSpPr>
            <p:grpSpPr>
              <a:xfrm>
                <a:off x="10884085" y="3601365"/>
                <a:ext cx="170989" cy="97052"/>
                <a:chOff x="7493876" y="2774731"/>
                <a:chExt cx="1481958" cy="894622"/>
              </a:xfrm>
            </p:grpSpPr>
            <p:sp>
              <p:nvSpPr>
                <p:cNvPr id="456" name="Freeform 455">
                  <a:extLst>
                    <a:ext uri="{FF2B5EF4-FFF2-40B4-BE49-F238E27FC236}">
                      <a16:creationId xmlns:a16="http://schemas.microsoft.com/office/drawing/2014/main" id="{3196A4F9-B139-4D4B-B210-0318216604FE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r>
                    <a:rPr lang="en-US" dirty="0"/>
                    <a:t>                   </a:t>
                  </a:r>
                </a:p>
              </p:txBody>
            </p:sp>
            <p:sp>
              <p:nvSpPr>
                <p:cNvPr id="457" name="Oval 456">
                  <a:extLst>
                    <a:ext uri="{FF2B5EF4-FFF2-40B4-BE49-F238E27FC236}">
                      <a16:creationId xmlns:a16="http://schemas.microsoft.com/office/drawing/2014/main" id="{1D1C7F3A-BE45-014B-AF9C-58CA77DA029D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r>
                    <a:rPr lang="en-US" dirty="0"/>
                    <a:t>              </a:t>
                  </a:r>
                </a:p>
              </p:txBody>
            </p:sp>
            <p:grpSp>
              <p:nvGrpSpPr>
                <p:cNvPr id="458" name="Group 457">
                  <a:extLst>
                    <a:ext uri="{FF2B5EF4-FFF2-40B4-BE49-F238E27FC236}">
                      <a16:creationId xmlns:a16="http://schemas.microsoft.com/office/drawing/2014/main" id="{83DFFE47-64E8-F54C-8ABC-E896DA957F0D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459" name="Freeform 458">
                    <a:extLst>
                      <a:ext uri="{FF2B5EF4-FFF2-40B4-BE49-F238E27FC236}">
                        <a16:creationId xmlns:a16="http://schemas.microsoft.com/office/drawing/2014/main" id="{2A9F0EE2-8F99-EB4D-9331-7AE3BDCBE9C6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60" name="Freeform 459">
                    <a:extLst>
                      <a:ext uri="{FF2B5EF4-FFF2-40B4-BE49-F238E27FC236}">
                        <a16:creationId xmlns:a16="http://schemas.microsoft.com/office/drawing/2014/main" id="{2E314A90-8DB8-2A49-8BB6-D51C2DAE9CF7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61" name="Freeform 460">
                    <a:extLst>
                      <a:ext uri="{FF2B5EF4-FFF2-40B4-BE49-F238E27FC236}">
                        <a16:creationId xmlns:a16="http://schemas.microsoft.com/office/drawing/2014/main" id="{7D8C0277-204E-2B4D-B954-94739B9DE720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62" name="Freeform 461">
                    <a:extLst>
                      <a:ext uri="{FF2B5EF4-FFF2-40B4-BE49-F238E27FC236}">
                        <a16:creationId xmlns:a16="http://schemas.microsoft.com/office/drawing/2014/main" id="{69955D3C-6D1B-EA40-8228-73DF01564152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392" name="Group 391">
                <a:extLst>
                  <a:ext uri="{FF2B5EF4-FFF2-40B4-BE49-F238E27FC236}">
                    <a16:creationId xmlns:a16="http://schemas.microsoft.com/office/drawing/2014/main" id="{710FDFDB-5658-6346-883B-53F72A0E1C90}"/>
                  </a:ext>
                </a:extLst>
              </p:cNvPr>
              <p:cNvGrpSpPr/>
              <p:nvPr/>
            </p:nvGrpSpPr>
            <p:grpSpPr>
              <a:xfrm>
                <a:off x="11064947" y="3428485"/>
                <a:ext cx="423724" cy="405973"/>
                <a:chOff x="5103720" y="2693365"/>
                <a:chExt cx="611650" cy="414788"/>
              </a:xfrm>
            </p:grpSpPr>
            <p:cxnSp>
              <p:nvCxnSpPr>
                <p:cNvPr id="393" name="Straight Connector 392">
                  <a:extLst>
                    <a:ext uri="{FF2B5EF4-FFF2-40B4-BE49-F238E27FC236}">
                      <a16:creationId xmlns:a16="http://schemas.microsoft.com/office/drawing/2014/main" id="{21121473-8384-8944-A0B5-DD441780262C}"/>
                    </a:ext>
                  </a:extLst>
                </p:cNvPr>
                <p:cNvCxnSpPr/>
                <p:nvPr/>
              </p:nvCxnSpPr>
              <p:spPr>
                <a:xfrm>
                  <a:off x="5103720" y="2914214"/>
                  <a:ext cx="232559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395" name="Group 394">
                  <a:extLst>
                    <a:ext uri="{FF2B5EF4-FFF2-40B4-BE49-F238E27FC236}">
                      <a16:creationId xmlns:a16="http://schemas.microsoft.com/office/drawing/2014/main" id="{11366773-360A-0449-911A-80462659C660}"/>
                    </a:ext>
                  </a:extLst>
                </p:cNvPr>
                <p:cNvGrpSpPr/>
                <p:nvPr/>
              </p:nvGrpSpPr>
              <p:grpSpPr>
                <a:xfrm>
                  <a:off x="5275406" y="2693365"/>
                  <a:ext cx="439964" cy="414788"/>
                  <a:chOff x="5275406" y="2711455"/>
                  <a:chExt cx="452949" cy="405518"/>
                </a:xfrm>
              </p:grpSpPr>
              <p:pic>
                <p:nvPicPr>
                  <p:cNvPr id="396" name="Picture 395" descr="server_rack.png">
                    <a:extLst>
                      <a:ext uri="{FF2B5EF4-FFF2-40B4-BE49-F238E27FC236}">
                        <a16:creationId xmlns:a16="http://schemas.microsoft.com/office/drawing/2014/main" id="{361EFF3D-6A1F-2646-B975-1FACB4284FB6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2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537367" y="2770786"/>
                    <a:ext cx="190988" cy="313366"/>
                  </a:xfrm>
                  <a:prstGeom prst="rect">
                    <a:avLst/>
                  </a:prstGeom>
                </p:spPr>
              </p:pic>
              <p:pic>
                <p:nvPicPr>
                  <p:cNvPr id="397" name="Picture 396" descr="server_rack.png">
                    <a:extLst>
                      <a:ext uri="{FF2B5EF4-FFF2-40B4-BE49-F238E27FC236}">
                        <a16:creationId xmlns:a16="http://schemas.microsoft.com/office/drawing/2014/main" id="{E83F8942-DE11-A747-A5A4-EDFBB17BFC85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2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275406" y="2764002"/>
                    <a:ext cx="190988" cy="313366"/>
                  </a:xfrm>
                  <a:prstGeom prst="rect">
                    <a:avLst/>
                  </a:prstGeom>
                </p:spPr>
              </p:pic>
              <p:pic>
                <p:nvPicPr>
                  <p:cNvPr id="398" name="Picture 397" descr="server_rack.png">
                    <a:extLst>
                      <a:ext uri="{FF2B5EF4-FFF2-40B4-BE49-F238E27FC236}">
                        <a16:creationId xmlns:a16="http://schemas.microsoft.com/office/drawing/2014/main" id="{300ED1AC-F5EE-3C49-B963-42178C243405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2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385676" y="2711455"/>
                    <a:ext cx="247152" cy="405518"/>
                  </a:xfrm>
                  <a:prstGeom prst="rect">
                    <a:avLst/>
                  </a:prstGeom>
                </p:spPr>
              </p:pic>
            </p:grpSp>
          </p:grpSp>
        </p:grpSp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F94C1D3C-A4C3-8F43-933A-1DDD15B3AD09}"/>
                </a:ext>
              </a:extLst>
            </p:cNvPr>
            <p:cNvGrpSpPr/>
            <p:nvPr/>
          </p:nvGrpSpPr>
          <p:grpSpPr>
            <a:xfrm>
              <a:off x="7975881" y="4741266"/>
              <a:ext cx="2318709" cy="1245936"/>
              <a:chOff x="7948367" y="4775686"/>
              <a:chExt cx="2318709" cy="1245936"/>
            </a:xfrm>
          </p:grpSpPr>
          <p:sp>
            <p:nvSpPr>
              <p:cNvPr id="22" name="Line 428">
                <a:extLst>
                  <a:ext uri="{FF2B5EF4-FFF2-40B4-BE49-F238E27FC236}">
                    <a16:creationId xmlns:a16="http://schemas.microsoft.com/office/drawing/2014/main" id="{28DDE19D-11FD-214B-B68A-9F6AAEA3AAE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rot="16200000" flipV="1">
                <a:off x="9789609" y="5251739"/>
                <a:ext cx="388062" cy="756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8" name="Line 435">
                <a:extLst>
                  <a:ext uri="{FF2B5EF4-FFF2-40B4-BE49-F238E27FC236}">
                    <a16:creationId xmlns:a16="http://schemas.microsoft.com/office/drawing/2014/main" id="{D2EFF5DE-9380-7D46-847C-7986E80C63F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210207" y="5117334"/>
                <a:ext cx="226800" cy="12700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37" name="Line 440">
                <a:extLst>
                  <a:ext uri="{FF2B5EF4-FFF2-40B4-BE49-F238E27FC236}">
                    <a16:creationId xmlns:a16="http://schemas.microsoft.com/office/drawing/2014/main" id="{E3BCB46D-EF32-8C42-A43A-1B0DAF759B6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8459425" y="5036562"/>
                <a:ext cx="404236" cy="20777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4" name="Group 3">
                <a:extLst>
                  <a:ext uri="{FF2B5EF4-FFF2-40B4-BE49-F238E27FC236}">
                    <a16:creationId xmlns:a16="http://schemas.microsoft.com/office/drawing/2014/main" id="{C4C54689-4DDC-6D45-8526-2BC60244FA39}"/>
                  </a:ext>
                </a:extLst>
              </p:cNvPr>
              <p:cNvGrpSpPr/>
              <p:nvPr/>
            </p:nvGrpSpPr>
            <p:grpSpPr>
              <a:xfrm>
                <a:off x="7948367" y="4775686"/>
                <a:ext cx="2318709" cy="1245936"/>
                <a:chOff x="7948367" y="4775686"/>
                <a:chExt cx="2318709" cy="1245936"/>
              </a:xfrm>
            </p:grpSpPr>
            <p:sp>
              <p:nvSpPr>
                <p:cNvPr id="24" name="Line 430">
                  <a:extLst>
                    <a:ext uri="{FF2B5EF4-FFF2-40B4-BE49-F238E27FC236}">
                      <a16:creationId xmlns:a16="http://schemas.microsoft.com/office/drawing/2014/main" id="{3188928B-5976-7142-B509-B67C32631B1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6200000">
                  <a:off x="10209926" y="5405286"/>
                  <a:ext cx="0" cy="114300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5" name="Line 431">
                  <a:extLst>
                    <a:ext uri="{FF2B5EF4-FFF2-40B4-BE49-F238E27FC236}">
                      <a16:creationId xmlns:a16="http://schemas.microsoft.com/office/drawing/2014/main" id="{B61C3274-819B-1A4B-9892-BC7A0AB4BF5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9432959" y="4838517"/>
                  <a:ext cx="524483" cy="261537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" name="Line 432">
                  <a:extLst>
                    <a:ext uri="{FF2B5EF4-FFF2-40B4-BE49-F238E27FC236}">
                      <a16:creationId xmlns:a16="http://schemas.microsoft.com/office/drawing/2014/main" id="{6434324A-C183-F645-84E8-7170D215D0C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8850066" y="4838517"/>
                  <a:ext cx="569255" cy="246266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" name="Line 433">
                  <a:extLst>
                    <a:ext uri="{FF2B5EF4-FFF2-40B4-BE49-F238E27FC236}">
                      <a16:creationId xmlns:a16="http://schemas.microsoft.com/office/drawing/2014/main" id="{4326369B-7050-F54A-9B61-51FBE983165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8821744" y="5108876"/>
                  <a:ext cx="1030502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" name="Line 436">
                  <a:extLst>
                    <a:ext uri="{FF2B5EF4-FFF2-40B4-BE49-F238E27FC236}">
                      <a16:creationId xmlns:a16="http://schemas.microsoft.com/office/drawing/2014/main" id="{CAD2281A-59A4-DA4C-A9DC-E37CA499199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7948367" y="5290470"/>
                  <a:ext cx="412750" cy="12700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" name="Line 439">
                  <a:extLst>
                    <a:ext uri="{FF2B5EF4-FFF2-40B4-BE49-F238E27FC236}">
                      <a16:creationId xmlns:a16="http://schemas.microsoft.com/office/drawing/2014/main" id="{59746900-72D7-BF46-8B59-62F2A5D479C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8373817" y="5282252"/>
                  <a:ext cx="68080" cy="293968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" name="Line 440">
                  <a:extLst>
                    <a:ext uri="{FF2B5EF4-FFF2-40B4-BE49-F238E27FC236}">
                      <a16:creationId xmlns:a16="http://schemas.microsoft.com/office/drawing/2014/main" id="{76AA107C-4028-5D4D-B986-E7C4D7058C2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 flipV="1">
                  <a:off x="8488731" y="5307931"/>
                  <a:ext cx="280374" cy="269876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" name="Line 441">
                  <a:extLst>
                    <a:ext uri="{FF2B5EF4-FFF2-40B4-BE49-F238E27FC236}">
                      <a16:creationId xmlns:a16="http://schemas.microsoft.com/office/drawing/2014/main" id="{AF797424-05E8-8345-847C-94DA81395AD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8488731" y="5258048"/>
                  <a:ext cx="914184" cy="46862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8" name="Line 428">
                  <a:extLst>
                    <a:ext uri="{FF2B5EF4-FFF2-40B4-BE49-F238E27FC236}">
                      <a16:creationId xmlns:a16="http://schemas.microsoft.com/office/drawing/2014/main" id="{538963BA-E603-D94F-A908-92C50EC393B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6200000" flipV="1">
                  <a:off x="9885545" y="5583471"/>
                  <a:ext cx="366793" cy="1482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pic>
              <p:nvPicPr>
                <p:cNvPr id="260" name="Picture 781" descr="antenna_radiation_stylized">
                  <a:extLst>
                    <a:ext uri="{FF2B5EF4-FFF2-40B4-BE49-F238E27FC236}">
                      <a16:creationId xmlns:a16="http://schemas.microsoft.com/office/drawing/2014/main" id="{5F858A2F-D0F0-7E47-8EF1-4C37898F9C1B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2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9242073" y="5480938"/>
                  <a:ext cx="452014" cy="9515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259" name="Picture 780" descr="access_point_stylized_small">
                  <a:extLst>
                    <a:ext uri="{FF2B5EF4-FFF2-40B4-BE49-F238E27FC236}">
                      <a16:creationId xmlns:a16="http://schemas.microsoft.com/office/drawing/2014/main" id="{AC22920E-0555-BA45-9B6A-B76172153C8D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8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9290610" y="5524232"/>
                  <a:ext cx="380935" cy="3174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grpSp>
              <p:nvGrpSpPr>
                <p:cNvPr id="471" name="Group 470">
                  <a:extLst>
                    <a:ext uri="{FF2B5EF4-FFF2-40B4-BE49-F238E27FC236}">
                      <a16:creationId xmlns:a16="http://schemas.microsoft.com/office/drawing/2014/main" id="{DE035BC7-2762-3044-BE80-C91EC827E65C}"/>
                    </a:ext>
                  </a:extLst>
                </p:cNvPr>
                <p:cNvGrpSpPr/>
                <p:nvPr/>
              </p:nvGrpSpPr>
              <p:grpSpPr>
                <a:xfrm>
                  <a:off x="9783558" y="4989983"/>
                  <a:ext cx="393760" cy="218578"/>
                  <a:chOff x="7493876" y="2774731"/>
                  <a:chExt cx="1481958" cy="894622"/>
                </a:xfrm>
              </p:grpSpPr>
              <p:sp>
                <p:nvSpPr>
                  <p:cNvPr id="472" name="Freeform 471">
                    <a:extLst>
                      <a:ext uri="{FF2B5EF4-FFF2-40B4-BE49-F238E27FC236}">
                        <a16:creationId xmlns:a16="http://schemas.microsoft.com/office/drawing/2014/main" id="{BEE06200-7AF9-4A43-9447-2349DCBFF947}"/>
                      </a:ext>
                    </a:extLst>
                  </p:cNvPr>
                  <p:cNvSpPr/>
                  <p:nvPr/>
                </p:nvSpPr>
                <p:spPr>
                  <a:xfrm>
                    <a:off x="7493876" y="3084399"/>
                    <a:ext cx="1481958" cy="584954"/>
                  </a:xfrm>
                  <a:custGeom>
                    <a:avLst/>
                    <a:gdLst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76538 w 8176538"/>
                      <a:gd name="connsiteY0" fmla="*/ 0 h 2638097"/>
                      <a:gd name="connsiteX1" fmla="*/ 8176538 w 8176538"/>
                      <a:gd name="connsiteY1" fmla="*/ 1271752 h 2638097"/>
                      <a:gd name="connsiteX2" fmla="*/ 4088015 w 8176538"/>
                      <a:gd name="connsiteY2" fmla="*/ 2638097 h 2638097"/>
                      <a:gd name="connsiteX3" fmla="*/ 0 w 8176538"/>
                      <a:gd name="connsiteY3" fmla="*/ 1269888 h 2638097"/>
                      <a:gd name="connsiteX4" fmla="*/ 20511 w 8176538"/>
                      <a:gd name="connsiteY4" fmla="*/ 147145 h 2638097"/>
                      <a:gd name="connsiteX5" fmla="*/ 4088015 w 8176538"/>
                      <a:gd name="connsiteY5" fmla="*/ 1566042 h 2638097"/>
                      <a:gd name="connsiteX6" fmla="*/ 8176538 w 8176538"/>
                      <a:gd name="connsiteY6" fmla="*/ 0 h 2638097"/>
                      <a:gd name="connsiteX0" fmla="*/ 8176538 w 8176538"/>
                      <a:gd name="connsiteY0" fmla="*/ 0 h 2772020"/>
                      <a:gd name="connsiteX1" fmla="*/ 8176538 w 8176538"/>
                      <a:gd name="connsiteY1" fmla="*/ 1271752 h 2772020"/>
                      <a:gd name="connsiteX2" fmla="*/ 4099034 w 8176538"/>
                      <a:gd name="connsiteY2" fmla="*/ 2772020 h 2772020"/>
                      <a:gd name="connsiteX3" fmla="*/ 0 w 8176538"/>
                      <a:gd name="connsiteY3" fmla="*/ 1269888 h 2772020"/>
                      <a:gd name="connsiteX4" fmla="*/ 20511 w 8176538"/>
                      <a:gd name="connsiteY4" fmla="*/ 147145 h 2772020"/>
                      <a:gd name="connsiteX5" fmla="*/ 4088015 w 8176538"/>
                      <a:gd name="connsiteY5" fmla="*/ 1566042 h 2772020"/>
                      <a:gd name="connsiteX6" fmla="*/ 8176538 w 8176538"/>
                      <a:gd name="connsiteY6" fmla="*/ 0 h 2772020"/>
                      <a:gd name="connsiteX0" fmla="*/ 8176538 w 8176538"/>
                      <a:gd name="connsiteY0" fmla="*/ 0 h 2772339"/>
                      <a:gd name="connsiteX1" fmla="*/ 8176538 w 8176538"/>
                      <a:gd name="connsiteY1" fmla="*/ 1378890 h 2772339"/>
                      <a:gd name="connsiteX2" fmla="*/ 4099034 w 8176538"/>
                      <a:gd name="connsiteY2" fmla="*/ 2772020 h 2772339"/>
                      <a:gd name="connsiteX3" fmla="*/ 0 w 8176538"/>
                      <a:gd name="connsiteY3" fmla="*/ 1269888 h 2772339"/>
                      <a:gd name="connsiteX4" fmla="*/ 20511 w 8176538"/>
                      <a:gd name="connsiteY4" fmla="*/ 147145 h 2772339"/>
                      <a:gd name="connsiteX5" fmla="*/ 4088015 w 8176538"/>
                      <a:gd name="connsiteY5" fmla="*/ 1566042 h 2772339"/>
                      <a:gd name="connsiteX6" fmla="*/ 8176538 w 8176538"/>
                      <a:gd name="connsiteY6" fmla="*/ 0 h 2772339"/>
                      <a:gd name="connsiteX0" fmla="*/ 8176538 w 8176538"/>
                      <a:gd name="connsiteY0" fmla="*/ 0 h 2825888"/>
                      <a:gd name="connsiteX1" fmla="*/ 8176538 w 8176538"/>
                      <a:gd name="connsiteY1" fmla="*/ 1378890 h 2825888"/>
                      <a:gd name="connsiteX2" fmla="*/ 4099034 w 8176538"/>
                      <a:gd name="connsiteY2" fmla="*/ 2825590 h 2825888"/>
                      <a:gd name="connsiteX3" fmla="*/ 0 w 8176538"/>
                      <a:gd name="connsiteY3" fmla="*/ 1269888 h 2825888"/>
                      <a:gd name="connsiteX4" fmla="*/ 20511 w 8176538"/>
                      <a:gd name="connsiteY4" fmla="*/ 147145 h 2825888"/>
                      <a:gd name="connsiteX5" fmla="*/ 4088015 w 8176538"/>
                      <a:gd name="connsiteY5" fmla="*/ 1566042 h 2825888"/>
                      <a:gd name="connsiteX6" fmla="*/ 8176538 w 8176538"/>
                      <a:gd name="connsiteY6" fmla="*/ 0 h 2825888"/>
                      <a:gd name="connsiteX0" fmla="*/ 8165518 w 8165518"/>
                      <a:gd name="connsiteY0" fmla="*/ 0 h 2825606"/>
                      <a:gd name="connsiteX1" fmla="*/ 8165518 w 8165518"/>
                      <a:gd name="connsiteY1" fmla="*/ 1378890 h 2825606"/>
                      <a:gd name="connsiteX2" fmla="*/ 4088014 w 8165518"/>
                      <a:gd name="connsiteY2" fmla="*/ 2825590 h 2825606"/>
                      <a:gd name="connsiteX3" fmla="*/ 0 w 8165518"/>
                      <a:gd name="connsiteY3" fmla="*/ 1403811 h 2825606"/>
                      <a:gd name="connsiteX4" fmla="*/ 9491 w 8165518"/>
                      <a:gd name="connsiteY4" fmla="*/ 147145 h 2825606"/>
                      <a:gd name="connsiteX5" fmla="*/ 4076995 w 8165518"/>
                      <a:gd name="connsiteY5" fmla="*/ 1566042 h 2825606"/>
                      <a:gd name="connsiteX6" fmla="*/ 8165518 w 8165518"/>
                      <a:gd name="connsiteY6" fmla="*/ 0 h 2825606"/>
                      <a:gd name="connsiteX0" fmla="*/ 8165518 w 8165518"/>
                      <a:gd name="connsiteY0" fmla="*/ 0 h 2879174"/>
                      <a:gd name="connsiteX1" fmla="*/ 8165518 w 8165518"/>
                      <a:gd name="connsiteY1" fmla="*/ 1378890 h 2879174"/>
                      <a:gd name="connsiteX2" fmla="*/ 4132092 w 8165518"/>
                      <a:gd name="connsiteY2" fmla="*/ 2879159 h 2879174"/>
                      <a:gd name="connsiteX3" fmla="*/ 0 w 8165518"/>
                      <a:gd name="connsiteY3" fmla="*/ 1403811 h 2879174"/>
                      <a:gd name="connsiteX4" fmla="*/ 9491 w 8165518"/>
                      <a:gd name="connsiteY4" fmla="*/ 147145 h 2879174"/>
                      <a:gd name="connsiteX5" fmla="*/ 4076995 w 8165518"/>
                      <a:gd name="connsiteY5" fmla="*/ 1566042 h 2879174"/>
                      <a:gd name="connsiteX6" fmla="*/ 8165518 w 8165518"/>
                      <a:gd name="connsiteY6" fmla="*/ 0 h 2879174"/>
                      <a:gd name="connsiteX0" fmla="*/ 8165518 w 8176537"/>
                      <a:gd name="connsiteY0" fmla="*/ 0 h 2879410"/>
                      <a:gd name="connsiteX1" fmla="*/ 8176537 w 8176537"/>
                      <a:gd name="connsiteY1" fmla="*/ 1499420 h 2879410"/>
                      <a:gd name="connsiteX2" fmla="*/ 4132092 w 8176537"/>
                      <a:gd name="connsiteY2" fmla="*/ 2879159 h 2879410"/>
                      <a:gd name="connsiteX3" fmla="*/ 0 w 8176537"/>
                      <a:gd name="connsiteY3" fmla="*/ 1403811 h 2879410"/>
                      <a:gd name="connsiteX4" fmla="*/ 9491 w 8176537"/>
                      <a:gd name="connsiteY4" fmla="*/ 147145 h 2879410"/>
                      <a:gd name="connsiteX5" fmla="*/ 4076995 w 8176537"/>
                      <a:gd name="connsiteY5" fmla="*/ 1566042 h 2879410"/>
                      <a:gd name="connsiteX6" fmla="*/ 8165518 w 8176537"/>
                      <a:gd name="connsiteY6" fmla="*/ 0 h 2879410"/>
                      <a:gd name="connsiteX0" fmla="*/ 8165518 w 8176537"/>
                      <a:gd name="connsiteY0" fmla="*/ 0 h 2879262"/>
                      <a:gd name="connsiteX1" fmla="*/ 8176537 w 8176537"/>
                      <a:gd name="connsiteY1" fmla="*/ 1499420 h 2879262"/>
                      <a:gd name="connsiteX2" fmla="*/ 4132092 w 8176537"/>
                      <a:gd name="connsiteY2" fmla="*/ 2879159 h 2879262"/>
                      <a:gd name="connsiteX3" fmla="*/ 0 w 8176537"/>
                      <a:gd name="connsiteY3" fmla="*/ 1403811 h 2879262"/>
                      <a:gd name="connsiteX4" fmla="*/ 9491 w 8176537"/>
                      <a:gd name="connsiteY4" fmla="*/ 147145 h 2879262"/>
                      <a:gd name="connsiteX5" fmla="*/ 4076995 w 8176537"/>
                      <a:gd name="connsiteY5" fmla="*/ 1566042 h 2879262"/>
                      <a:gd name="connsiteX6" fmla="*/ 8165518 w 8176537"/>
                      <a:gd name="connsiteY6" fmla="*/ 0 h 2879262"/>
                      <a:gd name="connsiteX0" fmla="*/ 8165518 w 8176537"/>
                      <a:gd name="connsiteY0" fmla="*/ 0 h 2879163"/>
                      <a:gd name="connsiteX1" fmla="*/ 8176537 w 8176537"/>
                      <a:gd name="connsiteY1" fmla="*/ 1499420 h 2879163"/>
                      <a:gd name="connsiteX2" fmla="*/ 4132092 w 8176537"/>
                      <a:gd name="connsiteY2" fmla="*/ 2879159 h 2879163"/>
                      <a:gd name="connsiteX3" fmla="*/ 0 w 8176537"/>
                      <a:gd name="connsiteY3" fmla="*/ 1510948 h 2879163"/>
                      <a:gd name="connsiteX4" fmla="*/ 9491 w 8176537"/>
                      <a:gd name="connsiteY4" fmla="*/ 147145 h 2879163"/>
                      <a:gd name="connsiteX5" fmla="*/ 4076995 w 8176537"/>
                      <a:gd name="connsiteY5" fmla="*/ 1566042 h 2879163"/>
                      <a:gd name="connsiteX6" fmla="*/ 8165518 w 8176537"/>
                      <a:gd name="connsiteY6" fmla="*/ 0 h 2879163"/>
                      <a:gd name="connsiteX0" fmla="*/ 8165518 w 8198577"/>
                      <a:gd name="connsiteY0" fmla="*/ 0 h 2879451"/>
                      <a:gd name="connsiteX1" fmla="*/ 8198577 w 8198577"/>
                      <a:gd name="connsiteY1" fmla="*/ 1606558 h 2879451"/>
                      <a:gd name="connsiteX2" fmla="*/ 4132092 w 8198577"/>
                      <a:gd name="connsiteY2" fmla="*/ 2879159 h 2879451"/>
                      <a:gd name="connsiteX3" fmla="*/ 0 w 8198577"/>
                      <a:gd name="connsiteY3" fmla="*/ 1510948 h 2879451"/>
                      <a:gd name="connsiteX4" fmla="*/ 9491 w 8198577"/>
                      <a:gd name="connsiteY4" fmla="*/ 147145 h 2879451"/>
                      <a:gd name="connsiteX5" fmla="*/ 4076995 w 8198577"/>
                      <a:gd name="connsiteY5" fmla="*/ 1566042 h 2879451"/>
                      <a:gd name="connsiteX6" fmla="*/ 8165518 w 8198577"/>
                      <a:gd name="connsiteY6" fmla="*/ 0 h 2879451"/>
                      <a:gd name="connsiteX0" fmla="*/ 8165518 w 8165518"/>
                      <a:gd name="connsiteY0" fmla="*/ 0 h 2880066"/>
                      <a:gd name="connsiteX1" fmla="*/ 8165518 w 8165518"/>
                      <a:gd name="connsiteY1" fmla="*/ 1673520 h 2880066"/>
                      <a:gd name="connsiteX2" fmla="*/ 4132092 w 8165518"/>
                      <a:gd name="connsiteY2" fmla="*/ 2879159 h 2880066"/>
                      <a:gd name="connsiteX3" fmla="*/ 0 w 8165518"/>
                      <a:gd name="connsiteY3" fmla="*/ 1510948 h 2880066"/>
                      <a:gd name="connsiteX4" fmla="*/ 9491 w 8165518"/>
                      <a:gd name="connsiteY4" fmla="*/ 147145 h 2880066"/>
                      <a:gd name="connsiteX5" fmla="*/ 4076995 w 8165518"/>
                      <a:gd name="connsiteY5" fmla="*/ 1566042 h 2880066"/>
                      <a:gd name="connsiteX6" fmla="*/ 8165518 w 8165518"/>
                      <a:gd name="connsiteY6" fmla="*/ 0 h 2880066"/>
                      <a:gd name="connsiteX0" fmla="*/ 8156794 w 8156794"/>
                      <a:gd name="connsiteY0" fmla="*/ 0 h 2879270"/>
                      <a:gd name="connsiteX1" fmla="*/ 8156794 w 8156794"/>
                      <a:gd name="connsiteY1" fmla="*/ 1673520 h 2879270"/>
                      <a:gd name="connsiteX2" fmla="*/ 4123368 w 8156794"/>
                      <a:gd name="connsiteY2" fmla="*/ 2879159 h 2879270"/>
                      <a:gd name="connsiteX3" fmla="*/ 2295 w 8156794"/>
                      <a:gd name="connsiteY3" fmla="*/ 1618086 h 2879270"/>
                      <a:gd name="connsiteX4" fmla="*/ 767 w 8156794"/>
                      <a:gd name="connsiteY4" fmla="*/ 147145 h 2879270"/>
                      <a:gd name="connsiteX5" fmla="*/ 4068271 w 8156794"/>
                      <a:gd name="connsiteY5" fmla="*/ 1566042 h 2879270"/>
                      <a:gd name="connsiteX6" fmla="*/ 8156794 w 8156794"/>
                      <a:gd name="connsiteY6" fmla="*/ 0 h 287927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20"/>
                      <a:gd name="connsiteX1" fmla="*/ 8156794 w 8156794"/>
                      <a:gd name="connsiteY1" fmla="*/ 1673520 h 2973020"/>
                      <a:gd name="connsiteX2" fmla="*/ 4134388 w 8156794"/>
                      <a:gd name="connsiteY2" fmla="*/ 2972904 h 2973020"/>
                      <a:gd name="connsiteX3" fmla="*/ 2295 w 8156794"/>
                      <a:gd name="connsiteY3" fmla="*/ 1618086 h 2973020"/>
                      <a:gd name="connsiteX4" fmla="*/ 767 w 8156794"/>
                      <a:gd name="connsiteY4" fmla="*/ 147145 h 2973020"/>
                      <a:gd name="connsiteX5" fmla="*/ 4068271 w 8156794"/>
                      <a:gd name="connsiteY5" fmla="*/ 1566042 h 2973020"/>
                      <a:gd name="connsiteX6" fmla="*/ 8156794 w 8156794"/>
                      <a:gd name="connsiteY6" fmla="*/ 0 h 2973020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141"/>
                      <a:gd name="connsiteX1" fmla="*/ 8156794 w 8156794"/>
                      <a:gd name="connsiteY1" fmla="*/ 1673520 h 2973141"/>
                      <a:gd name="connsiteX2" fmla="*/ 4134388 w 8156794"/>
                      <a:gd name="connsiteY2" fmla="*/ 2972904 h 2973141"/>
                      <a:gd name="connsiteX3" fmla="*/ 2295 w 8156794"/>
                      <a:gd name="connsiteY3" fmla="*/ 1618086 h 2973141"/>
                      <a:gd name="connsiteX4" fmla="*/ 767 w 8156794"/>
                      <a:gd name="connsiteY4" fmla="*/ 147145 h 2973141"/>
                      <a:gd name="connsiteX5" fmla="*/ 4068271 w 8156794"/>
                      <a:gd name="connsiteY5" fmla="*/ 1566042 h 2973141"/>
                      <a:gd name="connsiteX6" fmla="*/ 8156794 w 8156794"/>
                      <a:gd name="connsiteY6" fmla="*/ 0 h 2973141"/>
                      <a:gd name="connsiteX0" fmla="*/ 8156794 w 8156794"/>
                      <a:gd name="connsiteY0" fmla="*/ 0 h 3066827"/>
                      <a:gd name="connsiteX1" fmla="*/ 8156794 w 8156794"/>
                      <a:gd name="connsiteY1" fmla="*/ 1673520 h 3066827"/>
                      <a:gd name="connsiteX2" fmla="*/ 4123353 w 8156794"/>
                      <a:gd name="connsiteY2" fmla="*/ 3066650 h 3066827"/>
                      <a:gd name="connsiteX3" fmla="*/ 2295 w 8156794"/>
                      <a:gd name="connsiteY3" fmla="*/ 1618086 h 3066827"/>
                      <a:gd name="connsiteX4" fmla="*/ 767 w 8156794"/>
                      <a:gd name="connsiteY4" fmla="*/ 147145 h 3066827"/>
                      <a:gd name="connsiteX5" fmla="*/ 4068271 w 8156794"/>
                      <a:gd name="connsiteY5" fmla="*/ 1566042 h 3066827"/>
                      <a:gd name="connsiteX6" fmla="*/ 8156794 w 8156794"/>
                      <a:gd name="connsiteY6" fmla="*/ 0 h 3066827"/>
                      <a:gd name="connsiteX0" fmla="*/ 8123689 w 8156794"/>
                      <a:gd name="connsiteY0" fmla="*/ 0 h 2999866"/>
                      <a:gd name="connsiteX1" fmla="*/ 8156794 w 8156794"/>
                      <a:gd name="connsiteY1" fmla="*/ 1606559 h 2999866"/>
                      <a:gd name="connsiteX2" fmla="*/ 4123353 w 8156794"/>
                      <a:gd name="connsiteY2" fmla="*/ 2999689 h 2999866"/>
                      <a:gd name="connsiteX3" fmla="*/ 2295 w 8156794"/>
                      <a:gd name="connsiteY3" fmla="*/ 1551125 h 2999866"/>
                      <a:gd name="connsiteX4" fmla="*/ 767 w 8156794"/>
                      <a:gd name="connsiteY4" fmla="*/ 80184 h 2999866"/>
                      <a:gd name="connsiteX5" fmla="*/ 4068271 w 8156794"/>
                      <a:gd name="connsiteY5" fmla="*/ 1499081 h 2999866"/>
                      <a:gd name="connsiteX6" fmla="*/ 8123689 w 8156794"/>
                      <a:gd name="connsiteY6" fmla="*/ 0 h 2999866"/>
                      <a:gd name="connsiteX0" fmla="*/ 8167828 w 8167828"/>
                      <a:gd name="connsiteY0" fmla="*/ 0 h 3026651"/>
                      <a:gd name="connsiteX1" fmla="*/ 8156794 w 8167828"/>
                      <a:gd name="connsiteY1" fmla="*/ 1633344 h 3026651"/>
                      <a:gd name="connsiteX2" fmla="*/ 4123353 w 8167828"/>
                      <a:gd name="connsiteY2" fmla="*/ 3026474 h 3026651"/>
                      <a:gd name="connsiteX3" fmla="*/ 2295 w 8167828"/>
                      <a:gd name="connsiteY3" fmla="*/ 1577910 h 3026651"/>
                      <a:gd name="connsiteX4" fmla="*/ 767 w 8167828"/>
                      <a:gd name="connsiteY4" fmla="*/ 106969 h 3026651"/>
                      <a:gd name="connsiteX5" fmla="*/ 4068271 w 8167828"/>
                      <a:gd name="connsiteY5" fmla="*/ 1525866 h 3026651"/>
                      <a:gd name="connsiteX6" fmla="*/ 8167828 w 8167828"/>
                      <a:gd name="connsiteY6" fmla="*/ 0 h 3026651"/>
                      <a:gd name="connsiteX0" fmla="*/ 8167828 w 8167828"/>
                      <a:gd name="connsiteY0" fmla="*/ 0 h 3027228"/>
                      <a:gd name="connsiteX1" fmla="*/ 8145760 w 8167828"/>
                      <a:gd name="connsiteY1" fmla="*/ 1686913 h 3027228"/>
                      <a:gd name="connsiteX2" fmla="*/ 4123353 w 8167828"/>
                      <a:gd name="connsiteY2" fmla="*/ 3026474 h 3027228"/>
                      <a:gd name="connsiteX3" fmla="*/ 2295 w 8167828"/>
                      <a:gd name="connsiteY3" fmla="*/ 1577910 h 3027228"/>
                      <a:gd name="connsiteX4" fmla="*/ 767 w 8167828"/>
                      <a:gd name="connsiteY4" fmla="*/ 106969 h 3027228"/>
                      <a:gd name="connsiteX5" fmla="*/ 4068271 w 8167828"/>
                      <a:gd name="connsiteY5" fmla="*/ 1525866 h 3027228"/>
                      <a:gd name="connsiteX6" fmla="*/ 8167828 w 8167828"/>
                      <a:gd name="connsiteY6" fmla="*/ 0 h 3027228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23689 w 8145760"/>
                      <a:gd name="connsiteY0" fmla="*/ 13560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9 w 8145760"/>
                      <a:gd name="connsiteY6" fmla="*/ 13560 h 2920259"/>
                      <a:gd name="connsiteX0" fmla="*/ 8178863 w 8178863"/>
                      <a:gd name="connsiteY0" fmla="*/ 26952 h 2920259"/>
                      <a:gd name="connsiteX1" fmla="*/ 8145760 w 8178863"/>
                      <a:gd name="connsiteY1" fmla="*/ 1579944 h 2920259"/>
                      <a:gd name="connsiteX2" fmla="*/ 4123353 w 8178863"/>
                      <a:gd name="connsiteY2" fmla="*/ 2919505 h 2920259"/>
                      <a:gd name="connsiteX3" fmla="*/ 2295 w 8178863"/>
                      <a:gd name="connsiteY3" fmla="*/ 1470941 h 2920259"/>
                      <a:gd name="connsiteX4" fmla="*/ 767 w 8178863"/>
                      <a:gd name="connsiteY4" fmla="*/ 0 h 2920259"/>
                      <a:gd name="connsiteX5" fmla="*/ 4068271 w 8178863"/>
                      <a:gd name="connsiteY5" fmla="*/ 1418897 h 2920259"/>
                      <a:gd name="connsiteX6" fmla="*/ 8178863 w 8178863"/>
                      <a:gd name="connsiteY6" fmla="*/ 26952 h 2920259"/>
                      <a:gd name="connsiteX0" fmla="*/ 8167827 w 8167827"/>
                      <a:gd name="connsiteY0" fmla="*/ 40343 h 2920259"/>
                      <a:gd name="connsiteX1" fmla="*/ 8145760 w 8167827"/>
                      <a:gd name="connsiteY1" fmla="*/ 1579944 h 2920259"/>
                      <a:gd name="connsiteX2" fmla="*/ 4123353 w 8167827"/>
                      <a:gd name="connsiteY2" fmla="*/ 2919505 h 2920259"/>
                      <a:gd name="connsiteX3" fmla="*/ 2295 w 8167827"/>
                      <a:gd name="connsiteY3" fmla="*/ 1470941 h 2920259"/>
                      <a:gd name="connsiteX4" fmla="*/ 767 w 8167827"/>
                      <a:gd name="connsiteY4" fmla="*/ 0 h 2920259"/>
                      <a:gd name="connsiteX5" fmla="*/ 4068271 w 8167827"/>
                      <a:gd name="connsiteY5" fmla="*/ 1418897 h 2920259"/>
                      <a:gd name="connsiteX6" fmla="*/ 8167827 w 8167827"/>
                      <a:gd name="connsiteY6" fmla="*/ 40343 h 2920259"/>
                      <a:gd name="connsiteX0" fmla="*/ 8123687 w 8145760"/>
                      <a:gd name="connsiteY0" fmla="*/ 53735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7 w 8145760"/>
                      <a:gd name="connsiteY6" fmla="*/ 53735 h 2920259"/>
                      <a:gd name="connsiteX0" fmla="*/ 8161918 w 8161918"/>
                      <a:gd name="connsiteY0" fmla="*/ 0 h 2943855"/>
                      <a:gd name="connsiteX1" fmla="*/ 8145760 w 8161918"/>
                      <a:gd name="connsiteY1" fmla="*/ 1603540 h 2943855"/>
                      <a:gd name="connsiteX2" fmla="*/ 4123353 w 8161918"/>
                      <a:gd name="connsiteY2" fmla="*/ 2943101 h 2943855"/>
                      <a:gd name="connsiteX3" fmla="*/ 2295 w 8161918"/>
                      <a:gd name="connsiteY3" fmla="*/ 1494537 h 2943855"/>
                      <a:gd name="connsiteX4" fmla="*/ 767 w 8161918"/>
                      <a:gd name="connsiteY4" fmla="*/ 23596 h 2943855"/>
                      <a:gd name="connsiteX5" fmla="*/ 4068271 w 8161918"/>
                      <a:gd name="connsiteY5" fmla="*/ 1442493 h 2943855"/>
                      <a:gd name="connsiteX6" fmla="*/ 8161918 w 8161918"/>
                      <a:gd name="connsiteY6" fmla="*/ 0 h 2943855"/>
                      <a:gd name="connsiteX0" fmla="*/ 8144926 w 8145760"/>
                      <a:gd name="connsiteY0" fmla="*/ 43424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44926 w 8145760"/>
                      <a:gd name="connsiteY6" fmla="*/ 43424 h 2920259"/>
                      <a:gd name="connsiteX0" fmla="*/ 8161918 w 8161918"/>
                      <a:gd name="connsiteY0" fmla="*/ 0 h 2959321"/>
                      <a:gd name="connsiteX1" fmla="*/ 8145760 w 8161918"/>
                      <a:gd name="connsiteY1" fmla="*/ 1619006 h 2959321"/>
                      <a:gd name="connsiteX2" fmla="*/ 4123353 w 8161918"/>
                      <a:gd name="connsiteY2" fmla="*/ 2958567 h 2959321"/>
                      <a:gd name="connsiteX3" fmla="*/ 2295 w 8161918"/>
                      <a:gd name="connsiteY3" fmla="*/ 1510003 h 2959321"/>
                      <a:gd name="connsiteX4" fmla="*/ 767 w 8161918"/>
                      <a:gd name="connsiteY4" fmla="*/ 39062 h 2959321"/>
                      <a:gd name="connsiteX5" fmla="*/ 4068271 w 8161918"/>
                      <a:gd name="connsiteY5" fmla="*/ 1457959 h 2959321"/>
                      <a:gd name="connsiteX6" fmla="*/ 8161918 w 8161918"/>
                      <a:gd name="connsiteY6" fmla="*/ 0 h 2959321"/>
                      <a:gd name="connsiteX0" fmla="*/ 8161918 w 8162752"/>
                      <a:gd name="connsiteY0" fmla="*/ 0 h 2959488"/>
                      <a:gd name="connsiteX1" fmla="*/ 8162752 w 8162752"/>
                      <a:gd name="connsiteY1" fmla="*/ 1629317 h 2959488"/>
                      <a:gd name="connsiteX2" fmla="*/ 4123353 w 8162752"/>
                      <a:gd name="connsiteY2" fmla="*/ 2958567 h 2959488"/>
                      <a:gd name="connsiteX3" fmla="*/ 2295 w 8162752"/>
                      <a:gd name="connsiteY3" fmla="*/ 1510003 h 2959488"/>
                      <a:gd name="connsiteX4" fmla="*/ 767 w 8162752"/>
                      <a:gd name="connsiteY4" fmla="*/ 39062 h 2959488"/>
                      <a:gd name="connsiteX5" fmla="*/ 4068271 w 8162752"/>
                      <a:gd name="connsiteY5" fmla="*/ 1457959 h 2959488"/>
                      <a:gd name="connsiteX6" fmla="*/ 8161918 w 8162752"/>
                      <a:gd name="connsiteY6" fmla="*/ 0 h 2959488"/>
                      <a:gd name="connsiteX0" fmla="*/ 8165930 w 8166764"/>
                      <a:gd name="connsiteY0" fmla="*/ 7337 h 2966825"/>
                      <a:gd name="connsiteX1" fmla="*/ 8166764 w 8166764"/>
                      <a:gd name="connsiteY1" fmla="*/ 1636654 h 2966825"/>
                      <a:gd name="connsiteX2" fmla="*/ 4127365 w 8166764"/>
                      <a:gd name="connsiteY2" fmla="*/ 2965904 h 2966825"/>
                      <a:gd name="connsiteX3" fmla="*/ 6307 w 8166764"/>
                      <a:gd name="connsiteY3" fmla="*/ 1517340 h 2966825"/>
                      <a:gd name="connsiteX4" fmla="*/ 532 w 8166764"/>
                      <a:gd name="connsiteY4" fmla="*/ 0 h 2966825"/>
                      <a:gd name="connsiteX5" fmla="*/ 4072283 w 8166764"/>
                      <a:gd name="connsiteY5" fmla="*/ 1465296 h 2966825"/>
                      <a:gd name="connsiteX6" fmla="*/ 8165930 w 8166764"/>
                      <a:gd name="connsiteY6" fmla="*/ 7337 h 2966825"/>
                      <a:gd name="connsiteX0" fmla="*/ 8168119 w 8168953"/>
                      <a:gd name="connsiteY0" fmla="*/ 7337 h 2966682"/>
                      <a:gd name="connsiteX1" fmla="*/ 8168953 w 8168953"/>
                      <a:gd name="connsiteY1" fmla="*/ 1636654 h 2966682"/>
                      <a:gd name="connsiteX2" fmla="*/ 4129554 w 8168953"/>
                      <a:gd name="connsiteY2" fmla="*/ 2965904 h 2966682"/>
                      <a:gd name="connsiteX3" fmla="*/ 0 w 8168953"/>
                      <a:gd name="connsiteY3" fmla="*/ 1527651 h 2966682"/>
                      <a:gd name="connsiteX4" fmla="*/ 2721 w 8168953"/>
                      <a:gd name="connsiteY4" fmla="*/ 0 h 2966682"/>
                      <a:gd name="connsiteX5" fmla="*/ 4074472 w 8168953"/>
                      <a:gd name="connsiteY5" fmla="*/ 1465296 h 2966682"/>
                      <a:gd name="connsiteX6" fmla="*/ 8168119 w 8168953"/>
                      <a:gd name="connsiteY6" fmla="*/ 7337 h 2966682"/>
                      <a:gd name="connsiteX0" fmla="*/ 8168119 w 8168953"/>
                      <a:gd name="connsiteY0" fmla="*/ 7337 h 3100377"/>
                      <a:gd name="connsiteX1" fmla="*/ 8168953 w 8168953"/>
                      <a:gd name="connsiteY1" fmla="*/ 1636654 h 3100377"/>
                      <a:gd name="connsiteX2" fmla="*/ 4118520 w 8168953"/>
                      <a:gd name="connsiteY2" fmla="*/ 3099826 h 3100377"/>
                      <a:gd name="connsiteX3" fmla="*/ 0 w 8168953"/>
                      <a:gd name="connsiteY3" fmla="*/ 1527651 h 3100377"/>
                      <a:gd name="connsiteX4" fmla="*/ 2721 w 8168953"/>
                      <a:gd name="connsiteY4" fmla="*/ 0 h 3100377"/>
                      <a:gd name="connsiteX5" fmla="*/ 4074472 w 8168953"/>
                      <a:gd name="connsiteY5" fmla="*/ 1465296 h 3100377"/>
                      <a:gd name="connsiteX6" fmla="*/ 8168119 w 8168953"/>
                      <a:gd name="connsiteY6" fmla="*/ 7337 h 3100377"/>
                      <a:gd name="connsiteX0" fmla="*/ 8168119 w 8168953"/>
                      <a:gd name="connsiteY0" fmla="*/ 7337 h 3100429"/>
                      <a:gd name="connsiteX1" fmla="*/ 8168953 w 8168953"/>
                      <a:gd name="connsiteY1" fmla="*/ 1636654 h 3100429"/>
                      <a:gd name="connsiteX2" fmla="*/ 4118520 w 8168953"/>
                      <a:gd name="connsiteY2" fmla="*/ 3099826 h 3100429"/>
                      <a:gd name="connsiteX3" fmla="*/ 0 w 8168953"/>
                      <a:gd name="connsiteY3" fmla="*/ 1527651 h 3100429"/>
                      <a:gd name="connsiteX4" fmla="*/ 2721 w 8168953"/>
                      <a:gd name="connsiteY4" fmla="*/ 0 h 3100429"/>
                      <a:gd name="connsiteX5" fmla="*/ 4074472 w 8168953"/>
                      <a:gd name="connsiteY5" fmla="*/ 1465296 h 3100429"/>
                      <a:gd name="connsiteX6" fmla="*/ 8168119 w 8168953"/>
                      <a:gd name="connsiteY6" fmla="*/ 7337 h 3100429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166683" h="3099826">
                        <a:moveTo>
                          <a:pt x="8165849" y="7337"/>
                        </a:moveTo>
                        <a:lnTo>
                          <a:pt x="8166683" y="1636654"/>
                        </a:lnTo>
                        <a:cubicBezTo>
                          <a:pt x="7917761" y="2728489"/>
                          <a:pt x="5475903" y="3100137"/>
                          <a:pt x="4116250" y="3099826"/>
                        </a:cubicBezTo>
                        <a:cubicBezTo>
                          <a:pt x="2756597" y="3099515"/>
                          <a:pt x="245424" y="2744647"/>
                          <a:pt x="8764" y="1634789"/>
                        </a:cubicBezTo>
                        <a:cubicBezTo>
                          <a:pt x="11928" y="1215900"/>
                          <a:pt x="-2713" y="418889"/>
                          <a:pt x="451" y="0"/>
                        </a:cubicBezTo>
                        <a:cubicBezTo>
                          <a:pt x="385485" y="953840"/>
                          <a:pt x="2700268" y="1437288"/>
                          <a:pt x="4061168" y="1438511"/>
                        </a:cubicBezTo>
                        <a:cubicBezTo>
                          <a:pt x="5422068" y="1439734"/>
                          <a:pt x="7793228" y="1089449"/>
                          <a:pt x="8165849" y="7337"/>
                        </a:cubicBezTo>
                        <a:close/>
                      </a:path>
                    </a:pathLst>
                  </a:cu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r>
                      <a:rPr lang="en-US" dirty="0"/>
                      <a:t>                   </a:t>
                    </a:r>
                  </a:p>
                </p:txBody>
              </p:sp>
              <p:sp>
                <p:nvSpPr>
                  <p:cNvPr id="473" name="Oval 472">
                    <a:extLst>
                      <a:ext uri="{FF2B5EF4-FFF2-40B4-BE49-F238E27FC236}">
                        <a16:creationId xmlns:a16="http://schemas.microsoft.com/office/drawing/2014/main" id="{3340A80C-5091-6D49-89E5-375F02E94864}"/>
                      </a:ext>
                    </a:extLst>
                  </p:cNvPr>
                  <p:cNvSpPr/>
                  <p:nvPr/>
                </p:nvSpPr>
                <p:spPr>
                  <a:xfrm>
                    <a:off x="7494729" y="2774731"/>
                    <a:ext cx="1480163" cy="579140"/>
                  </a:xfrm>
                  <a:prstGeom prst="ellipse">
                    <a:avLst/>
                  </a:pr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r>
                      <a:rPr lang="en-US" dirty="0"/>
                      <a:t>              </a:t>
                    </a:r>
                  </a:p>
                </p:txBody>
              </p:sp>
              <p:grpSp>
                <p:nvGrpSpPr>
                  <p:cNvPr id="474" name="Group 473">
                    <a:extLst>
                      <a:ext uri="{FF2B5EF4-FFF2-40B4-BE49-F238E27FC236}">
                        <a16:creationId xmlns:a16="http://schemas.microsoft.com/office/drawing/2014/main" id="{B2821126-95C5-B044-AEBC-BA333FAF6B2D}"/>
                      </a:ext>
                    </a:extLst>
                  </p:cNvPr>
                  <p:cNvGrpSpPr/>
                  <p:nvPr/>
                </p:nvGrpSpPr>
                <p:grpSpPr>
                  <a:xfrm>
                    <a:off x="7713663" y="2848339"/>
                    <a:ext cx="1042107" cy="425543"/>
                    <a:chOff x="7786941" y="2884917"/>
                    <a:chExt cx="897649" cy="353919"/>
                  </a:xfrm>
                </p:grpSpPr>
                <p:sp>
                  <p:nvSpPr>
                    <p:cNvPr id="475" name="Freeform 474">
                      <a:extLst>
                        <a:ext uri="{FF2B5EF4-FFF2-40B4-BE49-F238E27FC236}">
                          <a16:creationId xmlns:a16="http://schemas.microsoft.com/office/drawing/2014/main" id="{B76A81D4-5DC8-C241-B209-B819BC6D74F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11770" y="28849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76" name="Freeform 475">
                      <a:extLst>
                        <a:ext uri="{FF2B5EF4-FFF2-40B4-BE49-F238E27FC236}">
                          <a16:creationId xmlns:a16="http://schemas.microsoft.com/office/drawing/2014/main" id="{6F6ED06A-086C-754C-BE82-59E2830CF0D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367548" y="30543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77" name="Freeform 476">
                      <a:extLst>
                        <a:ext uri="{FF2B5EF4-FFF2-40B4-BE49-F238E27FC236}">
                          <a16:creationId xmlns:a16="http://schemas.microsoft.com/office/drawing/2014/main" id="{A32340AB-4CC3-5442-987B-A47EF2040F1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786941" y="30543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78" name="Freeform 477">
                      <a:extLst>
                        <a:ext uri="{FF2B5EF4-FFF2-40B4-BE49-F238E27FC236}">
                          <a16:creationId xmlns:a16="http://schemas.microsoft.com/office/drawing/2014/main" id="{AC0AB71B-FD2B-9C4A-AE22-B586FC33568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95013" y="29710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</p:grpSp>
            <p:grpSp>
              <p:nvGrpSpPr>
                <p:cNvPr id="520" name="Group 519">
                  <a:extLst>
                    <a:ext uri="{FF2B5EF4-FFF2-40B4-BE49-F238E27FC236}">
                      <a16:creationId xmlns:a16="http://schemas.microsoft.com/office/drawing/2014/main" id="{60B6F784-668B-5D4B-A622-66CCE6350B84}"/>
                    </a:ext>
                  </a:extLst>
                </p:cNvPr>
                <p:cNvGrpSpPr/>
                <p:nvPr/>
              </p:nvGrpSpPr>
              <p:grpSpPr>
                <a:xfrm>
                  <a:off x="9849365" y="5339037"/>
                  <a:ext cx="309740" cy="190838"/>
                  <a:chOff x="3668110" y="2448910"/>
                  <a:chExt cx="3794234" cy="2165130"/>
                </a:xfrm>
              </p:grpSpPr>
              <p:sp>
                <p:nvSpPr>
                  <p:cNvPr id="521" name="Rectangle 520">
                    <a:extLst>
                      <a:ext uri="{FF2B5EF4-FFF2-40B4-BE49-F238E27FC236}">
                        <a16:creationId xmlns:a16="http://schemas.microsoft.com/office/drawing/2014/main" id="{275B9F34-60F1-4A43-AAD4-D58802DAAC8F}"/>
                      </a:ext>
                    </a:extLst>
                  </p:cNvPr>
                  <p:cNvSpPr/>
                  <p:nvPr/>
                </p:nvSpPr>
                <p:spPr>
                  <a:xfrm>
                    <a:off x="3668110" y="3741409"/>
                    <a:ext cx="3780587" cy="872631"/>
                  </a:xfrm>
                  <a:prstGeom prst="rect">
                    <a:avLst/>
                  </a:pr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22" name="Freeform 521">
                    <a:extLst>
                      <a:ext uri="{FF2B5EF4-FFF2-40B4-BE49-F238E27FC236}">
                        <a16:creationId xmlns:a16="http://schemas.microsoft.com/office/drawing/2014/main" id="{778A1510-2C69-F848-B6B3-6C73FF163690}"/>
                      </a:ext>
                    </a:extLst>
                  </p:cNvPr>
                  <p:cNvSpPr/>
                  <p:nvPr/>
                </p:nvSpPr>
                <p:spPr>
                  <a:xfrm>
                    <a:off x="3678620" y="2448910"/>
                    <a:ext cx="3783724" cy="1324303"/>
                  </a:xfrm>
                  <a:custGeom>
                    <a:avLst/>
                    <a:gdLst>
                      <a:gd name="connsiteX0" fmla="*/ 0 w 3783724"/>
                      <a:gd name="connsiteY0" fmla="*/ 1313793 h 1324303"/>
                      <a:gd name="connsiteX1" fmla="*/ 0 w 3783724"/>
                      <a:gd name="connsiteY1" fmla="*/ 1313793 h 1324303"/>
                      <a:gd name="connsiteX2" fmla="*/ 252248 w 3783724"/>
                      <a:gd name="connsiteY2" fmla="*/ 0 h 1324303"/>
                      <a:gd name="connsiteX3" fmla="*/ 3415862 w 3783724"/>
                      <a:gd name="connsiteY3" fmla="*/ 21020 h 1324303"/>
                      <a:gd name="connsiteX4" fmla="*/ 3783724 w 3783724"/>
                      <a:gd name="connsiteY4" fmla="*/ 1324303 h 1324303"/>
                      <a:gd name="connsiteX5" fmla="*/ 0 w 3783724"/>
                      <a:gd name="connsiteY5" fmla="*/ 1313793 h 13243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783724" h="1324303">
                        <a:moveTo>
                          <a:pt x="0" y="1313793"/>
                        </a:moveTo>
                        <a:lnTo>
                          <a:pt x="0" y="1313793"/>
                        </a:lnTo>
                        <a:lnTo>
                          <a:pt x="252248" y="0"/>
                        </a:lnTo>
                        <a:lnTo>
                          <a:pt x="3415862" y="21020"/>
                        </a:lnTo>
                        <a:lnTo>
                          <a:pt x="3783724" y="1324303"/>
                        </a:lnTo>
                        <a:lnTo>
                          <a:pt x="0" y="1313793"/>
                        </a:lnTo>
                        <a:close/>
                      </a:path>
                    </a:pathLst>
                  </a:cu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grpSp>
                <p:nvGrpSpPr>
                  <p:cNvPr id="523" name="Group 522">
                    <a:extLst>
                      <a:ext uri="{FF2B5EF4-FFF2-40B4-BE49-F238E27FC236}">
                        <a16:creationId xmlns:a16="http://schemas.microsoft.com/office/drawing/2014/main" id="{85BFF772-B3A6-F548-BDE0-8AEB95F33FBE}"/>
                      </a:ext>
                    </a:extLst>
                  </p:cNvPr>
                  <p:cNvGrpSpPr/>
                  <p:nvPr/>
                </p:nvGrpSpPr>
                <p:grpSpPr>
                  <a:xfrm>
                    <a:off x="3941378" y="2603243"/>
                    <a:ext cx="3202061" cy="1066110"/>
                    <a:chOff x="7939341" y="3037317"/>
                    <a:chExt cx="897649" cy="353919"/>
                  </a:xfrm>
                </p:grpSpPr>
                <p:sp>
                  <p:nvSpPr>
                    <p:cNvPr id="524" name="Freeform 523">
                      <a:extLst>
                        <a:ext uri="{FF2B5EF4-FFF2-40B4-BE49-F238E27FC236}">
                          <a16:creationId xmlns:a16="http://schemas.microsoft.com/office/drawing/2014/main" id="{B37A32DB-8119-5447-A58C-87AD1FDF0EB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964170" y="30373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525" name="Freeform 524">
                      <a:extLst>
                        <a:ext uri="{FF2B5EF4-FFF2-40B4-BE49-F238E27FC236}">
                          <a16:creationId xmlns:a16="http://schemas.microsoft.com/office/drawing/2014/main" id="{58EF4D92-6D83-864D-92A9-A1264053688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519948" y="32067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526" name="Freeform 525">
                      <a:extLst>
                        <a:ext uri="{FF2B5EF4-FFF2-40B4-BE49-F238E27FC236}">
                          <a16:creationId xmlns:a16="http://schemas.microsoft.com/office/drawing/2014/main" id="{79E03014-7882-0546-B7FE-50715AB5359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939341" y="32067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527" name="Freeform 526">
                      <a:extLst>
                        <a:ext uri="{FF2B5EF4-FFF2-40B4-BE49-F238E27FC236}">
                          <a16:creationId xmlns:a16="http://schemas.microsoft.com/office/drawing/2014/main" id="{530508B2-B7B9-B347-8151-5F7967C6BED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047413" y="31234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</p:grpSp>
            <p:grpSp>
              <p:nvGrpSpPr>
                <p:cNvPr id="479" name="Group 478">
                  <a:extLst>
                    <a:ext uri="{FF2B5EF4-FFF2-40B4-BE49-F238E27FC236}">
                      <a16:creationId xmlns:a16="http://schemas.microsoft.com/office/drawing/2014/main" id="{11A03BFE-097D-3B42-AA2B-11FFEA70FF5B}"/>
                    </a:ext>
                  </a:extLst>
                </p:cNvPr>
                <p:cNvGrpSpPr/>
                <p:nvPr/>
              </p:nvGrpSpPr>
              <p:grpSpPr>
                <a:xfrm>
                  <a:off x="8676619" y="4967420"/>
                  <a:ext cx="393760" cy="218578"/>
                  <a:chOff x="7493876" y="2774731"/>
                  <a:chExt cx="1481958" cy="894622"/>
                </a:xfrm>
              </p:grpSpPr>
              <p:sp>
                <p:nvSpPr>
                  <p:cNvPr id="480" name="Freeform 479">
                    <a:extLst>
                      <a:ext uri="{FF2B5EF4-FFF2-40B4-BE49-F238E27FC236}">
                        <a16:creationId xmlns:a16="http://schemas.microsoft.com/office/drawing/2014/main" id="{89B10910-D4AF-3246-860A-25F1D908938B}"/>
                      </a:ext>
                    </a:extLst>
                  </p:cNvPr>
                  <p:cNvSpPr/>
                  <p:nvPr/>
                </p:nvSpPr>
                <p:spPr>
                  <a:xfrm>
                    <a:off x="7493876" y="3084399"/>
                    <a:ext cx="1481958" cy="584954"/>
                  </a:xfrm>
                  <a:custGeom>
                    <a:avLst/>
                    <a:gdLst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76538 w 8176538"/>
                      <a:gd name="connsiteY0" fmla="*/ 0 h 2638097"/>
                      <a:gd name="connsiteX1" fmla="*/ 8176538 w 8176538"/>
                      <a:gd name="connsiteY1" fmla="*/ 1271752 h 2638097"/>
                      <a:gd name="connsiteX2" fmla="*/ 4088015 w 8176538"/>
                      <a:gd name="connsiteY2" fmla="*/ 2638097 h 2638097"/>
                      <a:gd name="connsiteX3" fmla="*/ 0 w 8176538"/>
                      <a:gd name="connsiteY3" fmla="*/ 1269888 h 2638097"/>
                      <a:gd name="connsiteX4" fmla="*/ 20511 w 8176538"/>
                      <a:gd name="connsiteY4" fmla="*/ 147145 h 2638097"/>
                      <a:gd name="connsiteX5" fmla="*/ 4088015 w 8176538"/>
                      <a:gd name="connsiteY5" fmla="*/ 1566042 h 2638097"/>
                      <a:gd name="connsiteX6" fmla="*/ 8176538 w 8176538"/>
                      <a:gd name="connsiteY6" fmla="*/ 0 h 2638097"/>
                      <a:gd name="connsiteX0" fmla="*/ 8176538 w 8176538"/>
                      <a:gd name="connsiteY0" fmla="*/ 0 h 2772020"/>
                      <a:gd name="connsiteX1" fmla="*/ 8176538 w 8176538"/>
                      <a:gd name="connsiteY1" fmla="*/ 1271752 h 2772020"/>
                      <a:gd name="connsiteX2" fmla="*/ 4099034 w 8176538"/>
                      <a:gd name="connsiteY2" fmla="*/ 2772020 h 2772020"/>
                      <a:gd name="connsiteX3" fmla="*/ 0 w 8176538"/>
                      <a:gd name="connsiteY3" fmla="*/ 1269888 h 2772020"/>
                      <a:gd name="connsiteX4" fmla="*/ 20511 w 8176538"/>
                      <a:gd name="connsiteY4" fmla="*/ 147145 h 2772020"/>
                      <a:gd name="connsiteX5" fmla="*/ 4088015 w 8176538"/>
                      <a:gd name="connsiteY5" fmla="*/ 1566042 h 2772020"/>
                      <a:gd name="connsiteX6" fmla="*/ 8176538 w 8176538"/>
                      <a:gd name="connsiteY6" fmla="*/ 0 h 2772020"/>
                      <a:gd name="connsiteX0" fmla="*/ 8176538 w 8176538"/>
                      <a:gd name="connsiteY0" fmla="*/ 0 h 2772339"/>
                      <a:gd name="connsiteX1" fmla="*/ 8176538 w 8176538"/>
                      <a:gd name="connsiteY1" fmla="*/ 1378890 h 2772339"/>
                      <a:gd name="connsiteX2" fmla="*/ 4099034 w 8176538"/>
                      <a:gd name="connsiteY2" fmla="*/ 2772020 h 2772339"/>
                      <a:gd name="connsiteX3" fmla="*/ 0 w 8176538"/>
                      <a:gd name="connsiteY3" fmla="*/ 1269888 h 2772339"/>
                      <a:gd name="connsiteX4" fmla="*/ 20511 w 8176538"/>
                      <a:gd name="connsiteY4" fmla="*/ 147145 h 2772339"/>
                      <a:gd name="connsiteX5" fmla="*/ 4088015 w 8176538"/>
                      <a:gd name="connsiteY5" fmla="*/ 1566042 h 2772339"/>
                      <a:gd name="connsiteX6" fmla="*/ 8176538 w 8176538"/>
                      <a:gd name="connsiteY6" fmla="*/ 0 h 2772339"/>
                      <a:gd name="connsiteX0" fmla="*/ 8176538 w 8176538"/>
                      <a:gd name="connsiteY0" fmla="*/ 0 h 2825888"/>
                      <a:gd name="connsiteX1" fmla="*/ 8176538 w 8176538"/>
                      <a:gd name="connsiteY1" fmla="*/ 1378890 h 2825888"/>
                      <a:gd name="connsiteX2" fmla="*/ 4099034 w 8176538"/>
                      <a:gd name="connsiteY2" fmla="*/ 2825590 h 2825888"/>
                      <a:gd name="connsiteX3" fmla="*/ 0 w 8176538"/>
                      <a:gd name="connsiteY3" fmla="*/ 1269888 h 2825888"/>
                      <a:gd name="connsiteX4" fmla="*/ 20511 w 8176538"/>
                      <a:gd name="connsiteY4" fmla="*/ 147145 h 2825888"/>
                      <a:gd name="connsiteX5" fmla="*/ 4088015 w 8176538"/>
                      <a:gd name="connsiteY5" fmla="*/ 1566042 h 2825888"/>
                      <a:gd name="connsiteX6" fmla="*/ 8176538 w 8176538"/>
                      <a:gd name="connsiteY6" fmla="*/ 0 h 2825888"/>
                      <a:gd name="connsiteX0" fmla="*/ 8165518 w 8165518"/>
                      <a:gd name="connsiteY0" fmla="*/ 0 h 2825606"/>
                      <a:gd name="connsiteX1" fmla="*/ 8165518 w 8165518"/>
                      <a:gd name="connsiteY1" fmla="*/ 1378890 h 2825606"/>
                      <a:gd name="connsiteX2" fmla="*/ 4088014 w 8165518"/>
                      <a:gd name="connsiteY2" fmla="*/ 2825590 h 2825606"/>
                      <a:gd name="connsiteX3" fmla="*/ 0 w 8165518"/>
                      <a:gd name="connsiteY3" fmla="*/ 1403811 h 2825606"/>
                      <a:gd name="connsiteX4" fmla="*/ 9491 w 8165518"/>
                      <a:gd name="connsiteY4" fmla="*/ 147145 h 2825606"/>
                      <a:gd name="connsiteX5" fmla="*/ 4076995 w 8165518"/>
                      <a:gd name="connsiteY5" fmla="*/ 1566042 h 2825606"/>
                      <a:gd name="connsiteX6" fmla="*/ 8165518 w 8165518"/>
                      <a:gd name="connsiteY6" fmla="*/ 0 h 2825606"/>
                      <a:gd name="connsiteX0" fmla="*/ 8165518 w 8165518"/>
                      <a:gd name="connsiteY0" fmla="*/ 0 h 2879174"/>
                      <a:gd name="connsiteX1" fmla="*/ 8165518 w 8165518"/>
                      <a:gd name="connsiteY1" fmla="*/ 1378890 h 2879174"/>
                      <a:gd name="connsiteX2" fmla="*/ 4132092 w 8165518"/>
                      <a:gd name="connsiteY2" fmla="*/ 2879159 h 2879174"/>
                      <a:gd name="connsiteX3" fmla="*/ 0 w 8165518"/>
                      <a:gd name="connsiteY3" fmla="*/ 1403811 h 2879174"/>
                      <a:gd name="connsiteX4" fmla="*/ 9491 w 8165518"/>
                      <a:gd name="connsiteY4" fmla="*/ 147145 h 2879174"/>
                      <a:gd name="connsiteX5" fmla="*/ 4076995 w 8165518"/>
                      <a:gd name="connsiteY5" fmla="*/ 1566042 h 2879174"/>
                      <a:gd name="connsiteX6" fmla="*/ 8165518 w 8165518"/>
                      <a:gd name="connsiteY6" fmla="*/ 0 h 2879174"/>
                      <a:gd name="connsiteX0" fmla="*/ 8165518 w 8176537"/>
                      <a:gd name="connsiteY0" fmla="*/ 0 h 2879410"/>
                      <a:gd name="connsiteX1" fmla="*/ 8176537 w 8176537"/>
                      <a:gd name="connsiteY1" fmla="*/ 1499420 h 2879410"/>
                      <a:gd name="connsiteX2" fmla="*/ 4132092 w 8176537"/>
                      <a:gd name="connsiteY2" fmla="*/ 2879159 h 2879410"/>
                      <a:gd name="connsiteX3" fmla="*/ 0 w 8176537"/>
                      <a:gd name="connsiteY3" fmla="*/ 1403811 h 2879410"/>
                      <a:gd name="connsiteX4" fmla="*/ 9491 w 8176537"/>
                      <a:gd name="connsiteY4" fmla="*/ 147145 h 2879410"/>
                      <a:gd name="connsiteX5" fmla="*/ 4076995 w 8176537"/>
                      <a:gd name="connsiteY5" fmla="*/ 1566042 h 2879410"/>
                      <a:gd name="connsiteX6" fmla="*/ 8165518 w 8176537"/>
                      <a:gd name="connsiteY6" fmla="*/ 0 h 2879410"/>
                      <a:gd name="connsiteX0" fmla="*/ 8165518 w 8176537"/>
                      <a:gd name="connsiteY0" fmla="*/ 0 h 2879262"/>
                      <a:gd name="connsiteX1" fmla="*/ 8176537 w 8176537"/>
                      <a:gd name="connsiteY1" fmla="*/ 1499420 h 2879262"/>
                      <a:gd name="connsiteX2" fmla="*/ 4132092 w 8176537"/>
                      <a:gd name="connsiteY2" fmla="*/ 2879159 h 2879262"/>
                      <a:gd name="connsiteX3" fmla="*/ 0 w 8176537"/>
                      <a:gd name="connsiteY3" fmla="*/ 1403811 h 2879262"/>
                      <a:gd name="connsiteX4" fmla="*/ 9491 w 8176537"/>
                      <a:gd name="connsiteY4" fmla="*/ 147145 h 2879262"/>
                      <a:gd name="connsiteX5" fmla="*/ 4076995 w 8176537"/>
                      <a:gd name="connsiteY5" fmla="*/ 1566042 h 2879262"/>
                      <a:gd name="connsiteX6" fmla="*/ 8165518 w 8176537"/>
                      <a:gd name="connsiteY6" fmla="*/ 0 h 2879262"/>
                      <a:gd name="connsiteX0" fmla="*/ 8165518 w 8176537"/>
                      <a:gd name="connsiteY0" fmla="*/ 0 h 2879163"/>
                      <a:gd name="connsiteX1" fmla="*/ 8176537 w 8176537"/>
                      <a:gd name="connsiteY1" fmla="*/ 1499420 h 2879163"/>
                      <a:gd name="connsiteX2" fmla="*/ 4132092 w 8176537"/>
                      <a:gd name="connsiteY2" fmla="*/ 2879159 h 2879163"/>
                      <a:gd name="connsiteX3" fmla="*/ 0 w 8176537"/>
                      <a:gd name="connsiteY3" fmla="*/ 1510948 h 2879163"/>
                      <a:gd name="connsiteX4" fmla="*/ 9491 w 8176537"/>
                      <a:gd name="connsiteY4" fmla="*/ 147145 h 2879163"/>
                      <a:gd name="connsiteX5" fmla="*/ 4076995 w 8176537"/>
                      <a:gd name="connsiteY5" fmla="*/ 1566042 h 2879163"/>
                      <a:gd name="connsiteX6" fmla="*/ 8165518 w 8176537"/>
                      <a:gd name="connsiteY6" fmla="*/ 0 h 2879163"/>
                      <a:gd name="connsiteX0" fmla="*/ 8165518 w 8198577"/>
                      <a:gd name="connsiteY0" fmla="*/ 0 h 2879451"/>
                      <a:gd name="connsiteX1" fmla="*/ 8198577 w 8198577"/>
                      <a:gd name="connsiteY1" fmla="*/ 1606558 h 2879451"/>
                      <a:gd name="connsiteX2" fmla="*/ 4132092 w 8198577"/>
                      <a:gd name="connsiteY2" fmla="*/ 2879159 h 2879451"/>
                      <a:gd name="connsiteX3" fmla="*/ 0 w 8198577"/>
                      <a:gd name="connsiteY3" fmla="*/ 1510948 h 2879451"/>
                      <a:gd name="connsiteX4" fmla="*/ 9491 w 8198577"/>
                      <a:gd name="connsiteY4" fmla="*/ 147145 h 2879451"/>
                      <a:gd name="connsiteX5" fmla="*/ 4076995 w 8198577"/>
                      <a:gd name="connsiteY5" fmla="*/ 1566042 h 2879451"/>
                      <a:gd name="connsiteX6" fmla="*/ 8165518 w 8198577"/>
                      <a:gd name="connsiteY6" fmla="*/ 0 h 2879451"/>
                      <a:gd name="connsiteX0" fmla="*/ 8165518 w 8165518"/>
                      <a:gd name="connsiteY0" fmla="*/ 0 h 2880066"/>
                      <a:gd name="connsiteX1" fmla="*/ 8165518 w 8165518"/>
                      <a:gd name="connsiteY1" fmla="*/ 1673520 h 2880066"/>
                      <a:gd name="connsiteX2" fmla="*/ 4132092 w 8165518"/>
                      <a:gd name="connsiteY2" fmla="*/ 2879159 h 2880066"/>
                      <a:gd name="connsiteX3" fmla="*/ 0 w 8165518"/>
                      <a:gd name="connsiteY3" fmla="*/ 1510948 h 2880066"/>
                      <a:gd name="connsiteX4" fmla="*/ 9491 w 8165518"/>
                      <a:gd name="connsiteY4" fmla="*/ 147145 h 2880066"/>
                      <a:gd name="connsiteX5" fmla="*/ 4076995 w 8165518"/>
                      <a:gd name="connsiteY5" fmla="*/ 1566042 h 2880066"/>
                      <a:gd name="connsiteX6" fmla="*/ 8165518 w 8165518"/>
                      <a:gd name="connsiteY6" fmla="*/ 0 h 2880066"/>
                      <a:gd name="connsiteX0" fmla="*/ 8156794 w 8156794"/>
                      <a:gd name="connsiteY0" fmla="*/ 0 h 2879270"/>
                      <a:gd name="connsiteX1" fmla="*/ 8156794 w 8156794"/>
                      <a:gd name="connsiteY1" fmla="*/ 1673520 h 2879270"/>
                      <a:gd name="connsiteX2" fmla="*/ 4123368 w 8156794"/>
                      <a:gd name="connsiteY2" fmla="*/ 2879159 h 2879270"/>
                      <a:gd name="connsiteX3" fmla="*/ 2295 w 8156794"/>
                      <a:gd name="connsiteY3" fmla="*/ 1618086 h 2879270"/>
                      <a:gd name="connsiteX4" fmla="*/ 767 w 8156794"/>
                      <a:gd name="connsiteY4" fmla="*/ 147145 h 2879270"/>
                      <a:gd name="connsiteX5" fmla="*/ 4068271 w 8156794"/>
                      <a:gd name="connsiteY5" fmla="*/ 1566042 h 2879270"/>
                      <a:gd name="connsiteX6" fmla="*/ 8156794 w 8156794"/>
                      <a:gd name="connsiteY6" fmla="*/ 0 h 287927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20"/>
                      <a:gd name="connsiteX1" fmla="*/ 8156794 w 8156794"/>
                      <a:gd name="connsiteY1" fmla="*/ 1673520 h 2973020"/>
                      <a:gd name="connsiteX2" fmla="*/ 4134388 w 8156794"/>
                      <a:gd name="connsiteY2" fmla="*/ 2972904 h 2973020"/>
                      <a:gd name="connsiteX3" fmla="*/ 2295 w 8156794"/>
                      <a:gd name="connsiteY3" fmla="*/ 1618086 h 2973020"/>
                      <a:gd name="connsiteX4" fmla="*/ 767 w 8156794"/>
                      <a:gd name="connsiteY4" fmla="*/ 147145 h 2973020"/>
                      <a:gd name="connsiteX5" fmla="*/ 4068271 w 8156794"/>
                      <a:gd name="connsiteY5" fmla="*/ 1566042 h 2973020"/>
                      <a:gd name="connsiteX6" fmla="*/ 8156794 w 8156794"/>
                      <a:gd name="connsiteY6" fmla="*/ 0 h 2973020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141"/>
                      <a:gd name="connsiteX1" fmla="*/ 8156794 w 8156794"/>
                      <a:gd name="connsiteY1" fmla="*/ 1673520 h 2973141"/>
                      <a:gd name="connsiteX2" fmla="*/ 4134388 w 8156794"/>
                      <a:gd name="connsiteY2" fmla="*/ 2972904 h 2973141"/>
                      <a:gd name="connsiteX3" fmla="*/ 2295 w 8156794"/>
                      <a:gd name="connsiteY3" fmla="*/ 1618086 h 2973141"/>
                      <a:gd name="connsiteX4" fmla="*/ 767 w 8156794"/>
                      <a:gd name="connsiteY4" fmla="*/ 147145 h 2973141"/>
                      <a:gd name="connsiteX5" fmla="*/ 4068271 w 8156794"/>
                      <a:gd name="connsiteY5" fmla="*/ 1566042 h 2973141"/>
                      <a:gd name="connsiteX6" fmla="*/ 8156794 w 8156794"/>
                      <a:gd name="connsiteY6" fmla="*/ 0 h 2973141"/>
                      <a:gd name="connsiteX0" fmla="*/ 8156794 w 8156794"/>
                      <a:gd name="connsiteY0" fmla="*/ 0 h 3066827"/>
                      <a:gd name="connsiteX1" fmla="*/ 8156794 w 8156794"/>
                      <a:gd name="connsiteY1" fmla="*/ 1673520 h 3066827"/>
                      <a:gd name="connsiteX2" fmla="*/ 4123353 w 8156794"/>
                      <a:gd name="connsiteY2" fmla="*/ 3066650 h 3066827"/>
                      <a:gd name="connsiteX3" fmla="*/ 2295 w 8156794"/>
                      <a:gd name="connsiteY3" fmla="*/ 1618086 h 3066827"/>
                      <a:gd name="connsiteX4" fmla="*/ 767 w 8156794"/>
                      <a:gd name="connsiteY4" fmla="*/ 147145 h 3066827"/>
                      <a:gd name="connsiteX5" fmla="*/ 4068271 w 8156794"/>
                      <a:gd name="connsiteY5" fmla="*/ 1566042 h 3066827"/>
                      <a:gd name="connsiteX6" fmla="*/ 8156794 w 8156794"/>
                      <a:gd name="connsiteY6" fmla="*/ 0 h 3066827"/>
                      <a:gd name="connsiteX0" fmla="*/ 8123689 w 8156794"/>
                      <a:gd name="connsiteY0" fmla="*/ 0 h 2999866"/>
                      <a:gd name="connsiteX1" fmla="*/ 8156794 w 8156794"/>
                      <a:gd name="connsiteY1" fmla="*/ 1606559 h 2999866"/>
                      <a:gd name="connsiteX2" fmla="*/ 4123353 w 8156794"/>
                      <a:gd name="connsiteY2" fmla="*/ 2999689 h 2999866"/>
                      <a:gd name="connsiteX3" fmla="*/ 2295 w 8156794"/>
                      <a:gd name="connsiteY3" fmla="*/ 1551125 h 2999866"/>
                      <a:gd name="connsiteX4" fmla="*/ 767 w 8156794"/>
                      <a:gd name="connsiteY4" fmla="*/ 80184 h 2999866"/>
                      <a:gd name="connsiteX5" fmla="*/ 4068271 w 8156794"/>
                      <a:gd name="connsiteY5" fmla="*/ 1499081 h 2999866"/>
                      <a:gd name="connsiteX6" fmla="*/ 8123689 w 8156794"/>
                      <a:gd name="connsiteY6" fmla="*/ 0 h 2999866"/>
                      <a:gd name="connsiteX0" fmla="*/ 8167828 w 8167828"/>
                      <a:gd name="connsiteY0" fmla="*/ 0 h 3026651"/>
                      <a:gd name="connsiteX1" fmla="*/ 8156794 w 8167828"/>
                      <a:gd name="connsiteY1" fmla="*/ 1633344 h 3026651"/>
                      <a:gd name="connsiteX2" fmla="*/ 4123353 w 8167828"/>
                      <a:gd name="connsiteY2" fmla="*/ 3026474 h 3026651"/>
                      <a:gd name="connsiteX3" fmla="*/ 2295 w 8167828"/>
                      <a:gd name="connsiteY3" fmla="*/ 1577910 h 3026651"/>
                      <a:gd name="connsiteX4" fmla="*/ 767 w 8167828"/>
                      <a:gd name="connsiteY4" fmla="*/ 106969 h 3026651"/>
                      <a:gd name="connsiteX5" fmla="*/ 4068271 w 8167828"/>
                      <a:gd name="connsiteY5" fmla="*/ 1525866 h 3026651"/>
                      <a:gd name="connsiteX6" fmla="*/ 8167828 w 8167828"/>
                      <a:gd name="connsiteY6" fmla="*/ 0 h 3026651"/>
                      <a:gd name="connsiteX0" fmla="*/ 8167828 w 8167828"/>
                      <a:gd name="connsiteY0" fmla="*/ 0 h 3027228"/>
                      <a:gd name="connsiteX1" fmla="*/ 8145760 w 8167828"/>
                      <a:gd name="connsiteY1" fmla="*/ 1686913 h 3027228"/>
                      <a:gd name="connsiteX2" fmla="*/ 4123353 w 8167828"/>
                      <a:gd name="connsiteY2" fmla="*/ 3026474 h 3027228"/>
                      <a:gd name="connsiteX3" fmla="*/ 2295 w 8167828"/>
                      <a:gd name="connsiteY3" fmla="*/ 1577910 h 3027228"/>
                      <a:gd name="connsiteX4" fmla="*/ 767 w 8167828"/>
                      <a:gd name="connsiteY4" fmla="*/ 106969 h 3027228"/>
                      <a:gd name="connsiteX5" fmla="*/ 4068271 w 8167828"/>
                      <a:gd name="connsiteY5" fmla="*/ 1525866 h 3027228"/>
                      <a:gd name="connsiteX6" fmla="*/ 8167828 w 8167828"/>
                      <a:gd name="connsiteY6" fmla="*/ 0 h 3027228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23689 w 8145760"/>
                      <a:gd name="connsiteY0" fmla="*/ 13560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9 w 8145760"/>
                      <a:gd name="connsiteY6" fmla="*/ 13560 h 2920259"/>
                      <a:gd name="connsiteX0" fmla="*/ 8178863 w 8178863"/>
                      <a:gd name="connsiteY0" fmla="*/ 26952 h 2920259"/>
                      <a:gd name="connsiteX1" fmla="*/ 8145760 w 8178863"/>
                      <a:gd name="connsiteY1" fmla="*/ 1579944 h 2920259"/>
                      <a:gd name="connsiteX2" fmla="*/ 4123353 w 8178863"/>
                      <a:gd name="connsiteY2" fmla="*/ 2919505 h 2920259"/>
                      <a:gd name="connsiteX3" fmla="*/ 2295 w 8178863"/>
                      <a:gd name="connsiteY3" fmla="*/ 1470941 h 2920259"/>
                      <a:gd name="connsiteX4" fmla="*/ 767 w 8178863"/>
                      <a:gd name="connsiteY4" fmla="*/ 0 h 2920259"/>
                      <a:gd name="connsiteX5" fmla="*/ 4068271 w 8178863"/>
                      <a:gd name="connsiteY5" fmla="*/ 1418897 h 2920259"/>
                      <a:gd name="connsiteX6" fmla="*/ 8178863 w 8178863"/>
                      <a:gd name="connsiteY6" fmla="*/ 26952 h 2920259"/>
                      <a:gd name="connsiteX0" fmla="*/ 8167827 w 8167827"/>
                      <a:gd name="connsiteY0" fmla="*/ 40343 h 2920259"/>
                      <a:gd name="connsiteX1" fmla="*/ 8145760 w 8167827"/>
                      <a:gd name="connsiteY1" fmla="*/ 1579944 h 2920259"/>
                      <a:gd name="connsiteX2" fmla="*/ 4123353 w 8167827"/>
                      <a:gd name="connsiteY2" fmla="*/ 2919505 h 2920259"/>
                      <a:gd name="connsiteX3" fmla="*/ 2295 w 8167827"/>
                      <a:gd name="connsiteY3" fmla="*/ 1470941 h 2920259"/>
                      <a:gd name="connsiteX4" fmla="*/ 767 w 8167827"/>
                      <a:gd name="connsiteY4" fmla="*/ 0 h 2920259"/>
                      <a:gd name="connsiteX5" fmla="*/ 4068271 w 8167827"/>
                      <a:gd name="connsiteY5" fmla="*/ 1418897 h 2920259"/>
                      <a:gd name="connsiteX6" fmla="*/ 8167827 w 8167827"/>
                      <a:gd name="connsiteY6" fmla="*/ 40343 h 2920259"/>
                      <a:gd name="connsiteX0" fmla="*/ 8123687 w 8145760"/>
                      <a:gd name="connsiteY0" fmla="*/ 53735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7 w 8145760"/>
                      <a:gd name="connsiteY6" fmla="*/ 53735 h 2920259"/>
                      <a:gd name="connsiteX0" fmla="*/ 8161918 w 8161918"/>
                      <a:gd name="connsiteY0" fmla="*/ 0 h 2943855"/>
                      <a:gd name="connsiteX1" fmla="*/ 8145760 w 8161918"/>
                      <a:gd name="connsiteY1" fmla="*/ 1603540 h 2943855"/>
                      <a:gd name="connsiteX2" fmla="*/ 4123353 w 8161918"/>
                      <a:gd name="connsiteY2" fmla="*/ 2943101 h 2943855"/>
                      <a:gd name="connsiteX3" fmla="*/ 2295 w 8161918"/>
                      <a:gd name="connsiteY3" fmla="*/ 1494537 h 2943855"/>
                      <a:gd name="connsiteX4" fmla="*/ 767 w 8161918"/>
                      <a:gd name="connsiteY4" fmla="*/ 23596 h 2943855"/>
                      <a:gd name="connsiteX5" fmla="*/ 4068271 w 8161918"/>
                      <a:gd name="connsiteY5" fmla="*/ 1442493 h 2943855"/>
                      <a:gd name="connsiteX6" fmla="*/ 8161918 w 8161918"/>
                      <a:gd name="connsiteY6" fmla="*/ 0 h 2943855"/>
                      <a:gd name="connsiteX0" fmla="*/ 8144926 w 8145760"/>
                      <a:gd name="connsiteY0" fmla="*/ 43424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44926 w 8145760"/>
                      <a:gd name="connsiteY6" fmla="*/ 43424 h 2920259"/>
                      <a:gd name="connsiteX0" fmla="*/ 8161918 w 8161918"/>
                      <a:gd name="connsiteY0" fmla="*/ 0 h 2959321"/>
                      <a:gd name="connsiteX1" fmla="*/ 8145760 w 8161918"/>
                      <a:gd name="connsiteY1" fmla="*/ 1619006 h 2959321"/>
                      <a:gd name="connsiteX2" fmla="*/ 4123353 w 8161918"/>
                      <a:gd name="connsiteY2" fmla="*/ 2958567 h 2959321"/>
                      <a:gd name="connsiteX3" fmla="*/ 2295 w 8161918"/>
                      <a:gd name="connsiteY3" fmla="*/ 1510003 h 2959321"/>
                      <a:gd name="connsiteX4" fmla="*/ 767 w 8161918"/>
                      <a:gd name="connsiteY4" fmla="*/ 39062 h 2959321"/>
                      <a:gd name="connsiteX5" fmla="*/ 4068271 w 8161918"/>
                      <a:gd name="connsiteY5" fmla="*/ 1457959 h 2959321"/>
                      <a:gd name="connsiteX6" fmla="*/ 8161918 w 8161918"/>
                      <a:gd name="connsiteY6" fmla="*/ 0 h 2959321"/>
                      <a:gd name="connsiteX0" fmla="*/ 8161918 w 8162752"/>
                      <a:gd name="connsiteY0" fmla="*/ 0 h 2959488"/>
                      <a:gd name="connsiteX1" fmla="*/ 8162752 w 8162752"/>
                      <a:gd name="connsiteY1" fmla="*/ 1629317 h 2959488"/>
                      <a:gd name="connsiteX2" fmla="*/ 4123353 w 8162752"/>
                      <a:gd name="connsiteY2" fmla="*/ 2958567 h 2959488"/>
                      <a:gd name="connsiteX3" fmla="*/ 2295 w 8162752"/>
                      <a:gd name="connsiteY3" fmla="*/ 1510003 h 2959488"/>
                      <a:gd name="connsiteX4" fmla="*/ 767 w 8162752"/>
                      <a:gd name="connsiteY4" fmla="*/ 39062 h 2959488"/>
                      <a:gd name="connsiteX5" fmla="*/ 4068271 w 8162752"/>
                      <a:gd name="connsiteY5" fmla="*/ 1457959 h 2959488"/>
                      <a:gd name="connsiteX6" fmla="*/ 8161918 w 8162752"/>
                      <a:gd name="connsiteY6" fmla="*/ 0 h 2959488"/>
                      <a:gd name="connsiteX0" fmla="*/ 8165930 w 8166764"/>
                      <a:gd name="connsiteY0" fmla="*/ 7337 h 2966825"/>
                      <a:gd name="connsiteX1" fmla="*/ 8166764 w 8166764"/>
                      <a:gd name="connsiteY1" fmla="*/ 1636654 h 2966825"/>
                      <a:gd name="connsiteX2" fmla="*/ 4127365 w 8166764"/>
                      <a:gd name="connsiteY2" fmla="*/ 2965904 h 2966825"/>
                      <a:gd name="connsiteX3" fmla="*/ 6307 w 8166764"/>
                      <a:gd name="connsiteY3" fmla="*/ 1517340 h 2966825"/>
                      <a:gd name="connsiteX4" fmla="*/ 532 w 8166764"/>
                      <a:gd name="connsiteY4" fmla="*/ 0 h 2966825"/>
                      <a:gd name="connsiteX5" fmla="*/ 4072283 w 8166764"/>
                      <a:gd name="connsiteY5" fmla="*/ 1465296 h 2966825"/>
                      <a:gd name="connsiteX6" fmla="*/ 8165930 w 8166764"/>
                      <a:gd name="connsiteY6" fmla="*/ 7337 h 2966825"/>
                      <a:gd name="connsiteX0" fmla="*/ 8168119 w 8168953"/>
                      <a:gd name="connsiteY0" fmla="*/ 7337 h 2966682"/>
                      <a:gd name="connsiteX1" fmla="*/ 8168953 w 8168953"/>
                      <a:gd name="connsiteY1" fmla="*/ 1636654 h 2966682"/>
                      <a:gd name="connsiteX2" fmla="*/ 4129554 w 8168953"/>
                      <a:gd name="connsiteY2" fmla="*/ 2965904 h 2966682"/>
                      <a:gd name="connsiteX3" fmla="*/ 0 w 8168953"/>
                      <a:gd name="connsiteY3" fmla="*/ 1527651 h 2966682"/>
                      <a:gd name="connsiteX4" fmla="*/ 2721 w 8168953"/>
                      <a:gd name="connsiteY4" fmla="*/ 0 h 2966682"/>
                      <a:gd name="connsiteX5" fmla="*/ 4074472 w 8168953"/>
                      <a:gd name="connsiteY5" fmla="*/ 1465296 h 2966682"/>
                      <a:gd name="connsiteX6" fmla="*/ 8168119 w 8168953"/>
                      <a:gd name="connsiteY6" fmla="*/ 7337 h 2966682"/>
                      <a:gd name="connsiteX0" fmla="*/ 8168119 w 8168953"/>
                      <a:gd name="connsiteY0" fmla="*/ 7337 h 3100377"/>
                      <a:gd name="connsiteX1" fmla="*/ 8168953 w 8168953"/>
                      <a:gd name="connsiteY1" fmla="*/ 1636654 h 3100377"/>
                      <a:gd name="connsiteX2" fmla="*/ 4118520 w 8168953"/>
                      <a:gd name="connsiteY2" fmla="*/ 3099826 h 3100377"/>
                      <a:gd name="connsiteX3" fmla="*/ 0 w 8168953"/>
                      <a:gd name="connsiteY3" fmla="*/ 1527651 h 3100377"/>
                      <a:gd name="connsiteX4" fmla="*/ 2721 w 8168953"/>
                      <a:gd name="connsiteY4" fmla="*/ 0 h 3100377"/>
                      <a:gd name="connsiteX5" fmla="*/ 4074472 w 8168953"/>
                      <a:gd name="connsiteY5" fmla="*/ 1465296 h 3100377"/>
                      <a:gd name="connsiteX6" fmla="*/ 8168119 w 8168953"/>
                      <a:gd name="connsiteY6" fmla="*/ 7337 h 3100377"/>
                      <a:gd name="connsiteX0" fmla="*/ 8168119 w 8168953"/>
                      <a:gd name="connsiteY0" fmla="*/ 7337 h 3100429"/>
                      <a:gd name="connsiteX1" fmla="*/ 8168953 w 8168953"/>
                      <a:gd name="connsiteY1" fmla="*/ 1636654 h 3100429"/>
                      <a:gd name="connsiteX2" fmla="*/ 4118520 w 8168953"/>
                      <a:gd name="connsiteY2" fmla="*/ 3099826 h 3100429"/>
                      <a:gd name="connsiteX3" fmla="*/ 0 w 8168953"/>
                      <a:gd name="connsiteY3" fmla="*/ 1527651 h 3100429"/>
                      <a:gd name="connsiteX4" fmla="*/ 2721 w 8168953"/>
                      <a:gd name="connsiteY4" fmla="*/ 0 h 3100429"/>
                      <a:gd name="connsiteX5" fmla="*/ 4074472 w 8168953"/>
                      <a:gd name="connsiteY5" fmla="*/ 1465296 h 3100429"/>
                      <a:gd name="connsiteX6" fmla="*/ 8168119 w 8168953"/>
                      <a:gd name="connsiteY6" fmla="*/ 7337 h 3100429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166683" h="3099826">
                        <a:moveTo>
                          <a:pt x="8165849" y="7337"/>
                        </a:moveTo>
                        <a:lnTo>
                          <a:pt x="8166683" y="1636654"/>
                        </a:lnTo>
                        <a:cubicBezTo>
                          <a:pt x="7917761" y="2728489"/>
                          <a:pt x="5475903" y="3100137"/>
                          <a:pt x="4116250" y="3099826"/>
                        </a:cubicBezTo>
                        <a:cubicBezTo>
                          <a:pt x="2756597" y="3099515"/>
                          <a:pt x="245424" y="2744647"/>
                          <a:pt x="8764" y="1634789"/>
                        </a:cubicBezTo>
                        <a:cubicBezTo>
                          <a:pt x="11928" y="1215900"/>
                          <a:pt x="-2713" y="418889"/>
                          <a:pt x="451" y="0"/>
                        </a:cubicBezTo>
                        <a:cubicBezTo>
                          <a:pt x="385485" y="953840"/>
                          <a:pt x="2700268" y="1437288"/>
                          <a:pt x="4061168" y="1438511"/>
                        </a:cubicBezTo>
                        <a:cubicBezTo>
                          <a:pt x="5422068" y="1439734"/>
                          <a:pt x="7793228" y="1089449"/>
                          <a:pt x="8165849" y="7337"/>
                        </a:cubicBezTo>
                        <a:close/>
                      </a:path>
                    </a:pathLst>
                  </a:cu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r>
                      <a:rPr lang="en-US" dirty="0"/>
                      <a:t>                   </a:t>
                    </a:r>
                  </a:p>
                </p:txBody>
              </p:sp>
              <p:sp>
                <p:nvSpPr>
                  <p:cNvPr id="481" name="Oval 480">
                    <a:extLst>
                      <a:ext uri="{FF2B5EF4-FFF2-40B4-BE49-F238E27FC236}">
                        <a16:creationId xmlns:a16="http://schemas.microsoft.com/office/drawing/2014/main" id="{F9BAB47F-DDD3-BE44-9A9E-FC2F67051936}"/>
                      </a:ext>
                    </a:extLst>
                  </p:cNvPr>
                  <p:cNvSpPr/>
                  <p:nvPr/>
                </p:nvSpPr>
                <p:spPr>
                  <a:xfrm>
                    <a:off x="7494729" y="2774731"/>
                    <a:ext cx="1480163" cy="579140"/>
                  </a:xfrm>
                  <a:prstGeom prst="ellipse">
                    <a:avLst/>
                  </a:pr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r>
                      <a:rPr lang="en-US" dirty="0"/>
                      <a:t>              </a:t>
                    </a:r>
                  </a:p>
                </p:txBody>
              </p:sp>
              <p:grpSp>
                <p:nvGrpSpPr>
                  <p:cNvPr id="482" name="Group 481">
                    <a:extLst>
                      <a:ext uri="{FF2B5EF4-FFF2-40B4-BE49-F238E27FC236}">
                        <a16:creationId xmlns:a16="http://schemas.microsoft.com/office/drawing/2014/main" id="{753018A5-48AB-6D40-BB99-E6281192F8DD}"/>
                      </a:ext>
                    </a:extLst>
                  </p:cNvPr>
                  <p:cNvGrpSpPr/>
                  <p:nvPr/>
                </p:nvGrpSpPr>
                <p:grpSpPr>
                  <a:xfrm>
                    <a:off x="7713663" y="2848339"/>
                    <a:ext cx="1042107" cy="425543"/>
                    <a:chOff x="7786941" y="2884917"/>
                    <a:chExt cx="897649" cy="353919"/>
                  </a:xfrm>
                </p:grpSpPr>
                <p:sp>
                  <p:nvSpPr>
                    <p:cNvPr id="483" name="Freeform 482">
                      <a:extLst>
                        <a:ext uri="{FF2B5EF4-FFF2-40B4-BE49-F238E27FC236}">
                          <a16:creationId xmlns:a16="http://schemas.microsoft.com/office/drawing/2014/main" id="{BD7DB5A0-40AC-504F-93F8-89A5617E2AE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11770" y="28849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84" name="Freeform 483">
                      <a:extLst>
                        <a:ext uri="{FF2B5EF4-FFF2-40B4-BE49-F238E27FC236}">
                          <a16:creationId xmlns:a16="http://schemas.microsoft.com/office/drawing/2014/main" id="{DBEBB83D-40BF-8849-BAAA-59AB22EA085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367548" y="30543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85" name="Freeform 484">
                      <a:extLst>
                        <a:ext uri="{FF2B5EF4-FFF2-40B4-BE49-F238E27FC236}">
                          <a16:creationId xmlns:a16="http://schemas.microsoft.com/office/drawing/2014/main" id="{18930CC0-2525-0C49-9555-463122A4FBB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786941" y="30543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86" name="Freeform 485">
                      <a:extLst>
                        <a:ext uri="{FF2B5EF4-FFF2-40B4-BE49-F238E27FC236}">
                          <a16:creationId xmlns:a16="http://schemas.microsoft.com/office/drawing/2014/main" id="{0C651989-7B8A-F043-A1B6-F47D8764FCE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95013" y="29710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</p:grpSp>
            <p:grpSp>
              <p:nvGrpSpPr>
                <p:cNvPr id="529" name="Group 528">
                  <a:extLst>
                    <a:ext uri="{FF2B5EF4-FFF2-40B4-BE49-F238E27FC236}">
                      <a16:creationId xmlns:a16="http://schemas.microsoft.com/office/drawing/2014/main" id="{DE45D3AB-47E3-364E-81D6-324D69CE101C}"/>
                    </a:ext>
                  </a:extLst>
                </p:cNvPr>
                <p:cNvGrpSpPr/>
                <p:nvPr/>
              </p:nvGrpSpPr>
              <p:grpSpPr>
                <a:xfrm>
                  <a:off x="8311520" y="5194433"/>
                  <a:ext cx="309740" cy="190838"/>
                  <a:chOff x="3668110" y="2448910"/>
                  <a:chExt cx="3794234" cy="2165130"/>
                </a:xfrm>
              </p:grpSpPr>
              <p:sp>
                <p:nvSpPr>
                  <p:cNvPr id="530" name="Rectangle 529">
                    <a:extLst>
                      <a:ext uri="{FF2B5EF4-FFF2-40B4-BE49-F238E27FC236}">
                        <a16:creationId xmlns:a16="http://schemas.microsoft.com/office/drawing/2014/main" id="{72425686-3D93-0646-A923-6ADF75485CDC}"/>
                      </a:ext>
                    </a:extLst>
                  </p:cNvPr>
                  <p:cNvSpPr/>
                  <p:nvPr/>
                </p:nvSpPr>
                <p:spPr>
                  <a:xfrm>
                    <a:off x="3668110" y="3741409"/>
                    <a:ext cx="3780587" cy="872631"/>
                  </a:xfrm>
                  <a:prstGeom prst="rect">
                    <a:avLst/>
                  </a:pr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31" name="Freeform 530">
                    <a:extLst>
                      <a:ext uri="{FF2B5EF4-FFF2-40B4-BE49-F238E27FC236}">
                        <a16:creationId xmlns:a16="http://schemas.microsoft.com/office/drawing/2014/main" id="{6ADFF160-CF04-7049-A6D4-1C789FDD39AE}"/>
                      </a:ext>
                    </a:extLst>
                  </p:cNvPr>
                  <p:cNvSpPr/>
                  <p:nvPr/>
                </p:nvSpPr>
                <p:spPr>
                  <a:xfrm>
                    <a:off x="3678620" y="2448910"/>
                    <a:ext cx="3783724" cy="1324303"/>
                  </a:xfrm>
                  <a:custGeom>
                    <a:avLst/>
                    <a:gdLst>
                      <a:gd name="connsiteX0" fmla="*/ 0 w 3783724"/>
                      <a:gd name="connsiteY0" fmla="*/ 1313793 h 1324303"/>
                      <a:gd name="connsiteX1" fmla="*/ 0 w 3783724"/>
                      <a:gd name="connsiteY1" fmla="*/ 1313793 h 1324303"/>
                      <a:gd name="connsiteX2" fmla="*/ 252248 w 3783724"/>
                      <a:gd name="connsiteY2" fmla="*/ 0 h 1324303"/>
                      <a:gd name="connsiteX3" fmla="*/ 3415862 w 3783724"/>
                      <a:gd name="connsiteY3" fmla="*/ 21020 h 1324303"/>
                      <a:gd name="connsiteX4" fmla="*/ 3783724 w 3783724"/>
                      <a:gd name="connsiteY4" fmla="*/ 1324303 h 1324303"/>
                      <a:gd name="connsiteX5" fmla="*/ 0 w 3783724"/>
                      <a:gd name="connsiteY5" fmla="*/ 1313793 h 13243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783724" h="1324303">
                        <a:moveTo>
                          <a:pt x="0" y="1313793"/>
                        </a:moveTo>
                        <a:lnTo>
                          <a:pt x="0" y="1313793"/>
                        </a:lnTo>
                        <a:lnTo>
                          <a:pt x="252248" y="0"/>
                        </a:lnTo>
                        <a:lnTo>
                          <a:pt x="3415862" y="21020"/>
                        </a:lnTo>
                        <a:lnTo>
                          <a:pt x="3783724" y="1324303"/>
                        </a:lnTo>
                        <a:lnTo>
                          <a:pt x="0" y="1313793"/>
                        </a:lnTo>
                        <a:close/>
                      </a:path>
                    </a:pathLst>
                  </a:cu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grpSp>
                <p:nvGrpSpPr>
                  <p:cNvPr id="532" name="Group 531">
                    <a:extLst>
                      <a:ext uri="{FF2B5EF4-FFF2-40B4-BE49-F238E27FC236}">
                        <a16:creationId xmlns:a16="http://schemas.microsoft.com/office/drawing/2014/main" id="{AFDD9D33-8D17-F840-A9A5-3807DD3BA314}"/>
                      </a:ext>
                    </a:extLst>
                  </p:cNvPr>
                  <p:cNvGrpSpPr/>
                  <p:nvPr/>
                </p:nvGrpSpPr>
                <p:grpSpPr>
                  <a:xfrm>
                    <a:off x="3941378" y="2603243"/>
                    <a:ext cx="3202061" cy="1066110"/>
                    <a:chOff x="7939341" y="3037317"/>
                    <a:chExt cx="897649" cy="353919"/>
                  </a:xfrm>
                </p:grpSpPr>
                <p:sp>
                  <p:nvSpPr>
                    <p:cNvPr id="533" name="Freeform 532">
                      <a:extLst>
                        <a:ext uri="{FF2B5EF4-FFF2-40B4-BE49-F238E27FC236}">
                          <a16:creationId xmlns:a16="http://schemas.microsoft.com/office/drawing/2014/main" id="{3AF3452D-972F-6944-8123-ECA4288786D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964170" y="30373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534" name="Freeform 533">
                      <a:extLst>
                        <a:ext uri="{FF2B5EF4-FFF2-40B4-BE49-F238E27FC236}">
                          <a16:creationId xmlns:a16="http://schemas.microsoft.com/office/drawing/2014/main" id="{BA43E42C-CD9B-1744-BEEC-9E664114AC8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519948" y="32067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535" name="Freeform 534">
                      <a:extLst>
                        <a:ext uri="{FF2B5EF4-FFF2-40B4-BE49-F238E27FC236}">
                          <a16:creationId xmlns:a16="http://schemas.microsoft.com/office/drawing/2014/main" id="{42EF7BB0-4257-F646-805E-AFBA92B62F9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939341" y="32067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536" name="Freeform 535">
                      <a:extLst>
                        <a:ext uri="{FF2B5EF4-FFF2-40B4-BE49-F238E27FC236}">
                          <a16:creationId xmlns:a16="http://schemas.microsoft.com/office/drawing/2014/main" id="{95AEC175-56C0-C14B-9DC5-693400B124A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047413" y="31234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</p:grpSp>
            <p:grpSp>
              <p:nvGrpSpPr>
                <p:cNvPr id="463" name="Group 462">
                  <a:extLst>
                    <a:ext uri="{FF2B5EF4-FFF2-40B4-BE49-F238E27FC236}">
                      <a16:creationId xmlns:a16="http://schemas.microsoft.com/office/drawing/2014/main" id="{A8C4B740-B92E-8942-8EF4-347710C32F2C}"/>
                    </a:ext>
                  </a:extLst>
                </p:cNvPr>
                <p:cNvGrpSpPr/>
                <p:nvPr/>
              </p:nvGrpSpPr>
              <p:grpSpPr>
                <a:xfrm>
                  <a:off x="9247893" y="4775686"/>
                  <a:ext cx="393760" cy="218578"/>
                  <a:chOff x="7493876" y="2774731"/>
                  <a:chExt cx="1481958" cy="894622"/>
                </a:xfrm>
              </p:grpSpPr>
              <p:sp>
                <p:nvSpPr>
                  <p:cNvPr id="464" name="Freeform 463">
                    <a:extLst>
                      <a:ext uri="{FF2B5EF4-FFF2-40B4-BE49-F238E27FC236}">
                        <a16:creationId xmlns:a16="http://schemas.microsoft.com/office/drawing/2014/main" id="{71A9C1C2-E4A0-D74C-8C05-2AD307E7B3ED}"/>
                      </a:ext>
                    </a:extLst>
                  </p:cNvPr>
                  <p:cNvSpPr/>
                  <p:nvPr/>
                </p:nvSpPr>
                <p:spPr>
                  <a:xfrm>
                    <a:off x="7493876" y="3084399"/>
                    <a:ext cx="1481958" cy="584954"/>
                  </a:xfrm>
                  <a:custGeom>
                    <a:avLst/>
                    <a:gdLst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76538 w 8176538"/>
                      <a:gd name="connsiteY0" fmla="*/ 0 h 2638097"/>
                      <a:gd name="connsiteX1" fmla="*/ 8176538 w 8176538"/>
                      <a:gd name="connsiteY1" fmla="*/ 1271752 h 2638097"/>
                      <a:gd name="connsiteX2" fmla="*/ 4088015 w 8176538"/>
                      <a:gd name="connsiteY2" fmla="*/ 2638097 h 2638097"/>
                      <a:gd name="connsiteX3" fmla="*/ 0 w 8176538"/>
                      <a:gd name="connsiteY3" fmla="*/ 1269888 h 2638097"/>
                      <a:gd name="connsiteX4" fmla="*/ 20511 w 8176538"/>
                      <a:gd name="connsiteY4" fmla="*/ 147145 h 2638097"/>
                      <a:gd name="connsiteX5" fmla="*/ 4088015 w 8176538"/>
                      <a:gd name="connsiteY5" fmla="*/ 1566042 h 2638097"/>
                      <a:gd name="connsiteX6" fmla="*/ 8176538 w 8176538"/>
                      <a:gd name="connsiteY6" fmla="*/ 0 h 2638097"/>
                      <a:gd name="connsiteX0" fmla="*/ 8176538 w 8176538"/>
                      <a:gd name="connsiteY0" fmla="*/ 0 h 2772020"/>
                      <a:gd name="connsiteX1" fmla="*/ 8176538 w 8176538"/>
                      <a:gd name="connsiteY1" fmla="*/ 1271752 h 2772020"/>
                      <a:gd name="connsiteX2" fmla="*/ 4099034 w 8176538"/>
                      <a:gd name="connsiteY2" fmla="*/ 2772020 h 2772020"/>
                      <a:gd name="connsiteX3" fmla="*/ 0 w 8176538"/>
                      <a:gd name="connsiteY3" fmla="*/ 1269888 h 2772020"/>
                      <a:gd name="connsiteX4" fmla="*/ 20511 w 8176538"/>
                      <a:gd name="connsiteY4" fmla="*/ 147145 h 2772020"/>
                      <a:gd name="connsiteX5" fmla="*/ 4088015 w 8176538"/>
                      <a:gd name="connsiteY5" fmla="*/ 1566042 h 2772020"/>
                      <a:gd name="connsiteX6" fmla="*/ 8176538 w 8176538"/>
                      <a:gd name="connsiteY6" fmla="*/ 0 h 2772020"/>
                      <a:gd name="connsiteX0" fmla="*/ 8176538 w 8176538"/>
                      <a:gd name="connsiteY0" fmla="*/ 0 h 2772339"/>
                      <a:gd name="connsiteX1" fmla="*/ 8176538 w 8176538"/>
                      <a:gd name="connsiteY1" fmla="*/ 1378890 h 2772339"/>
                      <a:gd name="connsiteX2" fmla="*/ 4099034 w 8176538"/>
                      <a:gd name="connsiteY2" fmla="*/ 2772020 h 2772339"/>
                      <a:gd name="connsiteX3" fmla="*/ 0 w 8176538"/>
                      <a:gd name="connsiteY3" fmla="*/ 1269888 h 2772339"/>
                      <a:gd name="connsiteX4" fmla="*/ 20511 w 8176538"/>
                      <a:gd name="connsiteY4" fmla="*/ 147145 h 2772339"/>
                      <a:gd name="connsiteX5" fmla="*/ 4088015 w 8176538"/>
                      <a:gd name="connsiteY5" fmla="*/ 1566042 h 2772339"/>
                      <a:gd name="connsiteX6" fmla="*/ 8176538 w 8176538"/>
                      <a:gd name="connsiteY6" fmla="*/ 0 h 2772339"/>
                      <a:gd name="connsiteX0" fmla="*/ 8176538 w 8176538"/>
                      <a:gd name="connsiteY0" fmla="*/ 0 h 2825888"/>
                      <a:gd name="connsiteX1" fmla="*/ 8176538 w 8176538"/>
                      <a:gd name="connsiteY1" fmla="*/ 1378890 h 2825888"/>
                      <a:gd name="connsiteX2" fmla="*/ 4099034 w 8176538"/>
                      <a:gd name="connsiteY2" fmla="*/ 2825590 h 2825888"/>
                      <a:gd name="connsiteX3" fmla="*/ 0 w 8176538"/>
                      <a:gd name="connsiteY3" fmla="*/ 1269888 h 2825888"/>
                      <a:gd name="connsiteX4" fmla="*/ 20511 w 8176538"/>
                      <a:gd name="connsiteY4" fmla="*/ 147145 h 2825888"/>
                      <a:gd name="connsiteX5" fmla="*/ 4088015 w 8176538"/>
                      <a:gd name="connsiteY5" fmla="*/ 1566042 h 2825888"/>
                      <a:gd name="connsiteX6" fmla="*/ 8176538 w 8176538"/>
                      <a:gd name="connsiteY6" fmla="*/ 0 h 2825888"/>
                      <a:gd name="connsiteX0" fmla="*/ 8165518 w 8165518"/>
                      <a:gd name="connsiteY0" fmla="*/ 0 h 2825606"/>
                      <a:gd name="connsiteX1" fmla="*/ 8165518 w 8165518"/>
                      <a:gd name="connsiteY1" fmla="*/ 1378890 h 2825606"/>
                      <a:gd name="connsiteX2" fmla="*/ 4088014 w 8165518"/>
                      <a:gd name="connsiteY2" fmla="*/ 2825590 h 2825606"/>
                      <a:gd name="connsiteX3" fmla="*/ 0 w 8165518"/>
                      <a:gd name="connsiteY3" fmla="*/ 1403811 h 2825606"/>
                      <a:gd name="connsiteX4" fmla="*/ 9491 w 8165518"/>
                      <a:gd name="connsiteY4" fmla="*/ 147145 h 2825606"/>
                      <a:gd name="connsiteX5" fmla="*/ 4076995 w 8165518"/>
                      <a:gd name="connsiteY5" fmla="*/ 1566042 h 2825606"/>
                      <a:gd name="connsiteX6" fmla="*/ 8165518 w 8165518"/>
                      <a:gd name="connsiteY6" fmla="*/ 0 h 2825606"/>
                      <a:gd name="connsiteX0" fmla="*/ 8165518 w 8165518"/>
                      <a:gd name="connsiteY0" fmla="*/ 0 h 2879174"/>
                      <a:gd name="connsiteX1" fmla="*/ 8165518 w 8165518"/>
                      <a:gd name="connsiteY1" fmla="*/ 1378890 h 2879174"/>
                      <a:gd name="connsiteX2" fmla="*/ 4132092 w 8165518"/>
                      <a:gd name="connsiteY2" fmla="*/ 2879159 h 2879174"/>
                      <a:gd name="connsiteX3" fmla="*/ 0 w 8165518"/>
                      <a:gd name="connsiteY3" fmla="*/ 1403811 h 2879174"/>
                      <a:gd name="connsiteX4" fmla="*/ 9491 w 8165518"/>
                      <a:gd name="connsiteY4" fmla="*/ 147145 h 2879174"/>
                      <a:gd name="connsiteX5" fmla="*/ 4076995 w 8165518"/>
                      <a:gd name="connsiteY5" fmla="*/ 1566042 h 2879174"/>
                      <a:gd name="connsiteX6" fmla="*/ 8165518 w 8165518"/>
                      <a:gd name="connsiteY6" fmla="*/ 0 h 2879174"/>
                      <a:gd name="connsiteX0" fmla="*/ 8165518 w 8176537"/>
                      <a:gd name="connsiteY0" fmla="*/ 0 h 2879410"/>
                      <a:gd name="connsiteX1" fmla="*/ 8176537 w 8176537"/>
                      <a:gd name="connsiteY1" fmla="*/ 1499420 h 2879410"/>
                      <a:gd name="connsiteX2" fmla="*/ 4132092 w 8176537"/>
                      <a:gd name="connsiteY2" fmla="*/ 2879159 h 2879410"/>
                      <a:gd name="connsiteX3" fmla="*/ 0 w 8176537"/>
                      <a:gd name="connsiteY3" fmla="*/ 1403811 h 2879410"/>
                      <a:gd name="connsiteX4" fmla="*/ 9491 w 8176537"/>
                      <a:gd name="connsiteY4" fmla="*/ 147145 h 2879410"/>
                      <a:gd name="connsiteX5" fmla="*/ 4076995 w 8176537"/>
                      <a:gd name="connsiteY5" fmla="*/ 1566042 h 2879410"/>
                      <a:gd name="connsiteX6" fmla="*/ 8165518 w 8176537"/>
                      <a:gd name="connsiteY6" fmla="*/ 0 h 2879410"/>
                      <a:gd name="connsiteX0" fmla="*/ 8165518 w 8176537"/>
                      <a:gd name="connsiteY0" fmla="*/ 0 h 2879262"/>
                      <a:gd name="connsiteX1" fmla="*/ 8176537 w 8176537"/>
                      <a:gd name="connsiteY1" fmla="*/ 1499420 h 2879262"/>
                      <a:gd name="connsiteX2" fmla="*/ 4132092 w 8176537"/>
                      <a:gd name="connsiteY2" fmla="*/ 2879159 h 2879262"/>
                      <a:gd name="connsiteX3" fmla="*/ 0 w 8176537"/>
                      <a:gd name="connsiteY3" fmla="*/ 1403811 h 2879262"/>
                      <a:gd name="connsiteX4" fmla="*/ 9491 w 8176537"/>
                      <a:gd name="connsiteY4" fmla="*/ 147145 h 2879262"/>
                      <a:gd name="connsiteX5" fmla="*/ 4076995 w 8176537"/>
                      <a:gd name="connsiteY5" fmla="*/ 1566042 h 2879262"/>
                      <a:gd name="connsiteX6" fmla="*/ 8165518 w 8176537"/>
                      <a:gd name="connsiteY6" fmla="*/ 0 h 2879262"/>
                      <a:gd name="connsiteX0" fmla="*/ 8165518 w 8176537"/>
                      <a:gd name="connsiteY0" fmla="*/ 0 h 2879163"/>
                      <a:gd name="connsiteX1" fmla="*/ 8176537 w 8176537"/>
                      <a:gd name="connsiteY1" fmla="*/ 1499420 h 2879163"/>
                      <a:gd name="connsiteX2" fmla="*/ 4132092 w 8176537"/>
                      <a:gd name="connsiteY2" fmla="*/ 2879159 h 2879163"/>
                      <a:gd name="connsiteX3" fmla="*/ 0 w 8176537"/>
                      <a:gd name="connsiteY3" fmla="*/ 1510948 h 2879163"/>
                      <a:gd name="connsiteX4" fmla="*/ 9491 w 8176537"/>
                      <a:gd name="connsiteY4" fmla="*/ 147145 h 2879163"/>
                      <a:gd name="connsiteX5" fmla="*/ 4076995 w 8176537"/>
                      <a:gd name="connsiteY5" fmla="*/ 1566042 h 2879163"/>
                      <a:gd name="connsiteX6" fmla="*/ 8165518 w 8176537"/>
                      <a:gd name="connsiteY6" fmla="*/ 0 h 2879163"/>
                      <a:gd name="connsiteX0" fmla="*/ 8165518 w 8198577"/>
                      <a:gd name="connsiteY0" fmla="*/ 0 h 2879451"/>
                      <a:gd name="connsiteX1" fmla="*/ 8198577 w 8198577"/>
                      <a:gd name="connsiteY1" fmla="*/ 1606558 h 2879451"/>
                      <a:gd name="connsiteX2" fmla="*/ 4132092 w 8198577"/>
                      <a:gd name="connsiteY2" fmla="*/ 2879159 h 2879451"/>
                      <a:gd name="connsiteX3" fmla="*/ 0 w 8198577"/>
                      <a:gd name="connsiteY3" fmla="*/ 1510948 h 2879451"/>
                      <a:gd name="connsiteX4" fmla="*/ 9491 w 8198577"/>
                      <a:gd name="connsiteY4" fmla="*/ 147145 h 2879451"/>
                      <a:gd name="connsiteX5" fmla="*/ 4076995 w 8198577"/>
                      <a:gd name="connsiteY5" fmla="*/ 1566042 h 2879451"/>
                      <a:gd name="connsiteX6" fmla="*/ 8165518 w 8198577"/>
                      <a:gd name="connsiteY6" fmla="*/ 0 h 2879451"/>
                      <a:gd name="connsiteX0" fmla="*/ 8165518 w 8165518"/>
                      <a:gd name="connsiteY0" fmla="*/ 0 h 2880066"/>
                      <a:gd name="connsiteX1" fmla="*/ 8165518 w 8165518"/>
                      <a:gd name="connsiteY1" fmla="*/ 1673520 h 2880066"/>
                      <a:gd name="connsiteX2" fmla="*/ 4132092 w 8165518"/>
                      <a:gd name="connsiteY2" fmla="*/ 2879159 h 2880066"/>
                      <a:gd name="connsiteX3" fmla="*/ 0 w 8165518"/>
                      <a:gd name="connsiteY3" fmla="*/ 1510948 h 2880066"/>
                      <a:gd name="connsiteX4" fmla="*/ 9491 w 8165518"/>
                      <a:gd name="connsiteY4" fmla="*/ 147145 h 2880066"/>
                      <a:gd name="connsiteX5" fmla="*/ 4076995 w 8165518"/>
                      <a:gd name="connsiteY5" fmla="*/ 1566042 h 2880066"/>
                      <a:gd name="connsiteX6" fmla="*/ 8165518 w 8165518"/>
                      <a:gd name="connsiteY6" fmla="*/ 0 h 2880066"/>
                      <a:gd name="connsiteX0" fmla="*/ 8156794 w 8156794"/>
                      <a:gd name="connsiteY0" fmla="*/ 0 h 2879270"/>
                      <a:gd name="connsiteX1" fmla="*/ 8156794 w 8156794"/>
                      <a:gd name="connsiteY1" fmla="*/ 1673520 h 2879270"/>
                      <a:gd name="connsiteX2" fmla="*/ 4123368 w 8156794"/>
                      <a:gd name="connsiteY2" fmla="*/ 2879159 h 2879270"/>
                      <a:gd name="connsiteX3" fmla="*/ 2295 w 8156794"/>
                      <a:gd name="connsiteY3" fmla="*/ 1618086 h 2879270"/>
                      <a:gd name="connsiteX4" fmla="*/ 767 w 8156794"/>
                      <a:gd name="connsiteY4" fmla="*/ 147145 h 2879270"/>
                      <a:gd name="connsiteX5" fmla="*/ 4068271 w 8156794"/>
                      <a:gd name="connsiteY5" fmla="*/ 1566042 h 2879270"/>
                      <a:gd name="connsiteX6" fmla="*/ 8156794 w 8156794"/>
                      <a:gd name="connsiteY6" fmla="*/ 0 h 287927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20"/>
                      <a:gd name="connsiteX1" fmla="*/ 8156794 w 8156794"/>
                      <a:gd name="connsiteY1" fmla="*/ 1673520 h 2973020"/>
                      <a:gd name="connsiteX2" fmla="*/ 4134388 w 8156794"/>
                      <a:gd name="connsiteY2" fmla="*/ 2972904 h 2973020"/>
                      <a:gd name="connsiteX3" fmla="*/ 2295 w 8156794"/>
                      <a:gd name="connsiteY3" fmla="*/ 1618086 h 2973020"/>
                      <a:gd name="connsiteX4" fmla="*/ 767 w 8156794"/>
                      <a:gd name="connsiteY4" fmla="*/ 147145 h 2973020"/>
                      <a:gd name="connsiteX5" fmla="*/ 4068271 w 8156794"/>
                      <a:gd name="connsiteY5" fmla="*/ 1566042 h 2973020"/>
                      <a:gd name="connsiteX6" fmla="*/ 8156794 w 8156794"/>
                      <a:gd name="connsiteY6" fmla="*/ 0 h 2973020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141"/>
                      <a:gd name="connsiteX1" fmla="*/ 8156794 w 8156794"/>
                      <a:gd name="connsiteY1" fmla="*/ 1673520 h 2973141"/>
                      <a:gd name="connsiteX2" fmla="*/ 4134388 w 8156794"/>
                      <a:gd name="connsiteY2" fmla="*/ 2972904 h 2973141"/>
                      <a:gd name="connsiteX3" fmla="*/ 2295 w 8156794"/>
                      <a:gd name="connsiteY3" fmla="*/ 1618086 h 2973141"/>
                      <a:gd name="connsiteX4" fmla="*/ 767 w 8156794"/>
                      <a:gd name="connsiteY4" fmla="*/ 147145 h 2973141"/>
                      <a:gd name="connsiteX5" fmla="*/ 4068271 w 8156794"/>
                      <a:gd name="connsiteY5" fmla="*/ 1566042 h 2973141"/>
                      <a:gd name="connsiteX6" fmla="*/ 8156794 w 8156794"/>
                      <a:gd name="connsiteY6" fmla="*/ 0 h 2973141"/>
                      <a:gd name="connsiteX0" fmla="*/ 8156794 w 8156794"/>
                      <a:gd name="connsiteY0" fmla="*/ 0 h 3066827"/>
                      <a:gd name="connsiteX1" fmla="*/ 8156794 w 8156794"/>
                      <a:gd name="connsiteY1" fmla="*/ 1673520 h 3066827"/>
                      <a:gd name="connsiteX2" fmla="*/ 4123353 w 8156794"/>
                      <a:gd name="connsiteY2" fmla="*/ 3066650 h 3066827"/>
                      <a:gd name="connsiteX3" fmla="*/ 2295 w 8156794"/>
                      <a:gd name="connsiteY3" fmla="*/ 1618086 h 3066827"/>
                      <a:gd name="connsiteX4" fmla="*/ 767 w 8156794"/>
                      <a:gd name="connsiteY4" fmla="*/ 147145 h 3066827"/>
                      <a:gd name="connsiteX5" fmla="*/ 4068271 w 8156794"/>
                      <a:gd name="connsiteY5" fmla="*/ 1566042 h 3066827"/>
                      <a:gd name="connsiteX6" fmla="*/ 8156794 w 8156794"/>
                      <a:gd name="connsiteY6" fmla="*/ 0 h 3066827"/>
                      <a:gd name="connsiteX0" fmla="*/ 8123689 w 8156794"/>
                      <a:gd name="connsiteY0" fmla="*/ 0 h 2999866"/>
                      <a:gd name="connsiteX1" fmla="*/ 8156794 w 8156794"/>
                      <a:gd name="connsiteY1" fmla="*/ 1606559 h 2999866"/>
                      <a:gd name="connsiteX2" fmla="*/ 4123353 w 8156794"/>
                      <a:gd name="connsiteY2" fmla="*/ 2999689 h 2999866"/>
                      <a:gd name="connsiteX3" fmla="*/ 2295 w 8156794"/>
                      <a:gd name="connsiteY3" fmla="*/ 1551125 h 2999866"/>
                      <a:gd name="connsiteX4" fmla="*/ 767 w 8156794"/>
                      <a:gd name="connsiteY4" fmla="*/ 80184 h 2999866"/>
                      <a:gd name="connsiteX5" fmla="*/ 4068271 w 8156794"/>
                      <a:gd name="connsiteY5" fmla="*/ 1499081 h 2999866"/>
                      <a:gd name="connsiteX6" fmla="*/ 8123689 w 8156794"/>
                      <a:gd name="connsiteY6" fmla="*/ 0 h 2999866"/>
                      <a:gd name="connsiteX0" fmla="*/ 8167828 w 8167828"/>
                      <a:gd name="connsiteY0" fmla="*/ 0 h 3026651"/>
                      <a:gd name="connsiteX1" fmla="*/ 8156794 w 8167828"/>
                      <a:gd name="connsiteY1" fmla="*/ 1633344 h 3026651"/>
                      <a:gd name="connsiteX2" fmla="*/ 4123353 w 8167828"/>
                      <a:gd name="connsiteY2" fmla="*/ 3026474 h 3026651"/>
                      <a:gd name="connsiteX3" fmla="*/ 2295 w 8167828"/>
                      <a:gd name="connsiteY3" fmla="*/ 1577910 h 3026651"/>
                      <a:gd name="connsiteX4" fmla="*/ 767 w 8167828"/>
                      <a:gd name="connsiteY4" fmla="*/ 106969 h 3026651"/>
                      <a:gd name="connsiteX5" fmla="*/ 4068271 w 8167828"/>
                      <a:gd name="connsiteY5" fmla="*/ 1525866 h 3026651"/>
                      <a:gd name="connsiteX6" fmla="*/ 8167828 w 8167828"/>
                      <a:gd name="connsiteY6" fmla="*/ 0 h 3026651"/>
                      <a:gd name="connsiteX0" fmla="*/ 8167828 w 8167828"/>
                      <a:gd name="connsiteY0" fmla="*/ 0 h 3027228"/>
                      <a:gd name="connsiteX1" fmla="*/ 8145760 w 8167828"/>
                      <a:gd name="connsiteY1" fmla="*/ 1686913 h 3027228"/>
                      <a:gd name="connsiteX2" fmla="*/ 4123353 w 8167828"/>
                      <a:gd name="connsiteY2" fmla="*/ 3026474 h 3027228"/>
                      <a:gd name="connsiteX3" fmla="*/ 2295 w 8167828"/>
                      <a:gd name="connsiteY3" fmla="*/ 1577910 h 3027228"/>
                      <a:gd name="connsiteX4" fmla="*/ 767 w 8167828"/>
                      <a:gd name="connsiteY4" fmla="*/ 106969 h 3027228"/>
                      <a:gd name="connsiteX5" fmla="*/ 4068271 w 8167828"/>
                      <a:gd name="connsiteY5" fmla="*/ 1525866 h 3027228"/>
                      <a:gd name="connsiteX6" fmla="*/ 8167828 w 8167828"/>
                      <a:gd name="connsiteY6" fmla="*/ 0 h 3027228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23689 w 8145760"/>
                      <a:gd name="connsiteY0" fmla="*/ 13560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9 w 8145760"/>
                      <a:gd name="connsiteY6" fmla="*/ 13560 h 2920259"/>
                      <a:gd name="connsiteX0" fmla="*/ 8178863 w 8178863"/>
                      <a:gd name="connsiteY0" fmla="*/ 26952 h 2920259"/>
                      <a:gd name="connsiteX1" fmla="*/ 8145760 w 8178863"/>
                      <a:gd name="connsiteY1" fmla="*/ 1579944 h 2920259"/>
                      <a:gd name="connsiteX2" fmla="*/ 4123353 w 8178863"/>
                      <a:gd name="connsiteY2" fmla="*/ 2919505 h 2920259"/>
                      <a:gd name="connsiteX3" fmla="*/ 2295 w 8178863"/>
                      <a:gd name="connsiteY3" fmla="*/ 1470941 h 2920259"/>
                      <a:gd name="connsiteX4" fmla="*/ 767 w 8178863"/>
                      <a:gd name="connsiteY4" fmla="*/ 0 h 2920259"/>
                      <a:gd name="connsiteX5" fmla="*/ 4068271 w 8178863"/>
                      <a:gd name="connsiteY5" fmla="*/ 1418897 h 2920259"/>
                      <a:gd name="connsiteX6" fmla="*/ 8178863 w 8178863"/>
                      <a:gd name="connsiteY6" fmla="*/ 26952 h 2920259"/>
                      <a:gd name="connsiteX0" fmla="*/ 8167827 w 8167827"/>
                      <a:gd name="connsiteY0" fmla="*/ 40343 h 2920259"/>
                      <a:gd name="connsiteX1" fmla="*/ 8145760 w 8167827"/>
                      <a:gd name="connsiteY1" fmla="*/ 1579944 h 2920259"/>
                      <a:gd name="connsiteX2" fmla="*/ 4123353 w 8167827"/>
                      <a:gd name="connsiteY2" fmla="*/ 2919505 h 2920259"/>
                      <a:gd name="connsiteX3" fmla="*/ 2295 w 8167827"/>
                      <a:gd name="connsiteY3" fmla="*/ 1470941 h 2920259"/>
                      <a:gd name="connsiteX4" fmla="*/ 767 w 8167827"/>
                      <a:gd name="connsiteY4" fmla="*/ 0 h 2920259"/>
                      <a:gd name="connsiteX5" fmla="*/ 4068271 w 8167827"/>
                      <a:gd name="connsiteY5" fmla="*/ 1418897 h 2920259"/>
                      <a:gd name="connsiteX6" fmla="*/ 8167827 w 8167827"/>
                      <a:gd name="connsiteY6" fmla="*/ 40343 h 2920259"/>
                      <a:gd name="connsiteX0" fmla="*/ 8123687 w 8145760"/>
                      <a:gd name="connsiteY0" fmla="*/ 53735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7 w 8145760"/>
                      <a:gd name="connsiteY6" fmla="*/ 53735 h 2920259"/>
                      <a:gd name="connsiteX0" fmla="*/ 8161918 w 8161918"/>
                      <a:gd name="connsiteY0" fmla="*/ 0 h 2943855"/>
                      <a:gd name="connsiteX1" fmla="*/ 8145760 w 8161918"/>
                      <a:gd name="connsiteY1" fmla="*/ 1603540 h 2943855"/>
                      <a:gd name="connsiteX2" fmla="*/ 4123353 w 8161918"/>
                      <a:gd name="connsiteY2" fmla="*/ 2943101 h 2943855"/>
                      <a:gd name="connsiteX3" fmla="*/ 2295 w 8161918"/>
                      <a:gd name="connsiteY3" fmla="*/ 1494537 h 2943855"/>
                      <a:gd name="connsiteX4" fmla="*/ 767 w 8161918"/>
                      <a:gd name="connsiteY4" fmla="*/ 23596 h 2943855"/>
                      <a:gd name="connsiteX5" fmla="*/ 4068271 w 8161918"/>
                      <a:gd name="connsiteY5" fmla="*/ 1442493 h 2943855"/>
                      <a:gd name="connsiteX6" fmla="*/ 8161918 w 8161918"/>
                      <a:gd name="connsiteY6" fmla="*/ 0 h 2943855"/>
                      <a:gd name="connsiteX0" fmla="*/ 8144926 w 8145760"/>
                      <a:gd name="connsiteY0" fmla="*/ 43424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44926 w 8145760"/>
                      <a:gd name="connsiteY6" fmla="*/ 43424 h 2920259"/>
                      <a:gd name="connsiteX0" fmla="*/ 8161918 w 8161918"/>
                      <a:gd name="connsiteY0" fmla="*/ 0 h 2959321"/>
                      <a:gd name="connsiteX1" fmla="*/ 8145760 w 8161918"/>
                      <a:gd name="connsiteY1" fmla="*/ 1619006 h 2959321"/>
                      <a:gd name="connsiteX2" fmla="*/ 4123353 w 8161918"/>
                      <a:gd name="connsiteY2" fmla="*/ 2958567 h 2959321"/>
                      <a:gd name="connsiteX3" fmla="*/ 2295 w 8161918"/>
                      <a:gd name="connsiteY3" fmla="*/ 1510003 h 2959321"/>
                      <a:gd name="connsiteX4" fmla="*/ 767 w 8161918"/>
                      <a:gd name="connsiteY4" fmla="*/ 39062 h 2959321"/>
                      <a:gd name="connsiteX5" fmla="*/ 4068271 w 8161918"/>
                      <a:gd name="connsiteY5" fmla="*/ 1457959 h 2959321"/>
                      <a:gd name="connsiteX6" fmla="*/ 8161918 w 8161918"/>
                      <a:gd name="connsiteY6" fmla="*/ 0 h 2959321"/>
                      <a:gd name="connsiteX0" fmla="*/ 8161918 w 8162752"/>
                      <a:gd name="connsiteY0" fmla="*/ 0 h 2959488"/>
                      <a:gd name="connsiteX1" fmla="*/ 8162752 w 8162752"/>
                      <a:gd name="connsiteY1" fmla="*/ 1629317 h 2959488"/>
                      <a:gd name="connsiteX2" fmla="*/ 4123353 w 8162752"/>
                      <a:gd name="connsiteY2" fmla="*/ 2958567 h 2959488"/>
                      <a:gd name="connsiteX3" fmla="*/ 2295 w 8162752"/>
                      <a:gd name="connsiteY3" fmla="*/ 1510003 h 2959488"/>
                      <a:gd name="connsiteX4" fmla="*/ 767 w 8162752"/>
                      <a:gd name="connsiteY4" fmla="*/ 39062 h 2959488"/>
                      <a:gd name="connsiteX5" fmla="*/ 4068271 w 8162752"/>
                      <a:gd name="connsiteY5" fmla="*/ 1457959 h 2959488"/>
                      <a:gd name="connsiteX6" fmla="*/ 8161918 w 8162752"/>
                      <a:gd name="connsiteY6" fmla="*/ 0 h 2959488"/>
                      <a:gd name="connsiteX0" fmla="*/ 8165930 w 8166764"/>
                      <a:gd name="connsiteY0" fmla="*/ 7337 h 2966825"/>
                      <a:gd name="connsiteX1" fmla="*/ 8166764 w 8166764"/>
                      <a:gd name="connsiteY1" fmla="*/ 1636654 h 2966825"/>
                      <a:gd name="connsiteX2" fmla="*/ 4127365 w 8166764"/>
                      <a:gd name="connsiteY2" fmla="*/ 2965904 h 2966825"/>
                      <a:gd name="connsiteX3" fmla="*/ 6307 w 8166764"/>
                      <a:gd name="connsiteY3" fmla="*/ 1517340 h 2966825"/>
                      <a:gd name="connsiteX4" fmla="*/ 532 w 8166764"/>
                      <a:gd name="connsiteY4" fmla="*/ 0 h 2966825"/>
                      <a:gd name="connsiteX5" fmla="*/ 4072283 w 8166764"/>
                      <a:gd name="connsiteY5" fmla="*/ 1465296 h 2966825"/>
                      <a:gd name="connsiteX6" fmla="*/ 8165930 w 8166764"/>
                      <a:gd name="connsiteY6" fmla="*/ 7337 h 2966825"/>
                      <a:gd name="connsiteX0" fmla="*/ 8168119 w 8168953"/>
                      <a:gd name="connsiteY0" fmla="*/ 7337 h 2966682"/>
                      <a:gd name="connsiteX1" fmla="*/ 8168953 w 8168953"/>
                      <a:gd name="connsiteY1" fmla="*/ 1636654 h 2966682"/>
                      <a:gd name="connsiteX2" fmla="*/ 4129554 w 8168953"/>
                      <a:gd name="connsiteY2" fmla="*/ 2965904 h 2966682"/>
                      <a:gd name="connsiteX3" fmla="*/ 0 w 8168953"/>
                      <a:gd name="connsiteY3" fmla="*/ 1527651 h 2966682"/>
                      <a:gd name="connsiteX4" fmla="*/ 2721 w 8168953"/>
                      <a:gd name="connsiteY4" fmla="*/ 0 h 2966682"/>
                      <a:gd name="connsiteX5" fmla="*/ 4074472 w 8168953"/>
                      <a:gd name="connsiteY5" fmla="*/ 1465296 h 2966682"/>
                      <a:gd name="connsiteX6" fmla="*/ 8168119 w 8168953"/>
                      <a:gd name="connsiteY6" fmla="*/ 7337 h 2966682"/>
                      <a:gd name="connsiteX0" fmla="*/ 8168119 w 8168953"/>
                      <a:gd name="connsiteY0" fmla="*/ 7337 h 3100377"/>
                      <a:gd name="connsiteX1" fmla="*/ 8168953 w 8168953"/>
                      <a:gd name="connsiteY1" fmla="*/ 1636654 h 3100377"/>
                      <a:gd name="connsiteX2" fmla="*/ 4118520 w 8168953"/>
                      <a:gd name="connsiteY2" fmla="*/ 3099826 h 3100377"/>
                      <a:gd name="connsiteX3" fmla="*/ 0 w 8168953"/>
                      <a:gd name="connsiteY3" fmla="*/ 1527651 h 3100377"/>
                      <a:gd name="connsiteX4" fmla="*/ 2721 w 8168953"/>
                      <a:gd name="connsiteY4" fmla="*/ 0 h 3100377"/>
                      <a:gd name="connsiteX5" fmla="*/ 4074472 w 8168953"/>
                      <a:gd name="connsiteY5" fmla="*/ 1465296 h 3100377"/>
                      <a:gd name="connsiteX6" fmla="*/ 8168119 w 8168953"/>
                      <a:gd name="connsiteY6" fmla="*/ 7337 h 3100377"/>
                      <a:gd name="connsiteX0" fmla="*/ 8168119 w 8168953"/>
                      <a:gd name="connsiteY0" fmla="*/ 7337 h 3100429"/>
                      <a:gd name="connsiteX1" fmla="*/ 8168953 w 8168953"/>
                      <a:gd name="connsiteY1" fmla="*/ 1636654 h 3100429"/>
                      <a:gd name="connsiteX2" fmla="*/ 4118520 w 8168953"/>
                      <a:gd name="connsiteY2" fmla="*/ 3099826 h 3100429"/>
                      <a:gd name="connsiteX3" fmla="*/ 0 w 8168953"/>
                      <a:gd name="connsiteY3" fmla="*/ 1527651 h 3100429"/>
                      <a:gd name="connsiteX4" fmla="*/ 2721 w 8168953"/>
                      <a:gd name="connsiteY4" fmla="*/ 0 h 3100429"/>
                      <a:gd name="connsiteX5" fmla="*/ 4074472 w 8168953"/>
                      <a:gd name="connsiteY5" fmla="*/ 1465296 h 3100429"/>
                      <a:gd name="connsiteX6" fmla="*/ 8168119 w 8168953"/>
                      <a:gd name="connsiteY6" fmla="*/ 7337 h 3100429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166683" h="3099826">
                        <a:moveTo>
                          <a:pt x="8165849" y="7337"/>
                        </a:moveTo>
                        <a:lnTo>
                          <a:pt x="8166683" y="1636654"/>
                        </a:lnTo>
                        <a:cubicBezTo>
                          <a:pt x="7917761" y="2728489"/>
                          <a:pt x="5475903" y="3100137"/>
                          <a:pt x="4116250" y="3099826"/>
                        </a:cubicBezTo>
                        <a:cubicBezTo>
                          <a:pt x="2756597" y="3099515"/>
                          <a:pt x="245424" y="2744647"/>
                          <a:pt x="8764" y="1634789"/>
                        </a:cubicBezTo>
                        <a:cubicBezTo>
                          <a:pt x="11928" y="1215900"/>
                          <a:pt x="-2713" y="418889"/>
                          <a:pt x="451" y="0"/>
                        </a:cubicBezTo>
                        <a:cubicBezTo>
                          <a:pt x="385485" y="953840"/>
                          <a:pt x="2700268" y="1437288"/>
                          <a:pt x="4061168" y="1438511"/>
                        </a:cubicBezTo>
                        <a:cubicBezTo>
                          <a:pt x="5422068" y="1439734"/>
                          <a:pt x="7793228" y="1089449"/>
                          <a:pt x="8165849" y="7337"/>
                        </a:cubicBezTo>
                        <a:close/>
                      </a:path>
                    </a:pathLst>
                  </a:cu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r>
                      <a:rPr lang="en-US" dirty="0"/>
                      <a:t>                   </a:t>
                    </a:r>
                  </a:p>
                </p:txBody>
              </p:sp>
              <p:sp>
                <p:nvSpPr>
                  <p:cNvPr id="465" name="Oval 464">
                    <a:extLst>
                      <a:ext uri="{FF2B5EF4-FFF2-40B4-BE49-F238E27FC236}">
                        <a16:creationId xmlns:a16="http://schemas.microsoft.com/office/drawing/2014/main" id="{0F366A03-D9E7-9F45-99D3-1CAC10EE2C74}"/>
                      </a:ext>
                    </a:extLst>
                  </p:cNvPr>
                  <p:cNvSpPr/>
                  <p:nvPr/>
                </p:nvSpPr>
                <p:spPr>
                  <a:xfrm>
                    <a:off x="7494729" y="2774731"/>
                    <a:ext cx="1480163" cy="579140"/>
                  </a:xfrm>
                  <a:prstGeom prst="ellipse">
                    <a:avLst/>
                  </a:pr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r>
                      <a:rPr lang="en-US" dirty="0"/>
                      <a:t>              </a:t>
                    </a:r>
                  </a:p>
                </p:txBody>
              </p:sp>
              <p:grpSp>
                <p:nvGrpSpPr>
                  <p:cNvPr id="466" name="Group 465">
                    <a:extLst>
                      <a:ext uri="{FF2B5EF4-FFF2-40B4-BE49-F238E27FC236}">
                        <a16:creationId xmlns:a16="http://schemas.microsoft.com/office/drawing/2014/main" id="{10CB8A50-A713-2549-9F44-B792D2C30CA4}"/>
                      </a:ext>
                    </a:extLst>
                  </p:cNvPr>
                  <p:cNvGrpSpPr/>
                  <p:nvPr/>
                </p:nvGrpSpPr>
                <p:grpSpPr>
                  <a:xfrm>
                    <a:off x="7713663" y="2848339"/>
                    <a:ext cx="1042107" cy="425543"/>
                    <a:chOff x="7786941" y="2884917"/>
                    <a:chExt cx="897649" cy="353919"/>
                  </a:xfrm>
                </p:grpSpPr>
                <p:sp>
                  <p:nvSpPr>
                    <p:cNvPr id="467" name="Freeform 466">
                      <a:extLst>
                        <a:ext uri="{FF2B5EF4-FFF2-40B4-BE49-F238E27FC236}">
                          <a16:creationId xmlns:a16="http://schemas.microsoft.com/office/drawing/2014/main" id="{DC4E3153-8354-1145-82FC-C287EF5FE6C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11770" y="28849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68" name="Freeform 467">
                      <a:extLst>
                        <a:ext uri="{FF2B5EF4-FFF2-40B4-BE49-F238E27FC236}">
                          <a16:creationId xmlns:a16="http://schemas.microsoft.com/office/drawing/2014/main" id="{99B3C81B-87BA-1A4F-BCAD-DF0EF9C582C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367548" y="30543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69" name="Freeform 468">
                      <a:extLst>
                        <a:ext uri="{FF2B5EF4-FFF2-40B4-BE49-F238E27FC236}">
                          <a16:creationId xmlns:a16="http://schemas.microsoft.com/office/drawing/2014/main" id="{DEEA64E4-A29A-E742-B32E-C111E6BF422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786941" y="30543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70" name="Freeform 469">
                      <a:extLst>
                        <a:ext uri="{FF2B5EF4-FFF2-40B4-BE49-F238E27FC236}">
                          <a16:creationId xmlns:a16="http://schemas.microsoft.com/office/drawing/2014/main" id="{43676372-2E7B-9445-80AD-B31686FE67E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95013" y="29710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</p:grpSp>
            <p:pic>
              <p:nvPicPr>
                <p:cNvPr id="146" name="Picture 1065" descr="antenna_stylized">
                  <a:extLst>
                    <a:ext uri="{FF2B5EF4-FFF2-40B4-BE49-F238E27FC236}">
                      <a16:creationId xmlns:a16="http://schemas.microsoft.com/office/drawing/2014/main" id="{EC1E8FF9-A5AB-904A-91B8-DF4938260532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9201681" y="5852809"/>
                  <a:ext cx="307702" cy="1688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497" name="Picture 1065" descr="antenna_stylized">
                  <a:extLst>
                    <a:ext uri="{FF2B5EF4-FFF2-40B4-BE49-F238E27FC236}">
                      <a16:creationId xmlns:a16="http://schemas.microsoft.com/office/drawing/2014/main" id="{87938519-94DB-D545-A29A-7EDE5E412B2B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9534746" y="5795138"/>
                  <a:ext cx="316707" cy="13896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</p:grpSp>
        <p:grpSp>
          <p:nvGrpSpPr>
            <p:cNvPr id="17" name="Group 16">
              <a:extLst>
                <a:ext uri="{FF2B5EF4-FFF2-40B4-BE49-F238E27FC236}">
                  <a16:creationId xmlns:a16="http://schemas.microsoft.com/office/drawing/2014/main" id="{9A6A6CC5-7ABD-A145-ADF0-F2AD445BC11E}"/>
                </a:ext>
              </a:extLst>
            </p:cNvPr>
            <p:cNvGrpSpPr/>
            <p:nvPr/>
          </p:nvGrpSpPr>
          <p:grpSpPr>
            <a:xfrm>
              <a:off x="10925982" y="4188911"/>
              <a:ext cx="657413" cy="451816"/>
              <a:chOff x="10925982" y="4188911"/>
              <a:chExt cx="657413" cy="451816"/>
            </a:xfrm>
          </p:grpSpPr>
          <p:grpSp>
            <p:nvGrpSpPr>
              <p:cNvPr id="375" name="Group 374">
                <a:extLst>
                  <a:ext uri="{FF2B5EF4-FFF2-40B4-BE49-F238E27FC236}">
                    <a16:creationId xmlns:a16="http://schemas.microsoft.com/office/drawing/2014/main" id="{433FEDDB-405E-DB4E-815F-55EE9E62EF1A}"/>
                  </a:ext>
                </a:extLst>
              </p:cNvPr>
              <p:cNvGrpSpPr/>
              <p:nvPr/>
            </p:nvGrpSpPr>
            <p:grpSpPr>
              <a:xfrm>
                <a:off x="11093556" y="4188911"/>
                <a:ext cx="489839" cy="451816"/>
                <a:chOff x="5103720" y="2693365"/>
                <a:chExt cx="611650" cy="414788"/>
              </a:xfrm>
            </p:grpSpPr>
            <p:cxnSp>
              <p:nvCxnSpPr>
                <p:cNvPr id="376" name="Straight Connector 375">
                  <a:extLst>
                    <a:ext uri="{FF2B5EF4-FFF2-40B4-BE49-F238E27FC236}">
                      <a16:creationId xmlns:a16="http://schemas.microsoft.com/office/drawing/2014/main" id="{1D164102-BE0D-AF40-9A7B-7F2B261B2C20}"/>
                    </a:ext>
                  </a:extLst>
                </p:cNvPr>
                <p:cNvCxnSpPr/>
                <p:nvPr/>
              </p:nvCxnSpPr>
              <p:spPr>
                <a:xfrm>
                  <a:off x="5103720" y="2914214"/>
                  <a:ext cx="232559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378" name="Group 377">
                  <a:extLst>
                    <a:ext uri="{FF2B5EF4-FFF2-40B4-BE49-F238E27FC236}">
                      <a16:creationId xmlns:a16="http://schemas.microsoft.com/office/drawing/2014/main" id="{9018E7EF-EB96-424D-962A-FEB80B43946F}"/>
                    </a:ext>
                  </a:extLst>
                </p:cNvPr>
                <p:cNvGrpSpPr/>
                <p:nvPr/>
              </p:nvGrpSpPr>
              <p:grpSpPr>
                <a:xfrm>
                  <a:off x="5275406" y="2693365"/>
                  <a:ext cx="439964" cy="414788"/>
                  <a:chOff x="5275406" y="2711455"/>
                  <a:chExt cx="452949" cy="405518"/>
                </a:xfrm>
              </p:grpSpPr>
              <p:pic>
                <p:nvPicPr>
                  <p:cNvPr id="379" name="Picture 378" descr="server_rack.png">
                    <a:extLst>
                      <a:ext uri="{FF2B5EF4-FFF2-40B4-BE49-F238E27FC236}">
                        <a16:creationId xmlns:a16="http://schemas.microsoft.com/office/drawing/2014/main" id="{C865CB27-BCE1-654B-9519-9B39D4CB587D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2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537367" y="2770786"/>
                    <a:ext cx="190988" cy="313366"/>
                  </a:xfrm>
                  <a:prstGeom prst="rect">
                    <a:avLst/>
                  </a:prstGeom>
                </p:spPr>
              </p:pic>
              <p:pic>
                <p:nvPicPr>
                  <p:cNvPr id="380" name="Picture 379" descr="server_rack.png">
                    <a:extLst>
                      <a:ext uri="{FF2B5EF4-FFF2-40B4-BE49-F238E27FC236}">
                        <a16:creationId xmlns:a16="http://schemas.microsoft.com/office/drawing/2014/main" id="{41D005B5-0BAE-3E48-A2D4-576E4F7B9467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2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275406" y="2764002"/>
                    <a:ext cx="190988" cy="313366"/>
                  </a:xfrm>
                  <a:prstGeom prst="rect">
                    <a:avLst/>
                  </a:prstGeom>
                </p:spPr>
              </p:pic>
              <p:pic>
                <p:nvPicPr>
                  <p:cNvPr id="381" name="Picture 380" descr="server_rack.png">
                    <a:extLst>
                      <a:ext uri="{FF2B5EF4-FFF2-40B4-BE49-F238E27FC236}">
                        <a16:creationId xmlns:a16="http://schemas.microsoft.com/office/drawing/2014/main" id="{89060F4D-6C40-724C-BD1E-F12A5CA65DE7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2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385676" y="2711455"/>
                    <a:ext cx="247152" cy="405518"/>
                  </a:xfrm>
                  <a:prstGeom prst="rect">
                    <a:avLst/>
                  </a:prstGeom>
                </p:spPr>
              </p:pic>
            </p:grpSp>
          </p:grpSp>
          <p:grpSp>
            <p:nvGrpSpPr>
              <p:cNvPr id="447" name="Group 446">
                <a:extLst>
                  <a:ext uri="{FF2B5EF4-FFF2-40B4-BE49-F238E27FC236}">
                    <a16:creationId xmlns:a16="http://schemas.microsoft.com/office/drawing/2014/main" id="{314E0C43-2359-9440-BEF9-9E1924BED605}"/>
                  </a:ext>
                </a:extLst>
              </p:cNvPr>
              <p:cNvGrpSpPr/>
              <p:nvPr/>
            </p:nvGrpSpPr>
            <p:grpSpPr>
              <a:xfrm>
                <a:off x="10925982" y="4369125"/>
                <a:ext cx="228295" cy="120400"/>
                <a:chOff x="7493876" y="2774731"/>
                <a:chExt cx="1481958" cy="894622"/>
              </a:xfrm>
            </p:grpSpPr>
            <p:sp>
              <p:nvSpPr>
                <p:cNvPr id="448" name="Freeform 447">
                  <a:extLst>
                    <a:ext uri="{FF2B5EF4-FFF2-40B4-BE49-F238E27FC236}">
                      <a16:creationId xmlns:a16="http://schemas.microsoft.com/office/drawing/2014/main" id="{9737FFD7-2DCB-A148-A405-977351501C2B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r>
                    <a:rPr lang="en-US" dirty="0"/>
                    <a:t>                   </a:t>
                  </a:r>
                </a:p>
              </p:txBody>
            </p:sp>
            <p:sp>
              <p:nvSpPr>
                <p:cNvPr id="449" name="Oval 448">
                  <a:extLst>
                    <a:ext uri="{FF2B5EF4-FFF2-40B4-BE49-F238E27FC236}">
                      <a16:creationId xmlns:a16="http://schemas.microsoft.com/office/drawing/2014/main" id="{9739DB09-38E5-A347-93BF-13C80AD84539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r>
                    <a:rPr lang="en-US" dirty="0"/>
                    <a:t>              </a:t>
                  </a:r>
                </a:p>
              </p:txBody>
            </p:sp>
            <p:grpSp>
              <p:nvGrpSpPr>
                <p:cNvPr id="450" name="Group 449">
                  <a:extLst>
                    <a:ext uri="{FF2B5EF4-FFF2-40B4-BE49-F238E27FC236}">
                      <a16:creationId xmlns:a16="http://schemas.microsoft.com/office/drawing/2014/main" id="{04079280-378E-384D-9681-BF41B82BF6CB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451" name="Freeform 450">
                    <a:extLst>
                      <a:ext uri="{FF2B5EF4-FFF2-40B4-BE49-F238E27FC236}">
                        <a16:creationId xmlns:a16="http://schemas.microsoft.com/office/drawing/2014/main" id="{914AA044-3657-1448-A5E9-2F003DC03F6B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52" name="Freeform 451">
                    <a:extLst>
                      <a:ext uri="{FF2B5EF4-FFF2-40B4-BE49-F238E27FC236}">
                        <a16:creationId xmlns:a16="http://schemas.microsoft.com/office/drawing/2014/main" id="{29FDF0B8-7E9A-1F4D-8C99-CE1C68A1345F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53" name="Freeform 452">
                    <a:extLst>
                      <a:ext uri="{FF2B5EF4-FFF2-40B4-BE49-F238E27FC236}">
                        <a16:creationId xmlns:a16="http://schemas.microsoft.com/office/drawing/2014/main" id="{49A96193-2E73-4C43-843C-2C8C4DCEE478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54" name="Freeform 453">
                    <a:extLst>
                      <a:ext uri="{FF2B5EF4-FFF2-40B4-BE49-F238E27FC236}">
                        <a16:creationId xmlns:a16="http://schemas.microsoft.com/office/drawing/2014/main" id="{F5358318-953E-E249-9021-E0B5DF66E3B3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</p:grpSp>
      </p:grpSp>
      <p:grpSp>
        <p:nvGrpSpPr>
          <p:cNvPr id="7" name="Group 6">
            <a:extLst>
              <a:ext uri="{FF2B5EF4-FFF2-40B4-BE49-F238E27FC236}">
                <a16:creationId xmlns:a16="http://schemas.microsoft.com/office/drawing/2014/main" id="{94D09F97-D3D9-764B-B75B-ED7B4816D5B9}"/>
              </a:ext>
            </a:extLst>
          </p:cNvPr>
          <p:cNvGrpSpPr/>
          <p:nvPr/>
        </p:nvGrpSpPr>
        <p:grpSpPr>
          <a:xfrm>
            <a:off x="7380480" y="1798646"/>
            <a:ext cx="4322981" cy="3874447"/>
            <a:chOff x="11448552" y="1676017"/>
            <a:chExt cx="4322981" cy="3874447"/>
          </a:xfrm>
        </p:grpSpPr>
        <p:sp>
          <p:nvSpPr>
            <p:cNvPr id="609" name="Oval 608">
              <a:extLst>
                <a:ext uri="{FF2B5EF4-FFF2-40B4-BE49-F238E27FC236}">
                  <a16:creationId xmlns:a16="http://schemas.microsoft.com/office/drawing/2014/main" id="{8000236D-4FCB-8E42-8443-B60A47AB111C}"/>
                </a:ext>
              </a:extLst>
            </p:cNvPr>
            <p:cNvSpPr/>
            <p:nvPr/>
          </p:nvSpPr>
          <p:spPr>
            <a:xfrm>
              <a:off x="11548524" y="3627656"/>
              <a:ext cx="1007401" cy="448210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10" name="Oval 609">
              <a:extLst>
                <a:ext uri="{FF2B5EF4-FFF2-40B4-BE49-F238E27FC236}">
                  <a16:creationId xmlns:a16="http://schemas.microsoft.com/office/drawing/2014/main" id="{D2A0E321-E076-5E4B-B83B-757AFB1A4CEA}"/>
                </a:ext>
              </a:extLst>
            </p:cNvPr>
            <p:cNvSpPr/>
            <p:nvPr/>
          </p:nvSpPr>
          <p:spPr>
            <a:xfrm rot="1622536">
              <a:off x="12634901" y="5270789"/>
              <a:ext cx="887739" cy="161724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13" name="Oval 612">
              <a:extLst>
                <a:ext uri="{FF2B5EF4-FFF2-40B4-BE49-F238E27FC236}">
                  <a16:creationId xmlns:a16="http://schemas.microsoft.com/office/drawing/2014/main" id="{651092E3-127F-B747-AC6B-A506BBC80C9F}"/>
                </a:ext>
              </a:extLst>
            </p:cNvPr>
            <p:cNvSpPr/>
            <p:nvPr/>
          </p:nvSpPr>
          <p:spPr>
            <a:xfrm>
              <a:off x="12775958" y="1847944"/>
              <a:ext cx="473396" cy="244212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33" name="Oval 632">
              <a:extLst>
                <a:ext uri="{FF2B5EF4-FFF2-40B4-BE49-F238E27FC236}">
                  <a16:creationId xmlns:a16="http://schemas.microsoft.com/office/drawing/2014/main" id="{C302BF23-8204-FB46-A78D-495CB59FC0FB}"/>
                </a:ext>
              </a:extLst>
            </p:cNvPr>
            <p:cNvSpPr/>
            <p:nvPr/>
          </p:nvSpPr>
          <p:spPr>
            <a:xfrm>
              <a:off x="12669374" y="4563454"/>
              <a:ext cx="1698836" cy="510069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35" name="Oval 634">
              <a:extLst>
                <a:ext uri="{FF2B5EF4-FFF2-40B4-BE49-F238E27FC236}">
                  <a16:creationId xmlns:a16="http://schemas.microsoft.com/office/drawing/2014/main" id="{78E6AF30-B350-C649-8449-B69F6002DF42}"/>
                </a:ext>
              </a:extLst>
            </p:cNvPr>
            <p:cNvSpPr/>
            <p:nvPr/>
          </p:nvSpPr>
          <p:spPr>
            <a:xfrm>
              <a:off x="12239699" y="4881027"/>
              <a:ext cx="660040" cy="553827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36" name="Oval 635">
              <a:extLst>
                <a:ext uri="{FF2B5EF4-FFF2-40B4-BE49-F238E27FC236}">
                  <a16:creationId xmlns:a16="http://schemas.microsoft.com/office/drawing/2014/main" id="{33196CF4-E8B7-C748-AEBE-BE1C069588D5}"/>
                </a:ext>
              </a:extLst>
            </p:cNvPr>
            <p:cNvSpPr/>
            <p:nvPr/>
          </p:nvSpPr>
          <p:spPr>
            <a:xfrm>
              <a:off x="12638017" y="2106713"/>
              <a:ext cx="503074" cy="243322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37" name="Oval 636">
              <a:extLst>
                <a:ext uri="{FF2B5EF4-FFF2-40B4-BE49-F238E27FC236}">
                  <a16:creationId xmlns:a16="http://schemas.microsoft.com/office/drawing/2014/main" id="{B8AA2F12-9606-F944-8D71-78704F4F02AC}"/>
                </a:ext>
              </a:extLst>
            </p:cNvPr>
            <p:cNvSpPr/>
            <p:nvPr/>
          </p:nvSpPr>
          <p:spPr>
            <a:xfrm>
              <a:off x="13837524" y="5040395"/>
              <a:ext cx="612303" cy="510069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38" name="Oval 637">
              <a:extLst>
                <a:ext uri="{FF2B5EF4-FFF2-40B4-BE49-F238E27FC236}">
                  <a16:creationId xmlns:a16="http://schemas.microsoft.com/office/drawing/2014/main" id="{C1E7801D-A747-164C-BE12-1FDEB3DFE743}"/>
                </a:ext>
              </a:extLst>
            </p:cNvPr>
            <p:cNvSpPr/>
            <p:nvPr/>
          </p:nvSpPr>
          <p:spPr>
            <a:xfrm rot="2528345">
              <a:off x="12297976" y="2504847"/>
              <a:ext cx="612303" cy="510069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39" name="Oval 638">
              <a:extLst>
                <a:ext uri="{FF2B5EF4-FFF2-40B4-BE49-F238E27FC236}">
                  <a16:creationId xmlns:a16="http://schemas.microsoft.com/office/drawing/2014/main" id="{DF73A1CD-668E-B544-868D-FCFA8CE79DB9}"/>
                </a:ext>
              </a:extLst>
            </p:cNvPr>
            <p:cNvSpPr/>
            <p:nvPr/>
          </p:nvSpPr>
          <p:spPr>
            <a:xfrm>
              <a:off x="11972286" y="1972003"/>
              <a:ext cx="612303" cy="754264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71" name="Oval 570">
              <a:extLst>
                <a:ext uri="{FF2B5EF4-FFF2-40B4-BE49-F238E27FC236}">
                  <a16:creationId xmlns:a16="http://schemas.microsoft.com/office/drawing/2014/main" id="{500940CE-3A4B-8544-8F75-20D608AFFFB0}"/>
                </a:ext>
              </a:extLst>
            </p:cNvPr>
            <p:cNvSpPr/>
            <p:nvPr/>
          </p:nvSpPr>
          <p:spPr>
            <a:xfrm>
              <a:off x="11792971" y="1676017"/>
              <a:ext cx="473396" cy="244212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72" name="Oval 571">
              <a:extLst>
                <a:ext uri="{FF2B5EF4-FFF2-40B4-BE49-F238E27FC236}">
                  <a16:creationId xmlns:a16="http://schemas.microsoft.com/office/drawing/2014/main" id="{E74C110B-4F40-B84E-93CB-C30BF30DDED9}"/>
                </a:ext>
              </a:extLst>
            </p:cNvPr>
            <p:cNvSpPr/>
            <p:nvPr/>
          </p:nvSpPr>
          <p:spPr>
            <a:xfrm>
              <a:off x="11448552" y="2167072"/>
              <a:ext cx="473396" cy="244212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75" name="Oval 574">
              <a:extLst>
                <a:ext uri="{FF2B5EF4-FFF2-40B4-BE49-F238E27FC236}">
                  <a16:creationId xmlns:a16="http://schemas.microsoft.com/office/drawing/2014/main" id="{2CC4CBCD-9D3E-664B-9A59-A12E27F46392}"/>
                </a:ext>
              </a:extLst>
            </p:cNvPr>
            <p:cNvSpPr/>
            <p:nvPr/>
          </p:nvSpPr>
          <p:spPr>
            <a:xfrm>
              <a:off x="11807613" y="3089587"/>
              <a:ext cx="473396" cy="244212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76" name="Oval 575">
              <a:extLst>
                <a:ext uri="{FF2B5EF4-FFF2-40B4-BE49-F238E27FC236}">
                  <a16:creationId xmlns:a16="http://schemas.microsoft.com/office/drawing/2014/main" id="{F26C818D-F631-C04E-9F69-A6D978B05150}"/>
                </a:ext>
              </a:extLst>
            </p:cNvPr>
            <p:cNvSpPr/>
            <p:nvPr/>
          </p:nvSpPr>
          <p:spPr>
            <a:xfrm>
              <a:off x="11461856" y="3203435"/>
              <a:ext cx="473396" cy="244212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40" name="Oval 639">
              <a:extLst>
                <a:ext uri="{FF2B5EF4-FFF2-40B4-BE49-F238E27FC236}">
                  <a16:creationId xmlns:a16="http://schemas.microsoft.com/office/drawing/2014/main" id="{67287325-A3CF-3F47-9A8A-8C7EE2AD7C46}"/>
                </a:ext>
              </a:extLst>
            </p:cNvPr>
            <p:cNvSpPr/>
            <p:nvPr/>
          </p:nvSpPr>
          <p:spPr>
            <a:xfrm>
              <a:off x="14880961" y="3246013"/>
              <a:ext cx="813043" cy="510069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41" name="Oval 640">
              <a:extLst>
                <a:ext uri="{FF2B5EF4-FFF2-40B4-BE49-F238E27FC236}">
                  <a16:creationId xmlns:a16="http://schemas.microsoft.com/office/drawing/2014/main" id="{0F5FBC8A-7824-B94D-A922-EFEF1B35EA37}"/>
                </a:ext>
              </a:extLst>
            </p:cNvPr>
            <p:cNvSpPr/>
            <p:nvPr/>
          </p:nvSpPr>
          <p:spPr>
            <a:xfrm>
              <a:off x="14958490" y="4026029"/>
              <a:ext cx="813043" cy="510069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642" name="Content Placeholder 2">
            <a:extLst>
              <a:ext uri="{FF2B5EF4-FFF2-40B4-BE49-F238E27FC236}">
                <a16:creationId xmlns:a16="http://schemas.microsoft.com/office/drawing/2014/main" id="{42E83185-879F-5940-902F-C059E5776B03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9285" y="1424002"/>
            <a:ext cx="5823897" cy="2635217"/>
          </a:xfrm>
        </p:spPr>
        <p:txBody>
          <a:bodyPr>
            <a:normAutofit/>
          </a:bodyPr>
          <a:lstStyle/>
          <a:p>
            <a:pPr>
              <a:spcBef>
                <a:spcPts val="600"/>
              </a:spcBef>
              <a:buNone/>
            </a:pPr>
            <a:r>
              <a:rPr lang="en-US" altLang="en-US" sz="3200" i="1" dirty="0">
                <a:solidFill>
                  <a:srgbClr val="CC0000"/>
                </a:solidFill>
                <a:ea typeface="ＭＳ Ｐゴシック" panose="020B0600070205080204" pitchFamily="34" charset="-128"/>
              </a:rPr>
              <a:t>Q: How to connect end systems to edge router?</a:t>
            </a:r>
          </a:p>
          <a:p>
            <a:pPr>
              <a:spcBef>
                <a:spcPts val="600"/>
              </a:spcBef>
              <a:buSzPct val="75000"/>
            </a:pPr>
            <a:r>
              <a:rPr lang="en-US" altLang="en-US" sz="2400" dirty="0">
                <a:ea typeface="ＭＳ Ｐゴシック" panose="020B0600070205080204" pitchFamily="34" charset="-128"/>
              </a:rPr>
              <a:t>residential access nets</a:t>
            </a:r>
          </a:p>
          <a:p>
            <a:pPr>
              <a:spcBef>
                <a:spcPts val="600"/>
              </a:spcBef>
              <a:buSzPct val="75000"/>
            </a:pPr>
            <a:r>
              <a:rPr lang="en-US" altLang="en-US" sz="2400" dirty="0">
                <a:ea typeface="ＭＳ Ｐゴシック" panose="020B0600070205080204" pitchFamily="34" charset="-128"/>
              </a:rPr>
              <a:t>institutional access networks (school, company)</a:t>
            </a:r>
          </a:p>
          <a:p>
            <a:pPr>
              <a:spcBef>
                <a:spcPts val="600"/>
              </a:spcBef>
              <a:spcAft>
                <a:spcPct val="30000"/>
              </a:spcAft>
              <a:buSzPct val="75000"/>
            </a:pPr>
            <a:r>
              <a:rPr lang="en-US" altLang="en-US" sz="2400" dirty="0">
                <a:ea typeface="ＭＳ Ｐゴシック" panose="020B0600070205080204" pitchFamily="34" charset="-128"/>
              </a:rPr>
              <a:t>mobile access networks (</a:t>
            </a:r>
            <a:r>
              <a:rPr lang="en-US" altLang="en-US" sz="2400" dirty="0" err="1">
                <a:ea typeface="ＭＳ Ｐゴシック" panose="020B0600070205080204" pitchFamily="34" charset="-128"/>
              </a:rPr>
              <a:t>WiFi</a:t>
            </a:r>
            <a:r>
              <a:rPr lang="en-US" altLang="en-US" sz="2400" dirty="0">
                <a:ea typeface="ＭＳ Ｐゴシック" panose="020B0600070205080204" pitchFamily="34" charset="-128"/>
              </a:rPr>
              <a:t>, 4G/5G)</a:t>
            </a:r>
            <a:endParaRPr lang="en-US" altLang="en-US" sz="2400" dirty="0">
              <a:solidFill>
                <a:srgbClr val="FF0000"/>
              </a:solidFill>
              <a:ea typeface="ＭＳ Ｐゴシック" panose="020B0600070205080204" pitchFamily="34" charset="-128"/>
            </a:endParaRPr>
          </a:p>
          <a:p>
            <a:pPr marL="174625" indent="0">
              <a:buSzPct val="75000"/>
              <a:buNone/>
            </a:pPr>
            <a:endParaRPr lang="en-US" altLang="en-US" dirty="0"/>
          </a:p>
          <a:p>
            <a:endParaRPr lang="en-US" dirty="0"/>
          </a:p>
        </p:txBody>
      </p:sp>
      <p:sp>
        <p:nvSpPr>
          <p:cNvPr id="496" name="Content Placeholder 2">
            <a:extLst>
              <a:ext uri="{FF2B5EF4-FFF2-40B4-BE49-F238E27FC236}">
                <a16:creationId xmlns:a16="http://schemas.microsoft.com/office/drawing/2014/main" id="{75FB7291-DE91-BB43-84BC-D0298124FC57}"/>
              </a:ext>
            </a:extLst>
          </p:cNvPr>
          <p:cNvSpPr txBox="1">
            <a:spLocks/>
          </p:cNvSpPr>
          <p:nvPr/>
        </p:nvSpPr>
        <p:spPr>
          <a:xfrm>
            <a:off x="759558" y="4154280"/>
            <a:ext cx="6495974" cy="1524639"/>
          </a:xfrm>
          <a:prstGeom prst="rect">
            <a:avLst/>
          </a:prstGeom>
        </p:spPr>
        <p:txBody>
          <a:bodyPr vert="horz" lIns="91440" tIns="45720" rIns="91440" bIns="45720" rtlCol="0">
            <a:normAutofit fontScale="92500" lnSpcReduction="10000"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None/>
            </a:pPr>
            <a:r>
              <a:rPr lang="en-US" altLang="en-US" sz="3200" i="1" dirty="0">
                <a:solidFill>
                  <a:srgbClr val="CC0000"/>
                </a:solidFill>
                <a:ea typeface="ＭＳ Ｐゴシック" panose="020B0600070205080204" pitchFamily="34" charset="-128"/>
              </a:rPr>
              <a:t>What to look for: </a:t>
            </a:r>
          </a:p>
          <a:p>
            <a:pPr>
              <a:buSzPct val="75000"/>
            </a:pPr>
            <a:r>
              <a:rPr lang="en-US" altLang="en-US" sz="2400" dirty="0">
                <a:ea typeface="ＭＳ Ｐゴシック" panose="020B0600070205080204" pitchFamily="34" charset="-128"/>
              </a:rPr>
              <a:t>transmission rate  (bits per second) of access network?</a:t>
            </a:r>
          </a:p>
          <a:p>
            <a:pPr>
              <a:buSzPct val="75000"/>
            </a:pPr>
            <a:r>
              <a:rPr lang="en-US" altLang="en-US" sz="2400" dirty="0">
                <a:ea typeface="ＭＳ Ｐゴシック" panose="020B0600070205080204" pitchFamily="34" charset="-128"/>
              </a:rPr>
              <a:t>shared or dedicated access among users?</a:t>
            </a:r>
          </a:p>
          <a:p>
            <a:pPr marL="174625" indent="0">
              <a:buSzPct val="75000"/>
              <a:buFont typeface="Wingdings" pitchFamily="2" charset="2"/>
              <a:buNone/>
            </a:pPr>
            <a:endParaRPr lang="en-US" altLang="en-US" dirty="0"/>
          </a:p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154648514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48710" y="273146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dirty="0">
                <a:ea typeface="ＭＳ Ｐゴシック" panose="020B0600070205080204" pitchFamily="34" charset="-128"/>
              </a:rPr>
              <a:t>Access networks: cable-based access</a:t>
            </a:r>
            <a:endParaRPr lang="en-US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C89035B-463A-1E40-A130-AE9AA3E3766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Introduction: 1-</a:t>
            </a:r>
            <a:fld id="{C4204591-24BD-A542-B9D5-F8D8A88D2FEE}" type="slidenum">
              <a:rPr kumimoji="0" lang="en-US" sz="1100" b="0" i="0" u="none" strike="noStrike" kern="1200" cap="none" spc="0" normalizeH="0" baseline="0" noProof="0" smtClean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14</a:t>
            </a:fld>
            <a:endParaRPr kumimoji="0" 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lumMod val="50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11" name="Rectangle 60">
            <a:extLst>
              <a:ext uri="{FF2B5EF4-FFF2-40B4-BE49-F238E27FC236}">
                <a16:creationId xmlns:a16="http://schemas.microsoft.com/office/drawing/2014/main" id="{55C1251C-79AE-8E45-A29D-D20BC725A9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97142" y="1686498"/>
            <a:ext cx="1793875" cy="925513"/>
          </a:xfrm>
          <a:prstGeom prst="rect">
            <a:avLst/>
          </a:prstGeom>
          <a:solidFill>
            <a:srgbClr val="DDDDD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612" name="Line 7">
            <a:extLst>
              <a:ext uri="{FF2B5EF4-FFF2-40B4-BE49-F238E27FC236}">
                <a16:creationId xmlns:a16="http://schemas.microsoft.com/office/drawing/2014/main" id="{29D57EF7-9FD7-8E4C-8851-986BAF26F81A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398767" y="2237361"/>
            <a:ext cx="365125" cy="15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14" name="Text Box 39">
            <a:extLst>
              <a:ext uri="{FF2B5EF4-FFF2-40B4-BE49-F238E27FC236}">
                <a16:creationId xmlns:a16="http://schemas.microsoft.com/office/drawing/2014/main" id="{E2260115-6B62-6442-BFA6-A406A51902C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60692" y="2388173"/>
            <a:ext cx="774700" cy="431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cable</a:t>
            </a:r>
          </a:p>
          <a:p>
            <a:pPr marL="0" marR="0" lvl="0" indent="0" algn="ctr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modem</a:t>
            </a:r>
          </a:p>
        </p:txBody>
      </p:sp>
      <p:sp>
        <p:nvSpPr>
          <p:cNvPr id="631" name="Text Box 41">
            <a:extLst>
              <a:ext uri="{FF2B5EF4-FFF2-40B4-BE49-F238E27FC236}">
                <a16:creationId xmlns:a16="http://schemas.microsoft.com/office/drawing/2014/main" id="{B16AC43B-CDE4-3943-992B-D7039B5F9CA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27442" y="2389761"/>
            <a:ext cx="706438" cy="2619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splitter</a:t>
            </a:r>
          </a:p>
        </p:txBody>
      </p:sp>
      <p:grpSp>
        <p:nvGrpSpPr>
          <p:cNvPr id="632" name="Group 64">
            <a:extLst>
              <a:ext uri="{FF2B5EF4-FFF2-40B4-BE49-F238E27FC236}">
                <a16:creationId xmlns:a16="http://schemas.microsoft.com/office/drawing/2014/main" id="{59FF6125-68C3-404F-958E-E497C5054413}"/>
              </a:ext>
            </a:extLst>
          </p:cNvPr>
          <p:cNvGrpSpPr>
            <a:grpSpLocks/>
          </p:cNvGrpSpPr>
          <p:nvPr/>
        </p:nvGrpSpPr>
        <p:grpSpPr bwMode="auto">
          <a:xfrm>
            <a:off x="2744842" y="2113536"/>
            <a:ext cx="614363" cy="220662"/>
            <a:chOff x="322" y="890"/>
            <a:chExt cx="872" cy="339"/>
          </a:xfrm>
        </p:grpSpPr>
        <p:sp>
          <p:nvSpPr>
            <p:cNvPr id="634" name="Rectangle 65">
              <a:extLst>
                <a:ext uri="{FF2B5EF4-FFF2-40B4-BE49-F238E27FC236}">
                  <a16:creationId xmlns:a16="http://schemas.microsoft.com/office/drawing/2014/main" id="{A04303C8-C01F-8E4D-8DD9-97A6F17FB6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2" y="1005"/>
              <a:ext cx="872" cy="224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643" name="Rectangle 66">
              <a:extLst>
                <a:ext uri="{FF2B5EF4-FFF2-40B4-BE49-F238E27FC236}">
                  <a16:creationId xmlns:a16="http://schemas.microsoft.com/office/drawing/2014/main" id="{F4E92BE5-6E50-3A42-86C7-AE2B0766F2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4" y="1073"/>
              <a:ext cx="54" cy="56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644" name="Rectangle 67">
              <a:extLst>
                <a:ext uri="{FF2B5EF4-FFF2-40B4-BE49-F238E27FC236}">
                  <a16:creationId xmlns:a16="http://schemas.microsoft.com/office/drawing/2014/main" id="{48B16CFE-F93D-134C-AA5B-0DEC4F3937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" y="1073"/>
              <a:ext cx="56" cy="56"/>
            </a:xfrm>
            <a:prstGeom prst="rect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645" name="Rectangle 68">
              <a:extLst>
                <a:ext uri="{FF2B5EF4-FFF2-40B4-BE49-F238E27FC236}">
                  <a16:creationId xmlns:a16="http://schemas.microsoft.com/office/drawing/2014/main" id="{26BB4A5D-5EA1-3D45-BD71-6DC59C9203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" y="1070"/>
              <a:ext cx="56" cy="56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646" name="Rectangle 69">
              <a:extLst>
                <a:ext uri="{FF2B5EF4-FFF2-40B4-BE49-F238E27FC236}">
                  <a16:creationId xmlns:a16="http://schemas.microsoft.com/office/drawing/2014/main" id="{85A45FB4-6297-2C4A-9FCA-EC5650EC0E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5" y="1070"/>
              <a:ext cx="56" cy="56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647" name="AutoShape 70">
              <a:extLst>
                <a:ext uri="{FF2B5EF4-FFF2-40B4-BE49-F238E27FC236}">
                  <a16:creationId xmlns:a16="http://schemas.microsoft.com/office/drawing/2014/main" id="{28F48A32-80A3-EA4F-9C35-F6F37E1D52D4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 flipH="1">
              <a:off x="322" y="890"/>
              <a:ext cx="859" cy="110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4501 w 21600"/>
                <a:gd name="T13" fmla="*/ 4516 h 21600"/>
                <a:gd name="T14" fmla="*/ 17099 w 21600"/>
                <a:gd name="T15" fmla="*/ 17084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648" name="AutoShape 72">
            <a:extLst>
              <a:ext uri="{FF2B5EF4-FFF2-40B4-BE49-F238E27FC236}">
                <a16:creationId xmlns:a16="http://schemas.microsoft.com/office/drawing/2014/main" id="{00521831-0ED5-1349-A47C-654339E42A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59017" y="1275336"/>
            <a:ext cx="2268538" cy="468312"/>
          </a:xfrm>
          <a:prstGeom prst="triangle">
            <a:avLst>
              <a:gd name="adj" fmla="val 50000"/>
            </a:avLst>
          </a:prstGeom>
          <a:solidFill>
            <a:srgbClr val="DDDDD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649" name="Rectangle 73">
            <a:extLst>
              <a:ext uri="{FF2B5EF4-FFF2-40B4-BE49-F238E27FC236}">
                <a16:creationId xmlns:a16="http://schemas.microsoft.com/office/drawing/2014/main" id="{FD3FC836-7E87-9B4B-B95B-3BA0FE84BF7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75092" y="2175448"/>
            <a:ext cx="166688" cy="144463"/>
          </a:xfrm>
          <a:prstGeom prst="rect">
            <a:avLst/>
          </a:prstGeom>
          <a:solidFill>
            <a:srgbClr val="0000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650" name="Freeform 74">
            <a:extLst>
              <a:ext uri="{FF2B5EF4-FFF2-40B4-BE49-F238E27FC236}">
                <a16:creationId xmlns:a16="http://schemas.microsoft.com/office/drawing/2014/main" id="{02BC4B2D-D64A-8743-BADC-E5942116F402}"/>
              </a:ext>
            </a:extLst>
          </p:cNvPr>
          <p:cNvSpPr>
            <a:spLocks/>
          </p:cNvSpPr>
          <p:nvPr/>
        </p:nvSpPr>
        <p:spPr bwMode="auto">
          <a:xfrm>
            <a:off x="3084567" y="1730948"/>
            <a:ext cx="479425" cy="434975"/>
          </a:xfrm>
          <a:custGeom>
            <a:avLst/>
            <a:gdLst>
              <a:gd name="T0" fmla="*/ 2147483647 w 381"/>
              <a:gd name="T1" fmla="*/ 2147483647 h 274"/>
              <a:gd name="T2" fmla="*/ 2147483647 w 381"/>
              <a:gd name="T3" fmla="*/ 2147483647 h 274"/>
              <a:gd name="T4" fmla="*/ 0 w 381"/>
              <a:gd name="T5" fmla="*/ 0 h 274"/>
              <a:gd name="T6" fmla="*/ 0 60000 65536"/>
              <a:gd name="T7" fmla="*/ 0 60000 65536"/>
              <a:gd name="T8" fmla="*/ 0 60000 65536"/>
              <a:gd name="T9" fmla="*/ 0 w 381"/>
              <a:gd name="T10" fmla="*/ 0 h 274"/>
              <a:gd name="T11" fmla="*/ 381 w 381"/>
              <a:gd name="T12" fmla="*/ 274 h 27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381" h="274">
                <a:moveTo>
                  <a:pt x="381" y="274"/>
                </a:moveTo>
                <a:lnTo>
                  <a:pt x="381" y="130"/>
                </a:lnTo>
                <a:lnTo>
                  <a:pt x="0" y="0"/>
                </a:ln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51" name="Line 95">
            <a:extLst>
              <a:ext uri="{FF2B5EF4-FFF2-40B4-BE49-F238E27FC236}">
                <a16:creationId xmlns:a16="http://schemas.microsoft.com/office/drawing/2014/main" id="{92E8BA01-B757-A445-BCC4-2A21C55AFB0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383017" y="2237361"/>
            <a:ext cx="239713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652" name="Picture 96" descr="tv">
            <a:extLst>
              <a:ext uri="{FF2B5EF4-FFF2-40B4-BE49-F238E27FC236}">
                <a16:creationId xmlns:a16="http://schemas.microsoft.com/office/drawing/2014/main" id="{06B7565B-0476-B44C-9A6B-CF79DB7BFD3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40067" y="1391223"/>
            <a:ext cx="755650" cy="6746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654" name="Group 117">
            <a:extLst>
              <a:ext uri="{FF2B5EF4-FFF2-40B4-BE49-F238E27FC236}">
                <a16:creationId xmlns:a16="http://schemas.microsoft.com/office/drawing/2014/main" id="{5F9A759B-4E1F-9A42-88D3-95E2D1ADE5D5}"/>
              </a:ext>
            </a:extLst>
          </p:cNvPr>
          <p:cNvGrpSpPr>
            <a:grpSpLocks/>
          </p:cNvGrpSpPr>
          <p:nvPr/>
        </p:nvGrpSpPr>
        <p:grpSpPr bwMode="auto">
          <a:xfrm>
            <a:off x="4116442" y="1505523"/>
            <a:ext cx="850900" cy="527050"/>
            <a:chOff x="-490" y="1664"/>
            <a:chExt cx="1429" cy="842"/>
          </a:xfrm>
        </p:grpSpPr>
        <p:sp>
          <p:nvSpPr>
            <p:cNvPr id="656" name="AutoShape 111">
              <a:extLst>
                <a:ext uri="{FF2B5EF4-FFF2-40B4-BE49-F238E27FC236}">
                  <a16:creationId xmlns:a16="http://schemas.microsoft.com/office/drawing/2014/main" id="{A37F5E29-F1C8-BD4E-B673-F4A5E1378B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490" y="1664"/>
              <a:ext cx="1429" cy="294"/>
            </a:xfrm>
            <a:prstGeom prst="triangle">
              <a:avLst>
                <a:gd name="adj" fmla="val 50000"/>
              </a:avLst>
            </a:pr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659" name="Group 116">
              <a:extLst>
                <a:ext uri="{FF2B5EF4-FFF2-40B4-BE49-F238E27FC236}">
                  <a16:creationId xmlns:a16="http://schemas.microsoft.com/office/drawing/2014/main" id="{2DA152DF-FEA3-294D-B52C-2222A7727E6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-427" y="1737"/>
              <a:ext cx="1217" cy="769"/>
              <a:chOff x="-427" y="1737"/>
              <a:chExt cx="1217" cy="769"/>
            </a:xfrm>
          </p:grpSpPr>
          <p:sp>
            <p:nvSpPr>
              <p:cNvPr id="660" name="Rectangle 99">
                <a:extLst>
                  <a:ext uri="{FF2B5EF4-FFF2-40B4-BE49-F238E27FC236}">
                    <a16:creationId xmlns:a16="http://schemas.microsoft.com/office/drawing/2014/main" id="{FEF82E20-9540-FA47-B132-B655B1AF0A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338" y="1923"/>
                <a:ext cx="1128" cy="583"/>
              </a:xfrm>
              <a:prstGeom prst="rect">
                <a:avLst/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661" name="Line 7">
                <a:extLst>
                  <a:ext uri="{FF2B5EF4-FFF2-40B4-BE49-F238E27FC236}">
                    <a16:creationId xmlns:a16="http://schemas.microsoft.com/office/drawing/2014/main" id="{B4ECB5F0-AD7E-C54C-BBB3-5E4CD32BA91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-150" y="2270"/>
                <a:ext cx="230" cy="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662" name="Group 103">
                <a:extLst>
                  <a:ext uri="{FF2B5EF4-FFF2-40B4-BE49-F238E27FC236}">
                    <a16:creationId xmlns:a16="http://schemas.microsoft.com/office/drawing/2014/main" id="{BB9980BD-7F9B-A245-B8F6-E05A608C9B8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8" y="2192"/>
                <a:ext cx="387" cy="139"/>
                <a:chOff x="322" y="890"/>
                <a:chExt cx="872" cy="339"/>
              </a:xfrm>
            </p:grpSpPr>
            <p:sp>
              <p:nvSpPr>
                <p:cNvPr id="668" name="Rectangle 104">
                  <a:extLst>
                    <a:ext uri="{FF2B5EF4-FFF2-40B4-BE49-F238E27FC236}">
                      <a16:creationId xmlns:a16="http://schemas.microsoft.com/office/drawing/2014/main" id="{CB801CDD-878F-264A-B04B-22F90AFEA56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0" y="1000"/>
                  <a:ext cx="871" cy="229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669" name="Rectangle 105">
                  <a:extLst>
                    <a:ext uri="{FF2B5EF4-FFF2-40B4-BE49-F238E27FC236}">
                      <a16:creationId xmlns:a16="http://schemas.microsoft.com/office/drawing/2014/main" id="{40EF4DE4-AB89-BF47-BE95-0FE3143D693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92" y="1074"/>
                  <a:ext cx="54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670" name="Rectangle 106">
                  <a:extLst>
                    <a:ext uri="{FF2B5EF4-FFF2-40B4-BE49-F238E27FC236}">
                      <a16:creationId xmlns:a16="http://schemas.microsoft.com/office/drawing/2014/main" id="{8A2E685A-F21F-A044-A292-443868825A0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4" y="1074"/>
                  <a:ext cx="54" cy="56"/>
                </a:xfrm>
                <a:prstGeom prst="rect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671" name="Rectangle 107">
                  <a:extLst>
                    <a:ext uri="{FF2B5EF4-FFF2-40B4-BE49-F238E27FC236}">
                      <a16:creationId xmlns:a16="http://schemas.microsoft.com/office/drawing/2014/main" id="{9CEDA3B1-67D8-8140-8400-1801AD93A45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36" y="1068"/>
                  <a:ext cx="60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672" name="Rectangle 108">
                  <a:extLst>
                    <a:ext uri="{FF2B5EF4-FFF2-40B4-BE49-F238E27FC236}">
                      <a16:creationId xmlns:a16="http://schemas.microsoft.com/office/drawing/2014/main" id="{3E0A215B-99C5-3A45-923B-3E1FCFA96F7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1068"/>
                  <a:ext cx="54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673" name="AutoShape 109">
                  <a:extLst>
                    <a:ext uri="{FF2B5EF4-FFF2-40B4-BE49-F238E27FC236}">
                      <a16:creationId xmlns:a16="http://schemas.microsoft.com/office/drawing/2014/main" id="{03427BB6-F823-1943-A491-FE684FCEF99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0800000" flipH="1">
                  <a:off x="322" y="890"/>
                  <a:ext cx="859" cy="11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w 21600"/>
                    <a:gd name="T7" fmla="*/ 0 h 2160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4501 w 21600"/>
                    <a:gd name="T13" fmla="*/ 4516 h 21600"/>
                    <a:gd name="T14" fmla="*/ 17099 w 21600"/>
                    <a:gd name="T15" fmla="*/ 17084 h 2160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600" h="21600">
                      <a:moveTo>
                        <a:pt x="0" y="0"/>
                      </a:moveTo>
                      <a:lnTo>
                        <a:pt x="5400" y="21600"/>
                      </a:lnTo>
                      <a:lnTo>
                        <a:pt x="16200" y="21600"/>
                      </a:lnTo>
                      <a:lnTo>
                        <a:pt x="2160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>
                    <a:lumMod val="75000"/>
                  </a:schemeClr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pic>
            <p:nvPicPr>
              <p:cNvPr id="663" name="Picture 110" descr="desktop_computer_stylized_small">
                <a:extLst>
                  <a:ext uri="{FF2B5EF4-FFF2-40B4-BE49-F238E27FC236}">
                    <a16:creationId xmlns:a16="http://schemas.microsoft.com/office/drawing/2014/main" id="{81C3AA03-0C7A-FE4D-8FD6-D0582D645EEF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427" y="2049"/>
                <a:ext cx="447" cy="4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664" name="Rectangle 112">
                <a:extLst>
                  <a:ext uri="{FF2B5EF4-FFF2-40B4-BE49-F238E27FC236}">
                    <a16:creationId xmlns:a16="http://schemas.microsoft.com/office/drawing/2014/main" id="{156C1929-05F3-934C-84C9-0ACB636272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8" y="2232"/>
                <a:ext cx="104" cy="91"/>
              </a:xfrm>
              <a:prstGeom prst="rect">
                <a:avLst/>
              </a:prstGeom>
              <a:solidFill>
                <a:srgbClr val="00009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665" name="Freeform 113">
                <a:extLst>
                  <a:ext uri="{FF2B5EF4-FFF2-40B4-BE49-F238E27FC236}">
                    <a16:creationId xmlns:a16="http://schemas.microsoft.com/office/drawing/2014/main" id="{5320422D-A8AF-E64D-9F26-C8B5750D9B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" y="1951"/>
                <a:ext cx="302" cy="274"/>
              </a:xfrm>
              <a:custGeom>
                <a:avLst/>
                <a:gdLst>
                  <a:gd name="T0" fmla="*/ 14 w 381"/>
                  <a:gd name="T1" fmla="*/ 274 h 274"/>
                  <a:gd name="T2" fmla="*/ 14 w 381"/>
                  <a:gd name="T3" fmla="*/ 130 h 274"/>
                  <a:gd name="T4" fmla="*/ 0 w 381"/>
                  <a:gd name="T5" fmla="*/ 0 h 274"/>
                  <a:gd name="T6" fmla="*/ 0 60000 65536"/>
                  <a:gd name="T7" fmla="*/ 0 60000 65536"/>
                  <a:gd name="T8" fmla="*/ 0 60000 65536"/>
                  <a:gd name="T9" fmla="*/ 0 w 381"/>
                  <a:gd name="T10" fmla="*/ 0 h 274"/>
                  <a:gd name="T11" fmla="*/ 381 w 381"/>
                  <a:gd name="T12" fmla="*/ 274 h 274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81" h="274">
                    <a:moveTo>
                      <a:pt x="381" y="274"/>
                    </a:moveTo>
                    <a:lnTo>
                      <a:pt x="381" y="130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66" name="Line 114">
                <a:extLst>
                  <a:ext uri="{FF2B5EF4-FFF2-40B4-BE49-F238E27FC236}">
                    <a16:creationId xmlns:a16="http://schemas.microsoft.com/office/drawing/2014/main" id="{3EDC9FDD-617A-8546-9A8D-6862867D76B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70" y="2270"/>
                <a:ext cx="152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pic>
            <p:nvPicPr>
              <p:cNvPr id="667" name="Picture 115" descr="tv">
                <a:extLst>
                  <a:ext uri="{FF2B5EF4-FFF2-40B4-BE49-F238E27FC236}">
                    <a16:creationId xmlns:a16="http://schemas.microsoft.com/office/drawing/2014/main" id="{252176B8-F3FD-5844-B5A3-7BF9CDF0010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" y="1737"/>
                <a:ext cx="476" cy="4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grpSp>
        <p:nvGrpSpPr>
          <p:cNvPr id="674" name="Group 118">
            <a:extLst>
              <a:ext uri="{FF2B5EF4-FFF2-40B4-BE49-F238E27FC236}">
                <a16:creationId xmlns:a16="http://schemas.microsoft.com/office/drawing/2014/main" id="{087367B6-4D70-604B-8798-517094B2852A}"/>
              </a:ext>
            </a:extLst>
          </p:cNvPr>
          <p:cNvGrpSpPr>
            <a:grpSpLocks/>
          </p:cNvGrpSpPr>
          <p:nvPr/>
        </p:nvGrpSpPr>
        <p:grpSpPr bwMode="auto">
          <a:xfrm>
            <a:off x="5018142" y="1499173"/>
            <a:ext cx="850900" cy="527050"/>
            <a:chOff x="-490" y="1664"/>
            <a:chExt cx="1429" cy="842"/>
          </a:xfrm>
        </p:grpSpPr>
        <p:sp>
          <p:nvSpPr>
            <p:cNvPr id="675" name="AutoShape 119">
              <a:extLst>
                <a:ext uri="{FF2B5EF4-FFF2-40B4-BE49-F238E27FC236}">
                  <a16:creationId xmlns:a16="http://schemas.microsoft.com/office/drawing/2014/main" id="{D0705D65-1E98-FB46-A6B4-9487DA18C7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490" y="1664"/>
              <a:ext cx="1429" cy="294"/>
            </a:xfrm>
            <a:prstGeom prst="triangle">
              <a:avLst>
                <a:gd name="adj" fmla="val 50000"/>
              </a:avLst>
            </a:pr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676" name="Group 120">
              <a:extLst>
                <a:ext uri="{FF2B5EF4-FFF2-40B4-BE49-F238E27FC236}">
                  <a16:creationId xmlns:a16="http://schemas.microsoft.com/office/drawing/2014/main" id="{BACFDD7A-CE89-BF4A-A529-778489B85D0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-427" y="1737"/>
              <a:ext cx="1217" cy="769"/>
              <a:chOff x="-427" y="1737"/>
              <a:chExt cx="1217" cy="769"/>
            </a:xfrm>
          </p:grpSpPr>
          <p:sp>
            <p:nvSpPr>
              <p:cNvPr id="677" name="Rectangle 121">
                <a:extLst>
                  <a:ext uri="{FF2B5EF4-FFF2-40B4-BE49-F238E27FC236}">
                    <a16:creationId xmlns:a16="http://schemas.microsoft.com/office/drawing/2014/main" id="{2E58DC0C-E3FF-9A4A-BCAA-688B1D8659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338" y="1923"/>
                <a:ext cx="1128" cy="583"/>
              </a:xfrm>
              <a:prstGeom prst="rect">
                <a:avLst/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678" name="Line 7">
                <a:extLst>
                  <a:ext uri="{FF2B5EF4-FFF2-40B4-BE49-F238E27FC236}">
                    <a16:creationId xmlns:a16="http://schemas.microsoft.com/office/drawing/2014/main" id="{22D21B4A-F92E-B047-83E1-B9AD411C62A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-150" y="2270"/>
                <a:ext cx="230" cy="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679" name="Group 123">
                <a:extLst>
                  <a:ext uri="{FF2B5EF4-FFF2-40B4-BE49-F238E27FC236}">
                    <a16:creationId xmlns:a16="http://schemas.microsoft.com/office/drawing/2014/main" id="{B7C38FD8-AEF7-474B-A4FD-027D3DB985A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8" y="2192"/>
                <a:ext cx="387" cy="139"/>
                <a:chOff x="322" y="890"/>
                <a:chExt cx="872" cy="339"/>
              </a:xfrm>
            </p:grpSpPr>
            <p:sp>
              <p:nvSpPr>
                <p:cNvPr id="685" name="Rectangle 124">
                  <a:extLst>
                    <a:ext uri="{FF2B5EF4-FFF2-40B4-BE49-F238E27FC236}">
                      <a16:creationId xmlns:a16="http://schemas.microsoft.com/office/drawing/2014/main" id="{89BC40B5-F324-084A-AAD2-E95D6012736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0" y="1000"/>
                  <a:ext cx="871" cy="229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686" name="Rectangle 125">
                  <a:extLst>
                    <a:ext uri="{FF2B5EF4-FFF2-40B4-BE49-F238E27FC236}">
                      <a16:creationId xmlns:a16="http://schemas.microsoft.com/office/drawing/2014/main" id="{F88ABF72-A8F0-4143-907E-B17400F7508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92" y="1074"/>
                  <a:ext cx="54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687" name="Rectangle 126">
                  <a:extLst>
                    <a:ext uri="{FF2B5EF4-FFF2-40B4-BE49-F238E27FC236}">
                      <a16:creationId xmlns:a16="http://schemas.microsoft.com/office/drawing/2014/main" id="{7CB754ED-8EDA-2843-9D7A-93B067C9EA6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4" y="1074"/>
                  <a:ext cx="54" cy="56"/>
                </a:xfrm>
                <a:prstGeom prst="rect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688" name="Rectangle 127">
                  <a:extLst>
                    <a:ext uri="{FF2B5EF4-FFF2-40B4-BE49-F238E27FC236}">
                      <a16:creationId xmlns:a16="http://schemas.microsoft.com/office/drawing/2014/main" id="{A34B79E6-F1DF-E74B-9FB2-88F5D6DC7E5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36" y="1068"/>
                  <a:ext cx="60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689" name="Rectangle 128">
                  <a:extLst>
                    <a:ext uri="{FF2B5EF4-FFF2-40B4-BE49-F238E27FC236}">
                      <a16:creationId xmlns:a16="http://schemas.microsoft.com/office/drawing/2014/main" id="{AD595A8F-88AF-A445-A105-4A989940941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1068"/>
                  <a:ext cx="54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690" name="AutoShape 129">
                  <a:extLst>
                    <a:ext uri="{FF2B5EF4-FFF2-40B4-BE49-F238E27FC236}">
                      <a16:creationId xmlns:a16="http://schemas.microsoft.com/office/drawing/2014/main" id="{050E52BF-49DA-324C-9803-B502A47D8F9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0800000" flipH="1">
                  <a:off x="322" y="890"/>
                  <a:ext cx="859" cy="11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w 21600"/>
                    <a:gd name="T7" fmla="*/ 0 h 2160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4501 w 21600"/>
                    <a:gd name="T13" fmla="*/ 4516 h 21600"/>
                    <a:gd name="T14" fmla="*/ 17099 w 21600"/>
                    <a:gd name="T15" fmla="*/ 17084 h 2160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600" h="21600">
                      <a:moveTo>
                        <a:pt x="0" y="0"/>
                      </a:moveTo>
                      <a:lnTo>
                        <a:pt x="5400" y="21600"/>
                      </a:lnTo>
                      <a:lnTo>
                        <a:pt x="16200" y="21600"/>
                      </a:lnTo>
                      <a:lnTo>
                        <a:pt x="2160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>
                    <a:lumMod val="75000"/>
                  </a:schemeClr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pic>
            <p:nvPicPr>
              <p:cNvPr id="680" name="Picture 130" descr="desktop_computer_stylized_small">
                <a:extLst>
                  <a:ext uri="{FF2B5EF4-FFF2-40B4-BE49-F238E27FC236}">
                    <a16:creationId xmlns:a16="http://schemas.microsoft.com/office/drawing/2014/main" id="{4C1535D7-F881-874A-B719-63A277CDC40C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427" y="2049"/>
                <a:ext cx="447" cy="4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681" name="Rectangle 131">
                <a:extLst>
                  <a:ext uri="{FF2B5EF4-FFF2-40B4-BE49-F238E27FC236}">
                    <a16:creationId xmlns:a16="http://schemas.microsoft.com/office/drawing/2014/main" id="{24165D37-4D41-4C46-9B07-0868F9F5A8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8" y="2232"/>
                <a:ext cx="104" cy="91"/>
              </a:xfrm>
              <a:prstGeom prst="rect">
                <a:avLst/>
              </a:prstGeom>
              <a:solidFill>
                <a:srgbClr val="00009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682" name="Freeform 132">
                <a:extLst>
                  <a:ext uri="{FF2B5EF4-FFF2-40B4-BE49-F238E27FC236}">
                    <a16:creationId xmlns:a16="http://schemas.microsoft.com/office/drawing/2014/main" id="{C44CEEE1-83E3-A14C-A7E9-A9F0E5741B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" y="1951"/>
                <a:ext cx="302" cy="274"/>
              </a:xfrm>
              <a:custGeom>
                <a:avLst/>
                <a:gdLst>
                  <a:gd name="T0" fmla="*/ 14 w 381"/>
                  <a:gd name="T1" fmla="*/ 274 h 274"/>
                  <a:gd name="T2" fmla="*/ 14 w 381"/>
                  <a:gd name="T3" fmla="*/ 130 h 274"/>
                  <a:gd name="T4" fmla="*/ 0 w 381"/>
                  <a:gd name="T5" fmla="*/ 0 h 274"/>
                  <a:gd name="T6" fmla="*/ 0 60000 65536"/>
                  <a:gd name="T7" fmla="*/ 0 60000 65536"/>
                  <a:gd name="T8" fmla="*/ 0 60000 65536"/>
                  <a:gd name="T9" fmla="*/ 0 w 381"/>
                  <a:gd name="T10" fmla="*/ 0 h 274"/>
                  <a:gd name="T11" fmla="*/ 381 w 381"/>
                  <a:gd name="T12" fmla="*/ 274 h 274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81" h="274">
                    <a:moveTo>
                      <a:pt x="381" y="274"/>
                    </a:moveTo>
                    <a:lnTo>
                      <a:pt x="381" y="130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83" name="Line 133">
                <a:extLst>
                  <a:ext uri="{FF2B5EF4-FFF2-40B4-BE49-F238E27FC236}">
                    <a16:creationId xmlns:a16="http://schemas.microsoft.com/office/drawing/2014/main" id="{62F2C93F-511D-3147-B8BE-81E8838762E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70" y="2270"/>
                <a:ext cx="152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pic>
            <p:nvPicPr>
              <p:cNvPr id="684" name="Picture 134" descr="tv">
                <a:extLst>
                  <a:ext uri="{FF2B5EF4-FFF2-40B4-BE49-F238E27FC236}">
                    <a16:creationId xmlns:a16="http://schemas.microsoft.com/office/drawing/2014/main" id="{BCC7F36B-9984-5F40-8042-AAFF0875E450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" y="1737"/>
                <a:ext cx="476" cy="4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grpSp>
        <p:nvGrpSpPr>
          <p:cNvPr id="691" name="Group 135">
            <a:extLst>
              <a:ext uri="{FF2B5EF4-FFF2-40B4-BE49-F238E27FC236}">
                <a16:creationId xmlns:a16="http://schemas.microsoft.com/office/drawing/2014/main" id="{B35A80F1-D0E0-F049-AF3B-A40C61B0C1DC}"/>
              </a:ext>
            </a:extLst>
          </p:cNvPr>
          <p:cNvGrpSpPr>
            <a:grpSpLocks/>
          </p:cNvGrpSpPr>
          <p:nvPr/>
        </p:nvGrpSpPr>
        <p:grpSpPr bwMode="auto">
          <a:xfrm>
            <a:off x="4203755" y="2345311"/>
            <a:ext cx="850900" cy="527050"/>
            <a:chOff x="-490" y="1664"/>
            <a:chExt cx="1429" cy="842"/>
          </a:xfrm>
        </p:grpSpPr>
        <p:sp>
          <p:nvSpPr>
            <p:cNvPr id="692" name="AutoShape 136">
              <a:extLst>
                <a:ext uri="{FF2B5EF4-FFF2-40B4-BE49-F238E27FC236}">
                  <a16:creationId xmlns:a16="http://schemas.microsoft.com/office/drawing/2014/main" id="{F38822C2-4C99-5C4E-8386-17BBD6B7D2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490" y="1664"/>
              <a:ext cx="1429" cy="294"/>
            </a:xfrm>
            <a:prstGeom prst="triangle">
              <a:avLst>
                <a:gd name="adj" fmla="val 50000"/>
              </a:avLst>
            </a:pr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693" name="Group 137">
              <a:extLst>
                <a:ext uri="{FF2B5EF4-FFF2-40B4-BE49-F238E27FC236}">
                  <a16:creationId xmlns:a16="http://schemas.microsoft.com/office/drawing/2014/main" id="{280A7536-2297-7545-8BD8-ACCAE36D208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-427" y="1737"/>
              <a:ext cx="1217" cy="769"/>
              <a:chOff x="-427" y="1737"/>
              <a:chExt cx="1217" cy="769"/>
            </a:xfrm>
          </p:grpSpPr>
          <p:sp>
            <p:nvSpPr>
              <p:cNvPr id="694" name="Rectangle 138">
                <a:extLst>
                  <a:ext uri="{FF2B5EF4-FFF2-40B4-BE49-F238E27FC236}">
                    <a16:creationId xmlns:a16="http://schemas.microsoft.com/office/drawing/2014/main" id="{FD4AA4EA-1734-E548-8AAE-E12D871545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338" y="1923"/>
                <a:ext cx="1128" cy="583"/>
              </a:xfrm>
              <a:prstGeom prst="rect">
                <a:avLst/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695" name="Line 7">
                <a:extLst>
                  <a:ext uri="{FF2B5EF4-FFF2-40B4-BE49-F238E27FC236}">
                    <a16:creationId xmlns:a16="http://schemas.microsoft.com/office/drawing/2014/main" id="{770E1C91-B880-D946-BC70-EE5844E3C4C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-150" y="2270"/>
                <a:ext cx="230" cy="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696" name="Group 140">
                <a:extLst>
                  <a:ext uri="{FF2B5EF4-FFF2-40B4-BE49-F238E27FC236}">
                    <a16:creationId xmlns:a16="http://schemas.microsoft.com/office/drawing/2014/main" id="{B7E245A3-5E8E-A74D-AF55-7D6A9DF0318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8" y="2192"/>
                <a:ext cx="387" cy="139"/>
                <a:chOff x="322" y="890"/>
                <a:chExt cx="872" cy="339"/>
              </a:xfrm>
            </p:grpSpPr>
            <p:sp>
              <p:nvSpPr>
                <p:cNvPr id="702" name="Rectangle 141">
                  <a:extLst>
                    <a:ext uri="{FF2B5EF4-FFF2-40B4-BE49-F238E27FC236}">
                      <a16:creationId xmlns:a16="http://schemas.microsoft.com/office/drawing/2014/main" id="{E8CA17C2-65F4-C847-A921-177D38C81B8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0" y="1000"/>
                  <a:ext cx="871" cy="229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703" name="Rectangle 142">
                  <a:extLst>
                    <a:ext uri="{FF2B5EF4-FFF2-40B4-BE49-F238E27FC236}">
                      <a16:creationId xmlns:a16="http://schemas.microsoft.com/office/drawing/2014/main" id="{0248A613-8BF9-744E-A64D-D564AF82529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92" y="1074"/>
                  <a:ext cx="54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704" name="Rectangle 143">
                  <a:extLst>
                    <a:ext uri="{FF2B5EF4-FFF2-40B4-BE49-F238E27FC236}">
                      <a16:creationId xmlns:a16="http://schemas.microsoft.com/office/drawing/2014/main" id="{406CCBDD-EEEE-1D45-AA33-2EBE6279F4C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4" y="1074"/>
                  <a:ext cx="54" cy="56"/>
                </a:xfrm>
                <a:prstGeom prst="rect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705" name="Rectangle 144">
                  <a:extLst>
                    <a:ext uri="{FF2B5EF4-FFF2-40B4-BE49-F238E27FC236}">
                      <a16:creationId xmlns:a16="http://schemas.microsoft.com/office/drawing/2014/main" id="{977402B9-0CBB-0D4B-B4B0-9589408E2B8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36" y="1068"/>
                  <a:ext cx="60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706" name="Rectangle 145">
                  <a:extLst>
                    <a:ext uri="{FF2B5EF4-FFF2-40B4-BE49-F238E27FC236}">
                      <a16:creationId xmlns:a16="http://schemas.microsoft.com/office/drawing/2014/main" id="{3D3165A8-FF26-134E-9F1C-A7A20F77AF0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1068"/>
                  <a:ext cx="54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707" name="AutoShape 146">
                  <a:extLst>
                    <a:ext uri="{FF2B5EF4-FFF2-40B4-BE49-F238E27FC236}">
                      <a16:creationId xmlns:a16="http://schemas.microsoft.com/office/drawing/2014/main" id="{EC84391B-1851-544C-B2BC-7C592248BE2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0800000" flipH="1">
                  <a:off x="322" y="890"/>
                  <a:ext cx="859" cy="11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w 21600"/>
                    <a:gd name="T7" fmla="*/ 0 h 2160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4501 w 21600"/>
                    <a:gd name="T13" fmla="*/ 4516 h 21600"/>
                    <a:gd name="T14" fmla="*/ 17099 w 21600"/>
                    <a:gd name="T15" fmla="*/ 17084 h 2160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600" h="21600">
                      <a:moveTo>
                        <a:pt x="0" y="0"/>
                      </a:moveTo>
                      <a:lnTo>
                        <a:pt x="5400" y="21600"/>
                      </a:lnTo>
                      <a:lnTo>
                        <a:pt x="16200" y="21600"/>
                      </a:lnTo>
                      <a:lnTo>
                        <a:pt x="2160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>
                    <a:lumMod val="75000"/>
                  </a:schemeClr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pic>
            <p:nvPicPr>
              <p:cNvPr id="697" name="Picture 147" descr="desktop_computer_stylized_small">
                <a:extLst>
                  <a:ext uri="{FF2B5EF4-FFF2-40B4-BE49-F238E27FC236}">
                    <a16:creationId xmlns:a16="http://schemas.microsoft.com/office/drawing/2014/main" id="{E527FB23-79FC-7A4B-A986-12E7037C92E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427" y="2049"/>
                <a:ext cx="447" cy="4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698" name="Rectangle 148">
                <a:extLst>
                  <a:ext uri="{FF2B5EF4-FFF2-40B4-BE49-F238E27FC236}">
                    <a16:creationId xmlns:a16="http://schemas.microsoft.com/office/drawing/2014/main" id="{61BFA118-3935-F540-A954-BA2E878333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8" y="2232"/>
                <a:ext cx="104" cy="91"/>
              </a:xfrm>
              <a:prstGeom prst="rect">
                <a:avLst/>
              </a:prstGeom>
              <a:solidFill>
                <a:srgbClr val="00009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699" name="Freeform 149">
                <a:extLst>
                  <a:ext uri="{FF2B5EF4-FFF2-40B4-BE49-F238E27FC236}">
                    <a16:creationId xmlns:a16="http://schemas.microsoft.com/office/drawing/2014/main" id="{043DF8A9-6DC7-F349-B0A7-2CC27CE148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" y="1951"/>
                <a:ext cx="302" cy="274"/>
              </a:xfrm>
              <a:custGeom>
                <a:avLst/>
                <a:gdLst>
                  <a:gd name="T0" fmla="*/ 14 w 381"/>
                  <a:gd name="T1" fmla="*/ 274 h 274"/>
                  <a:gd name="T2" fmla="*/ 14 w 381"/>
                  <a:gd name="T3" fmla="*/ 130 h 274"/>
                  <a:gd name="T4" fmla="*/ 0 w 381"/>
                  <a:gd name="T5" fmla="*/ 0 h 274"/>
                  <a:gd name="T6" fmla="*/ 0 60000 65536"/>
                  <a:gd name="T7" fmla="*/ 0 60000 65536"/>
                  <a:gd name="T8" fmla="*/ 0 60000 65536"/>
                  <a:gd name="T9" fmla="*/ 0 w 381"/>
                  <a:gd name="T10" fmla="*/ 0 h 274"/>
                  <a:gd name="T11" fmla="*/ 381 w 381"/>
                  <a:gd name="T12" fmla="*/ 274 h 274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81" h="274">
                    <a:moveTo>
                      <a:pt x="381" y="274"/>
                    </a:moveTo>
                    <a:lnTo>
                      <a:pt x="381" y="130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00" name="Line 150">
                <a:extLst>
                  <a:ext uri="{FF2B5EF4-FFF2-40B4-BE49-F238E27FC236}">
                    <a16:creationId xmlns:a16="http://schemas.microsoft.com/office/drawing/2014/main" id="{74759C54-5940-F74A-BC60-5BE43CD21C0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70" y="2270"/>
                <a:ext cx="152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pic>
            <p:nvPicPr>
              <p:cNvPr id="701" name="Picture 151" descr="tv">
                <a:extLst>
                  <a:ext uri="{FF2B5EF4-FFF2-40B4-BE49-F238E27FC236}">
                    <a16:creationId xmlns:a16="http://schemas.microsoft.com/office/drawing/2014/main" id="{4E572681-7AA1-214C-A61D-E41CBA2888D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" y="1737"/>
                <a:ext cx="476" cy="4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grpSp>
        <p:nvGrpSpPr>
          <p:cNvPr id="708" name="Group 152">
            <a:extLst>
              <a:ext uri="{FF2B5EF4-FFF2-40B4-BE49-F238E27FC236}">
                <a16:creationId xmlns:a16="http://schemas.microsoft.com/office/drawing/2014/main" id="{B99E0137-E9E9-2449-A341-E95B1A39B473}"/>
              </a:ext>
            </a:extLst>
          </p:cNvPr>
          <p:cNvGrpSpPr>
            <a:grpSpLocks/>
          </p:cNvGrpSpPr>
          <p:nvPr/>
        </p:nvGrpSpPr>
        <p:grpSpPr bwMode="auto">
          <a:xfrm>
            <a:off x="5070530" y="2354836"/>
            <a:ext cx="850900" cy="527050"/>
            <a:chOff x="-490" y="1664"/>
            <a:chExt cx="1429" cy="842"/>
          </a:xfrm>
        </p:grpSpPr>
        <p:sp>
          <p:nvSpPr>
            <p:cNvPr id="709" name="AutoShape 153">
              <a:extLst>
                <a:ext uri="{FF2B5EF4-FFF2-40B4-BE49-F238E27FC236}">
                  <a16:creationId xmlns:a16="http://schemas.microsoft.com/office/drawing/2014/main" id="{6638BF32-7CF1-1B4E-AAED-A6CBD4BB69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490" y="1664"/>
              <a:ext cx="1429" cy="294"/>
            </a:xfrm>
            <a:prstGeom prst="triangle">
              <a:avLst>
                <a:gd name="adj" fmla="val 50000"/>
              </a:avLst>
            </a:pr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710" name="Group 154">
              <a:extLst>
                <a:ext uri="{FF2B5EF4-FFF2-40B4-BE49-F238E27FC236}">
                  <a16:creationId xmlns:a16="http://schemas.microsoft.com/office/drawing/2014/main" id="{BE2429F4-383A-544D-BD63-8AF872349ED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-427" y="1737"/>
              <a:ext cx="1217" cy="769"/>
              <a:chOff x="-427" y="1737"/>
              <a:chExt cx="1217" cy="769"/>
            </a:xfrm>
          </p:grpSpPr>
          <p:sp>
            <p:nvSpPr>
              <p:cNvPr id="711" name="Rectangle 155">
                <a:extLst>
                  <a:ext uri="{FF2B5EF4-FFF2-40B4-BE49-F238E27FC236}">
                    <a16:creationId xmlns:a16="http://schemas.microsoft.com/office/drawing/2014/main" id="{EBB425AA-0585-2749-BC85-AFA5C7AAAA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338" y="1923"/>
                <a:ext cx="1128" cy="583"/>
              </a:xfrm>
              <a:prstGeom prst="rect">
                <a:avLst/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712" name="Line 7">
                <a:extLst>
                  <a:ext uri="{FF2B5EF4-FFF2-40B4-BE49-F238E27FC236}">
                    <a16:creationId xmlns:a16="http://schemas.microsoft.com/office/drawing/2014/main" id="{A482784A-1FA4-1E45-85F9-5DE284EE814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-150" y="2270"/>
                <a:ext cx="230" cy="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713" name="Group 157">
                <a:extLst>
                  <a:ext uri="{FF2B5EF4-FFF2-40B4-BE49-F238E27FC236}">
                    <a16:creationId xmlns:a16="http://schemas.microsoft.com/office/drawing/2014/main" id="{F0EAA516-BD5F-774A-9B68-AEA2591140A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8" y="2192"/>
                <a:ext cx="387" cy="139"/>
                <a:chOff x="322" y="890"/>
                <a:chExt cx="872" cy="339"/>
              </a:xfrm>
            </p:grpSpPr>
            <p:sp>
              <p:nvSpPr>
                <p:cNvPr id="719" name="Rectangle 158">
                  <a:extLst>
                    <a:ext uri="{FF2B5EF4-FFF2-40B4-BE49-F238E27FC236}">
                      <a16:creationId xmlns:a16="http://schemas.microsoft.com/office/drawing/2014/main" id="{D26B702C-4102-F746-8A1A-44FA5401221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0" y="1000"/>
                  <a:ext cx="871" cy="229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720" name="Rectangle 159">
                  <a:extLst>
                    <a:ext uri="{FF2B5EF4-FFF2-40B4-BE49-F238E27FC236}">
                      <a16:creationId xmlns:a16="http://schemas.microsoft.com/office/drawing/2014/main" id="{836CD9F3-93C8-EE4D-A1F1-161D2391D82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92" y="1074"/>
                  <a:ext cx="54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721" name="Rectangle 160">
                  <a:extLst>
                    <a:ext uri="{FF2B5EF4-FFF2-40B4-BE49-F238E27FC236}">
                      <a16:creationId xmlns:a16="http://schemas.microsoft.com/office/drawing/2014/main" id="{A3BCDA4F-140D-7E44-A8FC-8D7C2D705EB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4" y="1074"/>
                  <a:ext cx="54" cy="56"/>
                </a:xfrm>
                <a:prstGeom prst="rect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722" name="Rectangle 161">
                  <a:extLst>
                    <a:ext uri="{FF2B5EF4-FFF2-40B4-BE49-F238E27FC236}">
                      <a16:creationId xmlns:a16="http://schemas.microsoft.com/office/drawing/2014/main" id="{56A4DF97-4C28-D947-BF5A-829F0697D1B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36" y="1068"/>
                  <a:ext cx="60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723" name="Rectangle 162">
                  <a:extLst>
                    <a:ext uri="{FF2B5EF4-FFF2-40B4-BE49-F238E27FC236}">
                      <a16:creationId xmlns:a16="http://schemas.microsoft.com/office/drawing/2014/main" id="{D68B0B55-2628-AF44-9B8B-2405E00A0C4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1068"/>
                  <a:ext cx="54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724" name="AutoShape 163">
                  <a:extLst>
                    <a:ext uri="{FF2B5EF4-FFF2-40B4-BE49-F238E27FC236}">
                      <a16:creationId xmlns:a16="http://schemas.microsoft.com/office/drawing/2014/main" id="{8629FA7E-1037-8C4F-8810-408283380C7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0800000" flipH="1">
                  <a:off x="322" y="890"/>
                  <a:ext cx="859" cy="11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w 21600"/>
                    <a:gd name="T7" fmla="*/ 0 h 2160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4501 w 21600"/>
                    <a:gd name="T13" fmla="*/ 4516 h 21600"/>
                    <a:gd name="T14" fmla="*/ 17099 w 21600"/>
                    <a:gd name="T15" fmla="*/ 17084 h 2160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600" h="21600">
                      <a:moveTo>
                        <a:pt x="0" y="0"/>
                      </a:moveTo>
                      <a:lnTo>
                        <a:pt x="5400" y="21600"/>
                      </a:lnTo>
                      <a:lnTo>
                        <a:pt x="16200" y="21600"/>
                      </a:lnTo>
                      <a:lnTo>
                        <a:pt x="2160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>
                    <a:lumMod val="75000"/>
                  </a:schemeClr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pic>
            <p:nvPicPr>
              <p:cNvPr id="714" name="Picture 164" descr="desktop_computer_stylized_small">
                <a:extLst>
                  <a:ext uri="{FF2B5EF4-FFF2-40B4-BE49-F238E27FC236}">
                    <a16:creationId xmlns:a16="http://schemas.microsoft.com/office/drawing/2014/main" id="{2C8AE386-EE13-6D42-9CE2-3226B5E36C3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427" y="2049"/>
                <a:ext cx="447" cy="4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715" name="Rectangle 165">
                <a:extLst>
                  <a:ext uri="{FF2B5EF4-FFF2-40B4-BE49-F238E27FC236}">
                    <a16:creationId xmlns:a16="http://schemas.microsoft.com/office/drawing/2014/main" id="{9AC9091D-06AA-5245-BF88-B75BC27623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8" y="2232"/>
                <a:ext cx="104" cy="91"/>
              </a:xfrm>
              <a:prstGeom prst="rect">
                <a:avLst/>
              </a:prstGeom>
              <a:solidFill>
                <a:srgbClr val="00009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716" name="Freeform 166">
                <a:extLst>
                  <a:ext uri="{FF2B5EF4-FFF2-40B4-BE49-F238E27FC236}">
                    <a16:creationId xmlns:a16="http://schemas.microsoft.com/office/drawing/2014/main" id="{0327A2D8-A266-3E44-8EA9-71273B3797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" y="1951"/>
                <a:ext cx="302" cy="274"/>
              </a:xfrm>
              <a:custGeom>
                <a:avLst/>
                <a:gdLst>
                  <a:gd name="T0" fmla="*/ 14 w 381"/>
                  <a:gd name="T1" fmla="*/ 274 h 274"/>
                  <a:gd name="T2" fmla="*/ 14 w 381"/>
                  <a:gd name="T3" fmla="*/ 130 h 274"/>
                  <a:gd name="T4" fmla="*/ 0 w 381"/>
                  <a:gd name="T5" fmla="*/ 0 h 274"/>
                  <a:gd name="T6" fmla="*/ 0 60000 65536"/>
                  <a:gd name="T7" fmla="*/ 0 60000 65536"/>
                  <a:gd name="T8" fmla="*/ 0 60000 65536"/>
                  <a:gd name="T9" fmla="*/ 0 w 381"/>
                  <a:gd name="T10" fmla="*/ 0 h 274"/>
                  <a:gd name="T11" fmla="*/ 381 w 381"/>
                  <a:gd name="T12" fmla="*/ 274 h 274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81" h="274">
                    <a:moveTo>
                      <a:pt x="381" y="274"/>
                    </a:moveTo>
                    <a:lnTo>
                      <a:pt x="381" y="130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17" name="Line 167">
                <a:extLst>
                  <a:ext uri="{FF2B5EF4-FFF2-40B4-BE49-F238E27FC236}">
                    <a16:creationId xmlns:a16="http://schemas.microsoft.com/office/drawing/2014/main" id="{F2687AEF-F7A2-2143-8718-7CD837CBF92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70" y="2270"/>
                <a:ext cx="152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pic>
            <p:nvPicPr>
              <p:cNvPr id="718" name="Picture 168" descr="tv">
                <a:extLst>
                  <a:ext uri="{FF2B5EF4-FFF2-40B4-BE49-F238E27FC236}">
                    <a16:creationId xmlns:a16="http://schemas.microsoft.com/office/drawing/2014/main" id="{AAFC4C6D-F52A-6046-9403-425D9D673F4F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" y="1737"/>
                <a:ext cx="476" cy="4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sp>
        <p:nvSpPr>
          <p:cNvPr id="725" name="Line 169">
            <a:extLst>
              <a:ext uri="{FF2B5EF4-FFF2-40B4-BE49-F238E27FC236}">
                <a16:creationId xmlns:a16="http://schemas.microsoft.com/office/drawing/2014/main" id="{ADE52973-3C0D-654A-B045-1EDAD64D65D6}"/>
              </a:ext>
            </a:extLst>
          </p:cNvPr>
          <p:cNvSpPr>
            <a:spLocks noChangeShapeType="1"/>
          </p:cNvSpPr>
          <p:nvPr/>
        </p:nvSpPr>
        <p:spPr bwMode="auto">
          <a:xfrm>
            <a:off x="3657655" y="2248473"/>
            <a:ext cx="3690937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726" name="Group 170">
            <a:extLst>
              <a:ext uri="{FF2B5EF4-FFF2-40B4-BE49-F238E27FC236}">
                <a16:creationId xmlns:a16="http://schemas.microsoft.com/office/drawing/2014/main" id="{3D447709-B395-E140-A6E8-A4B0C8933F41}"/>
              </a:ext>
            </a:extLst>
          </p:cNvPr>
          <p:cNvGrpSpPr>
            <a:grpSpLocks/>
          </p:cNvGrpSpPr>
          <p:nvPr/>
        </p:nvGrpSpPr>
        <p:grpSpPr bwMode="auto">
          <a:xfrm>
            <a:off x="6159555" y="1507111"/>
            <a:ext cx="850900" cy="527050"/>
            <a:chOff x="-490" y="1664"/>
            <a:chExt cx="1429" cy="842"/>
          </a:xfrm>
        </p:grpSpPr>
        <p:sp>
          <p:nvSpPr>
            <p:cNvPr id="727" name="AutoShape 171">
              <a:extLst>
                <a:ext uri="{FF2B5EF4-FFF2-40B4-BE49-F238E27FC236}">
                  <a16:creationId xmlns:a16="http://schemas.microsoft.com/office/drawing/2014/main" id="{F84AA9D6-A486-E04C-804D-DFE0C15397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490" y="1664"/>
              <a:ext cx="1429" cy="294"/>
            </a:xfrm>
            <a:prstGeom prst="triangle">
              <a:avLst>
                <a:gd name="adj" fmla="val 50000"/>
              </a:avLst>
            </a:pr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728" name="Group 172">
              <a:extLst>
                <a:ext uri="{FF2B5EF4-FFF2-40B4-BE49-F238E27FC236}">
                  <a16:creationId xmlns:a16="http://schemas.microsoft.com/office/drawing/2014/main" id="{543D769A-7CD2-8048-8FE3-27348F62D8C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-427" y="1737"/>
              <a:ext cx="1217" cy="769"/>
              <a:chOff x="-427" y="1737"/>
              <a:chExt cx="1217" cy="769"/>
            </a:xfrm>
          </p:grpSpPr>
          <p:sp>
            <p:nvSpPr>
              <p:cNvPr id="729" name="Rectangle 173">
                <a:extLst>
                  <a:ext uri="{FF2B5EF4-FFF2-40B4-BE49-F238E27FC236}">
                    <a16:creationId xmlns:a16="http://schemas.microsoft.com/office/drawing/2014/main" id="{F2369E5A-97BD-6448-9C48-4B6DBA0638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338" y="1923"/>
                <a:ext cx="1128" cy="583"/>
              </a:xfrm>
              <a:prstGeom prst="rect">
                <a:avLst/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730" name="Line 7">
                <a:extLst>
                  <a:ext uri="{FF2B5EF4-FFF2-40B4-BE49-F238E27FC236}">
                    <a16:creationId xmlns:a16="http://schemas.microsoft.com/office/drawing/2014/main" id="{2AC0A61E-F926-0D4B-B5E9-DF0BC1F3401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-150" y="2270"/>
                <a:ext cx="230" cy="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731" name="Group 175">
                <a:extLst>
                  <a:ext uri="{FF2B5EF4-FFF2-40B4-BE49-F238E27FC236}">
                    <a16:creationId xmlns:a16="http://schemas.microsoft.com/office/drawing/2014/main" id="{28882AE2-523F-3A48-A31B-7F5125D4536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8" y="2192"/>
                <a:ext cx="387" cy="139"/>
                <a:chOff x="322" y="890"/>
                <a:chExt cx="872" cy="339"/>
              </a:xfrm>
            </p:grpSpPr>
            <p:sp>
              <p:nvSpPr>
                <p:cNvPr id="737" name="Rectangle 176">
                  <a:extLst>
                    <a:ext uri="{FF2B5EF4-FFF2-40B4-BE49-F238E27FC236}">
                      <a16:creationId xmlns:a16="http://schemas.microsoft.com/office/drawing/2014/main" id="{54F16B2F-608C-0A4C-B57B-5C7376E1CD7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0" y="1000"/>
                  <a:ext cx="871" cy="229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738" name="Rectangle 177">
                  <a:extLst>
                    <a:ext uri="{FF2B5EF4-FFF2-40B4-BE49-F238E27FC236}">
                      <a16:creationId xmlns:a16="http://schemas.microsoft.com/office/drawing/2014/main" id="{16358853-C1FC-1B4A-90B8-0526F7FF392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92" y="1074"/>
                  <a:ext cx="54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739" name="Rectangle 178">
                  <a:extLst>
                    <a:ext uri="{FF2B5EF4-FFF2-40B4-BE49-F238E27FC236}">
                      <a16:creationId xmlns:a16="http://schemas.microsoft.com/office/drawing/2014/main" id="{95865896-45F0-9E45-88A7-DDEAF081696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4" y="1074"/>
                  <a:ext cx="54" cy="56"/>
                </a:xfrm>
                <a:prstGeom prst="rect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740" name="Rectangle 179">
                  <a:extLst>
                    <a:ext uri="{FF2B5EF4-FFF2-40B4-BE49-F238E27FC236}">
                      <a16:creationId xmlns:a16="http://schemas.microsoft.com/office/drawing/2014/main" id="{1C2FE1AC-5BF7-3F4E-A430-7CA6A696908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36" y="1068"/>
                  <a:ext cx="60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741" name="Rectangle 180">
                  <a:extLst>
                    <a:ext uri="{FF2B5EF4-FFF2-40B4-BE49-F238E27FC236}">
                      <a16:creationId xmlns:a16="http://schemas.microsoft.com/office/drawing/2014/main" id="{218C2436-F090-5B40-9775-6467F646F5A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1068"/>
                  <a:ext cx="54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742" name="AutoShape 181">
                  <a:extLst>
                    <a:ext uri="{FF2B5EF4-FFF2-40B4-BE49-F238E27FC236}">
                      <a16:creationId xmlns:a16="http://schemas.microsoft.com/office/drawing/2014/main" id="{2346CC88-82BF-DA46-B70A-55B4ED444CE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0800000" flipH="1">
                  <a:off x="322" y="890"/>
                  <a:ext cx="859" cy="11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w 21600"/>
                    <a:gd name="T7" fmla="*/ 0 h 2160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4501 w 21600"/>
                    <a:gd name="T13" fmla="*/ 4516 h 21600"/>
                    <a:gd name="T14" fmla="*/ 17099 w 21600"/>
                    <a:gd name="T15" fmla="*/ 17084 h 2160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600" h="21600">
                      <a:moveTo>
                        <a:pt x="0" y="0"/>
                      </a:moveTo>
                      <a:lnTo>
                        <a:pt x="5400" y="21600"/>
                      </a:lnTo>
                      <a:lnTo>
                        <a:pt x="16200" y="21600"/>
                      </a:lnTo>
                      <a:lnTo>
                        <a:pt x="2160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>
                    <a:lumMod val="75000"/>
                  </a:schemeClr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pic>
            <p:nvPicPr>
              <p:cNvPr id="732" name="Picture 182" descr="desktop_computer_stylized_small">
                <a:extLst>
                  <a:ext uri="{FF2B5EF4-FFF2-40B4-BE49-F238E27FC236}">
                    <a16:creationId xmlns:a16="http://schemas.microsoft.com/office/drawing/2014/main" id="{9C9448D8-C41E-1B4C-8F18-B3F661D7789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427" y="2049"/>
                <a:ext cx="447" cy="4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733" name="Rectangle 183">
                <a:extLst>
                  <a:ext uri="{FF2B5EF4-FFF2-40B4-BE49-F238E27FC236}">
                    <a16:creationId xmlns:a16="http://schemas.microsoft.com/office/drawing/2014/main" id="{EC20C728-8848-8748-8001-99D9BBF000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8" y="2232"/>
                <a:ext cx="104" cy="91"/>
              </a:xfrm>
              <a:prstGeom prst="rect">
                <a:avLst/>
              </a:prstGeom>
              <a:solidFill>
                <a:srgbClr val="00009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734" name="Freeform 184">
                <a:extLst>
                  <a:ext uri="{FF2B5EF4-FFF2-40B4-BE49-F238E27FC236}">
                    <a16:creationId xmlns:a16="http://schemas.microsoft.com/office/drawing/2014/main" id="{A3C302FC-0DCE-7B44-87E9-318491675B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" y="1951"/>
                <a:ext cx="302" cy="274"/>
              </a:xfrm>
              <a:custGeom>
                <a:avLst/>
                <a:gdLst>
                  <a:gd name="T0" fmla="*/ 14 w 381"/>
                  <a:gd name="T1" fmla="*/ 274 h 274"/>
                  <a:gd name="T2" fmla="*/ 14 w 381"/>
                  <a:gd name="T3" fmla="*/ 130 h 274"/>
                  <a:gd name="T4" fmla="*/ 0 w 381"/>
                  <a:gd name="T5" fmla="*/ 0 h 274"/>
                  <a:gd name="T6" fmla="*/ 0 60000 65536"/>
                  <a:gd name="T7" fmla="*/ 0 60000 65536"/>
                  <a:gd name="T8" fmla="*/ 0 60000 65536"/>
                  <a:gd name="T9" fmla="*/ 0 w 381"/>
                  <a:gd name="T10" fmla="*/ 0 h 274"/>
                  <a:gd name="T11" fmla="*/ 381 w 381"/>
                  <a:gd name="T12" fmla="*/ 274 h 274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81" h="274">
                    <a:moveTo>
                      <a:pt x="381" y="274"/>
                    </a:moveTo>
                    <a:lnTo>
                      <a:pt x="381" y="130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35" name="Line 185">
                <a:extLst>
                  <a:ext uri="{FF2B5EF4-FFF2-40B4-BE49-F238E27FC236}">
                    <a16:creationId xmlns:a16="http://schemas.microsoft.com/office/drawing/2014/main" id="{28070A37-5593-0448-896E-478F25FA108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70" y="2270"/>
                <a:ext cx="152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pic>
            <p:nvPicPr>
              <p:cNvPr id="736" name="Picture 186" descr="tv">
                <a:extLst>
                  <a:ext uri="{FF2B5EF4-FFF2-40B4-BE49-F238E27FC236}">
                    <a16:creationId xmlns:a16="http://schemas.microsoft.com/office/drawing/2014/main" id="{23BD1939-D865-6047-93F0-ED52890AAF0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" y="1737"/>
                <a:ext cx="476" cy="4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sp>
        <p:nvSpPr>
          <p:cNvPr id="743" name="Text Box 204">
            <a:extLst>
              <a:ext uri="{FF2B5EF4-FFF2-40B4-BE49-F238E27FC236}">
                <a16:creationId xmlns:a16="http://schemas.microsoft.com/office/drawing/2014/main" id="{114B5E74-3593-4647-A004-4F78DEEBD9A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70617" y="1576961"/>
            <a:ext cx="4889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969696"/>
                </a:solidFill>
                <a:effectLst/>
                <a:uLnTx/>
                <a:uFillTx/>
                <a:latin typeface="Times New Roman" panose="02020603050405020304" pitchFamily="18" charset="0"/>
                <a:ea typeface="ＭＳ Ｐゴシック" panose="020B0600070205080204" pitchFamily="34" charset="-128"/>
                <a:cs typeface="+mn-cs"/>
              </a:rPr>
              <a:t>…</a:t>
            </a:r>
          </a:p>
        </p:txBody>
      </p:sp>
      <p:sp>
        <p:nvSpPr>
          <p:cNvPr id="744" name="Line 205">
            <a:extLst>
              <a:ext uri="{FF2B5EF4-FFF2-40B4-BE49-F238E27FC236}">
                <a16:creationId xmlns:a16="http://schemas.microsoft.com/office/drawing/2014/main" id="{DC1BDAA3-86EF-E54B-AD19-30AE2ECA931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751442" y="1918273"/>
            <a:ext cx="3175" cy="3333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45" name="Line 206">
            <a:extLst>
              <a:ext uri="{FF2B5EF4-FFF2-40B4-BE49-F238E27FC236}">
                <a16:creationId xmlns:a16="http://schemas.microsoft.com/office/drawing/2014/main" id="{148D29E6-C94A-DC42-8250-908976A5D10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656317" y="1918273"/>
            <a:ext cx="3175" cy="3333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46" name="Line 207">
            <a:extLst>
              <a:ext uri="{FF2B5EF4-FFF2-40B4-BE49-F238E27FC236}">
                <a16:creationId xmlns:a16="http://schemas.microsoft.com/office/drawing/2014/main" id="{01C6EDDD-38D0-6B49-B717-D2D0A8815C1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792967" y="1918273"/>
            <a:ext cx="3175" cy="3333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47" name="Freeform 208">
            <a:extLst>
              <a:ext uri="{FF2B5EF4-FFF2-40B4-BE49-F238E27FC236}">
                <a16:creationId xmlns:a16="http://schemas.microsoft.com/office/drawing/2014/main" id="{13411482-5915-9549-9E0F-94906C9234B0}"/>
              </a:ext>
            </a:extLst>
          </p:cNvPr>
          <p:cNvSpPr>
            <a:spLocks/>
          </p:cNvSpPr>
          <p:nvPr/>
        </p:nvSpPr>
        <p:spPr bwMode="auto">
          <a:xfrm>
            <a:off x="5742042" y="2254823"/>
            <a:ext cx="127000" cy="476250"/>
          </a:xfrm>
          <a:custGeom>
            <a:avLst/>
            <a:gdLst>
              <a:gd name="T0" fmla="*/ 0 w 80"/>
              <a:gd name="T1" fmla="*/ 2147483647 h 300"/>
              <a:gd name="T2" fmla="*/ 2147483647 w 80"/>
              <a:gd name="T3" fmla="*/ 2147483647 h 300"/>
              <a:gd name="T4" fmla="*/ 2147483647 w 80"/>
              <a:gd name="T5" fmla="*/ 0 h 300"/>
              <a:gd name="T6" fmla="*/ 0 60000 65536"/>
              <a:gd name="T7" fmla="*/ 0 60000 65536"/>
              <a:gd name="T8" fmla="*/ 0 60000 65536"/>
              <a:gd name="T9" fmla="*/ 0 w 80"/>
              <a:gd name="T10" fmla="*/ 0 h 300"/>
              <a:gd name="T11" fmla="*/ 80 w 80"/>
              <a:gd name="T12" fmla="*/ 300 h 30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80" h="300">
                <a:moveTo>
                  <a:pt x="0" y="300"/>
                </a:moveTo>
                <a:lnTo>
                  <a:pt x="80" y="300"/>
                </a:lnTo>
                <a:lnTo>
                  <a:pt x="80" y="0"/>
                </a:ln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48" name="Freeform 209">
            <a:extLst>
              <a:ext uri="{FF2B5EF4-FFF2-40B4-BE49-F238E27FC236}">
                <a16:creationId xmlns:a16="http://schemas.microsoft.com/office/drawing/2014/main" id="{1F9C292F-8EBB-3541-9B89-E1F31CD174E4}"/>
              </a:ext>
            </a:extLst>
          </p:cNvPr>
          <p:cNvSpPr>
            <a:spLocks/>
          </p:cNvSpPr>
          <p:nvPr/>
        </p:nvSpPr>
        <p:spPr bwMode="auto">
          <a:xfrm>
            <a:off x="4875267" y="2248473"/>
            <a:ext cx="127000" cy="476250"/>
          </a:xfrm>
          <a:custGeom>
            <a:avLst/>
            <a:gdLst>
              <a:gd name="T0" fmla="*/ 0 w 80"/>
              <a:gd name="T1" fmla="*/ 2147483647 h 300"/>
              <a:gd name="T2" fmla="*/ 2147483647 w 80"/>
              <a:gd name="T3" fmla="*/ 2147483647 h 300"/>
              <a:gd name="T4" fmla="*/ 2147483647 w 80"/>
              <a:gd name="T5" fmla="*/ 0 h 300"/>
              <a:gd name="T6" fmla="*/ 0 60000 65536"/>
              <a:gd name="T7" fmla="*/ 0 60000 65536"/>
              <a:gd name="T8" fmla="*/ 0 60000 65536"/>
              <a:gd name="T9" fmla="*/ 0 w 80"/>
              <a:gd name="T10" fmla="*/ 0 h 300"/>
              <a:gd name="T11" fmla="*/ 80 w 80"/>
              <a:gd name="T12" fmla="*/ 300 h 30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80" h="300">
                <a:moveTo>
                  <a:pt x="0" y="300"/>
                </a:moveTo>
                <a:lnTo>
                  <a:pt x="80" y="300"/>
                </a:lnTo>
                <a:lnTo>
                  <a:pt x="80" y="0"/>
                </a:ln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49" name="Rectangle 44">
            <a:extLst>
              <a:ext uri="{FF2B5EF4-FFF2-40B4-BE49-F238E27FC236}">
                <a16:creationId xmlns:a16="http://schemas.microsoft.com/office/drawing/2014/main" id="{7320EA55-A59E-E248-A70B-FDBD113905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86655" y="1823023"/>
            <a:ext cx="955675" cy="700088"/>
          </a:xfrm>
          <a:prstGeom prst="rect">
            <a:avLst/>
          </a:prstGeom>
          <a:noFill/>
          <a:ln w="9525">
            <a:solidFill>
              <a:schemeClr val="tx1"/>
            </a:solidFill>
            <a:prstDash val="dashDot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750" name="Text Box 45">
            <a:extLst>
              <a:ext uri="{FF2B5EF4-FFF2-40B4-BE49-F238E27FC236}">
                <a16:creationId xmlns:a16="http://schemas.microsoft.com/office/drawing/2014/main" id="{DB61BF90-6CFB-6842-9230-52758DB964B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97705" y="1286448"/>
            <a:ext cx="1925637" cy="2968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cable headend</a:t>
            </a:r>
          </a:p>
        </p:txBody>
      </p:sp>
      <p:sp>
        <p:nvSpPr>
          <p:cNvPr id="751" name="Freeform 216">
            <a:extLst>
              <a:ext uri="{FF2B5EF4-FFF2-40B4-BE49-F238E27FC236}">
                <a16:creationId xmlns:a16="http://schemas.microsoft.com/office/drawing/2014/main" id="{5282A8AA-73E0-1047-98E9-0E8A22EB1094}"/>
              </a:ext>
            </a:extLst>
          </p:cNvPr>
          <p:cNvSpPr>
            <a:spLocks/>
          </p:cNvSpPr>
          <p:nvPr/>
        </p:nvSpPr>
        <p:spPr bwMode="auto">
          <a:xfrm>
            <a:off x="7343830" y="2005586"/>
            <a:ext cx="330200" cy="454025"/>
          </a:xfrm>
          <a:custGeom>
            <a:avLst/>
            <a:gdLst>
              <a:gd name="T0" fmla="*/ 0 w 318"/>
              <a:gd name="T1" fmla="*/ 2147483647 h 412"/>
              <a:gd name="T2" fmla="*/ 2147483647 w 318"/>
              <a:gd name="T3" fmla="*/ 2147483647 h 412"/>
              <a:gd name="T4" fmla="*/ 2147483647 w 318"/>
              <a:gd name="T5" fmla="*/ 0 h 412"/>
              <a:gd name="T6" fmla="*/ 2147483647 w 318"/>
              <a:gd name="T7" fmla="*/ 2147483647 h 412"/>
              <a:gd name="T8" fmla="*/ 2147483647 w 318"/>
              <a:gd name="T9" fmla="*/ 2147483647 h 412"/>
              <a:gd name="T10" fmla="*/ 2147483647 w 318"/>
              <a:gd name="T11" fmla="*/ 2147483647 h 412"/>
              <a:gd name="T12" fmla="*/ 2147483647 w 318"/>
              <a:gd name="T13" fmla="*/ 2147483647 h 412"/>
              <a:gd name="T14" fmla="*/ 2147483647 w 318"/>
              <a:gd name="T15" fmla="*/ 2147483647 h 412"/>
              <a:gd name="T16" fmla="*/ 0 w 318"/>
              <a:gd name="T17" fmla="*/ 2147483647 h 412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318"/>
              <a:gd name="T28" fmla="*/ 0 h 412"/>
              <a:gd name="T29" fmla="*/ 318 w 318"/>
              <a:gd name="T30" fmla="*/ 412 h 412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318" h="412">
                <a:moveTo>
                  <a:pt x="0" y="412"/>
                </a:moveTo>
                <a:lnTo>
                  <a:pt x="3" y="1"/>
                </a:lnTo>
                <a:lnTo>
                  <a:pt x="74" y="0"/>
                </a:lnTo>
                <a:lnTo>
                  <a:pt x="254" y="111"/>
                </a:lnTo>
                <a:lnTo>
                  <a:pt x="318" y="115"/>
                </a:lnTo>
                <a:lnTo>
                  <a:pt x="318" y="308"/>
                </a:lnTo>
                <a:lnTo>
                  <a:pt x="246" y="308"/>
                </a:lnTo>
                <a:lnTo>
                  <a:pt x="74" y="412"/>
                </a:lnTo>
                <a:lnTo>
                  <a:pt x="0" y="412"/>
                </a:lnTo>
                <a:close/>
              </a:path>
            </a:pathLst>
          </a:custGeom>
          <a:gradFill rotWithShape="1">
            <a:gsLst>
              <a:gs pos="0">
                <a:schemeClr val="bg1"/>
              </a:gs>
              <a:gs pos="100000">
                <a:schemeClr val="accent1">
                  <a:lumMod val="60000"/>
                  <a:lumOff val="40000"/>
                </a:schemeClr>
              </a:gs>
            </a:gsLst>
            <a:lin ang="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52" name="Freeform 217">
            <a:extLst>
              <a:ext uri="{FF2B5EF4-FFF2-40B4-BE49-F238E27FC236}">
                <a16:creationId xmlns:a16="http://schemas.microsoft.com/office/drawing/2014/main" id="{7C99B789-7258-6A4A-9F8D-57979E1CEE4E}"/>
              </a:ext>
            </a:extLst>
          </p:cNvPr>
          <p:cNvSpPr>
            <a:spLocks/>
          </p:cNvSpPr>
          <p:nvPr/>
        </p:nvSpPr>
        <p:spPr bwMode="auto">
          <a:xfrm>
            <a:off x="7345417" y="1940498"/>
            <a:ext cx="366713" cy="406400"/>
          </a:xfrm>
          <a:custGeom>
            <a:avLst/>
            <a:gdLst>
              <a:gd name="T0" fmla="*/ 0 w 353"/>
              <a:gd name="T1" fmla="*/ 2147483647 h 369"/>
              <a:gd name="T2" fmla="*/ 2147483647 w 353"/>
              <a:gd name="T3" fmla="*/ 0 h 369"/>
              <a:gd name="T4" fmla="*/ 2147483647 w 353"/>
              <a:gd name="T5" fmla="*/ 0 h 369"/>
              <a:gd name="T6" fmla="*/ 2147483647 w 353"/>
              <a:gd name="T7" fmla="*/ 2147483647 h 369"/>
              <a:gd name="T8" fmla="*/ 2147483647 w 353"/>
              <a:gd name="T9" fmla="*/ 2147483647 h 369"/>
              <a:gd name="T10" fmla="*/ 2147483647 w 353"/>
              <a:gd name="T11" fmla="*/ 2147483647 h 369"/>
              <a:gd name="T12" fmla="*/ 2147483647 w 353"/>
              <a:gd name="T13" fmla="*/ 2147483647 h 369"/>
              <a:gd name="T14" fmla="*/ 2147483647 w 353"/>
              <a:gd name="T15" fmla="*/ 2147483647 h 369"/>
              <a:gd name="T16" fmla="*/ 2147483647 w 353"/>
              <a:gd name="T17" fmla="*/ 2147483647 h 369"/>
              <a:gd name="T18" fmla="*/ 2147483647 w 353"/>
              <a:gd name="T19" fmla="*/ 2147483647 h 369"/>
              <a:gd name="T20" fmla="*/ 0 w 353"/>
              <a:gd name="T21" fmla="*/ 2147483647 h 369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353"/>
              <a:gd name="T34" fmla="*/ 0 h 369"/>
              <a:gd name="T35" fmla="*/ 353 w 353"/>
              <a:gd name="T36" fmla="*/ 369 h 369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353" h="369">
                <a:moveTo>
                  <a:pt x="0" y="59"/>
                </a:moveTo>
                <a:lnTo>
                  <a:pt x="32" y="0"/>
                </a:lnTo>
                <a:lnTo>
                  <a:pt x="105" y="0"/>
                </a:lnTo>
                <a:lnTo>
                  <a:pt x="276" y="113"/>
                </a:lnTo>
                <a:lnTo>
                  <a:pt x="353" y="113"/>
                </a:lnTo>
                <a:lnTo>
                  <a:pt x="353" y="315"/>
                </a:lnTo>
                <a:lnTo>
                  <a:pt x="318" y="369"/>
                </a:lnTo>
                <a:lnTo>
                  <a:pt x="315" y="173"/>
                </a:lnTo>
                <a:lnTo>
                  <a:pt x="254" y="173"/>
                </a:lnTo>
                <a:lnTo>
                  <a:pt x="75" y="60"/>
                </a:lnTo>
                <a:lnTo>
                  <a:pt x="0" y="59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53" name="Line 218">
            <a:extLst>
              <a:ext uri="{FF2B5EF4-FFF2-40B4-BE49-F238E27FC236}">
                <a16:creationId xmlns:a16="http://schemas.microsoft.com/office/drawing/2014/main" id="{B1D16F00-E881-6A47-A6A1-0BBDC19BC90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670855" y="2064323"/>
            <a:ext cx="34925" cy="6826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54" name="Line 219">
            <a:extLst>
              <a:ext uri="{FF2B5EF4-FFF2-40B4-BE49-F238E27FC236}">
                <a16:creationId xmlns:a16="http://schemas.microsoft.com/office/drawing/2014/main" id="{838FA314-27D9-7A43-996B-E5F93E02DF5E}"/>
              </a:ext>
            </a:extLst>
          </p:cNvPr>
          <p:cNvSpPr>
            <a:spLocks noChangeShapeType="1"/>
          </p:cNvSpPr>
          <p:nvPr/>
        </p:nvSpPr>
        <p:spPr bwMode="auto">
          <a:xfrm>
            <a:off x="7372405" y="2235773"/>
            <a:ext cx="268287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55" name="Freeform 220">
            <a:extLst>
              <a:ext uri="{FF2B5EF4-FFF2-40B4-BE49-F238E27FC236}">
                <a16:creationId xmlns:a16="http://schemas.microsoft.com/office/drawing/2014/main" id="{45C72033-F8DA-3B45-8390-923125718D2A}"/>
              </a:ext>
            </a:extLst>
          </p:cNvPr>
          <p:cNvSpPr>
            <a:spLocks/>
          </p:cNvSpPr>
          <p:nvPr/>
        </p:nvSpPr>
        <p:spPr bwMode="auto">
          <a:xfrm>
            <a:off x="7366055" y="2059561"/>
            <a:ext cx="274637" cy="115887"/>
          </a:xfrm>
          <a:custGeom>
            <a:avLst/>
            <a:gdLst>
              <a:gd name="T0" fmla="*/ 0 w 264"/>
              <a:gd name="T1" fmla="*/ 0 h 105"/>
              <a:gd name="T2" fmla="*/ 2147483647 w 264"/>
              <a:gd name="T3" fmla="*/ 0 h 105"/>
              <a:gd name="T4" fmla="*/ 2147483647 w 264"/>
              <a:gd name="T5" fmla="*/ 2147483647 h 105"/>
              <a:gd name="T6" fmla="*/ 2147483647 w 264"/>
              <a:gd name="T7" fmla="*/ 2147483647 h 105"/>
              <a:gd name="T8" fmla="*/ 0 60000 65536"/>
              <a:gd name="T9" fmla="*/ 0 60000 65536"/>
              <a:gd name="T10" fmla="*/ 0 60000 65536"/>
              <a:gd name="T11" fmla="*/ 0 60000 65536"/>
              <a:gd name="T12" fmla="*/ 0 w 264"/>
              <a:gd name="T13" fmla="*/ 0 h 105"/>
              <a:gd name="T14" fmla="*/ 264 w 264"/>
              <a:gd name="T15" fmla="*/ 105 h 10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64" h="105">
                <a:moveTo>
                  <a:pt x="0" y="0"/>
                </a:moveTo>
                <a:lnTo>
                  <a:pt x="52" y="0"/>
                </a:lnTo>
                <a:lnTo>
                  <a:pt x="207" y="105"/>
                </a:lnTo>
                <a:lnTo>
                  <a:pt x="264" y="105"/>
                </a:lnTo>
              </a:path>
            </a:pathLst>
          </a:custGeom>
          <a:noFill/>
          <a:ln w="9525">
            <a:solidFill>
              <a:schemeClr val="tx1"/>
            </a:solidFill>
            <a:round/>
            <a:headEnd type="non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56" name="Freeform 221">
            <a:extLst>
              <a:ext uri="{FF2B5EF4-FFF2-40B4-BE49-F238E27FC236}">
                <a16:creationId xmlns:a16="http://schemas.microsoft.com/office/drawing/2014/main" id="{19393445-5216-7C45-9B45-58EB5CD3E448}"/>
              </a:ext>
            </a:extLst>
          </p:cNvPr>
          <p:cNvSpPr>
            <a:spLocks/>
          </p:cNvSpPr>
          <p:nvPr/>
        </p:nvSpPr>
        <p:spPr bwMode="auto">
          <a:xfrm flipV="1">
            <a:off x="7366055" y="2296098"/>
            <a:ext cx="274637" cy="114300"/>
          </a:xfrm>
          <a:custGeom>
            <a:avLst/>
            <a:gdLst>
              <a:gd name="T0" fmla="*/ 0 w 264"/>
              <a:gd name="T1" fmla="*/ 0 h 105"/>
              <a:gd name="T2" fmla="*/ 2147483647 w 264"/>
              <a:gd name="T3" fmla="*/ 0 h 105"/>
              <a:gd name="T4" fmla="*/ 2147483647 w 264"/>
              <a:gd name="T5" fmla="*/ 2147483647 h 105"/>
              <a:gd name="T6" fmla="*/ 2147483647 w 264"/>
              <a:gd name="T7" fmla="*/ 2147483647 h 105"/>
              <a:gd name="T8" fmla="*/ 0 60000 65536"/>
              <a:gd name="T9" fmla="*/ 0 60000 65536"/>
              <a:gd name="T10" fmla="*/ 0 60000 65536"/>
              <a:gd name="T11" fmla="*/ 0 60000 65536"/>
              <a:gd name="T12" fmla="*/ 0 w 264"/>
              <a:gd name="T13" fmla="*/ 0 h 105"/>
              <a:gd name="T14" fmla="*/ 264 w 264"/>
              <a:gd name="T15" fmla="*/ 105 h 10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64" h="105">
                <a:moveTo>
                  <a:pt x="0" y="0"/>
                </a:moveTo>
                <a:lnTo>
                  <a:pt x="52" y="0"/>
                </a:lnTo>
                <a:lnTo>
                  <a:pt x="207" y="105"/>
                </a:lnTo>
                <a:lnTo>
                  <a:pt x="264" y="105"/>
                </a:lnTo>
              </a:path>
            </a:pathLst>
          </a:custGeom>
          <a:noFill/>
          <a:ln w="9525">
            <a:solidFill>
              <a:schemeClr val="tx1"/>
            </a:solidFill>
            <a:round/>
            <a:headEnd type="non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57" name="AutoShape 225">
            <a:extLst>
              <a:ext uri="{FF2B5EF4-FFF2-40B4-BE49-F238E27FC236}">
                <a16:creationId xmlns:a16="http://schemas.microsoft.com/office/drawing/2014/main" id="{D5C846CD-8651-7846-BF61-84EC54D4AEB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46955" y="1559498"/>
            <a:ext cx="1206500" cy="261938"/>
          </a:xfrm>
          <a:prstGeom prst="triangle">
            <a:avLst>
              <a:gd name="adj" fmla="val 50000"/>
            </a:avLst>
          </a:prstGeom>
          <a:noFill/>
          <a:ln w="9525">
            <a:solidFill>
              <a:schemeClr val="tx1"/>
            </a:solidFill>
            <a:prstDash val="dashDot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grpSp>
        <p:nvGrpSpPr>
          <p:cNvPr id="758" name="Group 37">
            <a:extLst>
              <a:ext uri="{FF2B5EF4-FFF2-40B4-BE49-F238E27FC236}">
                <a16:creationId xmlns:a16="http://schemas.microsoft.com/office/drawing/2014/main" id="{2E8824F7-4522-D447-9DC0-38FAFCEAC5FD}"/>
              </a:ext>
            </a:extLst>
          </p:cNvPr>
          <p:cNvGrpSpPr>
            <a:grpSpLocks/>
          </p:cNvGrpSpPr>
          <p:nvPr/>
        </p:nvGrpSpPr>
        <p:grpSpPr bwMode="auto">
          <a:xfrm>
            <a:off x="4857805" y="3221611"/>
            <a:ext cx="2043112" cy="958850"/>
            <a:chOff x="2505" y="826"/>
            <a:chExt cx="1287" cy="604"/>
          </a:xfrm>
        </p:grpSpPr>
        <p:sp>
          <p:nvSpPr>
            <p:cNvPr id="759" name="Line 38">
              <a:extLst>
                <a:ext uri="{FF2B5EF4-FFF2-40B4-BE49-F238E27FC236}">
                  <a16:creationId xmlns:a16="http://schemas.microsoft.com/office/drawing/2014/main" id="{836381BA-38E7-1643-BF9A-B180406656C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505" y="1115"/>
              <a:ext cx="128" cy="29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60" name="Freeform 39">
              <a:extLst>
                <a:ext uri="{FF2B5EF4-FFF2-40B4-BE49-F238E27FC236}">
                  <a16:creationId xmlns:a16="http://schemas.microsoft.com/office/drawing/2014/main" id="{A91A763D-8E94-C349-8834-D48E9C7C410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8" y="826"/>
              <a:ext cx="562" cy="266"/>
            </a:xfrm>
            <a:custGeom>
              <a:avLst/>
              <a:gdLst>
                <a:gd name="T0" fmla="*/ 4 w 562"/>
                <a:gd name="T1" fmla="*/ 264 h 266"/>
                <a:gd name="T2" fmla="*/ 52 w 562"/>
                <a:gd name="T3" fmla="*/ 6 h 266"/>
                <a:gd name="T4" fmla="*/ 108 w 562"/>
                <a:gd name="T5" fmla="*/ 266 h 266"/>
                <a:gd name="T6" fmla="*/ 174 w 562"/>
                <a:gd name="T7" fmla="*/ 0 h 266"/>
                <a:gd name="T8" fmla="*/ 228 w 562"/>
                <a:gd name="T9" fmla="*/ 264 h 266"/>
                <a:gd name="T10" fmla="*/ 288 w 562"/>
                <a:gd name="T11" fmla="*/ 8 h 266"/>
                <a:gd name="T12" fmla="*/ 354 w 562"/>
                <a:gd name="T13" fmla="*/ 266 h 266"/>
                <a:gd name="T14" fmla="*/ 402 w 562"/>
                <a:gd name="T15" fmla="*/ 8 h 266"/>
                <a:gd name="T16" fmla="*/ 464 w 562"/>
                <a:gd name="T17" fmla="*/ 264 h 266"/>
                <a:gd name="T18" fmla="*/ 506 w 562"/>
                <a:gd name="T19" fmla="*/ 6 h 266"/>
                <a:gd name="T20" fmla="*/ 556 w 562"/>
                <a:gd name="T21" fmla="*/ 266 h 26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562"/>
                <a:gd name="T34" fmla="*/ 0 h 266"/>
                <a:gd name="T35" fmla="*/ 562 w 562"/>
                <a:gd name="T36" fmla="*/ 266 h 26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562" h="266">
                  <a:moveTo>
                    <a:pt x="4" y="264"/>
                  </a:moveTo>
                  <a:cubicBezTo>
                    <a:pt x="4" y="212"/>
                    <a:pt x="0" y="4"/>
                    <a:pt x="52" y="6"/>
                  </a:cubicBezTo>
                  <a:cubicBezTo>
                    <a:pt x="106" y="4"/>
                    <a:pt x="58" y="266"/>
                    <a:pt x="108" y="266"/>
                  </a:cubicBezTo>
                  <a:cubicBezTo>
                    <a:pt x="158" y="266"/>
                    <a:pt x="126" y="0"/>
                    <a:pt x="174" y="0"/>
                  </a:cubicBezTo>
                  <a:cubicBezTo>
                    <a:pt x="222" y="0"/>
                    <a:pt x="184" y="266"/>
                    <a:pt x="228" y="264"/>
                  </a:cubicBezTo>
                  <a:cubicBezTo>
                    <a:pt x="272" y="262"/>
                    <a:pt x="244" y="8"/>
                    <a:pt x="288" y="8"/>
                  </a:cubicBezTo>
                  <a:cubicBezTo>
                    <a:pt x="332" y="8"/>
                    <a:pt x="304" y="266"/>
                    <a:pt x="354" y="266"/>
                  </a:cubicBezTo>
                  <a:cubicBezTo>
                    <a:pt x="404" y="266"/>
                    <a:pt x="336" y="8"/>
                    <a:pt x="402" y="8"/>
                  </a:cubicBezTo>
                  <a:cubicBezTo>
                    <a:pt x="468" y="8"/>
                    <a:pt x="416" y="266"/>
                    <a:pt x="464" y="264"/>
                  </a:cubicBezTo>
                  <a:cubicBezTo>
                    <a:pt x="512" y="262"/>
                    <a:pt x="450" y="4"/>
                    <a:pt x="506" y="6"/>
                  </a:cubicBezTo>
                  <a:cubicBezTo>
                    <a:pt x="562" y="8"/>
                    <a:pt x="546" y="192"/>
                    <a:pt x="556" y="266"/>
                  </a:cubicBezTo>
                </a:path>
              </a:pathLst>
            </a:cu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61" name="Freeform 40">
              <a:extLst>
                <a:ext uri="{FF2B5EF4-FFF2-40B4-BE49-F238E27FC236}">
                  <a16:creationId xmlns:a16="http://schemas.microsoft.com/office/drawing/2014/main" id="{DE43773C-7E50-304C-B96C-1B9B432AB750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3" y="830"/>
              <a:ext cx="269" cy="266"/>
            </a:xfrm>
            <a:custGeom>
              <a:avLst/>
              <a:gdLst>
                <a:gd name="T0" fmla="*/ 0 w 562"/>
                <a:gd name="T1" fmla="*/ 264 h 266"/>
                <a:gd name="T2" fmla="*/ 0 w 562"/>
                <a:gd name="T3" fmla="*/ 6 h 266"/>
                <a:gd name="T4" fmla="*/ 0 w 562"/>
                <a:gd name="T5" fmla="*/ 266 h 266"/>
                <a:gd name="T6" fmla="*/ 0 w 562"/>
                <a:gd name="T7" fmla="*/ 0 h 266"/>
                <a:gd name="T8" fmla="*/ 0 w 562"/>
                <a:gd name="T9" fmla="*/ 264 h 266"/>
                <a:gd name="T10" fmla="*/ 0 w 562"/>
                <a:gd name="T11" fmla="*/ 8 h 266"/>
                <a:gd name="T12" fmla="*/ 0 w 562"/>
                <a:gd name="T13" fmla="*/ 266 h 266"/>
                <a:gd name="T14" fmla="*/ 0 w 562"/>
                <a:gd name="T15" fmla="*/ 8 h 266"/>
                <a:gd name="T16" fmla="*/ 0 w 562"/>
                <a:gd name="T17" fmla="*/ 264 h 266"/>
                <a:gd name="T18" fmla="*/ 0 w 562"/>
                <a:gd name="T19" fmla="*/ 6 h 266"/>
                <a:gd name="T20" fmla="*/ 0 w 562"/>
                <a:gd name="T21" fmla="*/ 266 h 26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562"/>
                <a:gd name="T34" fmla="*/ 0 h 266"/>
                <a:gd name="T35" fmla="*/ 562 w 562"/>
                <a:gd name="T36" fmla="*/ 266 h 26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562" h="266">
                  <a:moveTo>
                    <a:pt x="4" y="264"/>
                  </a:moveTo>
                  <a:cubicBezTo>
                    <a:pt x="4" y="212"/>
                    <a:pt x="0" y="4"/>
                    <a:pt x="52" y="6"/>
                  </a:cubicBezTo>
                  <a:cubicBezTo>
                    <a:pt x="106" y="4"/>
                    <a:pt x="58" y="266"/>
                    <a:pt x="108" y="266"/>
                  </a:cubicBezTo>
                  <a:cubicBezTo>
                    <a:pt x="158" y="266"/>
                    <a:pt x="126" y="0"/>
                    <a:pt x="174" y="0"/>
                  </a:cubicBezTo>
                  <a:cubicBezTo>
                    <a:pt x="222" y="0"/>
                    <a:pt x="184" y="266"/>
                    <a:pt x="228" y="264"/>
                  </a:cubicBezTo>
                  <a:cubicBezTo>
                    <a:pt x="272" y="262"/>
                    <a:pt x="244" y="8"/>
                    <a:pt x="288" y="8"/>
                  </a:cubicBezTo>
                  <a:cubicBezTo>
                    <a:pt x="332" y="8"/>
                    <a:pt x="304" y="266"/>
                    <a:pt x="354" y="266"/>
                  </a:cubicBezTo>
                  <a:cubicBezTo>
                    <a:pt x="404" y="266"/>
                    <a:pt x="336" y="8"/>
                    <a:pt x="402" y="8"/>
                  </a:cubicBezTo>
                  <a:cubicBezTo>
                    <a:pt x="468" y="8"/>
                    <a:pt x="416" y="266"/>
                    <a:pt x="464" y="264"/>
                  </a:cubicBezTo>
                  <a:cubicBezTo>
                    <a:pt x="512" y="262"/>
                    <a:pt x="450" y="4"/>
                    <a:pt x="506" y="6"/>
                  </a:cubicBezTo>
                  <a:cubicBezTo>
                    <a:pt x="562" y="8"/>
                    <a:pt x="546" y="192"/>
                    <a:pt x="556" y="266"/>
                  </a:cubicBezTo>
                </a:path>
              </a:pathLst>
            </a:cu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62" name="Line 41">
              <a:extLst>
                <a:ext uri="{FF2B5EF4-FFF2-40B4-BE49-F238E27FC236}">
                  <a16:creationId xmlns:a16="http://schemas.microsoft.com/office/drawing/2014/main" id="{F3C41C4C-476A-2B45-A87C-AC86EB4B906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433" y="1137"/>
              <a:ext cx="128" cy="29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763" name="Group 42">
            <a:extLst>
              <a:ext uri="{FF2B5EF4-FFF2-40B4-BE49-F238E27FC236}">
                <a16:creationId xmlns:a16="http://schemas.microsoft.com/office/drawing/2014/main" id="{1414EDE7-3EB5-FA4B-9DD4-E6353E20A214}"/>
              </a:ext>
            </a:extLst>
          </p:cNvPr>
          <p:cNvGrpSpPr>
            <a:grpSpLocks/>
          </p:cNvGrpSpPr>
          <p:nvPr/>
        </p:nvGrpSpPr>
        <p:grpSpPr bwMode="auto">
          <a:xfrm>
            <a:off x="4148192" y="3378773"/>
            <a:ext cx="3021013" cy="2114550"/>
            <a:chOff x="2606" y="951"/>
            <a:chExt cx="1903" cy="1332"/>
          </a:xfrm>
        </p:grpSpPr>
        <p:sp>
          <p:nvSpPr>
            <p:cNvPr id="764" name="Text Box 43">
              <a:extLst>
                <a:ext uri="{FF2B5EF4-FFF2-40B4-BE49-F238E27FC236}">
                  <a16:creationId xmlns:a16="http://schemas.microsoft.com/office/drawing/2014/main" id="{DABDD206-5A3A-D340-BB90-8F77E10D875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78" y="2071"/>
              <a:ext cx="655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Channels</a:t>
              </a:r>
            </a:p>
          </p:txBody>
        </p:sp>
        <p:sp>
          <p:nvSpPr>
            <p:cNvPr id="765" name="Line 44">
              <a:extLst>
                <a:ext uri="{FF2B5EF4-FFF2-40B4-BE49-F238E27FC236}">
                  <a16:creationId xmlns:a16="http://schemas.microsoft.com/office/drawing/2014/main" id="{96A99A85-0F58-904A-AB9B-E4531C44DB1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94" y="951"/>
              <a:ext cx="0" cy="97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66" name="Line 45">
              <a:extLst>
                <a:ext uri="{FF2B5EF4-FFF2-40B4-BE49-F238E27FC236}">
                  <a16:creationId xmlns:a16="http://schemas.microsoft.com/office/drawing/2014/main" id="{A885BDAD-38DA-9945-9914-5285D7B2886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988" y="1935"/>
              <a:ext cx="146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67" name="Text Box 46">
              <a:extLst>
                <a:ext uri="{FF2B5EF4-FFF2-40B4-BE49-F238E27FC236}">
                  <a16:creationId xmlns:a16="http://schemas.microsoft.com/office/drawing/2014/main" id="{8BF7E924-5AB7-6A4B-A536-D9B3F0CB326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78" y="1408"/>
              <a:ext cx="178" cy="5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V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I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D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E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O</a:t>
              </a:r>
            </a:p>
          </p:txBody>
        </p:sp>
        <p:sp>
          <p:nvSpPr>
            <p:cNvPr id="768" name="Line 47">
              <a:extLst>
                <a:ext uri="{FF2B5EF4-FFF2-40B4-BE49-F238E27FC236}">
                  <a16:creationId xmlns:a16="http://schemas.microsoft.com/office/drawing/2014/main" id="{C5F7EC21-9A57-044C-B03E-D70253629E4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50" y="1863"/>
              <a:ext cx="0" cy="14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69" name="Text Box 48">
              <a:extLst>
                <a:ext uri="{FF2B5EF4-FFF2-40B4-BE49-F238E27FC236}">
                  <a16:creationId xmlns:a16="http://schemas.microsoft.com/office/drawing/2014/main" id="{6475D001-0073-DB4C-A0B0-434A434B76B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52" y="1408"/>
              <a:ext cx="178" cy="5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V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I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D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E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O</a:t>
              </a:r>
            </a:p>
          </p:txBody>
        </p:sp>
        <p:sp>
          <p:nvSpPr>
            <p:cNvPr id="770" name="Text Box 49">
              <a:extLst>
                <a:ext uri="{FF2B5EF4-FFF2-40B4-BE49-F238E27FC236}">
                  <a16:creationId xmlns:a16="http://schemas.microsoft.com/office/drawing/2014/main" id="{1B807D23-BCCC-3D4C-B708-860B33956FC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38" y="1408"/>
              <a:ext cx="178" cy="5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V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I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D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E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O</a:t>
              </a:r>
            </a:p>
          </p:txBody>
        </p:sp>
        <p:sp>
          <p:nvSpPr>
            <p:cNvPr id="771" name="Text Box 50">
              <a:extLst>
                <a:ext uri="{FF2B5EF4-FFF2-40B4-BE49-F238E27FC236}">
                  <a16:creationId xmlns:a16="http://schemas.microsoft.com/office/drawing/2014/main" id="{2C33566C-1F05-5942-A816-F796C365DA7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24" y="1408"/>
              <a:ext cx="178" cy="5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V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I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D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E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O</a:t>
              </a:r>
            </a:p>
          </p:txBody>
        </p:sp>
        <p:sp>
          <p:nvSpPr>
            <p:cNvPr id="772" name="Text Box 51">
              <a:extLst>
                <a:ext uri="{FF2B5EF4-FFF2-40B4-BE49-F238E27FC236}">
                  <a16:creationId xmlns:a16="http://schemas.microsoft.com/office/drawing/2014/main" id="{DB987581-9E28-AC45-BEFB-196B623D009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10" y="1408"/>
              <a:ext cx="178" cy="5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V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I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D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E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O</a:t>
              </a:r>
            </a:p>
          </p:txBody>
        </p:sp>
        <p:sp>
          <p:nvSpPr>
            <p:cNvPr id="773" name="Text Box 52">
              <a:extLst>
                <a:ext uri="{FF2B5EF4-FFF2-40B4-BE49-F238E27FC236}">
                  <a16:creationId xmlns:a16="http://schemas.microsoft.com/office/drawing/2014/main" id="{33A1BB55-0F18-824B-8857-AF323BE0F78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96" y="1408"/>
              <a:ext cx="178" cy="5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V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I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D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E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O</a:t>
              </a:r>
            </a:p>
          </p:txBody>
        </p:sp>
        <p:sp>
          <p:nvSpPr>
            <p:cNvPr id="774" name="Text Box 53">
              <a:extLst>
                <a:ext uri="{FF2B5EF4-FFF2-40B4-BE49-F238E27FC236}">
                  <a16:creationId xmlns:a16="http://schemas.microsoft.com/office/drawing/2014/main" id="{7B84E930-AB40-A748-8E0A-E98ABEEF0B8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58" y="1402"/>
              <a:ext cx="174" cy="5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0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D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T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</a:t>
              </a:r>
            </a:p>
          </p:txBody>
        </p:sp>
        <p:sp>
          <p:nvSpPr>
            <p:cNvPr id="775" name="Text Box 54">
              <a:extLst>
                <a:ext uri="{FF2B5EF4-FFF2-40B4-BE49-F238E27FC236}">
                  <a16:creationId xmlns:a16="http://schemas.microsoft.com/office/drawing/2014/main" id="{7D32602C-6A0F-7C40-A551-B7104647A3E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02" y="1402"/>
              <a:ext cx="174" cy="5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0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D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T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</a:t>
              </a:r>
            </a:p>
          </p:txBody>
        </p:sp>
        <p:sp>
          <p:nvSpPr>
            <p:cNvPr id="776" name="Text Box 55">
              <a:extLst>
                <a:ext uri="{FF2B5EF4-FFF2-40B4-BE49-F238E27FC236}">
                  <a16:creationId xmlns:a16="http://schemas.microsoft.com/office/drawing/2014/main" id="{581BF3CE-EA1F-7F45-A6B9-7961CB9412D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30" y="1114"/>
              <a:ext cx="178" cy="82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0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C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O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N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T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R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O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L</a:t>
              </a:r>
            </a:p>
          </p:txBody>
        </p:sp>
        <p:sp>
          <p:nvSpPr>
            <p:cNvPr id="777" name="Line 56">
              <a:extLst>
                <a:ext uri="{FF2B5EF4-FFF2-40B4-BE49-F238E27FC236}">
                  <a16:creationId xmlns:a16="http://schemas.microsoft.com/office/drawing/2014/main" id="{0A951E6D-91FD-BC40-BE35-736F691CF64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334" y="1863"/>
              <a:ext cx="0" cy="14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78" name="Line 57">
              <a:extLst>
                <a:ext uri="{FF2B5EF4-FFF2-40B4-BE49-F238E27FC236}">
                  <a16:creationId xmlns:a16="http://schemas.microsoft.com/office/drawing/2014/main" id="{5E999E18-DC3D-B24A-84D5-3F3C023E3DB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14" y="1863"/>
              <a:ext cx="0" cy="14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79" name="Line 58">
              <a:extLst>
                <a:ext uri="{FF2B5EF4-FFF2-40B4-BE49-F238E27FC236}">
                  <a16:creationId xmlns:a16="http://schemas.microsoft.com/office/drawing/2014/main" id="{B443EB33-B0B3-404F-9B62-D37E25919C0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98" y="1863"/>
              <a:ext cx="0" cy="14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80" name="Line 59">
              <a:extLst>
                <a:ext uri="{FF2B5EF4-FFF2-40B4-BE49-F238E27FC236}">
                  <a16:creationId xmlns:a16="http://schemas.microsoft.com/office/drawing/2014/main" id="{A793C62D-57C3-2D4F-B19B-F421124A1C6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886" y="1863"/>
              <a:ext cx="0" cy="14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81" name="Line 60">
              <a:extLst>
                <a:ext uri="{FF2B5EF4-FFF2-40B4-BE49-F238E27FC236}">
                  <a16:creationId xmlns:a16="http://schemas.microsoft.com/office/drawing/2014/main" id="{95DF33C1-5139-264C-9193-58D2C4E3D2B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62" y="1871"/>
              <a:ext cx="0" cy="14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82" name="Line 61">
              <a:extLst>
                <a:ext uri="{FF2B5EF4-FFF2-40B4-BE49-F238E27FC236}">
                  <a16:creationId xmlns:a16="http://schemas.microsoft.com/office/drawing/2014/main" id="{238C031D-4A29-2A49-A018-22AFDE60817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18" y="1867"/>
              <a:ext cx="0" cy="14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83" name="Line 62">
              <a:extLst>
                <a:ext uri="{FF2B5EF4-FFF2-40B4-BE49-F238E27FC236}">
                  <a16:creationId xmlns:a16="http://schemas.microsoft.com/office/drawing/2014/main" id="{62551AD8-B04E-164B-B96F-D9A6D99C52E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62" y="1859"/>
              <a:ext cx="0" cy="14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84" name="Text Box 63">
              <a:extLst>
                <a:ext uri="{FF2B5EF4-FFF2-40B4-BE49-F238E27FC236}">
                  <a16:creationId xmlns:a16="http://schemas.microsoft.com/office/drawing/2014/main" id="{BCEF8A3A-5771-C646-B965-99C3210D43E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85" y="1960"/>
              <a:ext cx="160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1</a:t>
              </a:r>
            </a:p>
          </p:txBody>
        </p:sp>
        <p:sp>
          <p:nvSpPr>
            <p:cNvPr id="785" name="Text Box 64">
              <a:extLst>
                <a:ext uri="{FF2B5EF4-FFF2-40B4-BE49-F238E27FC236}">
                  <a16:creationId xmlns:a16="http://schemas.microsoft.com/office/drawing/2014/main" id="{D6D160AE-E751-A445-AFBC-4A5A297DFE7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53" y="1960"/>
              <a:ext cx="160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2</a:t>
              </a:r>
            </a:p>
          </p:txBody>
        </p:sp>
        <p:sp>
          <p:nvSpPr>
            <p:cNvPr id="786" name="Text Box 65">
              <a:extLst>
                <a:ext uri="{FF2B5EF4-FFF2-40B4-BE49-F238E27FC236}">
                  <a16:creationId xmlns:a16="http://schemas.microsoft.com/office/drawing/2014/main" id="{C78FDC46-A5E0-8E4B-A27F-2AE7E8E5806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45" y="1960"/>
              <a:ext cx="160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3</a:t>
              </a:r>
            </a:p>
          </p:txBody>
        </p:sp>
        <p:sp>
          <p:nvSpPr>
            <p:cNvPr id="787" name="Text Box 66">
              <a:extLst>
                <a:ext uri="{FF2B5EF4-FFF2-40B4-BE49-F238E27FC236}">
                  <a16:creationId xmlns:a16="http://schemas.microsoft.com/office/drawing/2014/main" id="{43B98151-958B-2048-A7D4-503448CF705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17" y="1960"/>
              <a:ext cx="160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4</a:t>
              </a:r>
            </a:p>
          </p:txBody>
        </p:sp>
        <p:sp>
          <p:nvSpPr>
            <p:cNvPr id="788" name="Text Box 67">
              <a:extLst>
                <a:ext uri="{FF2B5EF4-FFF2-40B4-BE49-F238E27FC236}">
                  <a16:creationId xmlns:a16="http://schemas.microsoft.com/office/drawing/2014/main" id="{600CEE94-BC49-B348-950C-BA97B4D4A36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05" y="1956"/>
              <a:ext cx="160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5</a:t>
              </a:r>
            </a:p>
          </p:txBody>
        </p:sp>
        <p:sp>
          <p:nvSpPr>
            <p:cNvPr id="789" name="Text Box 68">
              <a:extLst>
                <a:ext uri="{FF2B5EF4-FFF2-40B4-BE49-F238E27FC236}">
                  <a16:creationId xmlns:a16="http://schemas.microsoft.com/office/drawing/2014/main" id="{05095793-31D3-914F-9F27-39504524FEB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93" y="1956"/>
              <a:ext cx="160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6</a:t>
              </a:r>
            </a:p>
          </p:txBody>
        </p:sp>
        <p:sp>
          <p:nvSpPr>
            <p:cNvPr id="790" name="Text Box 69">
              <a:extLst>
                <a:ext uri="{FF2B5EF4-FFF2-40B4-BE49-F238E27FC236}">
                  <a16:creationId xmlns:a16="http://schemas.microsoft.com/office/drawing/2014/main" id="{85BECD34-15AC-AE4C-AD97-183EE41CDD9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57" y="1956"/>
              <a:ext cx="160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7</a:t>
              </a:r>
            </a:p>
          </p:txBody>
        </p:sp>
        <p:sp>
          <p:nvSpPr>
            <p:cNvPr id="791" name="Text Box 70">
              <a:extLst>
                <a:ext uri="{FF2B5EF4-FFF2-40B4-BE49-F238E27FC236}">
                  <a16:creationId xmlns:a16="http://schemas.microsoft.com/office/drawing/2014/main" id="{BF7A1046-C5C6-4A46-AA39-D48887B7495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05" y="1956"/>
              <a:ext cx="160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8</a:t>
              </a:r>
            </a:p>
          </p:txBody>
        </p:sp>
        <p:sp>
          <p:nvSpPr>
            <p:cNvPr id="792" name="Text Box 71">
              <a:extLst>
                <a:ext uri="{FF2B5EF4-FFF2-40B4-BE49-F238E27FC236}">
                  <a16:creationId xmlns:a16="http://schemas.microsoft.com/office/drawing/2014/main" id="{66F573F0-E355-984D-BB14-098438C9519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49" y="1956"/>
              <a:ext cx="160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9</a:t>
              </a:r>
            </a:p>
          </p:txBody>
        </p:sp>
        <p:sp>
          <p:nvSpPr>
            <p:cNvPr id="793" name="Freeform 72">
              <a:extLst>
                <a:ext uri="{FF2B5EF4-FFF2-40B4-BE49-F238E27FC236}">
                  <a16:creationId xmlns:a16="http://schemas.microsoft.com/office/drawing/2014/main" id="{D4F248F8-0F2C-E74E-B550-F9A925A231D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6" y="969"/>
              <a:ext cx="375" cy="969"/>
            </a:xfrm>
            <a:custGeom>
              <a:avLst/>
              <a:gdLst>
                <a:gd name="T0" fmla="*/ 375 w 375"/>
                <a:gd name="T1" fmla="*/ 0 h 969"/>
                <a:gd name="T2" fmla="*/ 0 w 375"/>
                <a:gd name="T3" fmla="*/ 485 h 969"/>
                <a:gd name="T4" fmla="*/ 375 w 375"/>
                <a:gd name="T5" fmla="*/ 969 h 969"/>
                <a:gd name="T6" fmla="*/ 375 w 375"/>
                <a:gd name="T7" fmla="*/ 0 h 96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75"/>
                <a:gd name="T13" fmla="*/ 0 h 969"/>
                <a:gd name="T14" fmla="*/ 375 w 375"/>
                <a:gd name="T15" fmla="*/ 969 h 96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75" h="969">
                  <a:moveTo>
                    <a:pt x="375" y="0"/>
                  </a:moveTo>
                  <a:lnTo>
                    <a:pt x="0" y="485"/>
                  </a:lnTo>
                  <a:lnTo>
                    <a:pt x="375" y="969"/>
                  </a:lnTo>
                  <a:lnTo>
                    <a:pt x="375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A8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794" name="Group 73">
            <a:extLst>
              <a:ext uri="{FF2B5EF4-FFF2-40B4-BE49-F238E27FC236}">
                <a16:creationId xmlns:a16="http://schemas.microsoft.com/office/drawing/2014/main" id="{03B9EEF1-DE3C-7048-980C-B0ACEAA55DF2}"/>
              </a:ext>
            </a:extLst>
          </p:cNvPr>
          <p:cNvGrpSpPr>
            <a:grpSpLocks/>
          </p:cNvGrpSpPr>
          <p:nvPr/>
        </p:nvGrpSpPr>
        <p:grpSpPr bwMode="auto">
          <a:xfrm flipV="1">
            <a:off x="2479730" y="2273873"/>
            <a:ext cx="1666875" cy="2062163"/>
            <a:chOff x="1511" y="1371"/>
            <a:chExt cx="1050" cy="1299"/>
          </a:xfrm>
        </p:grpSpPr>
        <p:grpSp>
          <p:nvGrpSpPr>
            <p:cNvPr id="795" name="Group 74">
              <a:extLst>
                <a:ext uri="{FF2B5EF4-FFF2-40B4-BE49-F238E27FC236}">
                  <a16:creationId xmlns:a16="http://schemas.microsoft.com/office/drawing/2014/main" id="{DBCD71CC-0E63-0D4A-BD4C-E0B99F80561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511" y="1371"/>
              <a:ext cx="1050" cy="198"/>
              <a:chOff x="1614" y="1494"/>
              <a:chExt cx="1050" cy="198"/>
            </a:xfrm>
          </p:grpSpPr>
          <p:sp>
            <p:nvSpPr>
              <p:cNvPr id="797" name="Rectangle 75">
                <a:extLst>
                  <a:ext uri="{FF2B5EF4-FFF2-40B4-BE49-F238E27FC236}">
                    <a16:creationId xmlns:a16="http://schemas.microsoft.com/office/drawing/2014/main" id="{B0909C13-5FD7-C24B-8A89-CD6B72081D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8" y="1500"/>
                <a:ext cx="168" cy="174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rot="10800000"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798" name="Freeform 76">
                <a:extLst>
                  <a:ext uri="{FF2B5EF4-FFF2-40B4-BE49-F238E27FC236}">
                    <a16:creationId xmlns:a16="http://schemas.microsoft.com/office/drawing/2014/main" id="{523176FF-760E-914C-B9AE-F376F40F42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4" y="1494"/>
                <a:ext cx="896" cy="198"/>
              </a:xfrm>
              <a:custGeom>
                <a:avLst/>
                <a:gdLst>
                  <a:gd name="T0" fmla="*/ 18 w 896"/>
                  <a:gd name="T1" fmla="*/ 0 h 198"/>
                  <a:gd name="T2" fmla="*/ 0 w 896"/>
                  <a:gd name="T3" fmla="*/ 96 h 198"/>
                  <a:gd name="T4" fmla="*/ 18 w 896"/>
                  <a:gd name="T5" fmla="*/ 198 h 198"/>
                  <a:gd name="T6" fmla="*/ 774 w 896"/>
                  <a:gd name="T7" fmla="*/ 198 h 198"/>
                  <a:gd name="T8" fmla="*/ 750 w 896"/>
                  <a:gd name="T9" fmla="*/ 90 h 198"/>
                  <a:gd name="T10" fmla="*/ 774 w 896"/>
                  <a:gd name="T11" fmla="*/ 0 h 198"/>
                  <a:gd name="T12" fmla="*/ 18 w 896"/>
                  <a:gd name="T13" fmla="*/ 0 h 19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96"/>
                  <a:gd name="T22" fmla="*/ 0 h 198"/>
                  <a:gd name="T23" fmla="*/ 896 w 896"/>
                  <a:gd name="T24" fmla="*/ 198 h 19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96" h="198">
                    <a:moveTo>
                      <a:pt x="18" y="0"/>
                    </a:moveTo>
                    <a:lnTo>
                      <a:pt x="0" y="96"/>
                    </a:lnTo>
                    <a:lnTo>
                      <a:pt x="18" y="198"/>
                    </a:lnTo>
                    <a:lnTo>
                      <a:pt x="774" y="198"/>
                    </a:lnTo>
                    <a:cubicBezTo>
                      <a:pt x="896" y="180"/>
                      <a:pt x="750" y="123"/>
                      <a:pt x="750" y="90"/>
                    </a:cubicBezTo>
                    <a:cubicBezTo>
                      <a:pt x="750" y="57"/>
                      <a:pt x="896" y="15"/>
                      <a:pt x="774" y="0"/>
                    </a:cubicBezTo>
                    <a:lnTo>
                      <a:pt x="18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chemeClr val="tx1"/>
                  </a:gs>
                  <a:gs pos="50000">
                    <a:schemeClr val="bg1"/>
                  </a:gs>
                  <a:gs pos="100000">
                    <a:schemeClr val="tx1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rot="10800000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799" name="Oval 77">
                <a:extLst>
                  <a:ext uri="{FF2B5EF4-FFF2-40B4-BE49-F238E27FC236}">
                    <a16:creationId xmlns:a16="http://schemas.microsoft.com/office/drawing/2014/main" id="{EB6F8498-309C-5147-B645-AC0F357513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02" y="1506"/>
                <a:ext cx="62" cy="168"/>
              </a:xfrm>
              <a:prstGeom prst="ellipse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rot="10800000"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00" name="Line 78">
                <a:extLst>
                  <a:ext uri="{FF2B5EF4-FFF2-40B4-BE49-F238E27FC236}">
                    <a16:creationId xmlns:a16="http://schemas.microsoft.com/office/drawing/2014/main" id="{13D6B6A0-C35F-1A40-A986-AA473118809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526" y="1584"/>
                <a:ext cx="138" cy="0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796" name="Freeform 79">
              <a:extLst>
                <a:ext uri="{FF2B5EF4-FFF2-40B4-BE49-F238E27FC236}">
                  <a16:creationId xmlns:a16="http://schemas.microsoft.com/office/drawing/2014/main" id="{AB540E37-D74B-6A49-8313-1A8880AF39CA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6" y="1563"/>
              <a:ext cx="1015" cy="1107"/>
            </a:xfrm>
            <a:custGeom>
              <a:avLst/>
              <a:gdLst>
                <a:gd name="T0" fmla="*/ 1015 w 1015"/>
                <a:gd name="T1" fmla="*/ 1107 h 1107"/>
                <a:gd name="T2" fmla="*/ 0 w 1015"/>
                <a:gd name="T3" fmla="*/ 0 h 1107"/>
                <a:gd name="T4" fmla="*/ 905 w 1015"/>
                <a:gd name="T5" fmla="*/ 0 h 1107"/>
                <a:gd name="T6" fmla="*/ 1015 w 1015"/>
                <a:gd name="T7" fmla="*/ 1107 h 110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15"/>
                <a:gd name="T13" fmla="*/ 0 h 1107"/>
                <a:gd name="T14" fmla="*/ 1015 w 1015"/>
                <a:gd name="T15" fmla="*/ 1107 h 110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15" h="1107">
                  <a:moveTo>
                    <a:pt x="1015" y="1107"/>
                  </a:moveTo>
                  <a:lnTo>
                    <a:pt x="0" y="0"/>
                  </a:lnTo>
                  <a:lnTo>
                    <a:pt x="905" y="0"/>
                  </a:lnTo>
                  <a:lnTo>
                    <a:pt x="1015" y="1107"/>
                  </a:lnTo>
                  <a:close/>
                </a:path>
              </a:pathLst>
            </a:custGeom>
            <a:gradFill rotWithShape="1">
              <a:gsLst>
                <a:gs pos="0">
                  <a:schemeClr val="bg1"/>
                </a:gs>
                <a:gs pos="100000">
                  <a:srgbClr val="0000A8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801" name="Text Box 324">
            <a:extLst>
              <a:ext uri="{FF2B5EF4-FFF2-40B4-BE49-F238E27FC236}">
                <a16:creationId xmlns:a16="http://schemas.microsoft.com/office/drawing/2014/main" id="{50494245-6BC0-4744-8241-DE379EAB70E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51869" y="5790510"/>
            <a:ext cx="9964671" cy="7229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frequency division multiplexing (FDM):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 different channels transmitted in different frequency bands</a:t>
            </a:r>
          </a:p>
        </p:txBody>
      </p:sp>
      <p:grpSp>
        <p:nvGrpSpPr>
          <p:cNvPr id="802" name="Group 326">
            <a:extLst>
              <a:ext uri="{FF2B5EF4-FFF2-40B4-BE49-F238E27FC236}">
                <a16:creationId xmlns:a16="http://schemas.microsoft.com/office/drawing/2014/main" id="{69F003EB-6D99-1141-ABFE-67460D1B76E9}"/>
              </a:ext>
            </a:extLst>
          </p:cNvPr>
          <p:cNvGrpSpPr>
            <a:grpSpLocks/>
          </p:cNvGrpSpPr>
          <p:nvPr/>
        </p:nvGrpSpPr>
        <p:grpSpPr bwMode="auto">
          <a:xfrm>
            <a:off x="2000305" y="1964311"/>
            <a:ext cx="609600" cy="609600"/>
            <a:chOff x="-44" y="1473"/>
            <a:chExt cx="981" cy="1105"/>
          </a:xfrm>
        </p:grpSpPr>
        <p:pic>
          <p:nvPicPr>
            <p:cNvPr id="803" name="Picture 327" descr="desktop_computer_stylized_medium">
              <a:extLst>
                <a:ext uri="{FF2B5EF4-FFF2-40B4-BE49-F238E27FC236}">
                  <a16:creationId xmlns:a16="http://schemas.microsoft.com/office/drawing/2014/main" id="{BCAB1A26-F538-9E43-9300-98DBF766456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04" name="Freeform 328">
              <a:extLst>
                <a:ext uri="{FF2B5EF4-FFF2-40B4-BE49-F238E27FC236}">
                  <a16:creationId xmlns:a16="http://schemas.microsoft.com/office/drawing/2014/main" id="{DF498DD9-C2F7-E142-A48F-929956C96E98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34650148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7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7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500"/>
                            </p:stCondLst>
                            <p:childTnLst>
                              <p:par>
                                <p:cTn id="14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500"/>
                                        <p:tgtEl>
                                          <p:spTgt spid="7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" dur="500"/>
                                        <p:tgtEl>
                                          <p:spTgt spid="8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01" grpId="0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48710" y="273146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dirty="0">
                <a:ea typeface="ＭＳ Ｐゴシック" panose="020B0600070205080204" pitchFamily="34" charset="-128"/>
              </a:rPr>
              <a:t>Access networks: cable-based access</a:t>
            </a:r>
            <a:endParaRPr lang="en-US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C89035B-463A-1E40-A130-AE9AA3E3766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Introduction: 1-</a:t>
            </a:r>
            <a:fld id="{C4204591-24BD-A542-B9D5-F8D8A88D2FEE}" type="slidenum">
              <a:rPr kumimoji="0" lang="en-US" sz="1100" b="0" i="0" u="none" strike="noStrike" kern="1200" cap="none" spc="0" normalizeH="0" baseline="0" noProof="0" smtClean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15</a:t>
            </a:fld>
            <a:endParaRPr kumimoji="0" 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lumMod val="50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11" name="Rectangle 60">
            <a:extLst>
              <a:ext uri="{FF2B5EF4-FFF2-40B4-BE49-F238E27FC236}">
                <a16:creationId xmlns:a16="http://schemas.microsoft.com/office/drawing/2014/main" id="{55C1251C-79AE-8E45-A29D-D20BC725A9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97142" y="1686498"/>
            <a:ext cx="1793875" cy="925513"/>
          </a:xfrm>
          <a:prstGeom prst="rect">
            <a:avLst/>
          </a:prstGeom>
          <a:solidFill>
            <a:srgbClr val="DDDDD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612" name="Line 7">
            <a:extLst>
              <a:ext uri="{FF2B5EF4-FFF2-40B4-BE49-F238E27FC236}">
                <a16:creationId xmlns:a16="http://schemas.microsoft.com/office/drawing/2014/main" id="{29D57EF7-9FD7-8E4C-8851-986BAF26F81A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398767" y="2237361"/>
            <a:ext cx="365125" cy="15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14" name="Text Box 39">
            <a:extLst>
              <a:ext uri="{FF2B5EF4-FFF2-40B4-BE49-F238E27FC236}">
                <a16:creationId xmlns:a16="http://schemas.microsoft.com/office/drawing/2014/main" id="{E2260115-6B62-6442-BFA6-A406A51902C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60692" y="2388173"/>
            <a:ext cx="774700" cy="431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cable</a:t>
            </a:r>
          </a:p>
          <a:p>
            <a:pPr marL="0" marR="0" lvl="0" indent="0" algn="ctr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modem</a:t>
            </a:r>
          </a:p>
        </p:txBody>
      </p:sp>
      <p:sp>
        <p:nvSpPr>
          <p:cNvPr id="631" name="Text Box 41">
            <a:extLst>
              <a:ext uri="{FF2B5EF4-FFF2-40B4-BE49-F238E27FC236}">
                <a16:creationId xmlns:a16="http://schemas.microsoft.com/office/drawing/2014/main" id="{B16AC43B-CDE4-3943-992B-D7039B5F9CA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27442" y="2389761"/>
            <a:ext cx="706438" cy="2619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splitter</a:t>
            </a:r>
          </a:p>
        </p:txBody>
      </p:sp>
      <p:grpSp>
        <p:nvGrpSpPr>
          <p:cNvPr id="632" name="Group 64">
            <a:extLst>
              <a:ext uri="{FF2B5EF4-FFF2-40B4-BE49-F238E27FC236}">
                <a16:creationId xmlns:a16="http://schemas.microsoft.com/office/drawing/2014/main" id="{59FF6125-68C3-404F-958E-E497C5054413}"/>
              </a:ext>
            </a:extLst>
          </p:cNvPr>
          <p:cNvGrpSpPr>
            <a:grpSpLocks/>
          </p:cNvGrpSpPr>
          <p:nvPr/>
        </p:nvGrpSpPr>
        <p:grpSpPr bwMode="auto">
          <a:xfrm>
            <a:off x="2744842" y="2113536"/>
            <a:ext cx="614363" cy="220662"/>
            <a:chOff x="322" y="890"/>
            <a:chExt cx="872" cy="339"/>
          </a:xfrm>
        </p:grpSpPr>
        <p:sp>
          <p:nvSpPr>
            <p:cNvPr id="634" name="Rectangle 65">
              <a:extLst>
                <a:ext uri="{FF2B5EF4-FFF2-40B4-BE49-F238E27FC236}">
                  <a16:creationId xmlns:a16="http://schemas.microsoft.com/office/drawing/2014/main" id="{A04303C8-C01F-8E4D-8DD9-97A6F17FB6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2" y="1005"/>
              <a:ext cx="872" cy="224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643" name="Rectangle 66">
              <a:extLst>
                <a:ext uri="{FF2B5EF4-FFF2-40B4-BE49-F238E27FC236}">
                  <a16:creationId xmlns:a16="http://schemas.microsoft.com/office/drawing/2014/main" id="{F4E92BE5-6E50-3A42-86C7-AE2B0766F2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4" y="1073"/>
              <a:ext cx="54" cy="56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644" name="Rectangle 67">
              <a:extLst>
                <a:ext uri="{FF2B5EF4-FFF2-40B4-BE49-F238E27FC236}">
                  <a16:creationId xmlns:a16="http://schemas.microsoft.com/office/drawing/2014/main" id="{48B16CFE-F93D-134C-AA5B-0DEC4F3937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" y="1073"/>
              <a:ext cx="56" cy="56"/>
            </a:xfrm>
            <a:prstGeom prst="rect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645" name="Rectangle 68">
              <a:extLst>
                <a:ext uri="{FF2B5EF4-FFF2-40B4-BE49-F238E27FC236}">
                  <a16:creationId xmlns:a16="http://schemas.microsoft.com/office/drawing/2014/main" id="{26BB4A5D-5EA1-3D45-BD71-6DC59C9203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" y="1070"/>
              <a:ext cx="56" cy="56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646" name="Rectangle 69">
              <a:extLst>
                <a:ext uri="{FF2B5EF4-FFF2-40B4-BE49-F238E27FC236}">
                  <a16:creationId xmlns:a16="http://schemas.microsoft.com/office/drawing/2014/main" id="{85A45FB4-6297-2C4A-9FCA-EC5650EC0E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5" y="1070"/>
              <a:ext cx="56" cy="56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647" name="AutoShape 70">
              <a:extLst>
                <a:ext uri="{FF2B5EF4-FFF2-40B4-BE49-F238E27FC236}">
                  <a16:creationId xmlns:a16="http://schemas.microsoft.com/office/drawing/2014/main" id="{28F48A32-80A3-EA4F-9C35-F6F37E1D52D4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 flipH="1">
              <a:off x="322" y="890"/>
              <a:ext cx="859" cy="110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4501 w 21600"/>
                <a:gd name="T13" fmla="*/ 4516 h 21600"/>
                <a:gd name="T14" fmla="*/ 17099 w 21600"/>
                <a:gd name="T15" fmla="*/ 17084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648" name="AutoShape 72">
            <a:extLst>
              <a:ext uri="{FF2B5EF4-FFF2-40B4-BE49-F238E27FC236}">
                <a16:creationId xmlns:a16="http://schemas.microsoft.com/office/drawing/2014/main" id="{00521831-0ED5-1349-A47C-654339E42A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59017" y="1275336"/>
            <a:ext cx="2268538" cy="468312"/>
          </a:xfrm>
          <a:prstGeom prst="triangle">
            <a:avLst>
              <a:gd name="adj" fmla="val 50000"/>
            </a:avLst>
          </a:prstGeom>
          <a:solidFill>
            <a:srgbClr val="DDDDD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649" name="Rectangle 73">
            <a:extLst>
              <a:ext uri="{FF2B5EF4-FFF2-40B4-BE49-F238E27FC236}">
                <a16:creationId xmlns:a16="http://schemas.microsoft.com/office/drawing/2014/main" id="{FD3FC836-7E87-9B4B-B95B-3BA0FE84BF7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75092" y="2175448"/>
            <a:ext cx="166688" cy="144463"/>
          </a:xfrm>
          <a:prstGeom prst="rect">
            <a:avLst/>
          </a:prstGeom>
          <a:solidFill>
            <a:srgbClr val="0000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650" name="Freeform 74">
            <a:extLst>
              <a:ext uri="{FF2B5EF4-FFF2-40B4-BE49-F238E27FC236}">
                <a16:creationId xmlns:a16="http://schemas.microsoft.com/office/drawing/2014/main" id="{02BC4B2D-D64A-8743-BADC-E5942116F402}"/>
              </a:ext>
            </a:extLst>
          </p:cNvPr>
          <p:cNvSpPr>
            <a:spLocks/>
          </p:cNvSpPr>
          <p:nvPr/>
        </p:nvSpPr>
        <p:spPr bwMode="auto">
          <a:xfrm>
            <a:off x="3084567" y="1730948"/>
            <a:ext cx="479425" cy="434975"/>
          </a:xfrm>
          <a:custGeom>
            <a:avLst/>
            <a:gdLst>
              <a:gd name="T0" fmla="*/ 2147483647 w 381"/>
              <a:gd name="T1" fmla="*/ 2147483647 h 274"/>
              <a:gd name="T2" fmla="*/ 2147483647 w 381"/>
              <a:gd name="T3" fmla="*/ 2147483647 h 274"/>
              <a:gd name="T4" fmla="*/ 0 w 381"/>
              <a:gd name="T5" fmla="*/ 0 h 274"/>
              <a:gd name="T6" fmla="*/ 0 60000 65536"/>
              <a:gd name="T7" fmla="*/ 0 60000 65536"/>
              <a:gd name="T8" fmla="*/ 0 60000 65536"/>
              <a:gd name="T9" fmla="*/ 0 w 381"/>
              <a:gd name="T10" fmla="*/ 0 h 274"/>
              <a:gd name="T11" fmla="*/ 381 w 381"/>
              <a:gd name="T12" fmla="*/ 274 h 27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381" h="274">
                <a:moveTo>
                  <a:pt x="381" y="274"/>
                </a:moveTo>
                <a:lnTo>
                  <a:pt x="381" y="130"/>
                </a:lnTo>
                <a:lnTo>
                  <a:pt x="0" y="0"/>
                </a:ln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51" name="Line 95">
            <a:extLst>
              <a:ext uri="{FF2B5EF4-FFF2-40B4-BE49-F238E27FC236}">
                <a16:creationId xmlns:a16="http://schemas.microsoft.com/office/drawing/2014/main" id="{92E8BA01-B757-A445-BCC4-2A21C55AFB0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383017" y="2237361"/>
            <a:ext cx="239713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652" name="Picture 96" descr="tv">
            <a:extLst>
              <a:ext uri="{FF2B5EF4-FFF2-40B4-BE49-F238E27FC236}">
                <a16:creationId xmlns:a16="http://schemas.microsoft.com/office/drawing/2014/main" id="{06B7565B-0476-B44C-9A6B-CF79DB7BFD3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40067" y="1391223"/>
            <a:ext cx="755650" cy="6746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654" name="Group 117">
            <a:extLst>
              <a:ext uri="{FF2B5EF4-FFF2-40B4-BE49-F238E27FC236}">
                <a16:creationId xmlns:a16="http://schemas.microsoft.com/office/drawing/2014/main" id="{5F9A759B-4E1F-9A42-88D3-95E2D1ADE5D5}"/>
              </a:ext>
            </a:extLst>
          </p:cNvPr>
          <p:cNvGrpSpPr>
            <a:grpSpLocks/>
          </p:cNvGrpSpPr>
          <p:nvPr/>
        </p:nvGrpSpPr>
        <p:grpSpPr bwMode="auto">
          <a:xfrm>
            <a:off x="4116442" y="1505523"/>
            <a:ext cx="850900" cy="527050"/>
            <a:chOff x="-490" y="1664"/>
            <a:chExt cx="1429" cy="842"/>
          </a:xfrm>
        </p:grpSpPr>
        <p:sp>
          <p:nvSpPr>
            <p:cNvPr id="656" name="AutoShape 111">
              <a:extLst>
                <a:ext uri="{FF2B5EF4-FFF2-40B4-BE49-F238E27FC236}">
                  <a16:creationId xmlns:a16="http://schemas.microsoft.com/office/drawing/2014/main" id="{A37F5E29-F1C8-BD4E-B673-F4A5E1378B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490" y="1664"/>
              <a:ext cx="1429" cy="294"/>
            </a:xfrm>
            <a:prstGeom prst="triangle">
              <a:avLst>
                <a:gd name="adj" fmla="val 50000"/>
              </a:avLst>
            </a:pr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659" name="Group 116">
              <a:extLst>
                <a:ext uri="{FF2B5EF4-FFF2-40B4-BE49-F238E27FC236}">
                  <a16:creationId xmlns:a16="http://schemas.microsoft.com/office/drawing/2014/main" id="{2DA152DF-FEA3-294D-B52C-2222A7727E6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-427" y="1737"/>
              <a:ext cx="1217" cy="769"/>
              <a:chOff x="-427" y="1737"/>
              <a:chExt cx="1217" cy="769"/>
            </a:xfrm>
          </p:grpSpPr>
          <p:sp>
            <p:nvSpPr>
              <p:cNvPr id="660" name="Rectangle 99">
                <a:extLst>
                  <a:ext uri="{FF2B5EF4-FFF2-40B4-BE49-F238E27FC236}">
                    <a16:creationId xmlns:a16="http://schemas.microsoft.com/office/drawing/2014/main" id="{FEF82E20-9540-FA47-B132-B655B1AF0A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338" y="1923"/>
                <a:ext cx="1128" cy="583"/>
              </a:xfrm>
              <a:prstGeom prst="rect">
                <a:avLst/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661" name="Line 7">
                <a:extLst>
                  <a:ext uri="{FF2B5EF4-FFF2-40B4-BE49-F238E27FC236}">
                    <a16:creationId xmlns:a16="http://schemas.microsoft.com/office/drawing/2014/main" id="{B4ECB5F0-AD7E-C54C-BBB3-5E4CD32BA91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-150" y="2270"/>
                <a:ext cx="230" cy="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662" name="Group 103">
                <a:extLst>
                  <a:ext uri="{FF2B5EF4-FFF2-40B4-BE49-F238E27FC236}">
                    <a16:creationId xmlns:a16="http://schemas.microsoft.com/office/drawing/2014/main" id="{BB9980BD-7F9B-A245-B8F6-E05A608C9B8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8" y="2192"/>
                <a:ext cx="387" cy="139"/>
                <a:chOff x="322" y="890"/>
                <a:chExt cx="872" cy="339"/>
              </a:xfrm>
            </p:grpSpPr>
            <p:sp>
              <p:nvSpPr>
                <p:cNvPr id="668" name="Rectangle 104">
                  <a:extLst>
                    <a:ext uri="{FF2B5EF4-FFF2-40B4-BE49-F238E27FC236}">
                      <a16:creationId xmlns:a16="http://schemas.microsoft.com/office/drawing/2014/main" id="{CB801CDD-878F-264A-B04B-22F90AFEA56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0" y="1000"/>
                  <a:ext cx="871" cy="229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669" name="Rectangle 105">
                  <a:extLst>
                    <a:ext uri="{FF2B5EF4-FFF2-40B4-BE49-F238E27FC236}">
                      <a16:creationId xmlns:a16="http://schemas.microsoft.com/office/drawing/2014/main" id="{40EF4DE4-AB89-BF47-BE95-0FE3143D693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92" y="1074"/>
                  <a:ext cx="54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670" name="Rectangle 106">
                  <a:extLst>
                    <a:ext uri="{FF2B5EF4-FFF2-40B4-BE49-F238E27FC236}">
                      <a16:creationId xmlns:a16="http://schemas.microsoft.com/office/drawing/2014/main" id="{8A2E685A-F21F-A044-A292-443868825A0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4" y="1074"/>
                  <a:ext cx="54" cy="56"/>
                </a:xfrm>
                <a:prstGeom prst="rect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671" name="Rectangle 107">
                  <a:extLst>
                    <a:ext uri="{FF2B5EF4-FFF2-40B4-BE49-F238E27FC236}">
                      <a16:creationId xmlns:a16="http://schemas.microsoft.com/office/drawing/2014/main" id="{9CEDA3B1-67D8-8140-8400-1801AD93A45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36" y="1068"/>
                  <a:ext cx="60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672" name="Rectangle 108">
                  <a:extLst>
                    <a:ext uri="{FF2B5EF4-FFF2-40B4-BE49-F238E27FC236}">
                      <a16:creationId xmlns:a16="http://schemas.microsoft.com/office/drawing/2014/main" id="{3E0A215B-99C5-3A45-923B-3E1FCFA96F7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1068"/>
                  <a:ext cx="54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673" name="AutoShape 109">
                  <a:extLst>
                    <a:ext uri="{FF2B5EF4-FFF2-40B4-BE49-F238E27FC236}">
                      <a16:creationId xmlns:a16="http://schemas.microsoft.com/office/drawing/2014/main" id="{03427BB6-F823-1943-A491-FE684FCEF99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0800000" flipH="1">
                  <a:off x="322" y="890"/>
                  <a:ext cx="859" cy="11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w 21600"/>
                    <a:gd name="T7" fmla="*/ 0 h 2160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4501 w 21600"/>
                    <a:gd name="T13" fmla="*/ 4516 h 21600"/>
                    <a:gd name="T14" fmla="*/ 17099 w 21600"/>
                    <a:gd name="T15" fmla="*/ 17084 h 2160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600" h="21600">
                      <a:moveTo>
                        <a:pt x="0" y="0"/>
                      </a:moveTo>
                      <a:lnTo>
                        <a:pt x="5400" y="21600"/>
                      </a:lnTo>
                      <a:lnTo>
                        <a:pt x="16200" y="21600"/>
                      </a:lnTo>
                      <a:lnTo>
                        <a:pt x="2160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>
                    <a:lumMod val="75000"/>
                  </a:schemeClr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pic>
            <p:nvPicPr>
              <p:cNvPr id="663" name="Picture 110" descr="desktop_computer_stylized_small">
                <a:extLst>
                  <a:ext uri="{FF2B5EF4-FFF2-40B4-BE49-F238E27FC236}">
                    <a16:creationId xmlns:a16="http://schemas.microsoft.com/office/drawing/2014/main" id="{81C3AA03-0C7A-FE4D-8FD6-D0582D645EEF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427" y="2049"/>
                <a:ext cx="447" cy="4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664" name="Rectangle 112">
                <a:extLst>
                  <a:ext uri="{FF2B5EF4-FFF2-40B4-BE49-F238E27FC236}">
                    <a16:creationId xmlns:a16="http://schemas.microsoft.com/office/drawing/2014/main" id="{156C1929-05F3-934C-84C9-0ACB636272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8" y="2232"/>
                <a:ext cx="104" cy="91"/>
              </a:xfrm>
              <a:prstGeom prst="rect">
                <a:avLst/>
              </a:prstGeom>
              <a:solidFill>
                <a:srgbClr val="00009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665" name="Freeform 113">
                <a:extLst>
                  <a:ext uri="{FF2B5EF4-FFF2-40B4-BE49-F238E27FC236}">
                    <a16:creationId xmlns:a16="http://schemas.microsoft.com/office/drawing/2014/main" id="{5320422D-A8AF-E64D-9F26-C8B5750D9B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" y="1951"/>
                <a:ext cx="302" cy="274"/>
              </a:xfrm>
              <a:custGeom>
                <a:avLst/>
                <a:gdLst>
                  <a:gd name="T0" fmla="*/ 14 w 381"/>
                  <a:gd name="T1" fmla="*/ 274 h 274"/>
                  <a:gd name="T2" fmla="*/ 14 w 381"/>
                  <a:gd name="T3" fmla="*/ 130 h 274"/>
                  <a:gd name="T4" fmla="*/ 0 w 381"/>
                  <a:gd name="T5" fmla="*/ 0 h 274"/>
                  <a:gd name="T6" fmla="*/ 0 60000 65536"/>
                  <a:gd name="T7" fmla="*/ 0 60000 65536"/>
                  <a:gd name="T8" fmla="*/ 0 60000 65536"/>
                  <a:gd name="T9" fmla="*/ 0 w 381"/>
                  <a:gd name="T10" fmla="*/ 0 h 274"/>
                  <a:gd name="T11" fmla="*/ 381 w 381"/>
                  <a:gd name="T12" fmla="*/ 274 h 274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81" h="274">
                    <a:moveTo>
                      <a:pt x="381" y="274"/>
                    </a:moveTo>
                    <a:lnTo>
                      <a:pt x="381" y="130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66" name="Line 114">
                <a:extLst>
                  <a:ext uri="{FF2B5EF4-FFF2-40B4-BE49-F238E27FC236}">
                    <a16:creationId xmlns:a16="http://schemas.microsoft.com/office/drawing/2014/main" id="{3EDC9FDD-617A-8546-9A8D-6862867D76B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70" y="2270"/>
                <a:ext cx="152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pic>
            <p:nvPicPr>
              <p:cNvPr id="667" name="Picture 115" descr="tv">
                <a:extLst>
                  <a:ext uri="{FF2B5EF4-FFF2-40B4-BE49-F238E27FC236}">
                    <a16:creationId xmlns:a16="http://schemas.microsoft.com/office/drawing/2014/main" id="{252176B8-F3FD-5844-B5A3-7BF9CDF0010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" y="1737"/>
                <a:ext cx="476" cy="4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grpSp>
        <p:nvGrpSpPr>
          <p:cNvPr id="674" name="Group 118">
            <a:extLst>
              <a:ext uri="{FF2B5EF4-FFF2-40B4-BE49-F238E27FC236}">
                <a16:creationId xmlns:a16="http://schemas.microsoft.com/office/drawing/2014/main" id="{087367B6-4D70-604B-8798-517094B2852A}"/>
              </a:ext>
            </a:extLst>
          </p:cNvPr>
          <p:cNvGrpSpPr>
            <a:grpSpLocks/>
          </p:cNvGrpSpPr>
          <p:nvPr/>
        </p:nvGrpSpPr>
        <p:grpSpPr bwMode="auto">
          <a:xfrm>
            <a:off x="5018142" y="1499173"/>
            <a:ext cx="850900" cy="527050"/>
            <a:chOff x="-490" y="1664"/>
            <a:chExt cx="1429" cy="842"/>
          </a:xfrm>
        </p:grpSpPr>
        <p:sp>
          <p:nvSpPr>
            <p:cNvPr id="675" name="AutoShape 119">
              <a:extLst>
                <a:ext uri="{FF2B5EF4-FFF2-40B4-BE49-F238E27FC236}">
                  <a16:creationId xmlns:a16="http://schemas.microsoft.com/office/drawing/2014/main" id="{D0705D65-1E98-FB46-A6B4-9487DA18C7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490" y="1664"/>
              <a:ext cx="1429" cy="294"/>
            </a:xfrm>
            <a:prstGeom prst="triangle">
              <a:avLst>
                <a:gd name="adj" fmla="val 50000"/>
              </a:avLst>
            </a:pr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676" name="Group 120">
              <a:extLst>
                <a:ext uri="{FF2B5EF4-FFF2-40B4-BE49-F238E27FC236}">
                  <a16:creationId xmlns:a16="http://schemas.microsoft.com/office/drawing/2014/main" id="{BACFDD7A-CE89-BF4A-A529-778489B85D0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-427" y="1737"/>
              <a:ext cx="1217" cy="769"/>
              <a:chOff x="-427" y="1737"/>
              <a:chExt cx="1217" cy="769"/>
            </a:xfrm>
          </p:grpSpPr>
          <p:sp>
            <p:nvSpPr>
              <p:cNvPr id="677" name="Rectangle 121">
                <a:extLst>
                  <a:ext uri="{FF2B5EF4-FFF2-40B4-BE49-F238E27FC236}">
                    <a16:creationId xmlns:a16="http://schemas.microsoft.com/office/drawing/2014/main" id="{2E58DC0C-E3FF-9A4A-BCAA-688B1D8659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338" y="1923"/>
                <a:ext cx="1128" cy="583"/>
              </a:xfrm>
              <a:prstGeom prst="rect">
                <a:avLst/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678" name="Line 7">
                <a:extLst>
                  <a:ext uri="{FF2B5EF4-FFF2-40B4-BE49-F238E27FC236}">
                    <a16:creationId xmlns:a16="http://schemas.microsoft.com/office/drawing/2014/main" id="{22D21B4A-F92E-B047-83E1-B9AD411C62A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-150" y="2270"/>
                <a:ext cx="230" cy="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679" name="Group 123">
                <a:extLst>
                  <a:ext uri="{FF2B5EF4-FFF2-40B4-BE49-F238E27FC236}">
                    <a16:creationId xmlns:a16="http://schemas.microsoft.com/office/drawing/2014/main" id="{B7C38FD8-AEF7-474B-A4FD-027D3DB985A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8" y="2192"/>
                <a:ext cx="387" cy="139"/>
                <a:chOff x="322" y="890"/>
                <a:chExt cx="872" cy="339"/>
              </a:xfrm>
            </p:grpSpPr>
            <p:sp>
              <p:nvSpPr>
                <p:cNvPr id="685" name="Rectangle 124">
                  <a:extLst>
                    <a:ext uri="{FF2B5EF4-FFF2-40B4-BE49-F238E27FC236}">
                      <a16:creationId xmlns:a16="http://schemas.microsoft.com/office/drawing/2014/main" id="{89BC40B5-F324-084A-AAD2-E95D6012736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0" y="1000"/>
                  <a:ext cx="871" cy="229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686" name="Rectangle 125">
                  <a:extLst>
                    <a:ext uri="{FF2B5EF4-FFF2-40B4-BE49-F238E27FC236}">
                      <a16:creationId xmlns:a16="http://schemas.microsoft.com/office/drawing/2014/main" id="{F88ABF72-A8F0-4143-907E-B17400F7508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92" y="1074"/>
                  <a:ext cx="54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687" name="Rectangle 126">
                  <a:extLst>
                    <a:ext uri="{FF2B5EF4-FFF2-40B4-BE49-F238E27FC236}">
                      <a16:creationId xmlns:a16="http://schemas.microsoft.com/office/drawing/2014/main" id="{7CB754ED-8EDA-2843-9D7A-93B067C9EA6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4" y="1074"/>
                  <a:ext cx="54" cy="56"/>
                </a:xfrm>
                <a:prstGeom prst="rect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688" name="Rectangle 127">
                  <a:extLst>
                    <a:ext uri="{FF2B5EF4-FFF2-40B4-BE49-F238E27FC236}">
                      <a16:creationId xmlns:a16="http://schemas.microsoft.com/office/drawing/2014/main" id="{A34B79E6-F1DF-E74B-9FB2-88F5D6DC7E5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36" y="1068"/>
                  <a:ext cx="60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689" name="Rectangle 128">
                  <a:extLst>
                    <a:ext uri="{FF2B5EF4-FFF2-40B4-BE49-F238E27FC236}">
                      <a16:creationId xmlns:a16="http://schemas.microsoft.com/office/drawing/2014/main" id="{AD595A8F-88AF-A445-A105-4A989940941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1068"/>
                  <a:ext cx="54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690" name="AutoShape 129">
                  <a:extLst>
                    <a:ext uri="{FF2B5EF4-FFF2-40B4-BE49-F238E27FC236}">
                      <a16:creationId xmlns:a16="http://schemas.microsoft.com/office/drawing/2014/main" id="{050E52BF-49DA-324C-9803-B502A47D8F9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0800000" flipH="1">
                  <a:off x="322" y="890"/>
                  <a:ext cx="859" cy="11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w 21600"/>
                    <a:gd name="T7" fmla="*/ 0 h 2160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4501 w 21600"/>
                    <a:gd name="T13" fmla="*/ 4516 h 21600"/>
                    <a:gd name="T14" fmla="*/ 17099 w 21600"/>
                    <a:gd name="T15" fmla="*/ 17084 h 2160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600" h="21600">
                      <a:moveTo>
                        <a:pt x="0" y="0"/>
                      </a:moveTo>
                      <a:lnTo>
                        <a:pt x="5400" y="21600"/>
                      </a:lnTo>
                      <a:lnTo>
                        <a:pt x="16200" y="21600"/>
                      </a:lnTo>
                      <a:lnTo>
                        <a:pt x="2160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>
                    <a:lumMod val="75000"/>
                  </a:schemeClr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pic>
            <p:nvPicPr>
              <p:cNvPr id="680" name="Picture 130" descr="desktop_computer_stylized_small">
                <a:extLst>
                  <a:ext uri="{FF2B5EF4-FFF2-40B4-BE49-F238E27FC236}">
                    <a16:creationId xmlns:a16="http://schemas.microsoft.com/office/drawing/2014/main" id="{4C1535D7-F881-874A-B719-63A277CDC40C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427" y="2049"/>
                <a:ext cx="447" cy="4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681" name="Rectangle 131">
                <a:extLst>
                  <a:ext uri="{FF2B5EF4-FFF2-40B4-BE49-F238E27FC236}">
                    <a16:creationId xmlns:a16="http://schemas.microsoft.com/office/drawing/2014/main" id="{24165D37-4D41-4C46-9B07-0868F9F5A8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8" y="2232"/>
                <a:ext cx="104" cy="91"/>
              </a:xfrm>
              <a:prstGeom prst="rect">
                <a:avLst/>
              </a:prstGeom>
              <a:solidFill>
                <a:srgbClr val="00009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682" name="Freeform 132">
                <a:extLst>
                  <a:ext uri="{FF2B5EF4-FFF2-40B4-BE49-F238E27FC236}">
                    <a16:creationId xmlns:a16="http://schemas.microsoft.com/office/drawing/2014/main" id="{C44CEEE1-83E3-A14C-A7E9-A9F0E5741B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" y="1951"/>
                <a:ext cx="302" cy="274"/>
              </a:xfrm>
              <a:custGeom>
                <a:avLst/>
                <a:gdLst>
                  <a:gd name="T0" fmla="*/ 14 w 381"/>
                  <a:gd name="T1" fmla="*/ 274 h 274"/>
                  <a:gd name="T2" fmla="*/ 14 w 381"/>
                  <a:gd name="T3" fmla="*/ 130 h 274"/>
                  <a:gd name="T4" fmla="*/ 0 w 381"/>
                  <a:gd name="T5" fmla="*/ 0 h 274"/>
                  <a:gd name="T6" fmla="*/ 0 60000 65536"/>
                  <a:gd name="T7" fmla="*/ 0 60000 65536"/>
                  <a:gd name="T8" fmla="*/ 0 60000 65536"/>
                  <a:gd name="T9" fmla="*/ 0 w 381"/>
                  <a:gd name="T10" fmla="*/ 0 h 274"/>
                  <a:gd name="T11" fmla="*/ 381 w 381"/>
                  <a:gd name="T12" fmla="*/ 274 h 274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81" h="274">
                    <a:moveTo>
                      <a:pt x="381" y="274"/>
                    </a:moveTo>
                    <a:lnTo>
                      <a:pt x="381" y="130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83" name="Line 133">
                <a:extLst>
                  <a:ext uri="{FF2B5EF4-FFF2-40B4-BE49-F238E27FC236}">
                    <a16:creationId xmlns:a16="http://schemas.microsoft.com/office/drawing/2014/main" id="{62F2C93F-511D-3147-B8BE-81E8838762E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70" y="2270"/>
                <a:ext cx="152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pic>
            <p:nvPicPr>
              <p:cNvPr id="684" name="Picture 134" descr="tv">
                <a:extLst>
                  <a:ext uri="{FF2B5EF4-FFF2-40B4-BE49-F238E27FC236}">
                    <a16:creationId xmlns:a16="http://schemas.microsoft.com/office/drawing/2014/main" id="{BCC7F36B-9984-5F40-8042-AAFF0875E450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" y="1737"/>
                <a:ext cx="476" cy="4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grpSp>
        <p:nvGrpSpPr>
          <p:cNvPr id="691" name="Group 135">
            <a:extLst>
              <a:ext uri="{FF2B5EF4-FFF2-40B4-BE49-F238E27FC236}">
                <a16:creationId xmlns:a16="http://schemas.microsoft.com/office/drawing/2014/main" id="{B35A80F1-D0E0-F049-AF3B-A40C61B0C1DC}"/>
              </a:ext>
            </a:extLst>
          </p:cNvPr>
          <p:cNvGrpSpPr>
            <a:grpSpLocks/>
          </p:cNvGrpSpPr>
          <p:nvPr/>
        </p:nvGrpSpPr>
        <p:grpSpPr bwMode="auto">
          <a:xfrm>
            <a:off x="4203755" y="2345311"/>
            <a:ext cx="850900" cy="527050"/>
            <a:chOff x="-490" y="1664"/>
            <a:chExt cx="1429" cy="842"/>
          </a:xfrm>
        </p:grpSpPr>
        <p:sp>
          <p:nvSpPr>
            <p:cNvPr id="692" name="AutoShape 136">
              <a:extLst>
                <a:ext uri="{FF2B5EF4-FFF2-40B4-BE49-F238E27FC236}">
                  <a16:creationId xmlns:a16="http://schemas.microsoft.com/office/drawing/2014/main" id="{F38822C2-4C99-5C4E-8386-17BBD6B7D2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490" y="1664"/>
              <a:ext cx="1429" cy="294"/>
            </a:xfrm>
            <a:prstGeom prst="triangle">
              <a:avLst>
                <a:gd name="adj" fmla="val 50000"/>
              </a:avLst>
            </a:pr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693" name="Group 137">
              <a:extLst>
                <a:ext uri="{FF2B5EF4-FFF2-40B4-BE49-F238E27FC236}">
                  <a16:creationId xmlns:a16="http://schemas.microsoft.com/office/drawing/2014/main" id="{280A7536-2297-7545-8BD8-ACCAE36D208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-427" y="1737"/>
              <a:ext cx="1217" cy="769"/>
              <a:chOff x="-427" y="1737"/>
              <a:chExt cx="1217" cy="769"/>
            </a:xfrm>
          </p:grpSpPr>
          <p:sp>
            <p:nvSpPr>
              <p:cNvPr id="694" name="Rectangle 138">
                <a:extLst>
                  <a:ext uri="{FF2B5EF4-FFF2-40B4-BE49-F238E27FC236}">
                    <a16:creationId xmlns:a16="http://schemas.microsoft.com/office/drawing/2014/main" id="{FD4AA4EA-1734-E548-8AAE-E12D871545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338" y="1923"/>
                <a:ext cx="1128" cy="583"/>
              </a:xfrm>
              <a:prstGeom prst="rect">
                <a:avLst/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695" name="Line 7">
                <a:extLst>
                  <a:ext uri="{FF2B5EF4-FFF2-40B4-BE49-F238E27FC236}">
                    <a16:creationId xmlns:a16="http://schemas.microsoft.com/office/drawing/2014/main" id="{770E1C91-B880-D946-BC70-EE5844E3C4C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-150" y="2270"/>
                <a:ext cx="230" cy="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696" name="Group 140">
                <a:extLst>
                  <a:ext uri="{FF2B5EF4-FFF2-40B4-BE49-F238E27FC236}">
                    <a16:creationId xmlns:a16="http://schemas.microsoft.com/office/drawing/2014/main" id="{B7E245A3-5E8E-A74D-AF55-7D6A9DF0318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8" y="2192"/>
                <a:ext cx="387" cy="139"/>
                <a:chOff x="322" y="890"/>
                <a:chExt cx="872" cy="339"/>
              </a:xfrm>
            </p:grpSpPr>
            <p:sp>
              <p:nvSpPr>
                <p:cNvPr id="702" name="Rectangle 141">
                  <a:extLst>
                    <a:ext uri="{FF2B5EF4-FFF2-40B4-BE49-F238E27FC236}">
                      <a16:creationId xmlns:a16="http://schemas.microsoft.com/office/drawing/2014/main" id="{E8CA17C2-65F4-C847-A921-177D38C81B8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0" y="1000"/>
                  <a:ext cx="871" cy="229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703" name="Rectangle 142">
                  <a:extLst>
                    <a:ext uri="{FF2B5EF4-FFF2-40B4-BE49-F238E27FC236}">
                      <a16:creationId xmlns:a16="http://schemas.microsoft.com/office/drawing/2014/main" id="{0248A613-8BF9-744E-A64D-D564AF82529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92" y="1074"/>
                  <a:ext cx="54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704" name="Rectangle 143">
                  <a:extLst>
                    <a:ext uri="{FF2B5EF4-FFF2-40B4-BE49-F238E27FC236}">
                      <a16:creationId xmlns:a16="http://schemas.microsoft.com/office/drawing/2014/main" id="{406CCBDD-EEEE-1D45-AA33-2EBE6279F4C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4" y="1074"/>
                  <a:ext cx="54" cy="56"/>
                </a:xfrm>
                <a:prstGeom prst="rect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705" name="Rectangle 144">
                  <a:extLst>
                    <a:ext uri="{FF2B5EF4-FFF2-40B4-BE49-F238E27FC236}">
                      <a16:creationId xmlns:a16="http://schemas.microsoft.com/office/drawing/2014/main" id="{977402B9-0CBB-0D4B-B4B0-9589408E2B8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36" y="1068"/>
                  <a:ext cx="60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706" name="Rectangle 145">
                  <a:extLst>
                    <a:ext uri="{FF2B5EF4-FFF2-40B4-BE49-F238E27FC236}">
                      <a16:creationId xmlns:a16="http://schemas.microsoft.com/office/drawing/2014/main" id="{3D3165A8-FF26-134E-9F1C-A7A20F77AF0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1068"/>
                  <a:ext cx="54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707" name="AutoShape 146">
                  <a:extLst>
                    <a:ext uri="{FF2B5EF4-FFF2-40B4-BE49-F238E27FC236}">
                      <a16:creationId xmlns:a16="http://schemas.microsoft.com/office/drawing/2014/main" id="{EC84391B-1851-544C-B2BC-7C592248BE2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0800000" flipH="1">
                  <a:off x="322" y="890"/>
                  <a:ext cx="859" cy="11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w 21600"/>
                    <a:gd name="T7" fmla="*/ 0 h 2160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4501 w 21600"/>
                    <a:gd name="T13" fmla="*/ 4516 h 21600"/>
                    <a:gd name="T14" fmla="*/ 17099 w 21600"/>
                    <a:gd name="T15" fmla="*/ 17084 h 2160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600" h="21600">
                      <a:moveTo>
                        <a:pt x="0" y="0"/>
                      </a:moveTo>
                      <a:lnTo>
                        <a:pt x="5400" y="21600"/>
                      </a:lnTo>
                      <a:lnTo>
                        <a:pt x="16200" y="21600"/>
                      </a:lnTo>
                      <a:lnTo>
                        <a:pt x="2160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>
                    <a:lumMod val="75000"/>
                  </a:schemeClr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pic>
            <p:nvPicPr>
              <p:cNvPr id="697" name="Picture 147" descr="desktop_computer_stylized_small">
                <a:extLst>
                  <a:ext uri="{FF2B5EF4-FFF2-40B4-BE49-F238E27FC236}">
                    <a16:creationId xmlns:a16="http://schemas.microsoft.com/office/drawing/2014/main" id="{E527FB23-79FC-7A4B-A986-12E7037C92E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427" y="2049"/>
                <a:ext cx="447" cy="4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698" name="Rectangle 148">
                <a:extLst>
                  <a:ext uri="{FF2B5EF4-FFF2-40B4-BE49-F238E27FC236}">
                    <a16:creationId xmlns:a16="http://schemas.microsoft.com/office/drawing/2014/main" id="{61BFA118-3935-F540-A954-BA2E878333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8" y="2232"/>
                <a:ext cx="104" cy="91"/>
              </a:xfrm>
              <a:prstGeom prst="rect">
                <a:avLst/>
              </a:prstGeom>
              <a:solidFill>
                <a:srgbClr val="00009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699" name="Freeform 149">
                <a:extLst>
                  <a:ext uri="{FF2B5EF4-FFF2-40B4-BE49-F238E27FC236}">
                    <a16:creationId xmlns:a16="http://schemas.microsoft.com/office/drawing/2014/main" id="{043DF8A9-6DC7-F349-B0A7-2CC27CE148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" y="1951"/>
                <a:ext cx="302" cy="274"/>
              </a:xfrm>
              <a:custGeom>
                <a:avLst/>
                <a:gdLst>
                  <a:gd name="T0" fmla="*/ 14 w 381"/>
                  <a:gd name="T1" fmla="*/ 274 h 274"/>
                  <a:gd name="T2" fmla="*/ 14 w 381"/>
                  <a:gd name="T3" fmla="*/ 130 h 274"/>
                  <a:gd name="T4" fmla="*/ 0 w 381"/>
                  <a:gd name="T5" fmla="*/ 0 h 274"/>
                  <a:gd name="T6" fmla="*/ 0 60000 65536"/>
                  <a:gd name="T7" fmla="*/ 0 60000 65536"/>
                  <a:gd name="T8" fmla="*/ 0 60000 65536"/>
                  <a:gd name="T9" fmla="*/ 0 w 381"/>
                  <a:gd name="T10" fmla="*/ 0 h 274"/>
                  <a:gd name="T11" fmla="*/ 381 w 381"/>
                  <a:gd name="T12" fmla="*/ 274 h 274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81" h="274">
                    <a:moveTo>
                      <a:pt x="381" y="274"/>
                    </a:moveTo>
                    <a:lnTo>
                      <a:pt x="381" y="130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00" name="Line 150">
                <a:extLst>
                  <a:ext uri="{FF2B5EF4-FFF2-40B4-BE49-F238E27FC236}">
                    <a16:creationId xmlns:a16="http://schemas.microsoft.com/office/drawing/2014/main" id="{74759C54-5940-F74A-BC60-5BE43CD21C0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70" y="2270"/>
                <a:ext cx="152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pic>
            <p:nvPicPr>
              <p:cNvPr id="701" name="Picture 151" descr="tv">
                <a:extLst>
                  <a:ext uri="{FF2B5EF4-FFF2-40B4-BE49-F238E27FC236}">
                    <a16:creationId xmlns:a16="http://schemas.microsoft.com/office/drawing/2014/main" id="{4E572681-7AA1-214C-A61D-E41CBA2888D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" y="1737"/>
                <a:ext cx="476" cy="4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grpSp>
        <p:nvGrpSpPr>
          <p:cNvPr id="708" name="Group 152">
            <a:extLst>
              <a:ext uri="{FF2B5EF4-FFF2-40B4-BE49-F238E27FC236}">
                <a16:creationId xmlns:a16="http://schemas.microsoft.com/office/drawing/2014/main" id="{B99E0137-E9E9-2449-A341-E95B1A39B473}"/>
              </a:ext>
            </a:extLst>
          </p:cNvPr>
          <p:cNvGrpSpPr>
            <a:grpSpLocks/>
          </p:cNvGrpSpPr>
          <p:nvPr/>
        </p:nvGrpSpPr>
        <p:grpSpPr bwMode="auto">
          <a:xfrm>
            <a:off x="5070530" y="2354836"/>
            <a:ext cx="850900" cy="527050"/>
            <a:chOff x="-490" y="1664"/>
            <a:chExt cx="1429" cy="842"/>
          </a:xfrm>
        </p:grpSpPr>
        <p:sp>
          <p:nvSpPr>
            <p:cNvPr id="709" name="AutoShape 153">
              <a:extLst>
                <a:ext uri="{FF2B5EF4-FFF2-40B4-BE49-F238E27FC236}">
                  <a16:creationId xmlns:a16="http://schemas.microsoft.com/office/drawing/2014/main" id="{6638BF32-7CF1-1B4E-AAED-A6CBD4BB69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490" y="1664"/>
              <a:ext cx="1429" cy="294"/>
            </a:xfrm>
            <a:prstGeom prst="triangle">
              <a:avLst>
                <a:gd name="adj" fmla="val 50000"/>
              </a:avLst>
            </a:pr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710" name="Group 154">
              <a:extLst>
                <a:ext uri="{FF2B5EF4-FFF2-40B4-BE49-F238E27FC236}">
                  <a16:creationId xmlns:a16="http://schemas.microsoft.com/office/drawing/2014/main" id="{BE2429F4-383A-544D-BD63-8AF872349ED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-427" y="1737"/>
              <a:ext cx="1217" cy="769"/>
              <a:chOff x="-427" y="1737"/>
              <a:chExt cx="1217" cy="769"/>
            </a:xfrm>
          </p:grpSpPr>
          <p:sp>
            <p:nvSpPr>
              <p:cNvPr id="711" name="Rectangle 155">
                <a:extLst>
                  <a:ext uri="{FF2B5EF4-FFF2-40B4-BE49-F238E27FC236}">
                    <a16:creationId xmlns:a16="http://schemas.microsoft.com/office/drawing/2014/main" id="{EBB425AA-0585-2749-BC85-AFA5C7AAAA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338" y="1923"/>
                <a:ext cx="1128" cy="583"/>
              </a:xfrm>
              <a:prstGeom prst="rect">
                <a:avLst/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712" name="Line 7">
                <a:extLst>
                  <a:ext uri="{FF2B5EF4-FFF2-40B4-BE49-F238E27FC236}">
                    <a16:creationId xmlns:a16="http://schemas.microsoft.com/office/drawing/2014/main" id="{A482784A-1FA4-1E45-85F9-5DE284EE814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-150" y="2270"/>
                <a:ext cx="230" cy="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713" name="Group 157">
                <a:extLst>
                  <a:ext uri="{FF2B5EF4-FFF2-40B4-BE49-F238E27FC236}">
                    <a16:creationId xmlns:a16="http://schemas.microsoft.com/office/drawing/2014/main" id="{F0EAA516-BD5F-774A-9B68-AEA2591140A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8" y="2192"/>
                <a:ext cx="387" cy="139"/>
                <a:chOff x="322" y="890"/>
                <a:chExt cx="872" cy="339"/>
              </a:xfrm>
            </p:grpSpPr>
            <p:sp>
              <p:nvSpPr>
                <p:cNvPr id="719" name="Rectangle 158">
                  <a:extLst>
                    <a:ext uri="{FF2B5EF4-FFF2-40B4-BE49-F238E27FC236}">
                      <a16:creationId xmlns:a16="http://schemas.microsoft.com/office/drawing/2014/main" id="{D26B702C-4102-F746-8A1A-44FA5401221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0" y="1000"/>
                  <a:ext cx="871" cy="229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720" name="Rectangle 159">
                  <a:extLst>
                    <a:ext uri="{FF2B5EF4-FFF2-40B4-BE49-F238E27FC236}">
                      <a16:creationId xmlns:a16="http://schemas.microsoft.com/office/drawing/2014/main" id="{836CD9F3-93C8-EE4D-A1F1-161D2391D82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92" y="1074"/>
                  <a:ext cx="54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721" name="Rectangle 160">
                  <a:extLst>
                    <a:ext uri="{FF2B5EF4-FFF2-40B4-BE49-F238E27FC236}">
                      <a16:creationId xmlns:a16="http://schemas.microsoft.com/office/drawing/2014/main" id="{A3BCDA4F-140D-7E44-A8FC-8D7C2D705EB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4" y="1074"/>
                  <a:ext cx="54" cy="56"/>
                </a:xfrm>
                <a:prstGeom prst="rect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722" name="Rectangle 161">
                  <a:extLst>
                    <a:ext uri="{FF2B5EF4-FFF2-40B4-BE49-F238E27FC236}">
                      <a16:creationId xmlns:a16="http://schemas.microsoft.com/office/drawing/2014/main" id="{56A4DF97-4C28-D947-BF5A-829F0697D1B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36" y="1068"/>
                  <a:ext cx="60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723" name="Rectangle 162">
                  <a:extLst>
                    <a:ext uri="{FF2B5EF4-FFF2-40B4-BE49-F238E27FC236}">
                      <a16:creationId xmlns:a16="http://schemas.microsoft.com/office/drawing/2014/main" id="{D68B0B55-2628-AF44-9B8B-2405E00A0C4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1068"/>
                  <a:ext cx="54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724" name="AutoShape 163">
                  <a:extLst>
                    <a:ext uri="{FF2B5EF4-FFF2-40B4-BE49-F238E27FC236}">
                      <a16:creationId xmlns:a16="http://schemas.microsoft.com/office/drawing/2014/main" id="{8629FA7E-1037-8C4F-8810-408283380C7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0800000" flipH="1">
                  <a:off x="322" y="890"/>
                  <a:ext cx="859" cy="11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w 21600"/>
                    <a:gd name="T7" fmla="*/ 0 h 2160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4501 w 21600"/>
                    <a:gd name="T13" fmla="*/ 4516 h 21600"/>
                    <a:gd name="T14" fmla="*/ 17099 w 21600"/>
                    <a:gd name="T15" fmla="*/ 17084 h 2160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600" h="21600">
                      <a:moveTo>
                        <a:pt x="0" y="0"/>
                      </a:moveTo>
                      <a:lnTo>
                        <a:pt x="5400" y="21600"/>
                      </a:lnTo>
                      <a:lnTo>
                        <a:pt x="16200" y="21600"/>
                      </a:lnTo>
                      <a:lnTo>
                        <a:pt x="2160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>
                    <a:lumMod val="75000"/>
                  </a:schemeClr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pic>
            <p:nvPicPr>
              <p:cNvPr id="714" name="Picture 164" descr="desktop_computer_stylized_small">
                <a:extLst>
                  <a:ext uri="{FF2B5EF4-FFF2-40B4-BE49-F238E27FC236}">
                    <a16:creationId xmlns:a16="http://schemas.microsoft.com/office/drawing/2014/main" id="{2C8AE386-EE13-6D42-9CE2-3226B5E36C3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427" y="2049"/>
                <a:ext cx="447" cy="4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715" name="Rectangle 165">
                <a:extLst>
                  <a:ext uri="{FF2B5EF4-FFF2-40B4-BE49-F238E27FC236}">
                    <a16:creationId xmlns:a16="http://schemas.microsoft.com/office/drawing/2014/main" id="{9AC9091D-06AA-5245-BF88-B75BC27623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8" y="2232"/>
                <a:ext cx="104" cy="91"/>
              </a:xfrm>
              <a:prstGeom prst="rect">
                <a:avLst/>
              </a:prstGeom>
              <a:solidFill>
                <a:srgbClr val="00009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716" name="Freeform 166">
                <a:extLst>
                  <a:ext uri="{FF2B5EF4-FFF2-40B4-BE49-F238E27FC236}">
                    <a16:creationId xmlns:a16="http://schemas.microsoft.com/office/drawing/2014/main" id="{0327A2D8-A266-3E44-8EA9-71273B3797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" y="1951"/>
                <a:ext cx="302" cy="274"/>
              </a:xfrm>
              <a:custGeom>
                <a:avLst/>
                <a:gdLst>
                  <a:gd name="T0" fmla="*/ 14 w 381"/>
                  <a:gd name="T1" fmla="*/ 274 h 274"/>
                  <a:gd name="T2" fmla="*/ 14 w 381"/>
                  <a:gd name="T3" fmla="*/ 130 h 274"/>
                  <a:gd name="T4" fmla="*/ 0 w 381"/>
                  <a:gd name="T5" fmla="*/ 0 h 274"/>
                  <a:gd name="T6" fmla="*/ 0 60000 65536"/>
                  <a:gd name="T7" fmla="*/ 0 60000 65536"/>
                  <a:gd name="T8" fmla="*/ 0 60000 65536"/>
                  <a:gd name="T9" fmla="*/ 0 w 381"/>
                  <a:gd name="T10" fmla="*/ 0 h 274"/>
                  <a:gd name="T11" fmla="*/ 381 w 381"/>
                  <a:gd name="T12" fmla="*/ 274 h 274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81" h="274">
                    <a:moveTo>
                      <a:pt x="381" y="274"/>
                    </a:moveTo>
                    <a:lnTo>
                      <a:pt x="381" y="130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17" name="Line 167">
                <a:extLst>
                  <a:ext uri="{FF2B5EF4-FFF2-40B4-BE49-F238E27FC236}">
                    <a16:creationId xmlns:a16="http://schemas.microsoft.com/office/drawing/2014/main" id="{F2687AEF-F7A2-2143-8718-7CD837CBF92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70" y="2270"/>
                <a:ext cx="152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pic>
            <p:nvPicPr>
              <p:cNvPr id="718" name="Picture 168" descr="tv">
                <a:extLst>
                  <a:ext uri="{FF2B5EF4-FFF2-40B4-BE49-F238E27FC236}">
                    <a16:creationId xmlns:a16="http://schemas.microsoft.com/office/drawing/2014/main" id="{AAFC4C6D-F52A-6046-9403-425D9D673F4F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" y="1737"/>
                <a:ext cx="476" cy="4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sp>
        <p:nvSpPr>
          <p:cNvPr id="725" name="Line 169">
            <a:extLst>
              <a:ext uri="{FF2B5EF4-FFF2-40B4-BE49-F238E27FC236}">
                <a16:creationId xmlns:a16="http://schemas.microsoft.com/office/drawing/2014/main" id="{ADE52973-3C0D-654A-B045-1EDAD64D65D6}"/>
              </a:ext>
            </a:extLst>
          </p:cNvPr>
          <p:cNvSpPr>
            <a:spLocks noChangeShapeType="1"/>
          </p:cNvSpPr>
          <p:nvPr/>
        </p:nvSpPr>
        <p:spPr bwMode="auto">
          <a:xfrm>
            <a:off x="3657655" y="2248473"/>
            <a:ext cx="3690937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726" name="Group 170">
            <a:extLst>
              <a:ext uri="{FF2B5EF4-FFF2-40B4-BE49-F238E27FC236}">
                <a16:creationId xmlns:a16="http://schemas.microsoft.com/office/drawing/2014/main" id="{3D447709-B395-E140-A6E8-A4B0C8933F41}"/>
              </a:ext>
            </a:extLst>
          </p:cNvPr>
          <p:cNvGrpSpPr>
            <a:grpSpLocks/>
          </p:cNvGrpSpPr>
          <p:nvPr/>
        </p:nvGrpSpPr>
        <p:grpSpPr bwMode="auto">
          <a:xfrm>
            <a:off x="6159555" y="1507111"/>
            <a:ext cx="850900" cy="527050"/>
            <a:chOff x="-490" y="1664"/>
            <a:chExt cx="1429" cy="842"/>
          </a:xfrm>
        </p:grpSpPr>
        <p:sp>
          <p:nvSpPr>
            <p:cNvPr id="727" name="AutoShape 171">
              <a:extLst>
                <a:ext uri="{FF2B5EF4-FFF2-40B4-BE49-F238E27FC236}">
                  <a16:creationId xmlns:a16="http://schemas.microsoft.com/office/drawing/2014/main" id="{F84AA9D6-A486-E04C-804D-DFE0C15397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490" y="1664"/>
              <a:ext cx="1429" cy="294"/>
            </a:xfrm>
            <a:prstGeom prst="triangle">
              <a:avLst>
                <a:gd name="adj" fmla="val 50000"/>
              </a:avLst>
            </a:pr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728" name="Group 172">
              <a:extLst>
                <a:ext uri="{FF2B5EF4-FFF2-40B4-BE49-F238E27FC236}">
                  <a16:creationId xmlns:a16="http://schemas.microsoft.com/office/drawing/2014/main" id="{543D769A-7CD2-8048-8FE3-27348F62D8C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-427" y="1737"/>
              <a:ext cx="1217" cy="769"/>
              <a:chOff x="-427" y="1737"/>
              <a:chExt cx="1217" cy="769"/>
            </a:xfrm>
          </p:grpSpPr>
          <p:sp>
            <p:nvSpPr>
              <p:cNvPr id="729" name="Rectangle 173">
                <a:extLst>
                  <a:ext uri="{FF2B5EF4-FFF2-40B4-BE49-F238E27FC236}">
                    <a16:creationId xmlns:a16="http://schemas.microsoft.com/office/drawing/2014/main" id="{F2369E5A-97BD-6448-9C48-4B6DBA0638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338" y="1923"/>
                <a:ext cx="1128" cy="583"/>
              </a:xfrm>
              <a:prstGeom prst="rect">
                <a:avLst/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730" name="Line 7">
                <a:extLst>
                  <a:ext uri="{FF2B5EF4-FFF2-40B4-BE49-F238E27FC236}">
                    <a16:creationId xmlns:a16="http://schemas.microsoft.com/office/drawing/2014/main" id="{2AC0A61E-F926-0D4B-B5E9-DF0BC1F3401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-150" y="2270"/>
                <a:ext cx="230" cy="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731" name="Group 175">
                <a:extLst>
                  <a:ext uri="{FF2B5EF4-FFF2-40B4-BE49-F238E27FC236}">
                    <a16:creationId xmlns:a16="http://schemas.microsoft.com/office/drawing/2014/main" id="{28882AE2-523F-3A48-A31B-7F5125D4536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8" y="2192"/>
                <a:ext cx="387" cy="139"/>
                <a:chOff x="322" y="890"/>
                <a:chExt cx="872" cy="339"/>
              </a:xfrm>
            </p:grpSpPr>
            <p:sp>
              <p:nvSpPr>
                <p:cNvPr id="737" name="Rectangle 176">
                  <a:extLst>
                    <a:ext uri="{FF2B5EF4-FFF2-40B4-BE49-F238E27FC236}">
                      <a16:creationId xmlns:a16="http://schemas.microsoft.com/office/drawing/2014/main" id="{54F16B2F-608C-0A4C-B57B-5C7376E1CD7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0" y="1000"/>
                  <a:ext cx="871" cy="229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738" name="Rectangle 177">
                  <a:extLst>
                    <a:ext uri="{FF2B5EF4-FFF2-40B4-BE49-F238E27FC236}">
                      <a16:creationId xmlns:a16="http://schemas.microsoft.com/office/drawing/2014/main" id="{16358853-C1FC-1B4A-90B8-0526F7FF392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92" y="1074"/>
                  <a:ext cx="54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739" name="Rectangle 178">
                  <a:extLst>
                    <a:ext uri="{FF2B5EF4-FFF2-40B4-BE49-F238E27FC236}">
                      <a16:creationId xmlns:a16="http://schemas.microsoft.com/office/drawing/2014/main" id="{95865896-45F0-9E45-88A7-DDEAF081696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4" y="1074"/>
                  <a:ext cx="54" cy="56"/>
                </a:xfrm>
                <a:prstGeom prst="rect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740" name="Rectangle 179">
                  <a:extLst>
                    <a:ext uri="{FF2B5EF4-FFF2-40B4-BE49-F238E27FC236}">
                      <a16:creationId xmlns:a16="http://schemas.microsoft.com/office/drawing/2014/main" id="{1C2FE1AC-5BF7-3F4E-A430-7CA6A696908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36" y="1068"/>
                  <a:ext cx="60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741" name="Rectangle 180">
                  <a:extLst>
                    <a:ext uri="{FF2B5EF4-FFF2-40B4-BE49-F238E27FC236}">
                      <a16:creationId xmlns:a16="http://schemas.microsoft.com/office/drawing/2014/main" id="{218C2436-F090-5B40-9775-6467F646F5A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1068"/>
                  <a:ext cx="54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742" name="AutoShape 181">
                  <a:extLst>
                    <a:ext uri="{FF2B5EF4-FFF2-40B4-BE49-F238E27FC236}">
                      <a16:creationId xmlns:a16="http://schemas.microsoft.com/office/drawing/2014/main" id="{2346CC88-82BF-DA46-B70A-55B4ED444CE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0800000" flipH="1">
                  <a:off x="322" y="890"/>
                  <a:ext cx="859" cy="11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w 21600"/>
                    <a:gd name="T7" fmla="*/ 0 h 2160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4501 w 21600"/>
                    <a:gd name="T13" fmla="*/ 4516 h 21600"/>
                    <a:gd name="T14" fmla="*/ 17099 w 21600"/>
                    <a:gd name="T15" fmla="*/ 17084 h 2160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600" h="21600">
                      <a:moveTo>
                        <a:pt x="0" y="0"/>
                      </a:moveTo>
                      <a:lnTo>
                        <a:pt x="5400" y="21600"/>
                      </a:lnTo>
                      <a:lnTo>
                        <a:pt x="16200" y="21600"/>
                      </a:lnTo>
                      <a:lnTo>
                        <a:pt x="2160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>
                    <a:lumMod val="75000"/>
                  </a:schemeClr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pic>
            <p:nvPicPr>
              <p:cNvPr id="732" name="Picture 182" descr="desktop_computer_stylized_small">
                <a:extLst>
                  <a:ext uri="{FF2B5EF4-FFF2-40B4-BE49-F238E27FC236}">
                    <a16:creationId xmlns:a16="http://schemas.microsoft.com/office/drawing/2014/main" id="{9C9448D8-C41E-1B4C-8F18-B3F661D7789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427" y="2049"/>
                <a:ext cx="447" cy="4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733" name="Rectangle 183">
                <a:extLst>
                  <a:ext uri="{FF2B5EF4-FFF2-40B4-BE49-F238E27FC236}">
                    <a16:creationId xmlns:a16="http://schemas.microsoft.com/office/drawing/2014/main" id="{EC20C728-8848-8748-8001-99D9BBF000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8" y="2232"/>
                <a:ext cx="104" cy="91"/>
              </a:xfrm>
              <a:prstGeom prst="rect">
                <a:avLst/>
              </a:prstGeom>
              <a:solidFill>
                <a:srgbClr val="00009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734" name="Freeform 184">
                <a:extLst>
                  <a:ext uri="{FF2B5EF4-FFF2-40B4-BE49-F238E27FC236}">
                    <a16:creationId xmlns:a16="http://schemas.microsoft.com/office/drawing/2014/main" id="{A3C302FC-0DCE-7B44-87E9-318491675B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" y="1951"/>
                <a:ext cx="302" cy="274"/>
              </a:xfrm>
              <a:custGeom>
                <a:avLst/>
                <a:gdLst>
                  <a:gd name="T0" fmla="*/ 14 w 381"/>
                  <a:gd name="T1" fmla="*/ 274 h 274"/>
                  <a:gd name="T2" fmla="*/ 14 w 381"/>
                  <a:gd name="T3" fmla="*/ 130 h 274"/>
                  <a:gd name="T4" fmla="*/ 0 w 381"/>
                  <a:gd name="T5" fmla="*/ 0 h 274"/>
                  <a:gd name="T6" fmla="*/ 0 60000 65536"/>
                  <a:gd name="T7" fmla="*/ 0 60000 65536"/>
                  <a:gd name="T8" fmla="*/ 0 60000 65536"/>
                  <a:gd name="T9" fmla="*/ 0 w 381"/>
                  <a:gd name="T10" fmla="*/ 0 h 274"/>
                  <a:gd name="T11" fmla="*/ 381 w 381"/>
                  <a:gd name="T12" fmla="*/ 274 h 274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81" h="274">
                    <a:moveTo>
                      <a:pt x="381" y="274"/>
                    </a:moveTo>
                    <a:lnTo>
                      <a:pt x="381" y="130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35" name="Line 185">
                <a:extLst>
                  <a:ext uri="{FF2B5EF4-FFF2-40B4-BE49-F238E27FC236}">
                    <a16:creationId xmlns:a16="http://schemas.microsoft.com/office/drawing/2014/main" id="{28070A37-5593-0448-896E-478F25FA108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70" y="2270"/>
                <a:ext cx="152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pic>
            <p:nvPicPr>
              <p:cNvPr id="736" name="Picture 186" descr="tv">
                <a:extLst>
                  <a:ext uri="{FF2B5EF4-FFF2-40B4-BE49-F238E27FC236}">
                    <a16:creationId xmlns:a16="http://schemas.microsoft.com/office/drawing/2014/main" id="{23BD1939-D865-6047-93F0-ED52890AAF0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" y="1737"/>
                <a:ext cx="476" cy="4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sp>
        <p:nvSpPr>
          <p:cNvPr id="743" name="Text Box 204">
            <a:extLst>
              <a:ext uri="{FF2B5EF4-FFF2-40B4-BE49-F238E27FC236}">
                <a16:creationId xmlns:a16="http://schemas.microsoft.com/office/drawing/2014/main" id="{114B5E74-3593-4647-A004-4F78DEEBD9A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70617" y="1576961"/>
            <a:ext cx="4889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969696"/>
                </a:solidFill>
                <a:effectLst/>
                <a:uLnTx/>
                <a:uFillTx/>
                <a:latin typeface="Times New Roman" panose="02020603050405020304" pitchFamily="18" charset="0"/>
                <a:ea typeface="ＭＳ Ｐゴシック" panose="020B0600070205080204" pitchFamily="34" charset="-128"/>
                <a:cs typeface="+mn-cs"/>
              </a:rPr>
              <a:t>…</a:t>
            </a:r>
          </a:p>
        </p:txBody>
      </p:sp>
      <p:sp>
        <p:nvSpPr>
          <p:cNvPr id="744" name="Line 205">
            <a:extLst>
              <a:ext uri="{FF2B5EF4-FFF2-40B4-BE49-F238E27FC236}">
                <a16:creationId xmlns:a16="http://schemas.microsoft.com/office/drawing/2014/main" id="{DC1BDAA3-86EF-E54B-AD19-30AE2ECA931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751442" y="1918273"/>
            <a:ext cx="3175" cy="3333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45" name="Line 206">
            <a:extLst>
              <a:ext uri="{FF2B5EF4-FFF2-40B4-BE49-F238E27FC236}">
                <a16:creationId xmlns:a16="http://schemas.microsoft.com/office/drawing/2014/main" id="{148D29E6-C94A-DC42-8250-908976A5D10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656317" y="1918273"/>
            <a:ext cx="3175" cy="3333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46" name="Line 207">
            <a:extLst>
              <a:ext uri="{FF2B5EF4-FFF2-40B4-BE49-F238E27FC236}">
                <a16:creationId xmlns:a16="http://schemas.microsoft.com/office/drawing/2014/main" id="{01C6EDDD-38D0-6B49-B717-D2D0A8815C1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792967" y="1918273"/>
            <a:ext cx="3175" cy="3333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47" name="Freeform 208">
            <a:extLst>
              <a:ext uri="{FF2B5EF4-FFF2-40B4-BE49-F238E27FC236}">
                <a16:creationId xmlns:a16="http://schemas.microsoft.com/office/drawing/2014/main" id="{13411482-5915-9549-9E0F-94906C9234B0}"/>
              </a:ext>
            </a:extLst>
          </p:cNvPr>
          <p:cNvSpPr>
            <a:spLocks/>
          </p:cNvSpPr>
          <p:nvPr/>
        </p:nvSpPr>
        <p:spPr bwMode="auto">
          <a:xfrm>
            <a:off x="5742042" y="2254823"/>
            <a:ext cx="127000" cy="476250"/>
          </a:xfrm>
          <a:custGeom>
            <a:avLst/>
            <a:gdLst>
              <a:gd name="T0" fmla="*/ 0 w 80"/>
              <a:gd name="T1" fmla="*/ 2147483647 h 300"/>
              <a:gd name="T2" fmla="*/ 2147483647 w 80"/>
              <a:gd name="T3" fmla="*/ 2147483647 h 300"/>
              <a:gd name="T4" fmla="*/ 2147483647 w 80"/>
              <a:gd name="T5" fmla="*/ 0 h 300"/>
              <a:gd name="T6" fmla="*/ 0 60000 65536"/>
              <a:gd name="T7" fmla="*/ 0 60000 65536"/>
              <a:gd name="T8" fmla="*/ 0 60000 65536"/>
              <a:gd name="T9" fmla="*/ 0 w 80"/>
              <a:gd name="T10" fmla="*/ 0 h 300"/>
              <a:gd name="T11" fmla="*/ 80 w 80"/>
              <a:gd name="T12" fmla="*/ 300 h 30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80" h="300">
                <a:moveTo>
                  <a:pt x="0" y="300"/>
                </a:moveTo>
                <a:lnTo>
                  <a:pt x="80" y="300"/>
                </a:lnTo>
                <a:lnTo>
                  <a:pt x="80" y="0"/>
                </a:ln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48" name="Freeform 209">
            <a:extLst>
              <a:ext uri="{FF2B5EF4-FFF2-40B4-BE49-F238E27FC236}">
                <a16:creationId xmlns:a16="http://schemas.microsoft.com/office/drawing/2014/main" id="{1F9C292F-8EBB-3541-9B89-E1F31CD174E4}"/>
              </a:ext>
            </a:extLst>
          </p:cNvPr>
          <p:cNvSpPr>
            <a:spLocks/>
          </p:cNvSpPr>
          <p:nvPr/>
        </p:nvSpPr>
        <p:spPr bwMode="auto">
          <a:xfrm>
            <a:off x="4875267" y="2248473"/>
            <a:ext cx="127000" cy="476250"/>
          </a:xfrm>
          <a:custGeom>
            <a:avLst/>
            <a:gdLst>
              <a:gd name="T0" fmla="*/ 0 w 80"/>
              <a:gd name="T1" fmla="*/ 2147483647 h 300"/>
              <a:gd name="T2" fmla="*/ 2147483647 w 80"/>
              <a:gd name="T3" fmla="*/ 2147483647 h 300"/>
              <a:gd name="T4" fmla="*/ 2147483647 w 80"/>
              <a:gd name="T5" fmla="*/ 0 h 300"/>
              <a:gd name="T6" fmla="*/ 0 60000 65536"/>
              <a:gd name="T7" fmla="*/ 0 60000 65536"/>
              <a:gd name="T8" fmla="*/ 0 60000 65536"/>
              <a:gd name="T9" fmla="*/ 0 w 80"/>
              <a:gd name="T10" fmla="*/ 0 h 300"/>
              <a:gd name="T11" fmla="*/ 80 w 80"/>
              <a:gd name="T12" fmla="*/ 300 h 30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80" h="300">
                <a:moveTo>
                  <a:pt x="0" y="300"/>
                </a:moveTo>
                <a:lnTo>
                  <a:pt x="80" y="300"/>
                </a:lnTo>
                <a:lnTo>
                  <a:pt x="80" y="0"/>
                </a:ln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49" name="Rectangle 44">
            <a:extLst>
              <a:ext uri="{FF2B5EF4-FFF2-40B4-BE49-F238E27FC236}">
                <a16:creationId xmlns:a16="http://schemas.microsoft.com/office/drawing/2014/main" id="{7320EA55-A59E-E248-A70B-FDBD113905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86655" y="1823023"/>
            <a:ext cx="955675" cy="700088"/>
          </a:xfrm>
          <a:prstGeom prst="rect">
            <a:avLst/>
          </a:prstGeom>
          <a:noFill/>
          <a:ln w="9525">
            <a:solidFill>
              <a:schemeClr val="tx1"/>
            </a:solidFill>
            <a:prstDash val="dashDot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750" name="Text Box 45">
            <a:extLst>
              <a:ext uri="{FF2B5EF4-FFF2-40B4-BE49-F238E27FC236}">
                <a16:creationId xmlns:a16="http://schemas.microsoft.com/office/drawing/2014/main" id="{DB61BF90-6CFB-6842-9230-52758DB964B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97705" y="1286448"/>
            <a:ext cx="1925637" cy="2968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cable headend</a:t>
            </a:r>
          </a:p>
        </p:txBody>
      </p:sp>
      <p:sp>
        <p:nvSpPr>
          <p:cNvPr id="751" name="Freeform 216">
            <a:extLst>
              <a:ext uri="{FF2B5EF4-FFF2-40B4-BE49-F238E27FC236}">
                <a16:creationId xmlns:a16="http://schemas.microsoft.com/office/drawing/2014/main" id="{5282A8AA-73E0-1047-98E9-0E8A22EB1094}"/>
              </a:ext>
            </a:extLst>
          </p:cNvPr>
          <p:cNvSpPr>
            <a:spLocks/>
          </p:cNvSpPr>
          <p:nvPr/>
        </p:nvSpPr>
        <p:spPr bwMode="auto">
          <a:xfrm>
            <a:off x="7343830" y="2005586"/>
            <a:ext cx="330200" cy="454025"/>
          </a:xfrm>
          <a:custGeom>
            <a:avLst/>
            <a:gdLst>
              <a:gd name="T0" fmla="*/ 0 w 318"/>
              <a:gd name="T1" fmla="*/ 2147483647 h 412"/>
              <a:gd name="T2" fmla="*/ 2147483647 w 318"/>
              <a:gd name="T3" fmla="*/ 2147483647 h 412"/>
              <a:gd name="T4" fmla="*/ 2147483647 w 318"/>
              <a:gd name="T5" fmla="*/ 0 h 412"/>
              <a:gd name="T6" fmla="*/ 2147483647 w 318"/>
              <a:gd name="T7" fmla="*/ 2147483647 h 412"/>
              <a:gd name="T8" fmla="*/ 2147483647 w 318"/>
              <a:gd name="T9" fmla="*/ 2147483647 h 412"/>
              <a:gd name="T10" fmla="*/ 2147483647 w 318"/>
              <a:gd name="T11" fmla="*/ 2147483647 h 412"/>
              <a:gd name="T12" fmla="*/ 2147483647 w 318"/>
              <a:gd name="T13" fmla="*/ 2147483647 h 412"/>
              <a:gd name="T14" fmla="*/ 2147483647 w 318"/>
              <a:gd name="T15" fmla="*/ 2147483647 h 412"/>
              <a:gd name="T16" fmla="*/ 0 w 318"/>
              <a:gd name="T17" fmla="*/ 2147483647 h 412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318"/>
              <a:gd name="T28" fmla="*/ 0 h 412"/>
              <a:gd name="T29" fmla="*/ 318 w 318"/>
              <a:gd name="T30" fmla="*/ 412 h 412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318" h="412">
                <a:moveTo>
                  <a:pt x="0" y="412"/>
                </a:moveTo>
                <a:lnTo>
                  <a:pt x="3" y="1"/>
                </a:lnTo>
                <a:lnTo>
                  <a:pt x="74" y="0"/>
                </a:lnTo>
                <a:lnTo>
                  <a:pt x="254" y="111"/>
                </a:lnTo>
                <a:lnTo>
                  <a:pt x="318" y="115"/>
                </a:lnTo>
                <a:lnTo>
                  <a:pt x="318" y="308"/>
                </a:lnTo>
                <a:lnTo>
                  <a:pt x="246" y="308"/>
                </a:lnTo>
                <a:lnTo>
                  <a:pt x="74" y="412"/>
                </a:lnTo>
                <a:lnTo>
                  <a:pt x="0" y="412"/>
                </a:lnTo>
                <a:close/>
              </a:path>
            </a:pathLst>
          </a:custGeom>
          <a:gradFill rotWithShape="1">
            <a:gsLst>
              <a:gs pos="0">
                <a:schemeClr val="bg1"/>
              </a:gs>
              <a:gs pos="100000">
                <a:schemeClr val="accent1">
                  <a:lumMod val="60000"/>
                  <a:lumOff val="40000"/>
                </a:schemeClr>
              </a:gs>
            </a:gsLst>
            <a:lin ang="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52" name="Freeform 217">
            <a:extLst>
              <a:ext uri="{FF2B5EF4-FFF2-40B4-BE49-F238E27FC236}">
                <a16:creationId xmlns:a16="http://schemas.microsoft.com/office/drawing/2014/main" id="{7C99B789-7258-6A4A-9F8D-57979E1CEE4E}"/>
              </a:ext>
            </a:extLst>
          </p:cNvPr>
          <p:cNvSpPr>
            <a:spLocks/>
          </p:cNvSpPr>
          <p:nvPr/>
        </p:nvSpPr>
        <p:spPr bwMode="auto">
          <a:xfrm>
            <a:off x="7345417" y="1940498"/>
            <a:ext cx="366713" cy="406400"/>
          </a:xfrm>
          <a:custGeom>
            <a:avLst/>
            <a:gdLst>
              <a:gd name="T0" fmla="*/ 0 w 353"/>
              <a:gd name="T1" fmla="*/ 2147483647 h 369"/>
              <a:gd name="T2" fmla="*/ 2147483647 w 353"/>
              <a:gd name="T3" fmla="*/ 0 h 369"/>
              <a:gd name="T4" fmla="*/ 2147483647 w 353"/>
              <a:gd name="T5" fmla="*/ 0 h 369"/>
              <a:gd name="T6" fmla="*/ 2147483647 w 353"/>
              <a:gd name="T7" fmla="*/ 2147483647 h 369"/>
              <a:gd name="T8" fmla="*/ 2147483647 w 353"/>
              <a:gd name="T9" fmla="*/ 2147483647 h 369"/>
              <a:gd name="T10" fmla="*/ 2147483647 w 353"/>
              <a:gd name="T11" fmla="*/ 2147483647 h 369"/>
              <a:gd name="T12" fmla="*/ 2147483647 w 353"/>
              <a:gd name="T13" fmla="*/ 2147483647 h 369"/>
              <a:gd name="T14" fmla="*/ 2147483647 w 353"/>
              <a:gd name="T15" fmla="*/ 2147483647 h 369"/>
              <a:gd name="T16" fmla="*/ 2147483647 w 353"/>
              <a:gd name="T17" fmla="*/ 2147483647 h 369"/>
              <a:gd name="T18" fmla="*/ 2147483647 w 353"/>
              <a:gd name="T19" fmla="*/ 2147483647 h 369"/>
              <a:gd name="T20" fmla="*/ 0 w 353"/>
              <a:gd name="T21" fmla="*/ 2147483647 h 369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353"/>
              <a:gd name="T34" fmla="*/ 0 h 369"/>
              <a:gd name="T35" fmla="*/ 353 w 353"/>
              <a:gd name="T36" fmla="*/ 369 h 369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353" h="369">
                <a:moveTo>
                  <a:pt x="0" y="59"/>
                </a:moveTo>
                <a:lnTo>
                  <a:pt x="32" y="0"/>
                </a:lnTo>
                <a:lnTo>
                  <a:pt x="105" y="0"/>
                </a:lnTo>
                <a:lnTo>
                  <a:pt x="276" y="113"/>
                </a:lnTo>
                <a:lnTo>
                  <a:pt x="353" y="113"/>
                </a:lnTo>
                <a:lnTo>
                  <a:pt x="353" y="315"/>
                </a:lnTo>
                <a:lnTo>
                  <a:pt x="318" y="369"/>
                </a:lnTo>
                <a:lnTo>
                  <a:pt x="315" y="173"/>
                </a:lnTo>
                <a:lnTo>
                  <a:pt x="254" y="173"/>
                </a:lnTo>
                <a:lnTo>
                  <a:pt x="75" y="60"/>
                </a:lnTo>
                <a:lnTo>
                  <a:pt x="0" y="59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53" name="Line 218">
            <a:extLst>
              <a:ext uri="{FF2B5EF4-FFF2-40B4-BE49-F238E27FC236}">
                <a16:creationId xmlns:a16="http://schemas.microsoft.com/office/drawing/2014/main" id="{B1D16F00-E881-6A47-A6A1-0BBDC19BC90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670855" y="2064323"/>
            <a:ext cx="34925" cy="6826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54" name="Line 219">
            <a:extLst>
              <a:ext uri="{FF2B5EF4-FFF2-40B4-BE49-F238E27FC236}">
                <a16:creationId xmlns:a16="http://schemas.microsoft.com/office/drawing/2014/main" id="{838FA314-27D9-7A43-996B-E5F93E02DF5E}"/>
              </a:ext>
            </a:extLst>
          </p:cNvPr>
          <p:cNvSpPr>
            <a:spLocks noChangeShapeType="1"/>
          </p:cNvSpPr>
          <p:nvPr/>
        </p:nvSpPr>
        <p:spPr bwMode="auto">
          <a:xfrm>
            <a:off x="7372405" y="2235773"/>
            <a:ext cx="268287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55" name="Freeform 220">
            <a:extLst>
              <a:ext uri="{FF2B5EF4-FFF2-40B4-BE49-F238E27FC236}">
                <a16:creationId xmlns:a16="http://schemas.microsoft.com/office/drawing/2014/main" id="{45C72033-F8DA-3B45-8390-923125718D2A}"/>
              </a:ext>
            </a:extLst>
          </p:cNvPr>
          <p:cNvSpPr>
            <a:spLocks/>
          </p:cNvSpPr>
          <p:nvPr/>
        </p:nvSpPr>
        <p:spPr bwMode="auto">
          <a:xfrm>
            <a:off x="7366055" y="2059561"/>
            <a:ext cx="274637" cy="115887"/>
          </a:xfrm>
          <a:custGeom>
            <a:avLst/>
            <a:gdLst>
              <a:gd name="T0" fmla="*/ 0 w 264"/>
              <a:gd name="T1" fmla="*/ 0 h 105"/>
              <a:gd name="T2" fmla="*/ 2147483647 w 264"/>
              <a:gd name="T3" fmla="*/ 0 h 105"/>
              <a:gd name="T4" fmla="*/ 2147483647 w 264"/>
              <a:gd name="T5" fmla="*/ 2147483647 h 105"/>
              <a:gd name="T6" fmla="*/ 2147483647 w 264"/>
              <a:gd name="T7" fmla="*/ 2147483647 h 105"/>
              <a:gd name="T8" fmla="*/ 0 60000 65536"/>
              <a:gd name="T9" fmla="*/ 0 60000 65536"/>
              <a:gd name="T10" fmla="*/ 0 60000 65536"/>
              <a:gd name="T11" fmla="*/ 0 60000 65536"/>
              <a:gd name="T12" fmla="*/ 0 w 264"/>
              <a:gd name="T13" fmla="*/ 0 h 105"/>
              <a:gd name="T14" fmla="*/ 264 w 264"/>
              <a:gd name="T15" fmla="*/ 105 h 10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64" h="105">
                <a:moveTo>
                  <a:pt x="0" y="0"/>
                </a:moveTo>
                <a:lnTo>
                  <a:pt x="52" y="0"/>
                </a:lnTo>
                <a:lnTo>
                  <a:pt x="207" y="105"/>
                </a:lnTo>
                <a:lnTo>
                  <a:pt x="264" y="105"/>
                </a:lnTo>
              </a:path>
            </a:pathLst>
          </a:custGeom>
          <a:noFill/>
          <a:ln w="9525">
            <a:solidFill>
              <a:schemeClr val="tx1"/>
            </a:solidFill>
            <a:round/>
            <a:headEnd type="non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56" name="Freeform 221">
            <a:extLst>
              <a:ext uri="{FF2B5EF4-FFF2-40B4-BE49-F238E27FC236}">
                <a16:creationId xmlns:a16="http://schemas.microsoft.com/office/drawing/2014/main" id="{19393445-5216-7C45-9B45-58EB5CD3E448}"/>
              </a:ext>
            </a:extLst>
          </p:cNvPr>
          <p:cNvSpPr>
            <a:spLocks/>
          </p:cNvSpPr>
          <p:nvPr/>
        </p:nvSpPr>
        <p:spPr bwMode="auto">
          <a:xfrm flipV="1">
            <a:off x="7366055" y="2296098"/>
            <a:ext cx="274637" cy="114300"/>
          </a:xfrm>
          <a:custGeom>
            <a:avLst/>
            <a:gdLst>
              <a:gd name="T0" fmla="*/ 0 w 264"/>
              <a:gd name="T1" fmla="*/ 0 h 105"/>
              <a:gd name="T2" fmla="*/ 2147483647 w 264"/>
              <a:gd name="T3" fmla="*/ 0 h 105"/>
              <a:gd name="T4" fmla="*/ 2147483647 w 264"/>
              <a:gd name="T5" fmla="*/ 2147483647 h 105"/>
              <a:gd name="T6" fmla="*/ 2147483647 w 264"/>
              <a:gd name="T7" fmla="*/ 2147483647 h 105"/>
              <a:gd name="T8" fmla="*/ 0 60000 65536"/>
              <a:gd name="T9" fmla="*/ 0 60000 65536"/>
              <a:gd name="T10" fmla="*/ 0 60000 65536"/>
              <a:gd name="T11" fmla="*/ 0 60000 65536"/>
              <a:gd name="T12" fmla="*/ 0 w 264"/>
              <a:gd name="T13" fmla="*/ 0 h 105"/>
              <a:gd name="T14" fmla="*/ 264 w 264"/>
              <a:gd name="T15" fmla="*/ 105 h 10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64" h="105">
                <a:moveTo>
                  <a:pt x="0" y="0"/>
                </a:moveTo>
                <a:lnTo>
                  <a:pt x="52" y="0"/>
                </a:lnTo>
                <a:lnTo>
                  <a:pt x="207" y="105"/>
                </a:lnTo>
                <a:lnTo>
                  <a:pt x="264" y="105"/>
                </a:lnTo>
              </a:path>
            </a:pathLst>
          </a:custGeom>
          <a:noFill/>
          <a:ln w="9525">
            <a:solidFill>
              <a:schemeClr val="tx1"/>
            </a:solidFill>
            <a:round/>
            <a:headEnd type="non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57" name="AutoShape 225">
            <a:extLst>
              <a:ext uri="{FF2B5EF4-FFF2-40B4-BE49-F238E27FC236}">
                <a16:creationId xmlns:a16="http://schemas.microsoft.com/office/drawing/2014/main" id="{D5C846CD-8651-7846-BF61-84EC54D4AEB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46955" y="1559498"/>
            <a:ext cx="1206500" cy="261938"/>
          </a:xfrm>
          <a:prstGeom prst="triangle">
            <a:avLst>
              <a:gd name="adj" fmla="val 50000"/>
            </a:avLst>
          </a:prstGeom>
          <a:noFill/>
          <a:ln w="9525">
            <a:solidFill>
              <a:schemeClr val="tx1"/>
            </a:solidFill>
            <a:prstDash val="dashDot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grpSp>
        <p:nvGrpSpPr>
          <p:cNvPr id="802" name="Group 326">
            <a:extLst>
              <a:ext uri="{FF2B5EF4-FFF2-40B4-BE49-F238E27FC236}">
                <a16:creationId xmlns:a16="http://schemas.microsoft.com/office/drawing/2014/main" id="{69F003EB-6D99-1141-ABFE-67460D1B76E9}"/>
              </a:ext>
            </a:extLst>
          </p:cNvPr>
          <p:cNvGrpSpPr>
            <a:grpSpLocks/>
          </p:cNvGrpSpPr>
          <p:nvPr/>
        </p:nvGrpSpPr>
        <p:grpSpPr bwMode="auto">
          <a:xfrm>
            <a:off x="2000305" y="1964311"/>
            <a:ext cx="609600" cy="609600"/>
            <a:chOff x="-44" y="1473"/>
            <a:chExt cx="981" cy="1105"/>
          </a:xfrm>
        </p:grpSpPr>
        <p:pic>
          <p:nvPicPr>
            <p:cNvPr id="803" name="Picture 327" descr="desktop_computer_stylized_medium">
              <a:extLst>
                <a:ext uri="{FF2B5EF4-FFF2-40B4-BE49-F238E27FC236}">
                  <a16:creationId xmlns:a16="http://schemas.microsoft.com/office/drawing/2014/main" id="{BCAB1A26-F538-9E43-9300-98DBF766456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04" name="Freeform 328">
              <a:extLst>
                <a:ext uri="{FF2B5EF4-FFF2-40B4-BE49-F238E27FC236}">
                  <a16:creationId xmlns:a16="http://schemas.microsoft.com/office/drawing/2014/main" id="{DF498DD9-C2F7-E142-A48F-929956C96E98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59" name="Group 5">
            <a:extLst>
              <a:ext uri="{FF2B5EF4-FFF2-40B4-BE49-F238E27FC236}">
                <a16:creationId xmlns:a16="http://schemas.microsoft.com/office/drawing/2014/main" id="{2F6C783C-0026-4943-BF4A-677BBABDEDED}"/>
              </a:ext>
            </a:extLst>
          </p:cNvPr>
          <p:cNvGrpSpPr>
            <a:grpSpLocks/>
          </p:cNvGrpSpPr>
          <p:nvPr/>
        </p:nvGrpSpPr>
        <p:grpSpPr bwMode="auto">
          <a:xfrm>
            <a:off x="1815284" y="2250058"/>
            <a:ext cx="3092450" cy="1417637"/>
            <a:chOff x="256" y="1443"/>
            <a:chExt cx="1948" cy="893"/>
          </a:xfrm>
        </p:grpSpPr>
        <p:sp>
          <p:nvSpPr>
            <p:cNvPr id="260" name="Text Box 6">
              <a:extLst>
                <a:ext uri="{FF2B5EF4-FFF2-40B4-BE49-F238E27FC236}">
                  <a16:creationId xmlns:a16="http://schemas.microsoft.com/office/drawing/2014/main" id="{3A960207-651B-E74F-9A13-2415AC01B5D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6" y="1885"/>
              <a:ext cx="1948" cy="4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r" defTabSz="914400" rtl="0" eaLnBrk="1" fontAlgn="auto" latinLnBrk="0" hangingPunct="1">
                <a:lnSpc>
                  <a:spcPct val="85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data, TV transmitted at different </a:t>
              </a:r>
            </a:p>
            <a:p>
              <a:pPr marL="0" marR="0" lvl="0" indent="0" algn="r" defTabSz="914400" rtl="0" eaLnBrk="1" fontAlgn="auto" latinLnBrk="0" hangingPunct="1">
                <a:lnSpc>
                  <a:spcPct val="85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frequencies over </a:t>
              </a:r>
              <a:r>
                <a:rPr kumimoji="0" lang="en-US" altLang="en-US" sz="1600" b="0" i="1" u="none" strike="noStrike" kern="1200" cap="none" spc="0" normalizeH="0" baseline="0" noProof="0" dirty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shared </a:t>
              </a:r>
              <a:r>
                <a:rPr kumimoji="0" lang="en-US" altLang="en-US" sz="16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cable </a:t>
              </a:r>
            </a:p>
            <a:p>
              <a:pPr marL="0" marR="0" lvl="0" indent="0" algn="r" defTabSz="914400" rtl="0" eaLnBrk="1" fontAlgn="auto" latinLnBrk="0" hangingPunct="1">
                <a:lnSpc>
                  <a:spcPct val="85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distribution network</a:t>
              </a:r>
            </a:p>
          </p:txBody>
        </p:sp>
        <p:sp>
          <p:nvSpPr>
            <p:cNvPr id="261" name="Line 7">
              <a:extLst>
                <a:ext uri="{FF2B5EF4-FFF2-40B4-BE49-F238E27FC236}">
                  <a16:creationId xmlns:a16="http://schemas.microsoft.com/office/drawing/2014/main" id="{FBA0C571-DE6E-AB4E-B457-4EE79045B61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452" y="1443"/>
              <a:ext cx="282" cy="476"/>
            </a:xfrm>
            <a:prstGeom prst="line">
              <a:avLst/>
            </a:prstGeom>
            <a:noFill/>
            <a:ln w="9525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263" name="Rectangle 3">
            <a:extLst>
              <a:ext uri="{FF2B5EF4-FFF2-40B4-BE49-F238E27FC236}">
                <a16:creationId xmlns:a16="http://schemas.microsoft.com/office/drawing/2014/main" id="{65731DA2-5F5C-CE45-8C28-78D072DBA7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952500" y="4196551"/>
            <a:ext cx="11503627" cy="238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marL="287338" marR="0" lvl="0" indent="-287338" algn="l" defTabSz="914400" rtl="0" eaLnBrk="1" fontAlgn="auto" latinLnBrk="0" hangingPunct="1">
              <a:lnSpc>
                <a:spcPct val="95000"/>
              </a:lnSpc>
              <a:spcBef>
                <a:spcPct val="20000"/>
              </a:spcBef>
              <a:spcAft>
                <a:spcPts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HFC: hybrid fiber coax</a:t>
            </a:r>
          </a:p>
          <a:p>
            <a:pPr marL="682625" marR="0" lvl="1" indent="-225425" algn="l" defTabSz="914400" rtl="0" eaLnBrk="1" fontAlgn="auto" latinLnBrk="0" hangingPunct="1">
              <a:lnSpc>
                <a:spcPct val="95000"/>
              </a:lnSpc>
              <a:spcBef>
                <a:spcPct val="20000"/>
              </a:spcBef>
              <a:spcAft>
                <a:spcPts val="0"/>
              </a:spcAft>
              <a:buClr>
                <a:srgbClr val="000099"/>
              </a:buClr>
              <a:buSzTx/>
              <a:buFont typeface="Arial"/>
              <a:buChar char="•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asymmetric: up to 40 Mbps – 1.2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Gbs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 downstream transmission rate, 30-100 Mbps upstream transmission rate</a:t>
            </a:r>
          </a:p>
          <a:p>
            <a:pPr marL="342900" marR="0" lvl="0" indent="-342900" algn="l" defTabSz="914400" rtl="0" eaLnBrk="1" fontAlgn="auto" latinLnBrk="0" hangingPunct="1">
              <a:lnSpc>
                <a:spcPct val="95000"/>
              </a:lnSpc>
              <a:spcBef>
                <a:spcPct val="20000"/>
              </a:spcBef>
              <a:spcAft>
                <a:spcPts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network 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of cable, fiber attaches homes to ISP router</a:t>
            </a:r>
          </a:p>
          <a:p>
            <a:pPr marL="682625" marR="0" lvl="1" indent="-225425" algn="l" defTabSz="914400" rtl="0" eaLnBrk="1" fontAlgn="auto" latinLnBrk="0" hangingPunct="1">
              <a:lnSpc>
                <a:spcPct val="95000"/>
              </a:lnSpc>
              <a:spcBef>
                <a:spcPct val="20000"/>
              </a:spcBef>
              <a:spcAft>
                <a:spcPts val="0"/>
              </a:spcAft>
              <a:buClr>
                <a:srgbClr val="000099"/>
              </a:buClr>
              <a:buSzTx/>
              <a:buFont typeface="Arial"/>
              <a:buChar char="•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homes 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share access network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to cable headend </a:t>
            </a:r>
          </a:p>
          <a:p>
            <a:pPr marL="742950" marR="0" lvl="1" indent="-285750" algn="l" defTabSz="914400" rtl="0" eaLnBrk="1" fontAlgn="auto" latinLnBrk="0" hangingPunct="1">
              <a:lnSpc>
                <a:spcPct val="85000"/>
              </a:lnSpc>
              <a:spcBef>
                <a:spcPct val="20000"/>
              </a:spcBef>
              <a:spcAft>
                <a:spcPts val="0"/>
              </a:spcAft>
              <a:buClr>
                <a:srgbClr val="000099"/>
              </a:buClr>
              <a:buSzTx/>
              <a:buFont typeface="Wingdings" charset="0"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Gill Sans MT" charset="0"/>
              <a:ea typeface="ＭＳ Ｐゴシック" charset="0"/>
              <a:cs typeface="ＭＳ Ｐゴシック" charset="0"/>
            </a:endParaRP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425B97A1-27C5-EC40-B34A-476FC38D829B}"/>
              </a:ext>
            </a:extLst>
          </p:cNvPr>
          <p:cNvGrpSpPr/>
          <p:nvPr/>
        </p:nvGrpSpPr>
        <p:grpSpPr>
          <a:xfrm>
            <a:off x="6634372" y="2229423"/>
            <a:ext cx="3584575" cy="1858963"/>
            <a:chOff x="6634372" y="2229423"/>
            <a:chExt cx="3584575" cy="1858963"/>
          </a:xfrm>
        </p:grpSpPr>
        <p:grpSp>
          <p:nvGrpSpPr>
            <p:cNvPr id="256" name="Group 175">
              <a:extLst>
                <a:ext uri="{FF2B5EF4-FFF2-40B4-BE49-F238E27FC236}">
                  <a16:creationId xmlns:a16="http://schemas.microsoft.com/office/drawing/2014/main" id="{C8649510-55E2-8E4D-980F-F2253D56B67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701172" y="2391348"/>
              <a:ext cx="2517775" cy="508000"/>
              <a:chOff x="3912" y="1484"/>
              <a:chExt cx="1586" cy="320"/>
            </a:xfrm>
          </p:grpSpPr>
          <p:sp>
            <p:nvSpPr>
              <p:cNvPr id="257" name="Line 176">
                <a:extLst>
                  <a:ext uri="{FF2B5EF4-FFF2-40B4-BE49-F238E27FC236}">
                    <a16:creationId xmlns:a16="http://schemas.microsoft.com/office/drawing/2014/main" id="{6C84205A-1EF0-9A40-9DC2-11FBC845B45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912" y="1497"/>
                <a:ext cx="711" cy="94"/>
              </a:xfrm>
              <a:prstGeom prst="line">
                <a:avLst/>
              </a:prstGeom>
              <a:noFill/>
              <a:ln w="9525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8" name="Text Box 177">
                <a:extLst>
                  <a:ext uri="{FF2B5EF4-FFF2-40B4-BE49-F238E27FC236}">
                    <a16:creationId xmlns:a16="http://schemas.microsoft.com/office/drawing/2014/main" id="{1FDC6261-0139-DC43-8EE8-F1CB7142965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307" y="1484"/>
                <a:ext cx="1191" cy="32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r" defTabSz="914400" rtl="0" eaLnBrk="1" fontAlgn="auto" latinLnBrk="0" hangingPunct="1">
                  <a:lnSpc>
                    <a:spcPct val="85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600" b="0" i="1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cable modem</a:t>
                </a:r>
              </a:p>
              <a:p>
                <a:pPr marL="0" marR="0" lvl="0" indent="0" algn="r" defTabSz="914400" rtl="0" eaLnBrk="1" fontAlgn="auto" latinLnBrk="0" hangingPunct="1">
                  <a:lnSpc>
                    <a:spcPct val="85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600" b="0" i="1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termination system</a:t>
                </a:r>
              </a:p>
            </p:txBody>
          </p:sp>
        </p:grpSp>
        <p:sp>
          <p:nvSpPr>
            <p:cNvPr id="262" name="Text Box 126">
              <a:extLst>
                <a:ext uri="{FF2B5EF4-FFF2-40B4-BE49-F238E27FC236}">
                  <a16:creationId xmlns:a16="http://schemas.microsoft.com/office/drawing/2014/main" id="{87E3F100-F024-1944-A35D-301D8C8A704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086655" y="2478661"/>
              <a:ext cx="950913" cy="3365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CMTS</a:t>
              </a:r>
            </a:p>
          </p:txBody>
        </p:sp>
        <p:sp>
          <p:nvSpPr>
            <p:cNvPr id="255" name="Freeform 174">
              <a:extLst>
                <a:ext uri="{FF2B5EF4-FFF2-40B4-BE49-F238E27FC236}">
                  <a16:creationId xmlns:a16="http://schemas.microsoft.com/office/drawing/2014/main" id="{77071BA4-7575-3044-9EDE-3484F273E281}"/>
                </a:ext>
              </a:extLst>
            </p:cNvPr>
            <p:cNvSpPr>
              <a:spLocks/>
            </p:cNvSpPr>
            <p:nvPr/>
          </p:nvSpPr>
          <p:spPr bwMode="auto">
            <a:xfrm>
              <a:off x="7742447" y="2229423"/>
              <a:ext cx="206375" cy="927100"/>
            </a:xfrm>
            <a:custGeom>
              <a:avLst/>
              <a:gdLst>
                <a:gd name="T0" fmla="*/ 0 w 130"/>
                <a:gd name="T1" fmla="*/ 0 h 584"/>
                <a:gd name="T2" fmla="*/ 2147483647 w 130"/>
                <a:gd name="T3" fmla="*/ 0 h 584"/>
                <a:gd name="T4" fmla="*/ 2147483647 w 130"/>
                <a:gd name="T5" fmla="*/ 2147483647 h 584"/>
                <a:gd name="T6" fmla="*/ 0 60000 65536"/>
                <a:gd name="T7" fmla="*/ 0 60000 65536"/>
                <a:gd name="T8" fmla="*/ 0 60000 65536"/>
                <a:gd name="T9" fmla="*/ 0 w 130"/>
                <a:gd name="T10" fmla="*/ 0 h 584"/>
                <a:gd name="T11" fmla="*/ 130 w 130"/>
                <a:gd name="T12" fmla="*/ 584 h 58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30" h="584">
                  <a:moveTo>
                    <a:pt x="0" y="0"/>
                  </a:moveTo>
                  <a:lnTo>
                    <a:pt x="130" y="0"/>
                  </a:lnTo>
                  <a:lnTo>
                    <a:pt x="130" y="584"/>
                  </a:lnTo>
                </a:path>
              </a:pathLst>
            </a:cu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4" name="Group 3">
              <a:extLst>
                <a:ext uri="{FF2B5EF4-FFF2-40B4-BE49-F238E27FC236}">
                  <a16:creationId xmlns:a16="http://schemas.microsoft.com/office/drawing/2014/main" id="{F501E124-3E58-B143-B400-8C1CA0410903}"/>
                </a:ext>
              </a:extLst>
            </p:cNvPr>
            <p:cNvGrpSpPr/>
            <p:nvPr/>
          </p:nvGrpSpPr>
          <p:grpSpPr>
            <a:xfrm>
              <a:off x="6634372" y="2940623"/>
              <a:ext cx="2178050" cy="1147763"/>
              <a:chOff x="6634372" y="2940623"/>
              <a:chExt cx="2178050" cy="1147763"/>
            </a:xfrm>
          </p:grpSpPr>
          <p:sp>
            <p:nvSpPr>
              <p:cNvPr id="210" name="Freeform 129">
                <a:extLst>
                  <a:ext uri="{FF2B5EF4-FFF2-40B4-BE49-F238E27FC236}">
                    <a16:creationId xmlns:a16="http://schemas.microsoft.com/office/drawing/2014/main" id="{2714FDDC-4D17-7B45-B269-20EEE62DAB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34372" y="2940623"/>
                <a:ext cx="2178050" cy="1147763"/>
              </a:xfrm>
              <a:custGeom>
                <a:avLst/>
                <a:gdLst>
                  <a:gd name="T0" fmla="*/ 1509012 w 765"/>
                  <a:gd name="T1" fmla="*/ 5729 h 459"/>
                  <a:gd name="T2" fmla="*/ 1027025 w 765"/>
                  <a:gd name="T3" fmla="*/ 40395 h 459"/>
                  <a:gd name="T4" fmla="*/ 340902 w 765"/>
                  <a:gd name="T5" fmla="*/ 58024 h 459"/>
                  <a:gd name="T6" fmla="*/ 49874 w 765"/>
                  <a:gd name="T7" fmla="*/ 194383 h 459"/>
                  <a:gd name="T8" fmla="*/ 640932 w 765"/>
                  <a:gd name="T9" fmla="*/ 256788 h 459"/>
                  <a:gd name="T10" fmla="*/ 1233656 w 765"/>
                  <a:gd name="T11" fmla="*/ 246677 h 459"/>
                  <a:gd name="T12" fmla="*/ 2079640 w 765"/>
                  <a:gd name="T13" fmla="*/ 256788 h 459"/>
                  <a:gd name="T14" fmla="*/ 2485867 w 765"/>
                  <a:gd name="T15" fmla="*/ 251149 h 459"/>
                  <a:gd name="T16" fmla="*/ 2678580 w 765"/>
                  <a:gd name="T17" fmla="*/ 215337 h 459"/>
                  <a:gd name="T18" fmla="*/ 2671282 w 765"/>
                  <a:gd name="T19" fmla="*/ 91397 h 459"/>
                  <a:gd name="T20" fmla="*/ 2357408 w 765"/>
                  <a:gd name="T21" fmla="*/ 19830 h 459"/>
                  <a:gd name="T22" fmla="*/ 1509012 w 765"/>
                  <a:gd name="T23" fmla="*/ 5729 h 459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765"/>
                  <a:gd name="T37" fmla="*/ 0 h 459"/>
                  <a:gd name="T38" fmla="*/ 765 w 765"/>
                  <a:gd name="T39" fmla="*/ 459 h 459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765" h="459">
                    <a:moveTo>
                      <a:pt x="424" y="10"/>
                    </a:moveTo>
                    <a:cubicBezTo>
                      <a:pt x="362" y="16"/>
                      <a:pt x="343" y="55"/>
                      <a:pt x="288" y="70"/>
                    </a:cubicBezTo>
                    <a:cubicBezTo>
                      <a:pt x="233" y="85"/>
                      <a:pt x="142" y="56"/>
                      <a:pt x="96" y="100"/>
                    </a:cubicBezTo>
                    <a:cubicBezTo>
                      <a:pt x="50" y="144"/>
                      <a:pt x="0" y="279"/>
                      <a:pt x="14" y="336"/>
                    </a:cubicBezTo>
                    <a:cubicBezTo>
                      <a:pt x="28" y="393"/>
                      <a:pt x="125" y="429"/>
                      <a:pt x="180" y="444"/>
                    </a:cubicBezTo>
                    <a:cubicBezTo>
                      <a:pt x="235" y="459"/>
                      <a:pt x="279" y="426"/>
                      <a:pt x="346" y="426"/>
                    </a:cubicBezTo>
                    <a:cubicBezTo>
                      <a:pt x="413" y="426"/>
                      <a:pt x="525" y="443"/>
                      <a:pt x="584" y="444"/>
                    </a:cubicBezTo>
                    <a:cubicBezTo>
                      <a:pt x="643" y="445"/>
                      <a:pt x="670" y="446"/>
                      <a:pt x="698" y="434"/>
                    </a:cubicBezTo>
                    <a:cubicBezTo>
                      <a:pt x="726" y="422"/>
                      <a:pt x="743" y="418"/>
                      <a:pt x="752" y="372"/>
                    </a:cubicBezTo>
                    <a:cubicBezTo>
                      <a:pt x="761" y="326"/>
                      <a:pt x="765" y="214"/>
                      <a:pt x="750" y="158"/>
                    </a:cubicBezTo>
                    <a:cubicBezTo>
                      <a:pt x="735" y="102"/>
                      <a:pt x="716" y="58"/>
                      <a:pt x="662" y="34"/>
                    </a:cubicBezTo>
                    <a:cubicBezTo>
                      <a:pt x="608" y="10"/>
                      <a:pt x="505" y="0"/>
                      <a:pt x="424" y="1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00CCFF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1" name="Line 130">
                <a:extLst>
                  <a:ext uri="{FF2B5EF4-FFF2-40B4-BE49-F238E27FC236}">
                    <a16:creationId xmlns:a16="http://schemas.microsoft.com/office/drawing/2014/main" id="{97A8AF07-C5B4-6640-B645-1A49ED64702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7464635" y="3294636"/>
                <a:ext cx="168275" cy="12065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2" name="Line 131">
                <a:extLst>
                  <a:ext uri="{FF2B5EF4-FFF2-40B4-BE49-F238E27FC236}">
                    <a16:creationId xmlns:a16="http://schemas.microsoft.com/office/drawing/2014/main" id="{A1E962AC-8FDB-1E4E-BD0F-90430770269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7231272" y="3534348"/>
                <a:ext cx="0" cy="11430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3" name="Line 132">
                <a:extLst>
                  <a:ext uri="{FF2B5EF4-FFF2-40B4-BE49-F238E27FC236}">
                    <a16:creationId xmlns:a16="http://schemas.microsoft.com/office/drawing/2014/main" id="{4122262E-A7B6-7449-AB95-3FC64C5C2DF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7464635" y="3391473"/>
                <a:ext cx="358775" cy="40005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4" name="Line 133">
                <a:extLst>
                  <a:ext uri="{FF2B5EF4-FFF2-40B4-BE49-F238E27FC236}">
                    <a16:creationId xmlns:a16="http://schemas.microsoft.com/office/drawing/2014/main" id="{7B0F03F2-5671-944D-B9F4-87F926A07AE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7961522" y="3389886"/>
                <a:ext cx="0" cy="271463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5" name="Line 134">
                <a:extLst>
                  <a:ext uri="{FF2B5EF4-FFF2-40B4-BE49-F238E27FC236}">
                    <a16:creationId xmlns:a16="http://schemas.microsoft.com/office/drawing/2014/main" id="{F0BA2E1D-EA0D-D24C-9CC5-8122F354D0C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7490035" y="3813748"/>
                <a:ext cx="257175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6" name="Line 135">
                <a:extLst>
                  <a:ext uri="{FF2B5EF4-FFF2-40B4-BE49-F238E27FC236}">
                    <a16:creationId xmlns:a16="http://schemas.microsoft.com/office/drawing/2014/main" id="{41C88D92-E893-3547-A895-EE253675665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245685" y="3801048"/>
                <a:ext cx="241300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21" name="Line 172">
                <a:extLst>
                  <a:ext uri="{FF2B5EF4-FFF2-40B4-BE49-F238E27FC236}">
                    <a16:creationId xmlns:a16="http://schemas.microsoft.com/office/drawing/2014/main" id="{1921FCA0-8355-3148-9A13-062F091A407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510797" y="3797873"/>
                <a:ext cx="242888" cy="0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prstDash val="dash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22" name="Text Box 580">
                <a:extLst>
                  <a:ext uri="{FF2B5EF4-FFF2-40B4-BE49-F238E27FC236}">
                    <a16:creationId xmlns:a16="http://schemas.microsoft.com/office/drawing/2014/main" id="{4A3D00CF-E661-5640-9D56-DEC692C4B7F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207585" y="3191448"/>
                <a:ext cx="552450" cy="366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ISP</a:t>
                </a:r>
              </a:p>
            </p:txBody>
          </p:sp>
          <p:grpSp>
            <p:nvGrpSpPr>
              <p:cNvPr id="302" name="Group 301">
                <a:extLst>
                  <a:ext uri="{FF2B5EF4-FFF2-40B4-BE49-F238E27FC236}">
                    <a16:creationId xmlns:a16="http://schemas.microsoft.com/office/drawing/2014/main" id="{E50386C4-B069-4C43-8CFF-1CE6BF8E6F35}"/>
                  </a:ext>
                </a:extLst>
              </p:cNvPr>
              <p:cNvGrpSpPr/>
              <p:nvPr/>
            </p:nvGrpSpPr>
            <p:grpSpPr>
              <a:xfrm>
                <a:off x="6972551" y="3193191"/>
                <a:ext cx="576221" cy="330754"/>
                <a:chOff x="7493876" y="2774731"/>
                <a:chExt cx="1481958" cy="894622"/>
              </a:xfrm>
            </p:grpSpPr>
            <p:sp>
              <p:nvSpPr>
                <p:cNvPr id="303" name="Freeform 302">
                  <a:extLst>
                    <a:ext uri="{FF2B5EF4-FFF2-40B4-BE49-F238E27FC236}">
                      <a16:creationId xmlns:a16="http://schemas.microsoft.com/office/drawing/2014/main" id="{F6B400F7-8176-5D4D-B79C-399B66572776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304" name="Oval 303">
                  <a:extLst>
                    <a:ext uri="{FF2B5EF4-FFF2-40B4-BE49-F238E27FC236}">
                      <a16:creationId xmlns:a16="http://schemas.microsoft.com/office/drawing/2014/main" id="{D5DD275D-1BBB-DC48-ABA5-EBF01DD85CC7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  <p:grpSp>
              <p:nvGrpSpPr>
                <p:cNvPr id="305" name="Group 304">
                  <a:extLst>
                    <a:ext uri="{FF2B5EF4-FFF2-40B4-BE49-F238E27FC236}">
                      <a16:creationId xmlns:a16="http://schemas.microsoft.com/office/drawing/2014/main" id="{2C35B1C2-ED05-8144-83A6-62211C766560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306" name="Freeform 305">
                    <a:extLst>
                      <a:ext uri="{FF2B5EF4-FFF2-40B4-BE49-F238E27FC236}">
                        <a16:creationId xmlns:a16="http://schemas.microsoft.com/office/drawing/2014/main" id="{1AC0CB26-40B8-B844-97B1-817204D299A9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07" name="Freeform 306">
                    <a:extLst>
                      <a:ext uri="{FF2B5EF4-FFF2-40B4-BE49-F238E27FC236}">
                        <a16:creationId xmlns:a16="http://schemas.microsoft.com/office/drawing/2014/main" id="{3E664694-5EEC-A641-9FCB-53282AB2F2AD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08" name="Freeform 307">
                    <a:extLst>
                      <a:ext uri="{FF2B5EF4-FFF2-40B4-BE49-F238E27FC236}">
                        <a16:creationId xmlns:a16="http://schemas.microsoft.com/office/drawing/2014/main" id="{EDC3EEFD-A60B-B649-AC31-2A974A7A0A0C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09" name="Freeform 308">
                    <a:extLst>
                      <a:ext uri="{FF2B5EF4-FFF2-40B4-BE49-F238E27FC236}">
                        <a16:creationId xmlns:a16="http://schemas.microsoft.com/office/drawing/2014/main" id="{A78726D5-64F7-814F-A0A5-F2F99379191C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310" name="Group 309">
                <a:extLst>
                  <a:ext uri="{FF2B5EF4-FFF2-40B4-BE49-F238E27FC236}">
                    <a16:creationId xmlns:a16="http://schemas.microsoft.com/office/drawing/2014/main" id="{963510FF-BFE8-0848-A3AB-5E8FB082C76A}"/>
                  </a:ext>
                </a:extLst>
              </p:cNvPr>
              <p:cNvGrpSpPr/>
              <p:nvPr/>
            </p:nvGrpSpPr>
            <p:grpSpPr>
              <a:xfrm>
                <a:off x="6955883" y="3598924"/>
                <a:ext cx="576221" cy="330754"/>
                <a:chOff x="7493876" y="2774731"/>
                <a:chExt cx="1481958" cy="894622"/>
              </a:xfrm>
            </p:grpSpPr>
            <p:sp>
              <p:nvSpPr>
                <p:cNvPr id="311" name="Freeform 310">
                  <a:extLst>
                    <a:ext uri="{FF2B5EF4-FFF2-40B4-BE49-F238E27FC236}">
                      <a16:creationId xmlns:a16="http://schemas.microsoft.com/office/drawing/2014/main" id="{C4A019C5-7F53-6647-B1F8-36A9E7850A4C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312" name="Oval 311">
                  <a:extLst>
                    <a:ext uri="{FF2B5EF4-FFF2-40B4-BE49-F238E27FC236}">
                      <a16:creationId xmlns:a16="http://schemas.microsoft.com/office/drawing/2014/main" id="{7A90237A-6248-3A4D-8783-2E7C66E68FDA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  <p:grpSp>
              <p:nvGrpSpPr>
                <p:cNvPr id="313" name="Group 312">
                  <a:extLst>
                    <a:ext uri="{FF2B5EF4-FFF2-40B4-BE49-F238E27FC236}">
                      <a16:creationId xmlns:a16="http://schemas.microsoft.com/office/drawing/2014/main" id="{0DD0128B-ECE6-4643-A683-4B4324D7E55E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314" name="Freeform 313">
                    <a:extLst>
                      <a:ext uri="{FF2B5EF4-FFF2-40B4-BE49-F238E27FC236}">
                        <a16:creationId xmlns:a16="http://schemas.microsoft.com/office/drawing/2014/main" id="{B5ACBA40-6C98-4D43-AC27-C08351AB55E7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15" name="Freeform 314">
                    <a:extLst>
                      <a:ext uri="{FF2B5EF4-FFF2-40B4-BE49-F238E27FC236}">
                        <a16:creationId xmlns:a16="http://schemas.microsoft.com/office/drawing/2014/main" id="{96A02CCB-7BC0-0145-AD57-FC0B4CCE6575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16" name="Freeform 315">
                    <a:extLst>
                      <a:ext uri="{FF2B5EF4-FFF2-40B4-BE49-F238E27FC236}">
                        <a16:creationId xmlns:a16="http://schemas.microsoft.com/office/drawing/2014/main" id="{48E39E91-1D0A-B04A-93B2-0FAE09745684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17" name="Freeform 316">
                    <a:extLst>
                      <a:ext uri="{FF2B5EF4-FFF2-40B4-BE49-F238E27FC236}">
                        <a16:creationId xmlns:a16="http://schemas.microsoft.com/office/drawing/2014/main" id="{F00BA411-4D8F-BF47-92F5-D890F7041A75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318" name="Group 317">
                <a:extLst>
                  <a:ext uri="{FF2B5EF4-FFF2-40B4-BE49-F238E27FC236}">
                    <a16:creationId xmlns:a16="http://schemas.microsoft.com/office/drawing/2014/main" id="{51F28CFC-CA6F-D84F-8E80-C98627F34B62}"/>
                  </a:ext>
                </a:extLst>
              </p:cNvPr>
              <p:cNvGrpSpPr/>
              <p:nvPr/>
            </p:nvGrpSpPr>
            <p:grpSpPr>
              <a:xfrm>
                <a:off x="7720114" y="3593282"/>
                <a:ext cx="576221" cy="330754"/>
                <a:chOff x="7493876" y="2774731"/>
                <a:chExt cx="1481958" cy="894622"/>
              </a:xfrm>
            </p:grpSpPr>
            <p:sp>
              <p:nvSpPr>
                <p:cNvPr id="319" name="Freeform 318">
                  <a:extLst>
                    <a:ext uri="{FF2B5EF4-FFF2-40B4-BE49-F238E27FC236}">
                      <a16:creationId xmlns:a16="http://schemas.microsoft.com/office/drawing/2014/main" id="{6F4A5F65-E4F1-0C40-AC07-38C042A8D3A8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320" name="Oval 319">
                  <a:extLst>
                    <a:ext uri="{FF2B5EF4-FFF2-40B4-BE49-F238E27FC236}">
                      <a16:creationId xmlns:a16="http://schemas.microsoft.com/office/drawing/2014/main" id="{7960C155-64DA-4F42-8B5E-08FF5CB27C42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  <p:grpSp>
              <p:nvGrpSpPr>
                <p:cNvPr id="321" name="Group 320">
                  <a:extLst>
                    <a:ext uri="{FF2B5EF4-FFF2-40B4-BE49-F238E27FC236}">
                      <a16:creationId xmlns:a16="http://schemas.microsoft.com/office/drawing/2014/main" id="{E00DB61B-002E-9047-BCB1-D94BB8FBCC8E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322" name="Freeform 321">
                    <a:extLst>
                      <a:ext uri="{FF2B5EF4-FFF2-40B4-BE49-F238E27FC236}">
                        <a16:creationId xmlns:a16="http://schemas.microsoft.com/office/drawing/2014/main" id="{0A8FAC80-D4F8-604B-8B67-49E827424183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23" name="Freeform 322">
                    <a:extLst>
                      <a:ext uri="{FF2B5EF4-FFF2-40B4-BE49-F238E27FC236}">
                        <a16:creationId xmlns:a16="http://schemas.microsoft.com/office/drawing/2014/main" id="{7285BE00-18E3-A048-B7ED-22DCE0CFD13B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24" name="Freeform 323">
                    <a:extLst>
                      <a:ext uri="{FF2B5EF4-FFF2-40B4-BE49-F238E27FC236}">
                        <a16:creationId xmlns:a16="http://schemas.microsoft.com/office/drawing/2014/main" id="{78129E4B-CB99-694A-A77B-2E22814F2353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25" name="Freeform 324">
                    <a:extLst>
                      <a:ext uri="{FF2B5EF4-FFF2-40B4-BE49-F238E27FC236}">
                        <a16:creationId xmlns:a16="http://schemas.microsoft.com/office/drawing/2014/main" id="{B0BDF800-7AEE-A94F-BECE-219E0320E3B4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267" name="Group 266">
                <a:extLst>
                  <a:ext uri="{FF2B5EF4-FFF2-40B4-BE49-F238E27FC236}">
                    <a16:creationId xmlns:a16="http://schemas.microsoft.com/office/drawing/2014/main" id="{736946C1-1E2F-DF4A-9F00-C263EE5AE234}"/>
                  </a:ext>
                </a:extLst>
              </p:cNvPr>
              <p:cNvGrpSpPr/>
              <p:nvPr/>
            </p:nvGrpSpPr>
            <p:grpSpPr>
              <a:xfrm>
                <a:off x="7618622" y="3082478"/>
                <a:ext cx="576221" cy="330754"/>
                <a:chOff x="7493876" y="2774731"/>
                <a:chExt cx="1481958" cy="894622"/>
              </a:xfrm>
            </p:grpSpPr>
            <p:sp>
              <p:nvSpPr>
                <p:cNvPr id="276" name="Freeform 275">
                  <a:extLst>
                    <a:ext uri="{FF2B5EF4-FFF2-40B4-BE49-F238E27FC236}">
                      <a16:creationId xmlns:a16="http://schemas.microsoft.com/office/drawing/2014/main" id="{148A40A3-9A45-F842-B673-319FA17C4C72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277" name="Oval 276">
                  <a:extLst>
                    <a:ext uri="{FF2B5EF4-FFF2-40B4-BE49-F238E27FC236}">
                      <a16:creationId xmlns:a16="http://schemas.microsoft.com/office/drawing/2014/main" id="{FA99FC29-A9F6-1D4A-BFA4-3ACEB5227B5A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  <p:grpSp>
              <p:nvGrpSpPr>
                <p:cNvPr id="278" name="Group 277">
                  <a:extLst>
                    <a:ext uri="{FF2B5EF4-FFF2-40B4-BE49-F238E27FC236}">
                      <a16:creationId xmlns:a16="http://schemas.microsoft.com/office/drawing/2014/main" id="{3184AD4E-CBF9-304F-B87E-D3672E024874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279" name="Freeform 278">
                    <a:extLst>
                      <a:ext uri="{FF2B5EF4-FFF2-40B4-BE49-F238E27FC236}">
                        <a16:creationId xmlns:a16="http://schemas.microsoft.com/office/drawing/2014/main" id="{1E7C4115-9DB9-B742-ADA0-538B15DFC1D6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80" name="Freeform 279">
                    <a:extLst>
                      <a:ext uri="{FF2B5EF4-FFF2-40B4-BE49-F238E27FC236}">
                        <a16:creationId xmlns:a16="http://schemas.microsoft.com/office/drawing/2014/main" id="{CE335472-B8B5-6B49-A72F-A564CB566AC3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81" name="Freeform 280">
                    <a:extLst>
                      <a:ext uri="{FF2B5EF4-FFF2-40B4-BE49-F238E27FC236}">
                        <a16:creationId xmlns:a16="http://schemas.microsoft.com/office/drawing/2014/main" id="{15F1BD6F-0F3C-FC44-8552-C4E10F60DACD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82" name="Freeform 281">
                    <a:extLst>
                      <a:ext uri="{FF2B5EF4-FFF2-40B4-BE49-F238E27FC236}">
                        <a16:creationId xmlns:a16="http://schemas.microsoft.com/office/drawing/2014/main" id="{CBD5BA84-60F4-B943-9657-3E980A6686A5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</p:grpSp>
      </p:grpSp>
    </p:spTree>
    <p:extLst>
      <p:ext uri="{BB962C8B-B14F-4D97-AF65-F5344CB8AC3E}">
        <p14:creationId xmlns:p14="http://schemas.microsoft.com/office/powerpoint/2010/main" val="2067777870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7" name="Group 156">
            <a:extLst>
              <a:ext uri="{FF2B5EF4-FFF2-40B4-BE49-F238E27FC236}">
                <a16:creationId xmlns:a16="http://schemas.microsoft.com/office/drawing/2014/main" id="{4FE7365B-0CF2-6D4E-8662-17C5789974A9}"/>
              </a:ext>
            </a:extLst>
          </p:cNvPr>
          <p:cNvGrpSpPr/>
          <p:nvPr/>
        </p:nvGrpSpPr>
        <p:grpSpPr>
          <a:xfrm>
            <a:off x="6745014" y="2947413"/>
            <a:ext cx="2178050" cy="1147763"/>
            <a:chOff x="6634372" y="2940623"/>
            <a:chExt cx="2178050" cy="1147763"/>
          </a:xfrm>
        </p:grpSpPr>
        <p:sp>
          <p:nvSpPr>
            <p:cNvPr id="158" name="Freeform 129">
              <a:extLst>
                <a:ext uri="{FF2B5EF4-FFF2-40B4-BE49-F238E27FC236}">
                  <a16:creationId xmlns:a16="http://schemas.microsoft.com/office/drawing/2014/main" id="{40DE505F-8692-0345-9DB0-E86A6C74F03A}"/>
                </a:ext>
              </a:extLst>
            </p:cNvPr>
            <p:cNvSpPr>
              <a:spLocks/>
            </p:cNvSpPr>
            <p:nvPr/>
          </p:nvSpPr>
          <p:spPr bwMode="auto">
            <a:xfrm>
              <a:off x="6634372" y="2940623"/>
              <a:ext cx="2178050" cy="1147763"/>
            </a:xfrm>
            <a:custGeom>
              <a:avLst/>
              <a:gdLst>
                <a:gd name="T0" fmla="*/ 1509012 w 765"/>
                <a:gd name="T1" fmla="*/ 5729 h 459"/>
                <a:gd name="T2" fmla="*/ 1027025 w 765"/>
                <a:gd name="T3" fmla="*/ 40395 h 459"/>
                <a:gd name="T4" fmla="*/ 340902 w 765"/>
                <a:gd name="T5" fmla="*/ 58024 h 459"/>
                <a:gd name="T6" fmla="*/ 49874 w 765"/>
                <a:gd name="T7" fmla="*/ 194383 h 459"/>
                <a:gd name="T8" fmla="*/ 640932 w 765"/>
                <a:gd name="T9" fmla="*/ 256788 h 459"/>
                <a:gd name="T10" fmla="*/ 1233656 w 765"/>
                <a:gd name="T11" fmla="*/ 246677 h 459"/>
                <a:gd name="T12" fmla="*/ 2079640 w 765"/>
                <a:gd name="T13" fmla="*/ 256788 h 459"/>
                <a:gd name="T14" fmla="*/ 2485867 w 765"/>
                <a:gd name="T15" fmla="*/ 251149 h 459"/>
                <a:gd name="T16" fmla="*/ 2678580 w 765"/>
                <a:gd name="T17" fmla="*/ 215337 h 459"/>
                <a:gd name="T18" fmla="*/ 2671282 w 765"/>
                <a:gd name="T19" fmla="*/ 91397 h 459"/>
                <a:gd name="T20" fmla="*/ 2357408 w 765"/>
                <a:gd name="T21" fmla="*/ 19830 h 459"/>
                <a:gd name="T22" fmla="*/ 1509012 w 765"/>
                <a:gd name="T23" fmla="*/ 5729 h 45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765"/>
                <a:gd name="T37" fmla="*/ 0 h 459"/>
                <a:gd name="T38" fmla="*/ 765 w 765"/>
                <a:gd name="T39" fmla="*/ 459 h 459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765" h="459">
                  <a:moveTo>
                    <a:pt x="424" y="10"/>
                  </a:moveTo>
                  <a:cubicBezTo>
                    <a:pt x="362" y="16"/>
                    <a:pt x="343" y="55"/>
                    <a:pt x="288" y="70"/>
                  </a:cubicBezTo>
                  <a:cubicBezTo>
                    <a:pt x="233" y="85"/>
                    <a:pt x="142" y="56"/>
                    <a:pt x="96" y="100"/>
                  </a:cubicBezTo>
                  <a:cubicBezTo>
                    <a:pt x="50" y="144"/>
                    <a:pt x="0" y="279"/>
                    <a:pt x="14" y="336"/>
                  </a:cubicBezTo>
                  <a:cubicBezTo>
                    <a:pt x="28" y="393"/>
                    <a:pt x="125" y="429"/>
                    <a:pt x="180" y="444"/>
                  </a:cubicBezTo>
                  <a:cubicBezTo>
                    <a:pt x="235" y="459"/>
                    <a:pt x="279" y="426"/>
                    <a:pt x="346" y="426"/>
                  </a:cubicBezTo>
                  <a:cubicBezTo>
                    <a:pt x="413" y="426"/>
                    <a:pt x="525" y="443"/>
                    <a:pt x="584" y="444"/>
                  </a:cubicBezTo>
                  <a:cubicBezTo>
                    <a:pt x="643" y="445"/>
                    <a:pt x="670" y="446"/>
                    <a:pt x="698" y="434"/>
                  </a:cubicBezTo>
                  <a:cubicBezTo>
                    <a:pt x="726" y="422"/>
                    <a:pt x="743" y="418"/>
                    <a:pt x="752" y="372"/>
                  </a:cubicBezTo>
                  <a:cubicBezTo>
                    <a:pt x="761" y="326"/>
                    <a:pt x="765" y="214"/>
                    <a:pt x="750" y="158"/>
                  </a:cubicBezTo>
                  <a:cubicBezTo>
                    <a:pt x="735" y="102"/>
                    <a:pt x="716" y="58"/>
                    <a:pt x="662" y="34"/>
                  </a:cubicBezTo>
                  <a:cubicBezTo>
                    <a:pt x="608" y="10"/>
                    <a:pt x="505" y="0"/>
                    <a:pt x="424" y="10"/>
                  </a:cubicBezTo>
                  <a:close/>
                </a:path>
              </a:pathLst>
            </a:custGeom>
            <a:gradFill rotWithShape="1">
              <a:gsLst>
                <a:gs pos="0">
                  <a:srgbClr val="9CDFF9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9" name="Line 130">
              <a:extLst>
                <a:ext uri="{FF2B5EF4-FFF2-40B4-BE49-F238E27FC236}">
                  <a16:creationId xmlns:a16="http://schemas.microsoft.com/office/drawing/2014/main" id="{CC1BFC25-D727-AD4D-932D-8009CE2F7FC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464635" y="3294636"/>
              <a:ext cx="168275" cy="12065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0" name="Line 131">
              <a:extLst>
                <a:ext uri="{FF2B5EF4-FFF2-40B4-BE49-F238E27FC236}">
                  <a16:creationId xmlns:a16="http://schemas.microsoft.com/office/drawing/2014/main" id="{61F57A9F-0CD0-5C4E-86E8-ADC53B557A3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231272" y="3534348"/>
              <a:ext cx="0" cy="11430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1" name="Line 132">
              <a:extLst>
                <a:ext uri="{FF2B5EF4-FFF2-40B4-BE49-F238E27FC236}">
                  <a16:creationId xmlns:a16="http://schemas.microsoft.com/office/drawing/2014/main" id="{1718B686-5972-DA46-8450-6B2CB8980D3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464635" y="3391473"/>
              <a:ext cx="358775" cy="40005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2" name="Line 133">
              <a:extLst>
                <a:ext uri="{FF2B5EF4-FFF2-40B4-BE49-F238E27FC236}">
                  <a16:creationId xmlns:a16="http://schemas.microsoft.com/office/drawing/2014/main" id="{B42FEC22-AB27-0D42-869D-64B05CD22DA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961522" y="3389886"/>
              <a:ext cx="0" cy="27146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3" name="Line 134">
              <a:extLst>
                <a:ext uri="{FF2B5EF4-FFF2-40B4-BE49-F238E27FC236}">
                  <a16:creationId xmlns:a16="http://schemas.microsoft.com/office/drawing/2014/main" id="{CAD79659-4AA7-BF43-AA32-59993085B2B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490035" y="3813748"/>
              <a:ext cx="257175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4" name="Line 135">
              <a:extLst>
                <a:ext uri="{FF2B5EF4-FFF2-40B4-BE49-F238E27FC236}">
                  <a16:creationId xmlns:a16="http://schemas.microsoft.com/office/drawing/2014/main" id="{F7F9DB5C-1752-3341-B2E8-C273BF78641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245685" y="3801048"/>
              <a:ext cx="24130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5" name="Line 172">
              <a:extLst>
                <a:ext uri="{FF2B5EF4-FFF2-40B4-BE49-F238E27FC236}">
                  <a16:creationId xmlns:a16="http://schemas.microsoft.com/office/drawing/2014/main" id="{FFC4002F-4477-624F-8ED5-E93EA6CC059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510797" y="3797873"/>
              <a:ext cx="242888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6" name="Text Box 580">
              <a:extLst>
                <a:ext uri="{FF2B5EF4-FFF2-40B4-BE49-F238E27FC236}">
                  <a16:creationId xmlns:a16="http://schemas.microsoft.com/office/drawing/2014/main" id="{ACBE8DF7-D16E-E14B-90B6-558C55C0DDC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207585" y="3191448"/>
              <a:ext cx="552450" cy="366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ISP</a:t>
              </a:r>
            </a:p>
          </p:txBody>
        </p:sp>
        <p:grpSp>
          <p:nvGrpSpPr>
            <p:cNvPr id="167" name="Group 166">
              <a:extLst>
                <a:ext uri="{FF2B5EF4-FFF2-40B4-BE49-F238E27FC236}">
                  <a16:creationId xmlns:a16="http://schemas.microsoft.com/office/drawing/2014/main" id="{4F16207F-582A-1640-9758-D1D4AB63C1AD}"/>
                </a:ext>
              </a:extLst>
            </p:cNvPr>
            <p:cNvGrpSpPr/>
            <p:nvPr/>
          </p:nvGrpSpPr>
          <p:grpSpPr>
            <a:xfrm>
              <a:off x="6972551" y="3193191"/>
              <a:ext cx="576221" cy="330754"/>
              <a:chOff x="7493876" y="2774731"/>
              <a:chExt cx="1481958" cy="894622"/>
            </a:xfrm>
          </p:grpSpPr>
          <p:sp>
            <p:nvSpPr>
              <p:cNvPr id="192" name="Freeform 191">
                <a:extLst>
                  <a:ext uri="{FF2B5EF4-FFF2-40B4-BE49-F238E27FC236}">
                    <a16:creationId xmlns:a16="http://schemas.microsoft.com/office/drawing/2014/main" id="{8CB87AD0-1F5F-CC48-8F7E-433D23860E62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193" name="Oval 192">
                <a:extLst>
                  <a:ext uri="{FF2B5EF4-FFF2-40B4-BE49-F238E27FC236}">
                    <a16:creationId xmlns:a16="http://schemas.microsoft.com/office/drawing/2014/main" id="{6529692B-F269-C243-BA24-E4BF8FDA8998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194" name="Group 193">
                <a:extLst>
                  <a:ext uri="{FF2B5EF4-FFF2-40B4-BE49-F238E27FC236}">
                    <a16:creationId xmlns:a16="http://schemas.microsoft.com/office/drawing/2014/main" id="{351E7744-7123-6D4B-85E6-B3A507AE763C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195" name="Freeform 194">
                  <a:extLst>
                    <a:ext uri="{FF2B5EF4-FFF2-40B4-BE49-F238E27FC236}">
                      <a16:creationId xmlns:a16="http://schemas.microsoft.com/office/drawing/2014/main" id="{D1029CA6-C2F3-FF45-91EF-15AF0F20C04A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96" name="Freeform 195">
                  <a:extLst>
                    <a:ext uri="{FF2B5EF4-FFF2-40B4-BE49-F238E27FC236}">
                      <a16:creationId xmlns:a16="http://schemas.microsoft.com/office/drawing/2014/main" id="{51839164-1EE5-804A-8D25-CC2C5B888590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97" name="Freeform 196">
                  <a:extLst>
                    <a:ext uri="{FF2B5EF4-FFF2-40B4-BE49-F238E27FC236}">
                      <a16:creationId xmlns:a16="http://schemas.microsoft.com/office/drawing/2014/main" id="{FF2ADE02-E4B7-1F42-A6D9-9E518AE7455F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98" name="Freeform 197">
                  <a:extLst>
                    <a:ext uri="{FF2B5EF4-FFF2-40B4-BE49-F238E27FC236}">
                      <a16:creationId xmlns:a16="http://schemas.microsoft.com/office/drawing/2014/main" id="{6B699C31-703A-E049-8445-0251EF0EC7ED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68" name="Group 167">
              <a:extLst>
                <a:ext uri="{FF2B5EF4-FFF2-40B4-BE49-F238E27FC236}">
                  <a16:creationId xmlns:a16="http://schemas.microsoft.com/office/drawing/2014/main" id="{112657C9-2B1C-464C-B664-009C9B87C46E}"/>
                </a:ext>
              </a:extLst>
            </p:cNvPr>
            <p:cNvGrpSpPr/>
            <p:nvPr/>
          </p:nvGrpSpPr>
          <p:grpSpPr>
            <a:xfrm>
              <a:off x="6955883" y="3598924"/>
              <a:ext cx="576221" cy="330754"/>
              <a:chOff x="7493876" y="2774731"/>
              <a:chExt cx="1481958" cy="894622"/>
            </a:xfrm>
          </p:grpSpPr>
          <p:sp>
            <p:nvSpPr>
              <p:cNvPr id="185" name="Freeform 184">
                <a:extLst>
                  <a:ext uri="{FF2B5EF4-FFF2-40B4-BE49-F238E27FC236}">
                    <a16:creationId xmlns:a16="http://schemas.microsoft.com/office/drawing/2014/main" id="{45B05C36-2E4E-394B-9F08-B52E1B9FCEC1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186" name="Oval 185">
                <a:extLst>
                  <a:ext uri="{FF2B5EF4-FFF2-40B4-BE49-F238E27FC236}">
                    <a16:creationId xmlns:a16="http://schemas.microsoft.com/office/drawing/2014/main" id="{81F630B3-D1BF-5942-81D4-51DE1AA6E5AB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187" name="Group 186">
                <a:extLst>
                  <a:ext uri="{FF2B5EF4-FFF2-40B4-BE49-F238E27FC236}">
                    <a16:creationId xmlns:a16="http://schemas.microsoft.com/office/drawing/2014/main" id="{EEB78467-07B5-234D-87F6-94C3F198E0D6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188" name="Freeform 187">
                  <a:extLst>
                    <a:ext uri="{FF2B5EF4-FFF2-40B4-BE49-F238E27FC236}">
                      <a16:creationId xmlns:a16="http://schemas.microsoft.com/office/drawing/2014/main" id="{9D366415-ABBC-F44B-9A8C-EF997C48DA7D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89" name="Freeform 188">
                  <a:extLst>
                    <a:ext uri="{FF2B5EF4-FFF2-40B4-BE49-F238E27FC236}">
                      <a16:creationId xmlns:a16="http://schemas.microsoft.com/office/drawing/2014/main" id="{F661368A-D1A5-BD4D-8014-E42D38154A2B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90" name="Freeform 189">
                  <a:extLst>
                    <a:ext uri="{FF2B5EF4-FFF2-40B4-BE49-F238E27FC236}">
                      <a16:creationId xmlns:a16="http://schemas.microsoft.com/office/drawing/2014/main" id="{88992003-9DD6-FB4A-A6B8-C981B5A1B087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91" name="Freeform 190">
                  <a:extLst>
                    <a:ext uri="{FF2B5EF4-FFF2-40B4-BE49-F238E27FC236}">
                      <a16:creationId xmlns:a16="http://schemas.microsoft.com/office/drawing/2014/main" id="{D51EB078-6D1B-A34F-BC6D-1132156447F1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69" name="Group 168">
              <a:extLst>
                <a:ext uri="{FF2B5EF4-FFF2-40B4-BE49-F238E27FC236}">
                  <a16:creationId xmlns:a16="http://schemas.microsoft.com/office/drawing/2014/main" id="{2BCDF68D-C756-C842-A015-6B56DEF238B7}"/>
                </a:ext>
              </a:extLst>
            </p:cNvPr>
            <p:cNvGrpSpPr/>
            <p:nvPr/>
          </p:nvGrpSpPr>
          <p:grpSpPr>
            <a:xfrm>
              <a:off x="7720114" y="3593282"/>
              <a:ext cx="576221" cy="330754"/>
              <a:chOff x="7493876" y="2774731"/>
              <a:chExt cx="1481958" cy="894622"/>
            </a:xfrm>
          </p:grpSpPr>
          <p:sp>
            <p:nvSpPr>
              <p:cNvPr id="178" name="Freeform 177">
                <a:extLst>
                  <a:ext uri="{FF2B5EF4-FFF2-40B4-BE49-F238E27FC236}">
                    <a16:creationId xmlns:a16="http://schemas.microsoft.com/office/drawing/2014/main" id="{50934850-2B02-CD47-ABA0-24759729C11A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179" name="Oval 178">
                <a:extLst>
                  <a:ext uri="{FF2B5EF4-FFF2-40B4-BE49-F238E27FC236}">
                    <a16:creationId xmlns:a16="http://schemas.microsoft.com/office/drawing/2014/main" id="{35B062D7-BF74-C14E-B1E8-702BA91D5CAC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180" name="Group 179">
                <a:extLst>
                  <a:ext uri="{FF2B5EF4-FFF2-40B4-BE49-F238E27FC236}">
                    <a16:creationId xmlns:a16="http://schemas.microsoft.com/office/drawing/2014/main" id="{E0C6A5ED-08F2-4749-9658-C573A2633D76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181" name="Freeform 180">
                  <a:extLst>
                    <a:ext uri="{FF2B5EF4-FFF2-40B4-BE49-F238E27FC236}">
                      <a16:creationId xmlns:a16="http://schemas.microsoft.com/office/drawing/2014/main" id="{59DBE865-2695-8A45-82F3-DEE52966AF3D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82" name="Freeform 181">
                  <a:extLst>
                    <a:ext uri="{FF2B5EF4-FFF2-40B4-BE49-F238E27FC236}">
                      <a16:creationId xmlns:a16="http://schemas.microsoft.com/office/drawing/2014/main" id="{E3EEAA19-E572-7347-A807-3E19B6495736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83" name="Freeform 182">
                  <a:extLst>
                    <a:ext uri="{FF2B5EF4-FFF2-40B4-BE49-F238E27FC236}">
                      <a16:creationId xmlns:a16="http://schemas.microsoft.com/office/drawing/2014/main" id="{A5912A8E-8AC5-0A40-B58C-7A1236AB7455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84" name="Freeform 183">
                  <a:extLst>
                    <a:ext uri="{FF2B5EF4-FFF2-40B4-BE49-F238E27FC236}">
                      <a16:creationId xmlns:a16="http://schemas.microsoft.com/office/drawing/2014/main" id="{84AC52AA-A89D-A548-9B8A-36C520B687A2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70" name="Group 169">
              <a:extLst>
                <a:ext uri="{FF2B5EF4-FFF2-40B4-BE49-F238E27FC236}">
                  <a16:creationId xmlns:a16="http://schemas.microsoft.com/office/drawing/2014/main" id="{451DCC0B-CF83-FE4A-B66E-827D2B24DBF9}"/>
                </a:ext>
              </a:extLst>
            </p:cNvPr>
            <p:cNvGrpSpPr/>
            <p:nvPr/>
          </p:nvGrpSpPr>
          <p:grpSpPr>
            <a:xfrm>
              <a:off x="7618622" y="3082478"/>
              <a:ext cx="576221" cy="330754"/>
              <a:chOff x="7493876" y="2774731"/>
              <a:chExt cx="1481958" cy="894622"/>
            </a:xfrm>
          </p:grpSpPr>
          <p:sp>
            <p:nvSpPr>
              <p:cNvPr id="171" name="Freeform 170">
                <a:extLst>
                  <a:ext uri="{FF2B5EF4-FFF2-40B4-BE49-F238E27FC236}">
                    <a16:creationId xmlns:a16="http://schemas.microsoft.com/office/drawing/2014/main" id="{00331BBA-EC67-F64D-BF3C-96A5FBF3D89A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172" name="Oval 171">
                <a:extLst>
                  <a:ext uri="{FF2B5EF4-FFF2-40B4-BE49-F238E27FC236}">
                    <a16:creationId xmlns:a16="http://schemas.microsoft.com/office/drawing/2014/main" id="{863117E0-75B3-714A-8A78-456DB99C2113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173" name="Group 172">
                <a:extLst>
                  <a:ext uri="{FF2B5EF4-FFF2-40B4-BE49-F238E27FC236}">
                    <a16:creationId xmlns:a16="http://schemas.microsoft.com/office/drawing/2014/main" id="{2E22C89F-90E0-564A-B49C-2943AA77A866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174" name="Freeform 173">
                  <a:extLst>
                    <a:ext uri="{FF2B5EF4-FFF2-40B4-BE49-F238E27FC236}">
                      <a16:creationId xmlns:a16="http://schemas.microsoft.com/office/drawing/2014/main" id="{79344540-AE9B-F845-B49C-C25ABD4D0962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75" name="Freeform 174">
                  <a:extLst>
                    <a:ext uri="{FF2B5EF4-FFF2-40B4-BE49-F238E27FC236}">
                      <a16:creationId xmlns:a16="http://schemas.microsoft.com/office/drawing/2014/main" id="{46CF243F-7407-9A46-B12E-221427A59A7D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76" name="Freeform 175">
                  <a:extLst>
                    <a:ext uri="{FF2B5EF4-FFF2-40B4-BE49-F238E27FC236}">
                      <a16:creationId xmlns:a16="http://schemas.microsoft.com/office/drawing/2014/main" id="{1A40EBD6-E642-D14B-AA50-184636F20A06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77" name="Freeform 176">
                  <a:extLst>
                    <a:ext uri="{FF2B5EF4-FFF2-40B4-BE49-F238E27FC236}">
                      <a16:creationId xmlns:a16="http://schemas.microsoft.com/office/drawing/2014/main" id="{ED79DD0B-A70A-4649-9BE9-2ACD3F88BC04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</p:grp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C89035B-463A-1E40-A130-AE9AA3E3766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Introduction: 1-</a:t>
            </a:r>
            <a:fld id="{C4204591-24BD-A542-B9D5-F8D8A88D2FEE}" type="slidenum">
              <a:rPr kumimoji="0" lang="en-US" sz="1100" b="0" i="0" u="none" strike="noStrike" kern="1200" cap="none" spc="0" normalizeH="0" baseline="0" noProof="0" smtClean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16</a:t>
            </a:fld>
            <a:endParaRPr kumimoji="0" 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lumMod val="50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11" name="Title 1">
            <a:extLst>
              <a:ext uri="{FF2B5EF4-FFF2-40B4-BE49-F238E27FC236}">
                <a16:creationId xmlns:a16="http://schemas.microsoft.com/office/drawing/2014/main" id="{C9770F09-EBB8-174E-A6FB-4752E1D9258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48710" y="273146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dirty="0">
                <a:ea typeface="ＭＳ Ｐゴシック" panose="020B0600070205080204" pitchFamily="34" charset="-128"/>
              </a:rPr>
              <a:t>Access networks: digital subscriber line (DSL)</a:t>
            </a:r>
            <a:endParaRPr lang="en-US" dirty="0"/>
          </a:p>
        </p:txBody>
      </p:sp>
      <p:sp>
        <p:nvSpPr>
          <p:cNvPr id="95" name="Freeform 3">
            <a:extLst>
              <a:ext uri="{FF2B5EF4-FFF2-40B4-BE49-F238E27FC236}">
                <a16:creationId xmlns:a16="http://schemas.microsoft.com/office/drawing/2014/main" id="{2CC01EB9-754B-CE41-8582-3B2E9CE9F114}"/>
              </a:ext>
            </a:extLst>
          </p:cNvPr>
          <p:cNvSpPr>
            <a:spLocks/>
          </p:cNvSpPr>
          <p:nvPr/>
        </p:nvSpPr>
        <p:spPr bwMode="auto">
          <a:xfrm>
            <a:off x="5902873" y="1444625"/>
            <a:ext cx="2216150" cy="1477963"/>
          </a:xfrm>
          <a:custGeom>
            <a:avLst/>
            <a:gdLst>
              <a:gd name="T0" fmla="*/ 2147483647 w 1396"/>
              <a:gd name="T1" fmla="*/ 2147483647 h 931"/>
              <a:gd name="T2" fmla="*/ 2147483647 w 1396"/>
              <a:gd name="T3" fmla="*/ 2147483647 h 931"/>
              <a:gd name="T4" fmla="*/ 2147483647 w 1396"/>
              <a:gd name="T5" fmla="*/ 2147483647 h 931"/>
              <a:gd name="T6" fmla="*/ 2147483647 w 1396"/>
              <a:gd name="T7" fmla="*/ 2147483647 h 931"/>
              <a:gd name="T8" fmla="*/ 2147483647 w 1396"/>
              <a:gd name="T9" fmla="*/ 2147483647 h 931"/>
              <a:gd name="T10" fmla="*/ 2147483647 w 1396"/>
              <a:gd name="T11" fmla="*/ 2147483647 h 931"/>
              <a:gd name="T12" fmla="*/ 2147483647 w 1396"/>
              <a:gd name="T13" fmla="*/ 2147483647 h 931"/>
              <a:gd name="T14" fmla="*/ 2147483647 w 1396"/>
              <a:gd name="T15" fmla="*/ 2147483647 h 931"/>
              <a:gd name="T16" fmla="*/ 2147483647 w 1396"/>
              <a:gd name="T17" fmla="*/ 2147483647 h 931"/>
              <a:gd name="T18" fmla="*/ 2147483647 w 1396"/>
              <a:gd name="T19" fmla="*/ 2147483647 h 931"/>
              <a:gd name="T20" fmla="*/ 2147483647 w 1396"/>
              <a:gd name="T21" fmla="*/ 2147483647 h 931"/>
              <a:gd name="T22" fmla="*/ 2147483647 w 1396"/>
              <a:gd name="T23" fmla="*/ 2147483647 h 931"/>
              <a:gd name="T24" fmla="*/ 2147483647 w 1396"/>
              <a:gd name="T25" fmla="*/ 2147483647 h 931"/>
              <a:gd name="T26" fmla="*/ 2147483647 w 1396"/>
              <a:gd name="T27" fmla="*/ 2147483647 h 931"/>
              <a:gd name="T28" fmla="*/ 2147483647 w 1396"/>
              <a:gd name="T29" fmla="*/ 2147483647 h 931"/>
              <a:gd name="T30" fmla="*/ 2147483647 w 1396"/>
              <a:gd name="T31" fmla="*/ 2147483647 h 931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1396"/>
              <a:gd name="T49" fmla="*/ 0 h 931"/>
              <a:gd name="T50" fmla="*/ 1396 w 1396"/>
              <a:gd name="T51" fmla="*/ 931 h 931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1396" h="931">
                <a:moveTo>
                  <a:pt x="873" y="18"/>
                </a:moveTo>
                <a:cubicBezTo>
                  <a:pt x="787" y="32"/>
                  <a:pt x="625" y="55"/>
                  <a:pt x="526" y="89"/>
                </a:cubicBezTo>
                <a:cubicBezTo>
                  <a:pt x="426" y="122"/>
                  <a:pt x="346" y="184"/>
                  <a:pt x="278" y="216"/>
                </a:cubicBezTo>
                <a:cubicBezTo>
                  <a:pt x="210" y="248"/>
                  <a:pt x="159" y="236"/>
                  <a:pt x="118" y="283"/>
                </a:cubicBezTo>
                <a:cubicBezTo>
                  <a:pt x="77" y="330"/>
                  <a:pt x="46" y="416"/>
                  <a:pt x="30" y="497"/>
                </a:cubicBezTo>
                <a:cubicBezTo>
                  <a:pt x="14" y="578"/>
                  <a:pt x="0" y="714"/>
                  <a:pt x="24" y="768"/>
                </a:cubicBezTo>
                <a:cubicBezTo>
                  <a:pt x="49" y="821"/>
                  <a:pt x="112" y="796"/>
                  <a:pt x="178" y="818"/>
                </a:cubicBezTo>
                <a:cubicBezTo>
                  <a:pt x="244" y="840"/>
                  <a:pt x="318" y="886"/>
                  <a:pt x="421" y="902"/>
                </a:cubicBezTo>
                <a:cubicBezTo>
                  <a:pt x="524" y="918"/>
                  <a:pt x="681" y="916"/>
                  <a:pt x="793" y="916"/>
                </a:cubicBezTo>
                <a:cubicBezTo>
                  <a:pt x="905" y="916"/>
                  <a:pt x="1004" y="931"/>
                  <a:pt x="1095" y="902"/>
                </a:cubicBezTo>
                <a:cubicBezTo>
                  <a:pt x="1186" y="873"/>
                  <a:pt x="1291" y="813"/>
                  <a:pt x="1337" y="744"/>
                </a:cubicBezTo>
                <a:cubicBezTo>
                  <a:pt x="1383" y="675"/>
                  <a:pt x="1365" y="580"/>
                  <a:pt x="1372" y="487"/>
                </a:cubicBezTo>
                <a:cubicBezTo>
                  <a:pt x="1378" y="393"/>
                  <a:pt x="1396" y="256"/>
                  <a:pt x="1377" y="179"/>
                </a:cubicBezTo>
                <a:cubicBezTo>
                  <a:pt x="1358" y="102"/>
                  <a:pt x="1314" y="57"/>
                  <a:pt x="1259" y="28"/>
                </a:cubicBezTo>
                <a:cubicBezTo>
                  <a:pt x="1203" y="0"/>
                  <a:pt x="1110" y="7"/>
                  <a:pt x="1046" y="5"/>
                </a:cubicBezTo>
                <a:cubicBezTo>
                  <a:pt x="981" y="3"/>
                  <a:pt x="959" y="5"/>
                  <a:pt x="873" y="18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6" name="Oval 9">
            <a:extLst>
              <a:ext uri="{FF2B5EF4-FFF2-40B4-BE49-F238E27FC236}">
                <a16:creationId xmlns:a16="http://schemas.microsoft.com/office/drawing/2014/main" id="{B627A3EE-6F93-284A-83BB-FE4EAD9D53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02998" y="2151063"/>
            <a:ext cx="193675" cy="193675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97" name="Oval 12">
            <a:extLst>
              <a:ext uri="{FF2B5EF4-FFF2-40B4-BE49-F238E27FC236}">
                <a16:creationId xmlns:a16="http://schemas.microsoft.com/office/drawing/2014/main" id="{C57B5EF8-F77C-1B42-AB82-7252929669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83998" y="1779588"/>
            <a:ext cx="193675" cy="193675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98" name="Line 15">
            <a:extLst>
              <a:ext uri="{FF2B5EF4-FFF2-40B4-BE49-F238E27FC236}">
                <a16:creationId xmlns:a16="http://schemas.microsoft.com/office/drawing/2014/main" id="{61C37BF6-4477-1B43-8E1D-3D1B221EC6A7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990311" y="1920875"/>
            <a:ext cx="317500" cy="3365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9" name="Line 16">
            <a:extLst>
              <a:ext uri="{FF2B5EF4-FFF2-40B4-BE49-F238E27FC236}">
                <a16:creationId xmlns:a16="http://schemas.microsoft.com/office/drawing/2014/main" id="{8B677416-ACBA-BE49-99D1-9E00AF65AB46}"/>
              </a:ext>
            </a:extLst>
          </p:cNvPr>
          <p:cNvSpPr>
            <a:spLocks noChangeShapeType="1"/>
          </p:cNvSpPr>
          <p:nvPr/>
        </p:nvSpPr>
        <p:spPr bwMode="auto">
          <a:xfrm>
            <a:off x="7384011" y="1897063"/>
            <a:ext cx="400050" cy="590550"/>
          </a:xfrm>
          <a:prstGeom prst="line">
            <a:avLst/>
          </a:prstGeom>
          <a:noFill/>
          <a:ln w="9525">
            <a:solidFill>
              <a:schemeClr val="tx1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0" name="Rectangle 44">
            <a:extLst>
              <a:ext uri="{FF2B5EF4-FFF2-40B4-BE49-F238E27FC236}">
                <a16:creationId xmlns:a16="http://schemas.microsoft.com/office/drawing/2014/main" id="{8C3CA799-9994-7B4C-A236-0CBDAF9C475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82273" y="1900238"/>
            <a:ext cx="955675" cy="700087"/>
          </a:xfrm>
          <a:prstGeom prst="rect">
            <a:avLst/>
          </a:prstGeom>
          <a:noFill/>
          <a:ln w="9525">
            <a:solidFill>
              <a:schemeClr val="tx1"/>
            </a:solidFill>
            <a:prstDash val="dashDot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01" name="Text Box 45">
            <a:extLst>
              <a:ext uri="{FF2B5EF4-FFF2-40B4-BE49-F238E27FC236}">
                <a16:creationId xmlns:a16="http://schemas.microsoft.com/office/drawing/2014/main" id="{ABC0609F-F95A-6A4D-ACAE-3A0EAA895F3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37761" y="1419225"/>
            <a:ext cx="1925637" cy="2873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central office</a:t>
            </a:r>
          </a:p>
        </p:txBody>
      </p:sp>
      <p:sp>
        <p:nvSpPr>
          <p:cNvPr id="102" name="Line 14">
            <a:extLst>
              <a:ext uri="{FF2B5EF4-FFF2-40B4-BE49-F238E27FC236}">
                <a16:creationId xmlns:a16="http://schemas.microsoft.com/office/drawing/2014/main" id="{C86E3CF4-AAAA-074D-BAA4-B02F477DCD0E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288386" y="2306638"/>
            <a:ext cx="1938337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3" name="Text Box 17">
            <a:extLst>
              <a:ext uri="{FF2B5EF4-FFF2-40B4-BE49-F238E27FC236}">
                <a16:creationId xmlns:a16="http://schemas.microsoft.com/office/drawing/2014/main" id="{840DC24E-DBCB-E94C-8975-B46FBD3E0BE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39586" y="1473200"/>
            <a:ext cx="1074737" cy="50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telephone</a:t>
            </a:r>
          </a:p>
          <a:p>
            <a:pPr marL="0" marR="0" lvl="0" indent="0" algn="l" defTabSz="914400" rtl="0" eaLnBrk="1" fontAlgn="auto" latinLnBrk="0" hangingPunct="1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network</a:t>
            </a:r>
          </a:p>
        </p:txBody>
      </p:sp>
      <p:grpSp>
        <p:nvGrpSpPr>
          <p:cNvPr id="104" name="Group 108">
            <a:extLst>
              <a:ext uri="{FF2B5EF4-FFF2-40B4-BE49-F238E27FC236}">
                <a16:creationId xmlns:a16="http://schemas.microsoft.com/office/drawing/2014/main" id="{218A2C9E-40B0-5943-B5FF-D927729FA1FA}"/>
              </a:ext>
            </a:extLst>
          </p:cNvPr>
          <p:cNvGrpSpPr>
            <a:grpSpLocks/>
          </p:cNvGrpSpPr>
          <p:nvPr/>
        </p:nvGrpSpPr>
        <p:grpSpPr bwMode="auto">
          <a:xfrm>
            <a:off x="6239423" y="2017713"/>
            <a:ext cx="368300" cy="519112"/>
            <a:chOff x="1852" y="2562"/>
            <a:chExt cx="355" cy="471"/>
          </a:xfrm>
        </p:grpSpPr>
        <p:sp>
          <p:nvSpPr>
            <p:cNvPr id="105" name="Freeform 109">
              <a:extLst>
                <a:ext uri="{FF2B5EF4-FFF2-40B4-BE49-F238E27FC236}">
                  <a16:creationId xmlns:a16="http://schemas.microsoft.com/office/drawing/2014/main" id="{45B8912E-0D7C-E043-A9BD-224FD05B148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2" y="2621"/>
              <a:ext cx="318" cy="412"/>
            </a:xfrm>
            <a:custGeom>
              <a:avLst/>
              <a:gdLst>
                <a:gd name="T0" fmla="*/ 0 w 318"/>
                <a:gd name="T1" fmla="*/ 412 h 412"/>
                <a:gd name="T2" fmla="*/ 3 w 318"/>
                <a:gd name="T3" fmla="*/ 1 h 412"/>
                <a:gd name="T4" fmla="*/ 74 w 318"/>
                <a:gd name="T5" fmla="*/ 0 h 412"/>
                <a:gd name="T6" fmla="*/ 254 w 318"/>
                <a:gd name="T7" fmla="*/ 111 h 412"/>
                <a:gd name="T8" fmla="*/ 318 w 318"/>
                <a:gd name="T9" fmla="*/ 115 h 412"/>
                <a:gd name="T10" fmla="*/ 318 w 318"/>
                <a:gd name="T11" fmla="*/ 308 h 412"/>
                <a:gd name="T12" fmla="*/ 246 w 318"/>
                <a:gd name="T13" fmla="*/ 308 h 412"/>
                <a:gd name="T14" fmla="*/ 74 w 318"/>
                <a:gd name="T15" fmla="*/ 412 h 412"/>
                <a:gd name="T16" fmla="*/ 0 w 318"/>
                <a:gd name="T17" fmla="*/ 412 h 41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18"/>
                <a:gd name="T28" fmla="*/ 0 h 412"/>
                <a:gd name="T29" fmla="*/ 318 w 318"/>
                <a:gd name="T30" fmla="*/ 412 h 41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18" h="412">
                  <a:moveTo>
                    <a:pt x="0" y="412"/>
                  </a:moveTo>
                  <a:lnTo>
                    <a:pt x="3" y="1"/>
                  </a:lnTo>
                  <a:lnTo>
                    <a:pt x="74" y="0"/>
                  </a:lnTo>
                  <a:lnTo>
                    <a:pt x="254" y="111"/>
                  </a:lnTo>
                  <a:lnTo>
                    <a:pt x="318" y="115"/>
                  </a:lnTo>
                  <a:lnTo>
                    <a:pt x="318" y="308"/>
                  </a:lnTo>
                  <a:lnTo>
                    <a:pt x="246" y="308"/>
                  </a:lnTo>
                  <a:lnTo>
                    <a:pt x="74" y="412"/>
                  </a:lnTo>
                  <a:lnTo>
                    <a:pt x="0" y="412"/>
                  </a:lnTo>
                  <a:close/>
                </a:path>
              </a:pathLst>
            </a:custGeom>
            <a:gradFill rotWithShape="1">
              <a:gsLst>
                <a:gs pos="0">
                  <a:schemeClr val="bg1"/>
                </a:gs>
                <a:gs pos="100000">
                  <a:schemeClr val="accent1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6" name="Freeform 110">
              <a:extLst>
                <a:ext uri="{FF2B5EF4-FFF2-40B4-BE49-F238E27FC236}">
                  <a16:creationId xmlns:a16="http://schemas.microsoft.com/office/drawing/2014/main" id="{C648ABA8-AD4C-7045-B95D-4AFA6789EE1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4" y="2562"/>
              <a:ext cx="353" cy="369"/>
            </a:xfrm>
            <a:custGeom>
              <a:avLst/>
              <a:gdLst>
                <a:gd name="T0" fmla="*/ 0 w 353"/>
                <a:gd name="T1" fmla="*/ 59 h 369"/>
                <a:gd name="T2" fmla="*/ 32 w 353"/>
                <a:gd name="T3" fmla="*/ 0 h 369"/>
                <a:gd name="T4" fmla="*/ 105 w 353"/>
                <a:gd name="T5" fmla="*/ 0 h 369"/>
                <a:gd name="T6" fmla="*/ 276 w 353"/>
                <a:gd name="T7" fmla="*/ 113 h 369"/>
                <a:gd name="T8" fmla="*/ 353 w 353"/>
                <a:gd name="T9" fmla="*/ 113 h 369"/>
                <a:gd name="T10" fmla="*/ 353 w 353"/>
                <a:gd name="T11" fmla="*/ 315 h 369"/>
                <a:gd name="T12" fmla="*/ 318 w 353"/>
                <a:gd name="T13" fmla="*/ 369 h 369"/>
                <a:gd name="T14" fmla="*/ 315 w 353"/>
                <a:gd name="T15" fmla="*/ 173 h 369"/>
                <a:gd name="T16" fmla="*/ 254 w 353"/>
                <a:gd name="T17" fmla="*/ 173 h 369"/>
                <a:gd name="T18" fmla="*/ 75 w 353"/>
                <a:gd name="T19" fmla="*/ 60 h 369"/>
                <a:gd name="T20" fmla="*/ 0 w 353"/>
                <a:gd name="T21" fmla="*/ 59 h 36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353"/>
                <a:gd name="T34" fmla="*/ 0 h 369"/>
                <a:gd name="T35" fmla="*/ 353 w 353"/>
                <a:gd name="T36" fmla="*/ 369 h 36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353" h="369">
                  <a:moveTo>
                    <a:pt x="0" y="59"/>
                  </a:moveTo>
                  <a:lnTo>
                    <a:pt x="32" y="0"/>
                  </a:lnTo>
                  <a:lnTo>
                    <a:pt x="105" y="0"/>
                  </a:lnTo>
                  <a:lnTo>
                    <a:pt x="276" y="113"/>
                  </a:lnTo>
                  <a:lnTo>
                    <a:pt x="353" y="113"/>
                  </a:lnTo>
                  <a:lnTo>
                    <a:pt x="353" y="315"/>
                  </a:lnTo>
                  <a:lnTo>
                    <a:pt x="318" y="369"/>
                  </a:lnTo>
                  <a:lnTo>
                    <a:pt x="315" y="173"/>
                  </a:lnTo>
                  <a:lnTo>
                    <a:pt x="254" y="173"/>
                  </a:lnTo>
                  <a:lnTo>
                    <a:pt x="75" y="60"/>
                  </a:lnTo>
                  <a:lnTo>
                    <a:pt x="0" y="59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7" name="Line 111">
              <a:extLst>
                <a:ext uri="{FF2B5EF4-FFF2-40B4-BE49-F238E27FC236}">
                  <a16:creationId xmlns:a16="http://schemas.microsoft.com/office/drawing/2014/main" id="{880C7F42-24AB-BE42-A8D4-BCF7622D469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167" y="2674"/>
              <a:ext cx="34" cy="6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8" name="Line 112">
              <a:extLst>
                <a:ext uri="{FF2B5EF4-FFF2-40B4-BE49-F238E27FC236}">
                  <a16:creationId xmlns:a16="http://schemas.microsoft.com/office/drawing/2014/main" id="{CB4756AB-EF1F-9E4A-8E5F-FC03EF7B684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880" y="2830"/>
              <a:ext cx="26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9" name="Freeform 113">
              <a:extLst>
                <a:ext uri="{FF2B5EF4-FFF2-40B4-BE49-F238E27FC236}">
                  <a16:creationId xmlns:a16="http://schemas.microsoft.com/office/drawing/2014/main" id="{F4FDFC8D-7497-0B4E-BB98-EC6A2F919570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4" y="2670"/>
              <a:ext cx="264" cy="105"/>
            </a:xfrm>
            <a:custGeom>
              <a:avLst/>
              <a:gdLst>
                <a:gd name="T0" fmla="*/ 0 w 264"/>
                <a:gd name="T1" fmla="*/ 0 h 105"/>
                <a:gd name="T2" fmla="*/ 52 w 264"/>
                <a:gd name="T3" fmla="*/ 0 h 105"/>
                <a:gd name="T4" fmla="*/ 207 w 264"/>
                <a:gd name="T5" fmla="*/ 105 h 105"/>
                <a:gd name="T6" fmla="*/ 264 w 264"/>
                <a:gd name="T7" fmla="*/ 105 h 10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64"/>
                <a:gd name="T13" fmla="*/ 0 h 105"/>
                <a:gd name="T14" fmla="*/ 264 w 264"/>
                <a:gd name="T15" fmla="*/ 105 h 10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64" h="105">
                  <a:moveTo>
                    <a:pt x="0" y="0"/>
                  </a:moveTo>
                  <a:lnTo>
                    <a:pt x="52" y="0"/>
                  </a:lnTo>
                  <a:lnTo>
                    <a:pt x="207" y="105"/>
                  </a:lnTo>
                  <a:lnTo>
                    <a:pt x="264" y="105"/>
                  </a:lnTo>
                </a:path>
              </a:pathLst>
            </a:custGeom>
            <a:noFill/>
            <a:ln w="9525">
              <a:solidFill>
                <a:schemeClr val="tx1"/>
              </a:solidFill>
              <a:round/>
              <a:headEnd type="non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0" name="Freeform 114">
              <a:extLst>
                <a:ext uri="{FF2B5EF4-FFF2-40B4-BE49-F238E27FC236}">
                  <a16:creationId xmlns:a16="http://schemas.microsoft.com/office/drawing/2014/main" id="{59F7FFFC-6804-A54D-A576-FA1FEBB9A136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1874" y="2884"/>
              <a:ext cx="264" cy="105"/>
            </a:xfrm>
            <a:custGeom>
              <a:avLst/>
              <a:gdLst>
                <a:gd name="T0" fmla="*/ 0 w 264"/>
                <a:gd name="T1" fmla="*/ 0 h 105"/>
                <a:gd name="T2" fmla="*/ 52 w 264"/>
                <a:gd name="T3" fmla="*/ 0 h 105"/>
                <a:gd name="T4" fmla="*/ 207 w 264"/>
                <a:gd name="T5" fmla="*/ 105 h 105"/>
                <a:gd name="T6" fmla="*/ 264 w 264"/>
                <a:gd name="T7" fmla="*/ 105 h 10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64"/>
                <a:gd name="T13" fmla="*/ 0 h 105"/>
                <a:gd name="T14" fmla="*/ 264 w 264"/>
                <a:gd name="T15" fmla="*/ 105 h 10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64" h="105">
                  <a:moveTo>
                    <a:pt x="0" y="0"/>
                  </a:moveTo>
                  <a:lnTo>
                    <a:pt x="52" y="0"/>
                  </a:lnTo>
                  <a:lnTo>
                    <a:pt x="207" y="105"/>
                  </a:lnTo>
                  <a:lnTo>
                    <a:pt x="264" y="105"/>
                  </a:lnTo>
                </a:path>
              </a:pathLst>
            </a:custGeom>
            <a:noFill/>
            <a:ln w="9525">
              <a:solidFill>
                <a:schemeClr val="tx1"/>
              </a:solidFill>
              <a:round/>
              <a:headEnd type="non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11" name="Text Box 115">
            <a:extLst>
              <a:ext uri="{FF2B5EF4-FFF2-40B4-BE49-F238E27FC236}">
                <a16:creationId xmlns:a16="http://schemas.microsoft.com/office/drawing/2014/main" id="{C49B2571-785F-8141-BD4A-B30372BAB3E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918748" y="2562225"/>
            <a:ext cx="950913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DSLAM</a:t>
            </a:r>
          </a:p>
        </p:txBody>
      </p:sp>
      <p:grpSp>
        <p:nvGrpSpPr>
          <p:cNvPr id="112" name="Group 118">
            <a:extLst>
              <a:ext uri="{FF2B5EF4-FFF2-40B4-BE49-F238E27FC236}">
                <a16:creationId xmlns:a16="http://schemas.microsoft.com/office/drawing/2014/main" id="{C9BAF3DB-0084-0642-AE8F-E48499FC4E61}"/>
              </a:ext>
            </a:extLst>
          </p:cNvPr>
          <p:cNvGrpSpPr>
            <a:grpSpLocks/>
          </p:cNvGrpSpPr>
          <p:nvPr/>
        </p:nvGrpSpPr>
        <p:grpSpPr bwMode="auto">
          <a:xfrm>
            <a:off x="4980536" y="1304925"/>
            <a:ext cx="796925" cy="658813"/>
            <a:chOff x="1671" y="1861"/>
            <a:chExt cx="502" cy="415"/>
          </a:xfrm>
        </p:grpSpPr>
        <p:sp>
          <p:nvSpPr>
            <p:cNvPr id="113" name="Rectangle 116">
              <a:extLst>
                <a:ext uri="{FF2B5EF4-FFF2-40B4-BE49-F238E27FC236}">
                  <a16:creationId xmlns:a16="http://schemas.microsoft.com/office/drawing/2014/main" id="{BF2CCE2C-7318-3F45-89ED-AC0CE601E4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42" y="1966"/>
              <a:ext cx="360" cy="310"/>
            </a:xfrm>
            <a:prstGeom prst="rect">
              <a:avLst/>
            </a:pr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14" name="AutoShape 117">
              <a:extLst>
                <a:ext uri="{FF2B5EF4-FFF2-40B4-BE49-F238E27FC236}">
                  <a16:creationId xmlns:a16="http://schemas.microsoft.com/office/drawing/2014/main" id="{7F3ACC6C-EF23-B844-A225-435E1C02C5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71" y="1861"/>
              <a:ext cx="502" cy="129"/>
            </a:xfrm>
            <a:prstGeom prst="triangle">
              <a:avLst>
                <a:gd name="adj" fmla="val 50000"/>
              </a:avLst>
            </a:pr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sp>
        <p:nvSpPr>
          <p:cNvPr id="115" name="Freeform 119">
            <a:extLst>
              <a:ext uri="{FF2B5EF4-FFF2-40B4-BE49-F238E27FC236}">
                <a16:creationId xmlns:a16="http://schemas.microsoft.com/office/drawing/2014/main" id="{AE2A4503-59F8-EE45-A067-8713395B9C4D}"/>
              </a:ext>
            </a:extLst>
          </p:cNvPr>
          <p:cNvSpPr>
            <a:spLocks/>
          </p:cNvSpPr>
          <p:nvPr/>
        </p:nvSpPr>
        <p:spPr bwMode="auto">
          <a:xfrm>
            <a:off x="5583786" y="1893888"/>
            <a:ext cx="674687" cy="239712"/>
          </a:xfrm>
          <a:custGeom>
            <a:avLst/>
            <a:gdLst>
              <a:gd name="T0" fmla="*/ 0 w 425"/>
              <a:gd name="T1" fmla="*/ 0 h 151"/>
              <a:gd name="T2" fmla="*/ 0 w 425"/>
              <a:gd name="T3" fmla="*/ 2147483647 h 151"/>
              <a:gd name="T4" fmla="*/ 2147483647 w 425"/>
              <a:gd name="T5" fmla="*/ 2147483647 h 151"/>
              <a:gd name="T6" fmla="*/ 0 60000 65536"/>
              <a:gd name="T7" fmla="*/ 0 60000 65536"/>
              <a:gd name="T8" fmla="*/ 0 60000 65536"/>
              <a:gd name="T9" fmla="*/ 0 w 425"/>
              <a:gd name="T10" fmla="*/ 0 h 151"/>
              <a:gd name="T11" fmla="*/ 425 w 425"/>
              <a:gd name="T12" fmla="*/ 151 h 15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425" h="151">
                <a:moveTo>
                  <a:pt x="0" y="0"/>
                </a:moveTo>
                <a:lnTo>
                  <a:pt x="0" y="151"/>
                </a:lnTo>
                <a:lnTo>
                  <a:pt x="425" y="151"/>
                </a:lnTo>
              </a:path>
            </a:pathLst>
          </a:custGeom>
          <a:noFill/>
          <a:ln w="9525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16" name="Line 120">
            <a:extLst>
              <a:ext uri="{FF2B5EF4-FFF2-40B4-BE49-F238E27FC236}">
                <a16:creationId xmlns:a16="http://schemas.microsoft.com/office/drawing/2014/main" id="{D69F4117-7839-1943-A5FE-926B01D84B78}"/>
              </a:ext>
            </a:extLst>
          </p:cNvPr>
          <p:cNvSpPr>
            <a:spLocks noChangeShapeType="1"/>
          </p:cNvSpPr>
          <p:nvPr/>
        </p:nvSpPr>
        <p:spPr bwMode="auto">
          <a:xfrm>
            <a:off x="6612486" y="2259013"/>
            <a:ext cx="37782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17" name="Freeform 123">
            <a:extLst>
              <a:ext uri="{FF2B5EF4-FFF2-40B4-BE49-F238E27FC236}">
                <a16:creationId xmlns:a16="http://schemas.microsoft.com/office/drawing/2014/main" id="{71A3F73C-866C-2049-9C1B-445DBD854DB4}"/>
              </a:ext>
            </a:extLst>
          </p:cNvPr>
          <p:cNvSpPr>
            <a:spLocks/>
          </p:cNvSpPr>
          <p:nvPr/>
        </p:nvSpPr>
        <p:spPr bwMode="auto">
          <a:xfrm>
            <a:off x="6612486" y="2327275"/>
            <a:ext cx="463550" cy="1009650"/>
          </a:xfrm>
          <a:custGeom>
            <a:avLst/>
            <a:gdLst>
              <a:gd name="T0" fmla="*/ 0 w 292"/>
              <a:gd name="T1" fmla="*/ 0 h 636"/>
              <a:gd name="T2" fmla="*/ 2147483647 w 292"/>
              <a:gd name="T3" fmla="*/ 0 h 636"/>
              <a:gd name="T4" fmla="*/ 2147483647 w 292"/>
              <a:gd name="T5" fmla="*/ 2147483647 h 636"/>
              <a:gd name="T6" fmla="*/ 2147483647 w 292"/>
              <a:gd name="T7" fmla="*/ 2147483647 h 636"/>
              <a:gd name="T8" fmla="*/ 0 60000 65536"/>
              <a:gd name="T9" fmla="*/ 0 60000 65536"/>
              <a:gd name="T10" fmla="*/ 0 60000 65536"/>
              <a:gd name="T11" fmla="*/ 0 60000 65536"/>
              <a:gd name="T12" fmla="*/ 0 w 292"/>
              <a:gd name="T13" fmla="*/ 0 h 636"/>
              <a:gd name="T14" fmla="*/ 292 w 292"/>
              <a:gd name="T15" fmla="*/ 636 h 6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92" h="636">
                <a:moveTo>
                  <a:pt x="0" y="0"/>
                </a:moveTo>
                <a:lnTo>
                  <a:pt x="130" y="0"/>
                </a:lnTo>
                <a:lnTo>
                  <a:pt x="130" y="636"/>
                </a:lnTo>
                <a:lnTo>
                  <a:pt x="292" y="636"/>
                </a:ln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118" name="Group 135">
            <a:extLst>
              <a:ext uri="{FF2B5EF4-FFF2-40B4-BE49-F238E27FC236}">
                <a16:creationId xmlns:a16="http://schemas.microsoft.com/office/drawing/2014/main" id="{7DC11D2E-7EFC-264E-9DA3-A2DC76738630}"/>
              </a:ext>
            </a:extLst>
          </p:cNvPr>
          <p:cNvGrpSpPr>
            <a:grpSpLocks/>
          </p:cNvGrpSpPr>
          <p:nvPr/>
        </p:nvGrpSpPr>
        <p:grpSpPr bwMode="auto">
          <a:xfrm>
            <a:off x="2375448" y="2384425"/>
            <a:ext cx="3117850" cy="1611313"/>
            <a:chOff x="490" y="1538"/>
            <a:chExt cx="1964" cy="1015"/>
          </a:xfrm>
        </p:grpSpPr>
        <p:sp>
          <p:nvSpPr>
            <p:cNvPr id="119" name="Text Box 124">
              <a:extLst>
                <a:ext uri="{FF2B5EF4-FFF2-40B4-BE49-F238E27FC236}">
                  <a16:creationId xmlns:a16="http://schemas.microsoft.com/office/drawing/2014/main" id="{F820F6C6-093F-9C4E-AB3B-6C47EF093FC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0" y="2102"/>
              <a:ext cx="1809" cy="4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r" defTabSz="914400" rtl="0" eaLnBrk="1" fontAlgn="auto" latinLnBrk="0" hangingPunct="1">
                <a:lnSpc>
                  <a:spcPct val="85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1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voice, data transmitted</a:t>
              </a:r>
            </a:p>
            <a:p>
              <a:pPr marL="0" marR="0" lvl="0" indent="0" algn="r" defTabSz="914400" rtl="0" eaLnBrk="1" fontAlgn="auto" latinLnBrk="0" hangingPunct="1">
                <a:lnSpc>
                  <a:spcPct val="85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1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at different frequencies over</a:t>
              </a:r>
            </a:p>
            <a:p>
              <a:pPr marL="0" marR="0" lvl="0" indent="0" algn="r" defTabSz="914400" rtl="0" eaLnBrk="1" fontAlgn="auto" latinLnBrk="0" hangingPunct="1">
                <a:lnSpc>
                  <a:spcPct val="85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1" u="none" strike="noStrike" kern="1200" cap="none" spc="0" normalizeH="0" baseline="0" noProof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dedicated </a:t>
              </a:r>
              <a:r>
                <a:rPr kumimoji="0" lang="en-US" altLang="en-US" sz="1600" b="0" i="1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line to central office</a:t>
              </a:r>
            </a:p>
          </p:txBody>
        </p:sp>
        <p:sp>
          <p:nvSpPr>
            <p:cNvPr id="120" name="Line 125">
              <a:extLst>
                <a:ext uri="{FF2B5EF4-FFF2-40B4-BE49-F238E27FC236}">
                  <a16:creationId xmlns:a16="http://schemas.microsoft.com/office/drawing/2014/main" id="{B265F954-771D-354D-8226-0A3C1F05D93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093" y="1538"/>
              <a:ext cx="361" cy="584"/>
            </a:xfrm>
            <a:prstGeom prst="line">
              <a:avLst/>
            </a:prstGeom>
            <a:noFill/>
            <a:ln w="9525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21" name="Rectangle 52">
            <a:extLst>
              <a:ext uri="{FF2B5EF4-FFF2-40B4-BE49-F238E27FC236}">
                <a16:creationId xmlns:a16="http://schemas.microsoft.com/office/drawing/2014/main" id="{2727FB33-7506-E74E-B6C6-D1B4CA8AE42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10672" y="4004660"/>
            <a:ext cx="10515599" cy="258532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marL="342900" indent="-3429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38188" indent="-2809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7763" indent="-233363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342900" marR="0" lvl="0" indent="-34290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>
                <a:srgbClr val="ED7D31"/>
              </a:buClr>
              <a:buSzPct val="85000"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Comic Sans MS" panose="030F0902030302020204" pitchFamily="66" charset="0"/>
              <a:ea typeface="ＭＳ Ｐゴシック" panose="020B0600070205080204" pitchFamily="34" charset="-128"/>
              <a:cs typeface="+mn-cs"/>
            </a:endParaRPr>
          </a:p>
          <a:p>
            <a:pPr marL="738188" marR="0" lvl="1" indent="-219075" algn="l" defTabSz="914400" rtl="0" eaLnBrk="1" fontAlgn="auto" latinLnBrk="0" hangingPunct="1">
              <a:lnSpc>
                <a:spcPct val="95000"/>
              </a:lnSpc>
              <a:spcBef>
                <a:spcPct val="20000"/>
              </a:spcBef>
              <a:spcAft>
                <a:spcPts val="0"/>
              </a:spcAft>
              <a:buClr>
                <a:srgbClr val="000099"/>
              </a:buClr>
              <a:buSzPct val="100000"/>
              <a:buFont typeface="Wingdings" pitchFamily="2" charset="2"/>
              <a:buChar char="§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use </a:t>
            </a:r>
            <a:r>
              <a:rPr kumimoji="0" lang="en-US" alt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existing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telephone line to central office DSLAM</a:t>
            </a:r>
          </a:p>
          <a:p>
            <a:pPr marL="1147763" marR="0" lvl="2" indent="-233363" algn="l" defTabSz="914400" rtl="0" eaLnBrk="1" fontAlgn="auto" latinLnBrk="0" hangingPunct="1">
              <a:lnSpc>
                <a:spcPct val="95000"/>
              </a:lnSpc>
              <a:spcBef>
                <a:spcPct val="20000"/>
              </a:spcBef>
              <a:spcAft>
                <a:spcPts val="0"/>
              </a:spcAft>
              <a:buClr>
                <a:srgbClr val="000099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data over DSL phone line goes to Internet</a:t>
            </a:r>
          </a:p>
          <a:p>
            <a:pPr marL="1147763" marR="0" lvl="2" indent="-233363" algn="l" defTabSz="914400" rtl="0" eaLnBrk="1" fontAlgn="auto" latinLnBrk="0" hangingPunct="1">
              <a:lnSpc>
                <a:spcPct val="95000"/>
              </a:lnSpc>
              <a:spcBef>
                <a:spcPct val="20000"/>
              </a:spcBef>
              <a:spcAft>
                <a:spcPts val="0"/>
              </a:spcAft>
              <a:buClr>
                <a:srgbClr val="000099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voice over DSL phone line goes to telephone net</a:t>
            </a:r>
          </a:p>
          <a:p>
            <a:pPr marL="738188" marR="0" lvl="1" indent="-219075" algn="l" defTabSz="914400" rtl="0" eaLnBrk="1" fontAlgn="auto" latinLnBrk="0" hangingPunct="1">
              <a:lnSpc>
                <a:spcPct val="95000"/>
              </a:lnSpc>
              <a:spcBef>
                <a:spcPct val="20000"/>
              </a:spcBef>
              <a:spcAft>
                <a:spcPts val="0"/>
              </a:spcAft>
              <a:buClr>
                <a:srgbClr val="000099"/>
              </a:buClr>
              <a:buSzPct val="100000"/>
              <a:buFont typeface="Wingdings" pitchFamily="2" charset="2"/>
              <a:buChar char="§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24-52 Mbps dedicated downstream transmission rate </a:t>
            </a:r>
          </a:p>
          <a:p>
            <a:pPr marL="738188" marR="0" lvl="1" indent="-219075" algn="l" defTabSz="914400" rtl="0" eaLnBrk="1" fontAlgn="auto" latinLnBrk="0" hangingPunct="1">
              <a:lnSpc>
                <a:spcPct val="95000"/>
              </a:lnSpc>
              <a:spcBef>
                <a:spcPct val="20000"/>
              </a:spcBef>
              <a:spcAft>
                <a:spcPts val="0"/>
              </a:spcAft>
              <a:buClr>
                <a:srgbClr val="000099"/>
              </a:buClr>
              <a:buSzPct val="100000"/>
              <a:buFont typeface="Wingdings" pitchFamily="2" charset="2"/>
              <a:buChar char="§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3.5-16 Mbps dedicated upstream transmission rate</a:t>
            </a:r>
          </a:p>
        </p:txBody>
      </p:sp>
      <p:sp>
        <p:nvSpPr>
          <p:cNvPr id="122" name="Rectangle 90">
            <a:extLst>
              <a:ext uri="{FF2B5EF4-FFF2-40B4-BE49-F238E27FC236}">
                <a16:creationId xmlns:a16="http://schemas.microsoft.com/office/drawing/2014/main" id="{2B92D0F8-9673-174E-ABDD-490B4CD832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35823" y="1757363"/>
            <a:ext cx="1978025" cy="1395412"/>
          </a:xfrm>
          <a:prstGeom prst="rect">
            <a:avLst/>
          </a:prstGeom>
          <a:solidFill>
            <a:srgbClr val="DDDDD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23" name="Line 7">
            <a:extLst>
              <a:ext uri="{FF2B5EF4-FFF2-40B4-BE49-F238E27FC236}">
                <a16:creationId xmlns:a16="http://schemas.microsoft.com/office/drawing/2014/main" id="{C21251FC-E166-AC42-B133-BE3F95DBDFE2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321598" y="2308225"/>
            <a:ext cx="365125" cy="158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24" name="Text Box 39">
            <a:extLst>
              <a:ext uri="{FF2B5EF4-FFF2-40B4-BE49-F238E27FC236}">
                <a16:creationId xmlns:a16="http://schemas.microsoft.com/office/drawing/2014/main" id="{D8496936-8AB9-684C-9A18-7A7544551DD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83536" y="2414588"/>
            <a:ext cx="774700" cy="431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DSL</a:t>
            </a:r>
          </a:p>
          <a:p>
            <a:pPr marL="0" marR="0" lvl="0" indent="0" algn="ctr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modem</a:t>
            </a:r>
          </a:p>
        </p:txBody>
      </p:sp>
      <p:sp>
        <p:nvSpPr>
          <p:cNvPr id="125" name="Text Box 41">
            <a:extLst>
              <a:ext uri="{FF2B5EF4-FFF2-40B4-BE49-F238E27FC236}">
                <a16:creationId xmlns:a16="http://schemas.microsoft.com/office/drawing/2014/main" id="{EADDD86B-745F-024B-9185-ADF0A40570D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61398" y="2438400"/>
            <a:ext cx="706438" cy="2619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splitter</a:t>
            </a:r>
          </a:p>
        </p:txBody>
      </p:sp>
      <p:grpSp>
        <p:nvGrpSpPr>
          <p:cNvPr id="126" name="Group 94">
            <a:extLst>
              <a:ext uri="{FF2B5EF4-FFF2-40B4-BE49-F238E27FC236}">
                <a16:creationId xmlns:a16="http://schemas.microsoft.com/office/drawing/2014/main" id="{B8E4BADE-83DB-6E48-8758-3C586A60214D}"/>
              </a:ext>
            </a:extLst>
          </p:cNvPr>
          <p:cNvGrpSpPr>
            <a:grpSpLocks/>
          </p:cNvGrpSpPr>
          <p:nvPr/>
        </p:nvGrpSpPr>
        <p:grpSpPr bwMode="auto">
          <a:xfrm>
            <a:off x="3677198" y="2195513"/>
            <a:ext cx="614363" cy="220662"/>
            <a:chOff x="322" y="890"/>
            <a:chExt cx="872" cy="339"/>
          </a:xfrm>
        </p:grpSpPr>
        <p:sp>
          <p:nvSpPr>
            <p:cNvPr id="127" name="Rectangle 95">
              <a:extLst>
                <a:ext uri="{FF2B5EF4-FFF2-40B4-BE49-F238E27FC236}">
                  <a16:creationId xmlns:a16="http://schemas.microsoft.com/office/drawing/2014/main" id="{EF4650A9-E136-A746-BBB1-8E2CB021FC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2" y="1005"/>
              <a:ext cx="872" cy="224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28" name="Rectangle 96">
              <a:extLst>
                <a:ext uri="{FF2B5EF4-FFF2-40B4-BE49-F238E27FC236}">
                  <a16:creationId xmlns:a16="http://schemas.microsoft.com/office/drawing/2014/main" id="{D0CF841A-8554-624D-86A1-1E42B847F6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4" y="1073"/>
              <a:ext cx="54" cy="56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29" name="Rectangle 97">
              <a:extLst>
                <a:ext uri="{FF2B5EF4-FFF2-40B4-BE49-F238E27FC236}">
                  <a16:creationId xmlns:a16="http://schemas.microsoft.com/office/drawing/2014/main" id="{3FD8358D-90D2-0B45-973D-DDA1E5D955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" y="1073"/>
              <a:ext cx="56" cy="56"/>
            </a:xfrm>
            <a:prstGeom prst="rect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30" name="Rectangle 98">
              <a:extLst>
                <a:ext uri="{FF2B5EF4-FFF2-40B4-BE49-F238E27FC236}">
                  <a16:creationId xmlns:a16="http://schemas.microsoft.com/office/drawing/2014/main" id="{22A39A62-0617-DE41-B483-0B36601B1B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" y="1070"/>
              <a:ext cx="56" cy="56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31" name="Rectangle 99">
              <a:extLst>
                <a:ext uri="{FF2B5EF4-FFF2-40B4-BE49-F238E27FC236}">
                  <a16:creationId xmlns:a16="http://schemas.microsoft.com/office/drawing/2014/main" id="{70CBDBDE-EA6B-AD4F-9BBC-19A5D1E28A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5" y="1070"/>
              <a:ext cx="56" cy="56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32" name="AutoShape 100">
              <a:extLst>
                <a:ext uri="{FF2B5EF4-FFF2-40B4-BE49-F238E27FC236}">
                  <a16:creationId xmlns:a16="http://schemas.microsoft.com/office/drawing/2014/main" id="{9E5FC757-6FA6-7344-948E-99FB53AF99C6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 flipH="1">
              <a:off x="322" y="890"/>
              <a:ext cx="859" cy="110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4501 w 21600"/>
                <a:gd name="T13" fmla="*/ 4516 h 21600"/>
                <a:gd name="T14" fmla="*/ 17099 w 21600"/>
                <a:gd name="T15" fmla="*/ 17084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33" name="AutoShape 102">
            <a:extLst>
              <a:ext uri="{FF2B5EF4-FFF2-40B4-BE49-F238E27FC236}">
                <a16:creationId xmlns:a16="http://schemas.microsoft.com/office/drawing/2014/main" id="{CC195EEC-FB36-F24B-A858-23772E7420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53248" y="1346200"/>
            <a:ext cx="2498725" cy="468313"/>
          </a:xfrm>
          <a:prstGeom prst="triangle">
            <a:avLst>
              <a:gd name="adj" fmla="val 50000"/>
            </a:avLst>
          </a:prstGeom>
          <a:solidFill>
            <a:srgbClr val="DDDDD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34" name="Rectangle 103">
            <a:extLst>
              <a:ext uri="{FF2B5EF4-FFF2-40B4-BE49-F238E27FC236}">
                <a16:creationId xmlns:a16="http://schemas.microsoft.com/office/drawing/2014/main" id="{E92D772C-9AFC-9349-9025-8376CFF027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31273" y="2246313"/>
            <a:ext cx="166688" cy="144462"/>
          </a:xfrm>
          <a:prstGeom prst="rect">
            <a:avLst/>
          </a:prstGeom>
          <a:solidFill>
            <a:srgbClr val="0000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35" name="Freeform 104">
            <a:extLst>
              <a:ext uri="{FF2B5EF4-FFF2-40B4-BE49-F238E27FC236}">
                <a16:creationId xmlns:a16="http://schemas.microsoft.com/office/drawing/2014/main" id="{31C23065-7938-0F48-81C0-C7E9438F805C}"/>
              </a:ext>
            </a:extLst>
          </p:cNvPr>
          <p:cNvSpPr>
            <a:spLocks/>
          </p:cNvSpPr>
          <p:nvPr/>
        </p:nvSpPr>
        <p:spPr bwMode="auto">
          <a:xfrm>
            <a:off x="4007398" y="1801813"/>
            <a:ext cx="604838" cy="434975"/>
          </a:xfrm>
          <a:custGeom>
            <a:avLst/>
            <a:gdLst>
              <a:gd name="T0" fmla="*/ 2147483647 w 381"/>
              <a:gd name="T1" fmla="*/ 2147483647 h 274"/>
              <a:gd name="T2" fmla="*/ 2147483647 w 381"/>
              <a:gd name="T3" fmla="*/ 2147483647 h 274"/>
              <a:gd name="T4" fmla="*/ 0 w 381"/>
              <a:gd name="T5" fmla="*/ 0 h 274"/>
              <a:gd name="T6" fmla="*/ 0 60000 65536"/>
              <a:gd name="T7" fmla="*/ 0 60000 65536"/>
              <a:gd name="T8" fmla="*/ 0 60000 65536"/>
              <a:gd name="T9" fmla="*/ 0 w 381"/>
              <a:gd name="T10" fmla="*/ 0 h 274"/>
              <a:gd name="T11" fmla="*/ 381 w 381"/>
              <a:gd name="T12" fmla="*/ 274 h 27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381" h="274">
                <a:moveTo>
                  <a:pt x="381" y="274"/>
                </a:moveTo>
                <a:lnTo>
                  <a:pt x="381" y="130"/>
                </a:lnTo>
                <a:lnTo>
                  <a:pt x="0" y="0"/>
                </a:ln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aphicFrame>
        <p:nvGraphicFramePr>
          <p:cNvPr id="136" name="Object 3">
            <a:extLst>
              <a:ext uri="{FF2B5EF4-FFF2-40B4-BE49-F238E27FC236}">
                <a16:creationId xmlns:a16="http://schemas.microsoft.com/office/drawing/2014/main" id="{5697AB3B-F080-8640-9CE2-419B33C50CF8}"/>
              </a:ext>
            </a:extLst>
          </p:cNvPr>
          <p:cNvGraphicFramePr>
            <a:graphicFrameLocks noChangeAspect="1"/>
          </p:cNvGraphicFramePr>
          <p:nvPr/>
        </p:nvGraphicFramePr>
        <p:xfrm>
          <a:off x="3667673" y="1598613"/>
          <a:ext cx="490538" cy="3698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050" name="Clip" r:id="rId4" imgW="9131300" imgH="6438900" progId="MS_ClipArt_Gallery.2">
                  <p:embed/>
                </p:oleObj>
              </mc:Choice>
              <mc:Fallback>
                <p:oleObj name="Clip" r:id="rId4" imgW="9131300" imgH="6438900" progId="MS_ClipArt_Gallery.2">
                  <p:embed/>
                  <p:pic>
                    <p:nvPicPr>
                      <p:cNvPr id="136" name="Object 3">
                        <a:extLst>
                          <a:ext uri="{FF2B5EF4-FFF2-40B4-BE49-F238E27FC236}">
                            <a16:creationId xmlns:a16="http://schemas.microsoft.com/office/drawing/2014/main" id="{5697AB3B-F080-8640-9CE2-419B33C50CF8}"/>
                          </a:ext>
                        </a:extLst>
                      </p:cNvPr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667673" y="1598613"/>
                        <a:ext cx="490538" cy="36988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>
                                  <a:alpha val="74997"/>
                                </a:srgbClr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37" name="Line 130">
            <a:extLst>
              <a:ext uri="{FF2B5EF4-FFF2-40B4-BE49-F238E27FC236}">
                <a16:creationId xmlns:a16="http://schemas.microsoft.com/office/drawing/2014/main" id="{EB0812CC-AFEC-F147-B616-6659B4656AD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294736" y="2308225"/>
            <a:ext cx="239712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38" name="AutoShape 131">
            <a:extLst>
              <a:ext uri="{FF2B5EF4-FFF2-40B4-BE49-F238E27FC236}">
                <a16:creationId xmlns:a16="http://schemas.microsoft.com/office/drawing/2014/main" id="{4A782F57-90A1-0546-906A-779DD46840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42573" y="1646238"/>
            <a:ext cx="1206500" cy="261937"/>
          </a:xfrm>
          <a:prstGeom prst="triangle">
            <a:avLst>
              <a:gd name="adj" fmla="val 50000"/>
            </a:avLst>
          </a:prstGeom>
          <a:noFill/>
          <a:ln w="9525">
            <a:solidFill>
              <a:schemeClr val="tx1"/>
            </a:solidFill>
            <a:prstDash val="dashDot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grpSp>
        <p:nvGrpSpPr>
          <p:cNvPr id="139" name="Group 136">
            <a:extLst>
              <a:ext uri="{FF2B5EF4-FFF2-40B4-BE49-F238E27FC236}">
                <a16:creationId xmlns:a16="http://schemas.microsoft.com/office/drawing/2014/main" id="{C3294CA0-A83A-DA46-8A62-EBF0F7BF323E}"/>
              </a:ext>
            </a:extLst>
          </p:cNvPr>
          <p:cNvGrpSpPr>
            <a:grpSpLocks/>
          </p:cNvGrpSpPr>
          <p:nvPr/>
        </p:nvGrpSpPr>
        <p:grpSpPr bwMode="auto">
          <a:xfrm>
            <a:off x="5275811" y="2809875"/>
            <a:ext cx="1323975" cy="1174750"/>
            <a:chOff x="2317" y="1806"/>
            <a:chExt cx="834" cy="740"/>
          </a:xfrm>
        </p:grpSpPr>
        <p:sp>
          <p:nvSpPr>
            <p:cNvPr id="140" name="Line 132">
              <a:extLst>
                <a:ext uri="{FF2B5EF4-FFF2-40B4-BE49-F238E27FC236}">
                  <a16:creationId xmlns:a16="http://schemas.microsoft.com/office/drawing/2014/main" id="{7ACA0D7A-9A8B-164D-8196-0D58A33B101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671" y="1806"/>
              <a:ext cx="268" cy="433"/>
            </a:xfrm>
            <a:prstGeom prst="line">
              <a:avLst/>
            </a:prstGeom>
            <a:noFill/>
            <a:ln w="9525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1" name="Text Box 133">
              <a:extLst>
                <a:ext uri="{FF2B5EF4-FFF2-40B4-BE49-F238E27FC236}">
                  <a16:creationId xmlns:a16="http://schemas.microsoft.com/office/drawing/2014/main" id="{217BB671-44AF-9E41-AB6C-D8AD58156A6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17" y="2226"/>
              <a:ext cx="834" cy="3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r" defTabSz="914400" rtl="0" eaLnBrk="1" fontAlgn="auto" latinLnBrk="0" hangingPunct="1">
                <a:lnSpc>
                  <a:spcPct val="85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1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DSL access </a:t>
              </a:r>
            </a:p>
            <a:p>
              <a:pPr marL="0" marR="0" lvl="0" indent="0" algn="r" defTabSz="914400" rtl="0" eaLnBrk="1" fontAlgn="auto" latinLnBrk="0" hangingPunct="1">
                <a:lnSpc>
                  <a:spcPct val="85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1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multiplexer</a:t>
              </a:r>
            </a:p>
          </p:txBody>
        </p:sp>
      </p:grpSp>
      <p:grpSp>
        <p:nvGrpSpPr>
          <p:cNvPr id="142" name="Group 141">
            <a:extLst>
              <a:ext uri="{FF2B5EF4-FFF2-40B4-BE49-F238E27FC236}">
                <a16:creationId xmlns:a16="http://schemas.microsoft.com/office/drawing/2014/main" id="{FAAF6165-084E-AD4E-9369-2E1C7C7F794B}"/>
              </a:ext>
            </a:extLst>
          </p:cNvPr>
          <p:cNvGrpSpPr>
            <a:grpSpLocks/>
          </p:cNvGrpSpPr>
          <p:nvPr/>
        </p:nvGrpSpPr>
        <p:grpSpPr bwMode="auto">
          <a:xfrm>
            <a:off x="2740573" y="1985963"/>
            <a:ext cx="642938" cy="644525"/>
            <a:chOff x="-44" y="1473"/>
            <a:chExt cx="981" cy="1105"/>
          </a:xfrm>
        </p:grpSpPr>
        <p:pic>
          <p:nvPicPr>
            <p:cNvPr id="143" name="Picture 142" descr="desktop_computer_stylized_medium">
              <a:extLst>
                <a:ext uri="{FF2B5EF4-FFF2-40B4-BE49-F238E27FC236}">
                  <a16:creationId xmlns:a16="http://schemas.microsoft.com/office/drawing/2014/main" id="{AB8FFE91-63AE-D84F-86AA-964095AB9A3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44" name="Freeform 143">
              <a:extLst>
                <a:ext uri="{FF2B5EF4-FFF2-40B4-BE49-F238E27FC236}">
                  <a16:creationId xmlns:a16="http://schemas.microsoft.com/office/drawing/2014/main" id="{F37A1DB2-D794-F84F-AC85-6EB60FF36CDD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767517223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C89035B-463A-1E40-A130-AE9AA3E3766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Introduction: 1-</a:t>
            </a:r>
            <a:fld id="{C4204591-24BD-A542-B9D5-F8D8A88D2FEE}" type="slidenum">
              <a:rPr kumimoji="0" lang="en-US" sz="1100" b="0" i="0" u="none" strike="noStrike" kern="1200" cap="none" spc="0" normalizeH="0" baseline="0" noProof="0" smtClean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17</a:t>
            </a:fld>
            <a:endParaRPr kumimoji="0" 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lumMod val="50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11" name="Title 1">
            <a:extLst>
              <a:ext uri="{FF2B5EF4-FFF2-40B4-BE49-F238E27FC236}">
                <a16:creationId xmlns:a16="http://schemas.microsoft.com/office/drawing/2014/main" id="{C9770F09-EBB8-174E-A6FB-4752E1D9258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48710" y="273146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dirty="0">
                <a:ea typeface="ＭＳ Ｐゴシック" panose="020B0600070205080204" pitchFamily="34" charset="-128"/>
              </a:rPr>
              <a:t>Access networks: home networks</a:t>
            </a:r>
            <a:endParaRPr lang="en-US" dirty="0"/>
          </a:p>
        </p:txBody>
      </p:sp>
      <p:sp>
        <p:nvSpPr>
          <p:cNvPr id="146" name="AutoShape 99">
            <a:extLst>
              <a:ext uri="{FF2B5EF4-FFF2-40B4-BE49-F238E27FC236}">
                <a16:creationId xmlns:a16="http://schemas.microsoft.com/office/drawing/2014/main" id="{4A160FD5-4C4D-7544-A021-EFE195A314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24905" y="1540065"/>
            <a:ext cx="5649912" cy="768350"/>
          </a:xfrm>
          <a:prstGeom prst="triangle">
            <a:avLst>
              <a:gd name="adj" fmla="val 50000"/>
            </a:avLst>
          </a:prstGeom>
          <a:solidFill>
            <a:srgbClr val="DDDDD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endParaRPr lang="en-US" altLang="en-US" sz="2800">
              <a:latin typeface="+mn-lt"/>
            </a:endParaRPr>
          </a:p>
        </p:txBody>
      </p:sp>
      <p:sp>
        <p:nvSpPr>
          <p:cNvPr id="147" name="Text Box 26">
            <a:extLst>
              <a:ext uri="{FF2B5EF4-FFF2-40B4-BE49-F238E27FC236}">
                <a16:creationId xmlns:a16="http://schemas.microsoft.com/office/drawing/2014/main" id="{D0274863-BB77-C24E-B396-56EED77DE92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558440" y="3462573"/>
            <a:ext cx="2897188" cy="7229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lnSpc>
                <a:spcPct val="85000"/>
              </a:lnSpc>
            </a:pPr>
            <a:r>
              <a:rPr lang="en-US" altLang="en-US" dirty="0">
                <a:latin typeface="+mn-lt"/>
              </a:rPr>
              <a:t>to/from headend or central office</a:t>
            </a:r>
          </a:p>
        </p:txBody>
      </p:sp>
      <p:sp>
        <p:nvSpPr>
          <p:cNvPr id="148" name="Rectangle 87">
            <a:extLst>
              <a:ext uri="{FF2B5EF4-FFF2-40B4-BE49-F238E27FC236}">
                <a16:creationId xmlns:a16="http://schemas.microsoft.com/office/drawing/2014/main" id="{7D6B5C84-08A7-C741-8874-5BEAB1BC71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59880" y="2294128"/>
            <a:ext cx="4781550" cy="2662237"/>
          </a:xfrm>
          <a:prstGeom prst="rect">
            <a:avLst/>
          </a:prstGeom>
          <a:solidFill>
            <a:srgbClr val="DDDDD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endParaRPr lang="en-US" altLang="en-US" sz="2800">
              <a:latin typeface="+mn-lt"/>
            </a:endParaRPr>
          </a:p>
        </p:txBody>
      </p:sp>
      <p:grpSp>
        <p:nvGrpSpPr>
          <p:cNvPr id="149" name="Group 105">
            <a:extLst>
              <a:ext uri="{FF2B5EF4-FFF2-40B4-BE49-F238E27FC236}">
                <a16:creationId xmlns:a16="http://schemas.microsoft.com/office/drawing/2014/main" id="{B63ECFC0-CE11-5245-ADFB-E70CAF22F69D}"/>
              </a:ext>
            </a:extLst>
          </p:cNvPr>
          <p:cNvGrpSpPr>
            <a:grpSpLocks/>
          </p:cNvGrpSpPr>
          <p:nvPr/>
        </p:nvGrpSpPr>
        <p:grpSpPr bwMode="auto">
          <a:xfrm>
            <a:off x="6158680" y="3633978"/>
            <a:ext cx="3000375" cy="361950"/>
            <a:chOff x="2434" y="2109"/>
            <a:chExt cx="1890" cy="228"/>
          </a:xfrm>
        </p:grpSpPr>
        <p:grpSp>
          <p:nvGrpSpPr>
            <p:cNvPr id="150" name="Group 91">
              <a:extLst>
                <a:ext uri="{FF2B5EF4-FFF2-40B4-BE49-F238E27FC236}">
                  <a16:creationId xmlns:a16="http://schemas.microsoft.com/office/drawing/2014/main" id="{F907AE85-CF02-154A-8A53-7BFE20B3828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722" y="2109"/>
              <a:ext cx="642" cy="228"/>
              <a:chOff x="322" y="890"/>
              <a:chExt cx="872" cy="339"/>
            </a:xfrm>
          </p:grpSpPr>
          <p:sp>
            <p:nvSpPr>
              <p:cNvPr id="153" name="Rectangle 92">
                <a:extLst>
                  <a:ext uri="{FF2B5EF4-FFF2-40B4-BE49-F238E27FC236}">
                    <a16:creationId xmlns:a16="http://schemas.microsoft.com/office/drawing/2014/main" id="{DC808D90-CA5B-CC4E-9F59-8446FCBD46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3" y="1004"/>
                <a:ext cx="871" cy="225"/>
              </a:xfrm>
              <a:prstGeom prst="rect">
                <a:avLst/>
              </a:prstGeom>
              <a:solidFill>
                <a:schemeClr val="bg1">
                  <a:lumMod val="75000"/>
                </a:schemeClr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 sz="2800">
                  <a:latin typeface="+mn-lt"/>
                </a:endParaRPr>
              </a:p>
            </p:txBody>
          </p:sp>
          <p:sp>
            <p:nvSpPr>
              <p:cNvPr id="154" name="Rectangle 93">
                <a:extLst>
                  <a:ext uri="{FF2B5EF4-FFF2-40B4-BE49-F238E27FC236}">
                    <a16:creationId xmlns:a16="http://schemas.microsoft.com/office/drawing/2014/main" id="{1B2C7640-D539-9344-A812-A544BBE81F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3" y="1073"/>
                <a:ext cx="57" cy="57"/>
              </a:xfrm>
              <a:prstGeom prst="rect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 sz="2800">
                  <a:latin typeface="+mn-lt"/>
                </a:endParaRPr>
              </a:p>
            </p:txBody>
          </p:sp>
          <p:sp>
            <p:nvSpPr>
              <p:cNvPr id="155" name="Rectangle 94">
                <a:extLst>
                  <a:ext uri="{FF2B5EF4-FFF2-40B4-BE49-F238E27FC236}">
                    <a16:creationId xmlns:a16="http://schemas.microsoft.com/office/drawing/2014/main" id="{575359A2-2620-6041-9836-24D2493EA9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7" y="1073"/>
                <a:ext cx="56" cy="57"/>
              </a:xfrm>
              <a:prstGeom prst="rect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 sz="2800">
                  <a:latin typeface="+mn-lt"/>
                </a:endParaRPr>
              </a:p>
            </p:txBody>
          </p:sp>
          <p:sp>
            <p:nvSpPr>
              <p:cNvPr id="156" name="Rectangle 95">
                <a:extLst>
                  <a:ext uri="{FF2B5EF4-FFF2-40B4-BE49-F238E27FC236}">
                    <a16:creationId xmlns:a16="http://schemas.microsoft.com/office/drawing/2014/main" id="{E5B3B553-893B-584E-8E61-7820A60B12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41" y="1071"/>
                <a:ext cx="56" cy="55"/>
              </a:xfrm>
              <a:prstGeom prst="rect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 sz="2800">
                  <a:latin typeface="+mn-lt"/>
                </a:endParaRPr>
              </a:p>
            </p:txBody>
          </p:sp>
          <p:sp>
            <p:nvSpPr>
              <p:cNvPr id="199" name="Rectangle 96">
                <a:extLst>
                  <a:ext uri="{FF2B5EF4-FFF2-40B4-BE49-F238E27FC236}">
                    <a16:creationId xmlns:a16="http://schemas.microsoft.com/office/drawing/2014/main" id="{828B514D-B09C-D14D-AF7B-ABABEE49BB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1071"/>
                <a:ext cx="56" cy="55"/>
              </a:xfrm>
              <a:prstGeom prst="rect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 sz="2800">
                  <a:latin typeface="+mn-lt"/>
                </a:endParaRPr>
              </a:p>
            </p:txBody>
          </p:sp>
          <p:sp>
            <p:nvSpPr>
              <p:cNvPr id="200" name="AutoShape 97">
                <a:extLst>
                  <a:ext uri="{FF2B5EF4-FFF2-40B4-BE49-F238E27FC236}">
                    <a16:creationId xmlns:a16="http://schemas.microsoft.com/office/drawing/2014/main" id="{421771C9-7AD4-CC4C-B3BA-4D57863F16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0800000" flipH="1">
                <a:off x="322" y="890"/>
                <a:ext cx="859" cy="110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w 21600"/>
                  <a:gd name="T7" fmla="*/ 0 h 2160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4501 w 21600"/>
                  <a:gd name="T13" fmla="*/ 4516 h 21600"/>
                  <a:gd name="T14" fmla="*/ 17099 w 21600"/>
                  <a:gd name="T15" fmla="*/ 17084 h 216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600" h="21600">
                    <a:moveTo>
                      <a:pt x="0" y="0"/>
                    </a:moveTo>
                    <a:lnTo>
                      <a:pt x="5400" y="21600"/>
                    </a:lnTo>
                    <a:lnTo>
                      <a:pt x="16200" y="21600"/>
                    </a:lnTo>
                    <a:lnTo>
                      <a:pt x="2160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 sz="2000"/>
              </a:p>
            </p:txBody>
          </p:sp>
        </p:grpSp>
        <p:sp>
          <p:nvSpPr>
            <p:cNvPr id="151" name="Line 102">
              <a:extLst>
                <a:ext uri="{FF2B5EF4-FFF2-40B4-BE49-F238E27FC236}">
                  <a16:creationId xmlns:a16="http://schemas.microsoft.com/office/drawing/2014/main" id="{9BAD5509-6D09-DB44-87DD-29C938B0C84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361" y="2258"/>
              <a:ext cx="963" cy="0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z="2000"/>
            </a:p>
          </p:txBody>
        </p:sp>
        <p:sp>
          <p:nvSpPr>
            <p:cNvPr id="152" name="Line 104">
              <a:extLst>
                <a:ext uri="{FF2B5EF4-FFF2-40B4-BE49-F238E27FC236}">
                  <a16:creationId xmlns:a16="http://schemas.microsoft.com/office/drawing/2014/main" id="{44F38783-51E9-1F46-8255-A525AF65771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434" y="2261"/>
              <a:ext cx="288" cy="0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z="2000"/>
            </a:p>
          </p:txBody>
        </p:sp>
      </p:grpSp>
      <p:sp>
        <p:nvSpPr>
          <p:cNvPr id="210" name="Line 116">
            <a:extLst>
              <a:ext uri="{FF2B5EF4-FFF2-40B4-BE49-F238E27FC236}">
                <a16:creationId xmlns:a16="http://schemas.microsoft.com/office/drawing/2014/main" id="{7856E2F5-6F18-C846-8F52-6729FBB66F0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306067" y="3845115"/>
            <a:ext cx="822325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2000"/>
          </a:p>
        </p:txBody>
      </p:sp>
      <p:grpSp>
        <p:nvGrpSpPr>
          <p:cNvPr id="211" name="Group 119">
            <a:extLst>
              <a:ext uri="{FF2B5EF4-FFF2-40B4-BE49-F238E27FC236}">
                <a16:creationId xmlns:a16="http://schemas.microsoft.com/office/drawing/2014/main" id="{EC5DA6E3-3363-1B48-B254-2EBFB5498103}"/>
              </a:ext>
            </a:extLst>
          </p:cNvPr>
          <p:cNvGrpSpPr>
            <a:grpSpLocks/>
          </p:cNvGrpSpPr>
          <p:nvPr/>
        </p:nvGrpSpPr>
        <p:grpSpPr bwMode="auto">
          <a:xfrm>
            <a:off x="3685355" y="3265678"/>
            <a:ext cx="1068387" cy="820737"/>
            <a:chOff x="2967" y="478"/>
            <a:chExt cx="788" cy="625"/>
          </a:xfrm>
        </p:grpSpPr>
        <p:pic>
          <p:nvPicPr>
            <p:cNvPr id="212" name="Picture 120" descr="access_point_stylized_small">
              <a:extLst>
                <a:ext uri="{FF2B5EF4-FFF2-40B4-BE49-F238E27FC236}">
                  <a16:creationId xmlns:a16="http://schemas.microsoft.com/office/drawing/2014/main" id="{C61FCE92-D1E3-EE4A-B69C-DF13FA394A8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12" y="559"/>
              <a:ext cx="576" cy="5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13" name="Picture 121" descr="antenna_radiation_stylized">
              <a:extLst>
                <a:ext uri="{FF2B5EF4-FFF2-40B4-BE49-F238E27FC236}">
                  <a16:creationId xmlns:a16="http://schemas.microsoft.com/office/drawing/2014/main" id="{5D07953C-19D0-2E42-9860-0BDAE4B7FAE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67" y="478"/>
              <a:ext cx="788" cy="1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214" name="Line 122">
            <a:extLst>
              <a:ext uri="{FF2B5EF4-FFF2-40B4-BE49-F238E27FC236}">
                <a16:creationId xmlns:a16="http://schemas.microsoft.com/office/drawing/2014/main" id="{BE64F84C-B27F-B442-9E28-B4C0179086AE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5632155" y="3109101"/>
            <a:ext cx="0" cy="468312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2000"/>
          </a:p>
        </p:txBody>
      </p:sp>
      <p:grpSp>
        <p:nvGrpSpPr>
          <p:cNvPr id="215" name="Group 138">
            <a:extLst>
              <a:ext uri="{FF2B5EF4-FFF2-40B4-BE49-F238E27FC236}">
                <a16:creationId xmlns:a16="http://schemas.microsoft.com/office/drawing/2014/main" id="{D742C348-83AB-E741-83A9-DF2ED1BEF85B}"/>
              </a:ext>
            </a:extLst>
          </p:cNvPr>
          <p:cNvGrpSpPr>
            <a:grpSpLocks/>
          </p:cNvGrpSpPr>
          <p:nvPr/>
        </p:nvGrpSpPr>
        <p:grpSpPr bwMode="auto">
          <a:xfrm>
            <a:off x="7196905" y="4084827"/>
            <a:ext cx="2527300" cy="1298574"/>
            <a:chOff x="3355" y="2333"/>
            <a:chExt cx="1592" cy="818"/>
          </a:xfrm>
        </p:grpSpPr>
        <p:sp>
          <p:nvSpPr>
            <p:cNvPr id="216" name="Text Box 39">
              <a:extLst>
                <a:ext uri="{FF2B5EF4-FFF2-40B4-BE49-F238E27FC236}">
                  <a16:creationId xmlns:a16="http://schemas.microsoft.com/office/drawing/2014/main" id="{646A742F-504F-3B40-89FE-C4D20BCCDC3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55" y="2934"/>
              <a:ext cx="1592" cy="21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lnSpc>
                  <a:spcPct val="80000"/>
                </a:lnSpc>
              </a:pPr>
              <a:r>
                <a:rPr lang="en-US" altLang="en-US" sz="2000">
                  <a:latin typeface="+mn-lt"/>
                </a:rPr>
                <a:t>cable or DSL modem</a:t>
              </a:r>
            </a:p>
          </p:txBody>
        </p:sp>
        <p:sp>
          <p:nvSpPr>
            <p:cNvPr id="217" name="Line 129">
              <a:extLst>
                <a:ext uri="{FF2B5EF4-FFF2-40B4-BE49-F238E27FC236}">
                  <a16:creationId xmlns:a16="http://schemas.microsoft.com/office/drawing/2014/main" id="{7503FB48-7A18-9847-91A0-679C80B8D22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49" y="2333"/>
              <a:ext cx="0" cy="590"/>
            </a:xfrm>
            <a:prstGeom prst="line">
              <a:avLst/>
            </a:prstGeom>
            <a:noFill/>
            <a:ln w="190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z="2000"/>
            </a:p>
          </p:txBody>
        </p:sp>
      </p:grpSp>
      <p:grpSp>
        <p:nvGrpSpPr>
          <p:cNvPr id="218" name="Group 139">
            <a:extLst>
              <a:ext uri="{FF2B5EF4-FFF2-40B4-BE49-F238E27FC236}">
                <a16:creationId xmlns:a16="http://schemas.microsoft.com/office/drawing/2014/main" id="{D1281F21-D2B1-9B46-8003-6AB257C40294}"/>
              </a:ext>
            </a:extLst>
          </p:cNvPr>
          <p:cNvGrpSpPr>
            <a:grpSpLocks/>
          </p:cNvGrpSpPr>
          <p:nvPr/>
        </p:nvGrpSpPr>
        <p:grpSpPr bwMode="auto">
          <a:xfrm>
            <a:off x="5931667" y="4076891"/>
            <a:ext cx="2593975" cy="1811338"/>
            <a:chOff x="2558" y="2328"/>
            <a:chExt cx="1634" cy="1141"/>
          </a:xfrm>
        </p:grpSpPr>
        <p:sp>
          <p:nvSpPr>
            <p:cNvPr id="219" name="Text Box 39">
              <a:extLst>
                <a:ext uri="{FF2B5EF4-FFF2-40B4-BE49-F238E27FC236}">
                  <a16:creationId xmlns:a16="http://schemas.microsoft.com/office/drawing/2014/main" id="{F6831A30-ACB5-104B-98AE-925BD43DD76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58" y="3252"/>
              <a:ext cx="1634" cy="21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lnSpc>
                  <a:spcPct val="80000"/>
                </a:lnSpc>
              </a:pPr>
              <a:r>
                <a:rPr lang="en-US" altLang="en-US" sz="2000">
                  <a:latin typeface="+mn-lt"/>
                </a:rPr>
                <a:t>router, firewall, NAT</a:t>
              </a:r>
            </a:p>
          </p:txBody>
        </p:sp>
        <p:sp>
          <p:nvSpPr>
            <p:cNvPr id="220" name="Line 133">
              <a:extLst>
                <a:ext uri="{FF2B5EF4-FFF2-40B4-BE49-F238E27FC236}">
                  <a16:creationId xmlns:a16="http://schemas.microsoft.com/office/drawing/2014/main" id="{DABF8E2E-008F-544C-BCD6-751130DFA4C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645" y="2328"/>
              <a:ext cx="0" cy="938"/>
            </a:xfrm>
            <a:prstGeom prst="line">
              <a:avLst/>
            </a:prstGeom>
            <a:noFill/>
            <a:ln w="190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z="2000"/>
            </a:p>
          </p:txBody>
        </p:sp>
      </p:grpSp>
      <p:grpSp>
        <p:nvGrpSpPr>
          <p:cNvPr id="221" name="Group 141">
            <a:extLst>
              <a:ext uri="{FF2B5EF4-FFF2-40B4-BE49-F238E27FC236}">
                <a16:creationId xmlns:a16="http://schemas.microsoft.com/office/drawing/2014/main" id="{49F7E4B1-9167-8448-9366-611119FFC227}"/>
              </a:ext>
            </a:extLst>
          </p:cNvPr>
          <p:cNvGrpSpPr>
            <a:grpSpLocks/>
          </p:cNvGrpSpPr>
          <p:nvPr/>
        </p:nvGrpSpPr>
        <p:grpSpPr bwMode="auto">
          <a:xfrm>
            <a:off x="5476055" y="4957952"/>
            <a:ext cx="2927350" cy="1425205"/>
            <a:chOff x="2062" y="2532"/>
            <a:chExt cx="1844" cy="1239"/>
          </a:xfrm>
        </p:grpSpPr>
        <p:sp>
          <p:nvSpPr>
            <p:cNvPr id="222" name="Line 134">
              <a:extLst>
                <a:ext uri="{FF2B5EF4-FFF2-40B4-BE49-F238E27FC236}">
                  <a16:creationId xmlns:a16="http://schemas.microsoft.com/office/drawing/2014/main" id="{30BA4B16-BA39-F546-81EE-7C093F7618F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064" y="2532"/>
              <a:ext cx="0" cy="938"/>
            </a:xfrm>
            <a:prstGeom prst="line">
              <a:avLst/>
            </a:prstGeom>
            <a:noFill/>
            <a:ln w="190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z="2000"/>
            </a:p>
          </p:txBody>
        </p:sp>
        <p:sp>
          <p:nvSpPr>
            <p:cNvPr id="223" name="Text Box 39">
              <a:extLst>
                <a:ext uri="{FF2B5EF4-FFF2-40B4-BE49-F238E27FC236}">
                  <a16:creationId xmlns:a16="http://schemas.microsoft.com/office/drawing/2014/main" id="{A8AAE27C-6F91-8745-B8A0-54C5B6F4E41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062" y="3471"/>
              <a:ext cx="1844" cy="3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lnSpc>
                  <a:spcPct val="80000"/>
                </a:lnSpc>
              </a:pPr>
              <a:r>
                <a:rPr lang="en-US" altLang="en-US" sz="2000">
                  <a:latin typeface="+mn-lt"/>
                </a:rPr>
                <a:t>wired Ethernet (1 Gbps)</a:t>
              </a:r>
            </a:p>
          </p:txBody>
        </p:sp>
      </p:grpSp>
      <p:grpSp>
        <p:nvGrpSpPr>
          <p:cNvPr id="224" name="Group 140">
            <a:extLst>
              <a:ext uri="{FF2B5EF4-FFF2-40B4-BE49-F238E27FC236}">
                <a16:creationId xmlns:a16="http://schemas.microsoft.com/office/drawing/2014/main" id="{712546AE-4EB8-8246-8F62-5C8ACD7A1157}"/>
              </a:ext>
            </a:extLst>
          </p:cNvPr>
          <p:cNvGrpSpPr>
            <a:grpSpLocks/>
          </p:cNvGrpSpPr>
          <p:nvPr/>
        </p:nvGrpSpPr>
        <p:grpSpPr bwMode="auto">
          <a:xfrm>
            <a:off x="1907355" y="4107051"/>
            <a:ext cx="2354262" cy="2103436"/>
            <a:chOff x="23" y="2347"/>
            <a:chExt cx="1483" cy="1325"/>
          </a:xfrm>
        </p:grpSpPr>
        <p:sp>
          <p:nvSpPr>
            <p:cNvPr id="225" name="Line 136">
              <a:extLst>
                <a:ext uri="{FF2B5EF4-FFF2-40B4-BE49-F238E27FC236}">
                  <a16:creationId xmlns:a16="http://schemas.microsoft.com/office/drawing/2014/main" id="{826E64FA-8748-A443-9DDC-23B3930BBDD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360" y="2347"/>
              <a:ext cx="0" cy="938"/>
            </a:xfrm>
            <a:prstGeom prst="line">
              <a:avLst/>
            </a:prstGeom>
            <a:noFill/>
            <a:ln w="190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z="2000"/>
            </a:p>
          </p:txBody>
        </p:sp>
        <p:sp>
          <p:nvSpPr>
            <p:cNvPr id="226" name="Text Box 39">
              <a:extLst>
                <a:ext uri="{FF2B5EF4-FFF2-40B4-BE49-F238E27FC236}">
                  <a16:creationId xmlns:a16="http://schemas.microsoft.com/office/drawing/2014/main" id="{27BB7BBE-95DA-E14B-98DC-638CE33FCD1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" y="3300"/>
              <a:ext cx="1483" cy="3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r">
                <a:lnSpc>
                  <a:spcPct val="80000"/>
                </a:lnSpc>
              </a:pPr>
              <a:r>
                <a:rPr lang="en-US" altLang="en-US" sz="2000" dirty="0" err="1">
                  <a:latin typeface="+mn-lt"/>
                </a:rPr>
                <a:t>WiFi</a:t>
              </a:r>
              <a:r>
                <a:rPr lang="en-US" altLang="en-US" sz="2000" dirty="0">
                  <a:latin typeface="+mn-lt"/>
                </a:rPr>
                <a:t> wireless access </a:t>
              </a:r>
            </a:p>
            <a:p>
              <a:pPr algn="r">
                <a:lnSpc>
                  <a:spcPct val="80000"/>
                </a:lnSpc>
              </a:pPr>
              <a:r>
                <a:rPr lang="en-US" altLang="en-US" sz="2000" dirty="0">
                  <a:latin typeface="+mn-lt"/>
                </a:rPr>
                <a:t>point (54, 450 Mbps)</a:t>
              </a:r>
            </a:p>
          </p:txBody>
        </p:sp>
      </p:grpSp>
      <p:sp>
        <p:nvSpPr>
          <p:cNvPr id="227" name="Text Box 142">
            <a:extLst>
              <a:ext uri="{FF2B5EF4-FFF2-40B4-BE49-F238E27FC236}">
                <a16:creationId xmlns:a16="http://schemas.microsoft.com/office/drawing/2014/main" id="{E0D602B7-3D10-644F-A082-4AD00685B93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11202" y="1523624"/>
            <a:ext cx="1196930" cy="75713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>
              <a:lnSpc>
                <a:spcPct val="90000"/>
              </a:lnSpc>
            </a:pPr>
            <a:r>
              <a:rPr lang="en-US" altLang="en-US" dirty="0">
                <a:latin typeface="+mn-lt"/>
              </a:rPr>
              <a:t>wireless</a:t>
            </a:r>
          </a:p>
          <a:p>
            <a:pPr algn="r">
              <a:lnSpc>
                <a:spcPct val="90000"/>
              </a:lnSpc>
            </a:pPr>
            <a:r>
              <a:rPr lang="en-US" altLang="en-US" dirty="0">
                <a:latin typeface="+mn-lt"/>
              </a:rPr>
              <a:t>devices</a:t>
            </a:r>
          </a:p>
        </p:txBody>
      </p:sp>
      <p:grpSp>
        <p:nvGrpSpPr>
          <p:cNvPr id="228" name="Group 143">
            <a:extLst>
              <a:ext uri="{FF2B5EF4-FFF2-40B4-BE49-F238E27FC236}">
                <a16:creationId xmlns:a16="http://schemas.microsoft.com/office/drawing/2014/main" id="{9AA4B710-3339-A346-9EC7-A09E554F6751}"/>
              </a:ext>
            </a:extLst>
          </p:cNvPr>
          <p:cNvGrpSpPr>
            <a:grpSpLocks/>
          </p:cNvGrpSpPr>
          <p:nvPr/>
        </p:nvGrpSpPr>
        <p:grpSpPr bwMode="auto">
          <a:xfrm>
            <a:off x="3255142" y="2335403"/>
            <a:ext cx="733425" cy="758825"/>
            <a:chOff x="2751" y="1851"/>
            <a:chExt cx="462" cy="478"/>
          </a:xfrm>
        </p:grpSpPr>
        <p:pic>
          <p:nvPicPr>
            <p:cNvPr id="229" name="Picture 144" descr="iphone_stylized_small">
              <a:extLst>
                <a:ext uri="{FF2B5EF4-FFF2-40B4-BE49-F238E27FC236}">
                  <a16:creationId xmlns:a16="http://schemas.microsoft.com/office/drawing/2014/main" id="{41513B1D-08CB-D742-8152-CA81640B606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8" y="1922"/>
              <a:ext cx="152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30" name="Picture 145" descr="antenna_radiation_stylized">
              <a:extLst>
                <a:ext uri="{FF2B5EF4-FFF2-40B4-BE49-F238E27FC236}">
                  <a16:creationId xmlns:a16="http://schemas.microsoft.com/office/drawing/2014/main" id="{F159AFE2-B4D2-464C-84AA-CF64E1E8338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1" y="1851"/>
              <a:ext cx="46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231" name="Line 146">
            <a:extLst>
              <a:ext uri="{FF2B5EF4-FFF2-40B4-BE49-F238E27FC236}">
                <a16:creationId xmlns:a16="http://schemas.microsoft.com/office/drawing/2014/main" id="{6BA2DD01-EC8E-9945-A63F-E69A2B22C129}"/>
              </a:ext>
            </a:extLst>
          </p:cNvPr>
          <p:cNvSpPr>
            <a:spLocks noChangeShapeType="1"/>
          </p:cNvSpPr>
          <p:nvPr/>
        </p:nvSpPr>
        <p:spPr bwMode="auto">
          <a:xfrm>
            <a:off x="5632155" y="4054099"/>
            <a:ext cx="2" cy="225129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2000"/>
          </a:p>
        </p:txBody>
      </p:sp>
      <p:sp>
        <p:nvSpPr>
          <p:cNvPr id="232" name="Oval 147">
            <a:extLst>
              <a:ext uri="{FF2B5EF4-FFF2-40B4-BE49-F238E27FC236}">
                <a16:creationId xmlns:a16="http://schemas.microsoft.com/office/drawing/2014/main" id="{F04BCE9C-46F3-6345-9348-15575C0EFC9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51955" y="3382613"/>
            <a:ext cx="4895850" cy="810170"/>
          </a:xfrm>
          <a:prstGeom prst="ellipse">
            <a:avLst/>
          </a:prstGeom>
          <a:noFill/>
          <a:ln w="19050">
            <a:solidFill>
              <a:srgbClr val="CC0000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endParaRPr lang="en-US" altLang="en-US" sz="2800">
              <a:latin typeface="+mn-lt"/>
            </a:endParaRPr>
          </a:p>
        </p:txBody>
      </p:sp>
      <p:grpSp>
        <p:nvGrpSpPr>
          <p:cNvPr id="233" name="Group 150">
            <a:extLst>
              <a:ext uri="{FF2B5EF4-FFF2-40B4-BE49-F238E27FC236}">
                <a16:creationId xmlns:a16="http://schemas.microsoft.com/office/drawing/2014/main" id="{1BFB59FB-B949-4343-8746-FA556294EC0E}"/>
              </a:ext>
            </a:extLst>
          </p:cNvPr>
          <p:cNvGrpSpPr>
            <a:grpSpLocks/>
          </p:cNvGrpSpPr>
          <p:nvPr/>
        </p:nvGrpSpPr>
        <p:grpSpPr bwMode="auto">
          <a:xfrm>
            <a:off x="1907354" y="3913382"/>
            <a:ext cx="1730376" cy="774701"/>
            <a:chOff x="23" y="2225"/>
            <a:chExt cx="1090" cy="488"/>
          </a:xfrm>
        </p:grpSpPr>
        <p:sp>
          <p:nvSpPr>
            <p:cNvPr id="234" name="Text Box 148">
              <a:extLst>
                <a:ext uri="{FF2B5EF4-FFF2-40B4-BE49-F238E27FC236}">
                  <a16:creationId xmlns:a16="http://schemas.microsoft.com/office/drawing/2014/main" id="{2847F148-6A2D-A24E-9C3A-CB4657150AC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" y="2357"/>
              <a:ext cx="1090" cy="3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r">
                <a:lnSpc>
                  <a:spcPct val="85000"/>
                </a:lnSpc>
              </a:pPr>
              <a:r>
                <a:rPr lang="en-US" altLang="en-US" sz="1800" dirty="0">
                  <a:latin typeface="+mn-lt"/>
                </a:rPr>
                <a:t>often combined </a:t>
              </a:r>
            </a:p>
            <a:p>
              <a:pPr algn="r">
                <a:lnSpc>
                  <a:spcPct val="85000"/>
                </a:lnSpc>
              </a:pPr>
              <a:r>
                <a:rPr lang="en-US" altLang="en-US" sz="1800" dirty="0">
                  <a:latin typeface="+mn-lt"/>
                </a:rPr>
                <a:t>in single box</a:t>
              </a:r>
            </a:p>
          </p:txBody>
        </p:sp>
        <p:sp>
          <p:nvSpPr>
            <p:cNvPr id="235" name="Line 149">
              <a:extLst>
                <a:ext uri="{FF2B5EF4-FFF2-40B4-BE49-F238E27FC236}">
                  <a16:creationId xmlns:a16="http://schemas.microsoft.com/office/drawing/2014/main" id="{791A7321-82EF-304E-8F5B-C7B5BF553FD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90" y="2225"/>
              <a:ext cx="238" cy="17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z="2000"/>
            </a:p>
          </p:txBody>
        </p:sp>
      </p:grpSp>
      <p:grpSp>
        <p:nvGrpSpPr>
          <p:cNvPr id="236" name="Group 151">
            <a:extLst>
              <a:ext uri="{FF2B5EF4-FFF2-40B4-BE49-F238E27FC236}">
                <a16:creationId xmlns:a16="http://schemas.microsoft.com/office/drawing/2014/main" id="{CAC24AE8-8B01-2646-892D-B47CEA005DE7}"/>
              </a:ext>
            </a:extLst>
          </p:cNvPr>
          <p:cNvGrpSpPr>
            <a:grpSpLocks/>
          </p:cNvGrpSpPr>
          <p:nvPr/>
        </p:nvGrpSpPr>
        <p:grpSpPr bwMode="auto">
          <a:xfrm>
            <a:off x="4250505" y="1948053"/>
            <a:ext cx="954087" cy="1027112"/>
            <a:chOff x="877" y="1008"/>
            <a:chExt cx="2747" cy="2591"/>
          </a:xfrm>
        </p:grpSpPr>
        <p:pic>
          <p:nvPicPr>
            <p:cNvPr id="237" name="Picture 152" descr="antenna_stylized">
              <a:extLst>
                <a:ext uri="{FF2B5EF4-FFF2-40B4-BE49-F238E27FC236}">
                  <a16:creationId xmlns:a16="http://schemas.microsoft.com/office/drawing/2014/main" id="{1BE3B9ED-47B2-614A-9C09-F039CFE3A1A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7" y="1008"/>
              <a:ext cx="2725" cy="14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38" name="Picture 153" descr="laptop_keyboard">
              <a:extLst>
                <a:ext uri="{FF2B5EF4-FFF2-40B4-BE49-F238E27FC236}">
                  <a16:creationId xmlns:a16="http://schemas.microsoft.com/office/drawing/2014/main" id="{195E45EA-7733-D744-B06F-ACC6D6D56D7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1009" y="2586"/>
              <a:ext cx="2245" cy="10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39" name="Freeform 154">
              <a:extLst>
                <a:ext uri="{FF2B5EF4-FFF2-40B4-BE49-F238E27FC236}">
                  <a16:creationId xmlns:a16="http://schemas.microsoft.com/office/drawing/2014/main" id="{F01194AD-C0B6-BD40-8B0C-95F73DDCEB5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3" y="1603"/>
              <a:ext cx="1807" cy="1322"/>
            </a:xfrm>
            <a:custGeom>
              <a:avLst/>
              <a:gdLst>
                <a:gd name="T0" fmla="*/ 1 w 2982"/>
                <a:gd name="T1" fmla="*/ 0 h 2442"/>
                <a:gd name="T2" fmla="*/ 0 w 2982"/>
                <a:gd name="T3" fmla="*/ 1 h 2442"/>
                <a:gd name="T4" fmla="*/ 2 w 2982"/>
                <a:gd name="T5" fmla="*/ 1 h 2442"/>
                <a:gd name="T6" fmla="*/ 2 w 2982"/>
                <a:gd name="T7" fmla="*/ 1 h 2442"/>
                <a:gd name="T8" fmla="*/ 1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sz="2000"/>
            </a:p>
          </p:txBody>
        </p:sp>
        <p:pic>
          <p:nvPicPr>
            <p:cNvPr id="240" name="Picture 155" descr="screen">
              <a:extLst>
                <a:ext uri="{FF2B5EF4-FFF2-40B4-BE49-F238E27FC236}">
                  <a16:creationId xmlns:a16="http://schemas.microsoft.com/office/drawing/2014/main" id="{5AA702A9-39D0-0F44-9DAA-746AF6B659A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842" y="1637"/>
              <a:ext cx="1642" cy="12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41" name="Freeform 156">
              <a:extLst>
                <a:ext uri="{FF2B5EF4-FFF2-40B4-BE49-F238E27FC236}">
                  <a16:creationId xmlns:a16="http://schemas.microsoft.com/office/drawing/2014/main" id="{68A5CCA6-333E-7140-BA3D-1173FFD240A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2" y="1564"/>
              <a:ext cx="1531" cy="246"/>
            </a:xfrm>
            <a:custGeom>
              <a:avLst/>
              <a:gdLst>
                <a:gd name="T0" fmla="*/ 1 w 2528"/>
                <a:gd name="T1" fmla="*/ 0 h 455"/>
                <a:gd name="T2" fmla="*/ 2 w 2528"/>
                <a:gd name="T3" fmla="*/ 1 h 455"/>
                <a:gd name="T4" fmla="*/ 2 w 2528"/>
                <a:gd name="T5" fmla="*/ 1 h 455"/>
                <a:gd name="T6" fmla="*/ 0 w 2528"/>
                <a:gd name="T7" fmla="*/ 1 h 455"/>
                <a:gd name="T8" fmla="*/ 1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2000"/>
            </a:p>
          </p:txBody>
        </p:sp>
        <p:sp>
          <p:nvSpPr>
            <p:cNvPr id="242" name="Freeform 157">
              <a:extLst>
                <a:ext uri="{FF2B5EF4-FFF2-40B4-BE49-F238E27FC236}">
                  <a16:creationId xmlns:a16="http://schemas.microsoft.com/office/drawing/2014/main" id="{C4A8539F-1084-394E-A596-C0B374A3C39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7" y="1562"/>
              <a:ext cx="425" cy="1024"/>
            </a:xfrm>
            <a:custGeom>
              <a:avLst/>
              <a:gdLst>
                <a:gd name="T0" fmla="*/ 1 w 702"/>
                <a:gd name="T1" fmla="*/ 0 h 1893"/>
                <a:gd name="T2" fmla="*/ 0 w 702"/>
                <a:gd name="T3" fmla="*/ 1 h 1893"/>
                <a:gd name="T4" fmla="*/ 1 w 702"/>
                <a:gd name="T5" fmla="*/ 1 h 1893"/>
                <a:gd name="T6" fmla="*/ 1 w 702"/>
                <a:gd name="T7" fmla="*/ 1 h 1893"/>
                <a:gd name="T8" fmla="*/ 1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2000"/>
            </a:p>
          </p:txBody>
        </p:sp>
        <p:sp>
          <p:nvSpPr>
            <p:cNvPr id="243" name="Freeform 158">
              <a:extLst>
                <a:ext uri="{FF2B5EF4-FFF2-40B4-BE49-F238E27FC236}">
                  <a16:creationId xmlns:a16="http://schemas.microsoft.com/office/drawing/2014/main" id="{C76F3FE2-141C-1D47-A04F-56C430C21F5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4" y="1745"/>
              <a:ext cx="458" cy="1182"/>
            </a:xfrm>
            <a:custGeom>
              <a:avLst/>
              <a:gdLst>
                <a:gd name="T0" fmla="*/ 1 w 756"/>
                <a:gd name="T1" fmla="*/ 0 h 2184"/>
                <a:gd name="T2" fmla="*/ 1 w 756"/>
                <a:gd name="T3" fmla="*/ 1 h 2184"/>
                <a:gd name="T4" fmla="*/ 0 w 756"/>
                <a:gd name="T5" fmla="*/ 1 h 2184"/>
                <a:gd name="T6" fmla="*/ 1 w 756"/>
                <a:gd name="T7" fmla="*/ 1 h 2184"/>
                <a:gd name="T8" fmla="*/ 1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2000"/>
            </a:p>
          </p:txBody>
        </p:sp>
        <p:sp>
          <p:nvSpPr>
            <p:cNvPr id="244" name="Freeform 159">
              <a:extLst>
                <a:ext uri="{FF2B5EF4-FFF2-40B4-BE49-F238E27FC236}">
                  <a16:creationId xmlns:a16="http://schemas.microsoft.com/office/drawing/2014/main" id="{7AC362EC-1B99-534E-95D8-5A24FAF24D0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2" y="2534"/>
              <a:ext cx="1680" cy="399"/>
            </a:xfrm>
            <a:custGeom>
              <a:avLst/>
              <a:gdLst>
                <a:gd name="T0" fmla="*/ 1 w 2773"/>
                <a:gd name="T1" fmla="*/ 0 h 738"/>
                <a:gd name="T2" fmla="*/ 0 w 2773"/>
                <a:gd name="T3" fmla="*/ 1 h 738"/>
                <a:gd name="T4" fmla="*/ 2 w 2773"/>
                <a:gd name="T5" fmla="*/ 1 h 738"/>
                <a:gd name="T6" fmla="*/ 2 w 2773"/>
                <a:gd name="T7" fmla="*/ 1 h 738"/>
                <a:gd name="T8" fmla="*/ 1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2000"/>
            </a:p>
          </p:txBody>
        </p:sp>
        <p:sp>
          <p:nvSpPr>
            <p:cNvPr id="245" name="Freeform 160">
              <a:extLst>
                <a:ext uri="{FF2B5EF4-FFF2-40B4-BE49-F238E27FC236}">
                  <a16:creationId xmlns:a16="http://schemas.microsoft.com/office/drawing/2014/main" id="{84D8536F-497F-2D44-8E01-C75CAE459AA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5" y="1755"/>
              <a:ext cx="429" cy="1187"/>
            </a:xfrm>
            <a:custGeom>
              <a:avLst/>
              <a:gdLst>
                <a:gd name="T0" fmla="*/ 2 w 637"/>
                <a:gd name="T1" fmla="*/ 0 h 1659"/>
                <a:gd name="T2" fmla="*/ 2 w 637"/>
                <a:gd name="T3" fmla="*/ 0 h 1659"/>
                <a:gd name="T4" fmla="*/ 1 w 637"/>
                <a:gd name="T5" fmla="*/ 15 h 1659"/>
                <a:gd name="T6" fmla="*/ 0 w 637"/>
                <a:gd name="T7" fmla="*/ 15 h 1659"/>
                <a:gd name="T8" fmla="*/ 2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2000"/>
            </a:p>
          </p:txBody>
        </p:sp>
        <p:sp>
          <p:nvSpPr>
            <p:cNvPr id="246" name="Freeform 161">
              <a:extLst>
                <a:ext uri="{FF2B5EF4-FFF2-40B4-BE49-F238E27FC236}">
                  <a16:creationId xmlns:a16="http://schemas.microsoft.com/office/drawing/2014/main" id="{01A5853F-2286-F74E-9472-2D882E49159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4" y="2587"/>
              <a:ext cx="1494" cy="394"/>
            </a:xfrm>
            <a:custGeom>
              <a:avLst/>
              <a:gdLst>
                <a:gd name="T0" fmla="*/ 0 w 2216"/>
                <a:gd name="T1" fmla="*/ 0 h 550"/>
                <a:gd name="T2" fmla="*/ 1 w 2216"/>
                <a:gd name="T3" fmla="*/ 1 h 550"/>
                <a:gd name="T4" fmla="*/ 9 w 2216"/>
                <a:gd name="T5" fmla="*/ 5 h 550"/>
                <a:gd name="T6" fmla="*/ 9 w 2216"/>
                <a:gd name="T7" fmla="*/ 4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2000"/>
            </a:p>
          </p:txBody>
        </p:sp>
        <p:grpSp>
          <p:nvGrpSpPr>
            <p:cNvPr id="247" name="Group 162">
              <a:extLst>
                <a:ext uri="{FF2B5EF4-FFF2-40B4-BE49-F238E27FC236}">
                  <a16:creationId xmlns:a16="http://schemas.microsoft.com/office/drawing/2014/main" id="{FC372C7C-5EC9-9544-AA74-D69BBB0D1A5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09" y="3008"/>
              <a:ext cx="507" cy="234"/>
              <a:chOff x="1740" y="2642"/>
              <a:chExt cx="752" cy="327"/>
            </a:xfrm>
          </p:grpSpPr>
          <p:sp>
            <p:nvSpPr>
              <p:cNvPr id="254" name="Freeform 163">
                <a:extLst>
                  <a:ext uri="{FF2B5EF4-FFF2-40B4-BE49-F238E27FC236}">
                    <a16:creationId xmlns:a16="http://schemas.microsoft.com/office/drawing/2014/main" id="{856C9B59-FB1D-C848-9140-35A178B502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sz="2000"/>
              </a:p>
            </p:txBody>
          </p:sp>
          <p:sp>
            <p:nvSpPr>
              <p:cNvPr id="255" name="Freeform 164">
                <a:extLst>
                  <a:ext uri="{FF2B5EF4-FFF2-40B4-BE49-F238E27FC236}">
                    <a16:creationId xmlns:a16="http://schemas.microsoft.com/office/drawing/2014/main" id="{7094626E-365E-9A43-BD33-797126F012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sz="2000"/>
              </a:p>
            </p:txBody>
          </p:sp>
          <p:sp>
            <p:nvSpPr>
              <p:cNvPr id="256" name="Freeform 165">
                <a:extLst>
                  <a:ext uri="{FF2B5EF4-FFF2-40B4-BE49-F238E27FC236}">
                    <a16:creationId xmlns:a16="http://schemas.microsoft.com/office/drawing/2014/main" id="{B40F99D7-58E8-E040-B1F5-A267B2B3D1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sz="2000"/>
              </a:p>
            </p:txBody>
          </p:sp>
          <p:sp>
            <p:nvSpPr>
              <p:cNvPr id="257" name="Freeform 166">
                <a:extLst>
                  <a:ext uri="{FF2B5EF4-FFF2-40B4-BE49-F238E27FC236}">
                    <a16:creationId xmlns:a16="http://schemas.microsoft.com/office/drawing/2014/main" id="{54B36EFA-A40E-3349-9364-BEF869A6C2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sz="2000"/>
              </a:p>
            </p:txBody>
          </p:sp>
          <p:sp>
            <p:nvSpPr>
              <p:cNvPr id="258" name="Freeform 167">
                <a:extLst>
                  <a:ext uri="{FF2B5EF4-FFF2-40B4-BE49-F238E27FC236}">
                    <a16:creationId xmlns:a16="http://schemas.microsoft.com/office/drawing/2014/main" id="{72B5FEE0-627E-2A44-A802-F468CAA77A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sz="2000"/>
              </a:p>
            </p:txBody>
          </p:sp>
          <p:sp>
            <p:nvSpPr>
              <p:cNvPr id="259" name="Freeform 168">
                <a:extLst>
                  <a:ext uri="{FF2B5EF4-FFF2-40B4-BE49-F238E27FC236}">
                    <a16:creationId xmlns:a16="http://schemas.microsoft.com/office/drawing/2014/main" id="{64E86AD2-B652-474E-8F8E-4BEE580555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sz="2000"/>
              </a:p>
            </p:txBody>
          </p:sp>
        </p:grpSp>
        <p:sp>
          <p:nvSpPr>
            <p:cNvPr id="248" name="Freeform 169">
              <a:extLst>
                <a:ext uri="{FF2B5EF4-FFF2-40B4-BE49-F238E27FC236}">
                  <a16:creationId xmlns:a16="http://schemas.microsoft.com/office/drawing/2014/main" id="{14152147-A3DF-4443-82CD-24E6A7B886B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7" y="3043"/>
              <a:ext cx="614" cy="514"/>
            </a:xfrm>
            <a:custGeom>
              <a:avLst/>
              <a:gdLst>
                <a:gd name="T0" fmla="*/ 1 w 990"/>
                <a:gd name="T1" fmla="*/ 2 h 792"/>
                <a:gd name="T2" fmla="*/ 1 w 990"/>
                <a:gd name="T3" fmla="*/ 0 h 792"/>
                <a:gd name="T4" fmla="*/ 1 w 990"/>
                <a:gd name="T5" fmla="*/ 1 h 792"/>
                <a:gd name="T6" fmla="*/ 0 w 990"/>
                <a:gd name="T7" fmla="*/ 2 h 792"/>
                <a:gd name="T8" fmla="*/ 1 w 990"/>
                <a:gd name="T9" fmla="*/ 2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2000"/>
            </a:p>
          </p:txBody>
        </p:sp>
        <p:sp>
          <p:nvSpPr>
            <p:cNvPr id="249" name="Freeform 170">
              <a:extLst>
                <a:ext uri="{FF2B5EF4-FFF2-40B4-BE49-F238E27FC236}">
                  <a16:creationId xmlns:a16="http://schemas.microsoft.com/office/drawing/2014/main" id="{77E7A1C9-A3D9-AA47-AF22-8859F248BB0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0" y="3084"/>
              <a:ext cx="1571" cy="469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4 w 2532"/>
                <a:gd name="T5" fmla="*/ 2 h 723"/>
                <a:gd name="T6" fmla="*/ 4 w 2532"/>
                <a:gd name="T7" fmla="*/ 2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2000"/>
            </a:p>
          </p:txBody>
        </p:sp>
        <p:sp>
          <p:nvSpPr>
            <p:cNvPr id="250" name="Freeform 171">
              <a:extLst>
                <a:ext uri="{FF2B5EF4-FFF2-40B4-BE49-F238E27FC236}">
                  <a16:creationId xmlns:a16="http://schemas.microsoft.com/office/drawing/2014/main" id="{9364745C-5427-5047-A89F-23E55840432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1" y="2998"/>
              <a:ext cx="17" cy="95"/>
            </a:xfrm>
            <a:custGeom>
              <a:avLst/>
              <a:gdLst>
                <a:gd name="T0" fmla="*/ 1 w 26"/>
                <a:gd name="T1" fmla="*/ 1 h 147"/>
                <a:gd name="T2" fmla="*/ 1 w 26"/>
                <a:gd name="T3" fmla="*/ 1 h 147"/>
                <a:gd name="T4" fmla="*/ 0 w 26"/>
                <a:gd name="T5" fmla="*/ 1 h 147"/>
                <a:gd name="T6" fmla="*/ 1 w 26"/>
                <a:gd name="T7" fmla="*/ 0 h 147"/>
                <a:gd name="T8" fmla="*/ 1 w 26"/>
                <a:gd name="T9" fmla="*/ 1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2000"/>
            </a:p>
          </p:txBody>
        </p:sp>
        <p:sp>
          <p:nvSpPr>
            <p:cNvPr id="251" name="Freeform 172">
              <a:extLst>
                <a:ext uri="{FF2B5EF4-FFF2-40B4-BE49-F238E27FC236}">
                  <a16:creationId xmlns:a16="http://schemas.microsoft.com/office/drawing/2014/main" id="{32386009-1275-DE49-9140-E7500A951C3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2" y="2611"/>
              <a:ext cx="730" cy="393"/>
            </a:xfrm>
            <a:custGeom>
              <a:avLst/>
              <a:gdLst>
                <a:gd name="T0" fmla="*/ 1 w 1176"/>
                <a:gd name="T1" fmla="*/ 0 h 606"/>
                <a:gd name="T2" fmla="*/ 0 w 1176"/>
                <a:gd name="T3" fmla="*/ 1 h 606"/>
                <a:gd name="T4" fmla="*/ 1 w 1176"/>
                <a:gd name="T5" fmla="*/ 1 h 606"/>
                <a:gd name="T6" fmla="*/ 1 w 1176"/>
                <a:gd name="T7" fmla="*/ 1 h 606"/>
                <a:gd name="T8" fmla="*/ 1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2000"/>
            </a:p>
          </p:txBody>
        </p:sp>
        <p:sp>
          <p:nvSpPr>
            <p:cNvPr id="252" name="Freeform 173">
              <a:extLst>
                <a:ext uri="{FF2B5EF4-FFF2-40B4-BE49-F238E27FC236}">
                  <a16:creationId xmlns:a16="http://schemas.microsoft.com/office/drawing/2014/main" id="{87F49C34-B4C6-FA43-AA66-542D1E995D3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1" y="3018"/>
              <a:ext cx="1490" cy="451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1 w 2532"/>
                <a:gd name="T5" fmla="*/ 1 h 723"/>
                <a:gd name="T6" fmla="*/ 1 w 2532"/>
                <a:gd name="T7" fmla="*/ 1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2000"/>
            </a:p>
          </p:txBody>
        </p:sp>
        <p:sp>
          <p:nvSpPr>
            <p:cNvPr id="253" name="Freeform 174">
              <a:extLst>
                <a:ext uri="{FF2B5EF4-FFF2-40B4-BE49-F238E27FC236}">
                  <a16:creationId xmlns:a16="http://schemas.microsoft.com/office/drawing/2014/main" id="{FEA4386D-E8CF-1A45-8AFD-BA52E4034AEE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2549" y="2986"/>
              <a:ext cx="608" cy="467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2 h 723"/>
                <a:gd name="T6" fmla="*/ 0 w 2532"/>
                <a:gd name="T7" fmla="*/ 2 h 723"/>
                <a:gd name="T8" fmla="*/ 0 w 2532"/>
                <a:gd name="T9" fmla="*/ 1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2000"/>
            </a:p>
          </p:txBody>
        </p:sp>
      </p:grpSp>
      <p:grpSp>
        <p:nvGrpSpPr>
          <p:cNvPr id="260" name="Group 175">
            <a:extLst>
              <a:ext uri="{FF2B5EF4-FFF2-40B4-BE49-F238E27FC236}">
                <a16:creationId xmlns:a16="http://schemas.microsoft.com/office/drawing/2014/main" id="{B6936DC6-44F7-CB40-83FE-8A8E8F6B6953}"/>
              </a:ext>
            </a:extLst>
          </p:cNvPr>
          <p:cNvGrpSpPr>
            <a:grpSpLocks/>
          </p:cNvGrpSpPr>
          <p:nvPr/>
        </p:nvGrpSpPr>
        <p:grpSpPr bwMode="auto">
          <a:xfrm>
            <a:off x="5020442" y="2413190"/>
            <a:ext cx="1123950" cy="862013"/>
            <a:chOff x="-44" y="1473"/>
            <a:chExt cx="981" cy="1105"/>
          </a:xfrm>
        </p:grpSpPr>
        <p:pic>
          <p:nvPicPr>
            <p:cNvPr id="261" name="Picture 176" descr="desktop_computer_stylized_medium">
              <a:extLst>
                <a:ext uri="{FF2B5EF4-FFF2-40B4-BE49-F238E27FC236}">
                  <a16:creationId xmlns:a16="http://schemas.microsoft.com/office/drawing/2014/main" id="{DD8A088B-92B7-C94B-A78B-C7EEF5CC928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62" name="Freeform 177">
              <a:extLst>
                <a:ext uri="{FF2B5EF4-FFF2-40B4-BE49-F238E27FC236}">
                  <a16:creationId xmlns:a16="http://schemas.microsoft.com/office/drawing/2014/main" id="{6BA9B84C-C884-674B-BC10-7591CA428A4B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 sz="2000"/>
            </a:p>
          </p:txBody>
        </p:sp>
      </p:grpSp>
      <p:grpSp>
        <p:nvGrpSpPr>
          <p:cNvPr id="263" name="Group 178">
            <a:extLst>
              <a:ext uri="{FF2B5EF4-FFF2-40B4-BE49-F238E27FC236}">
                <a16:creationId xmlns:a16="http://schemas.microsoft.com/office/drawing/2014/main" id="{CA75072E-ACB4-2742-82C6-C3324A921E2D}"/>
              </a:ext>
            </a:extLst>
          </p:cNvPr>
          <p:cNvGrpSpPr>
            <a:grpSpLocks/>
          </p:cNvGrpSpPr>
          <p:nvPr/>
        </p:nvGrpSpPr>
        <p:grpSpPr bwMode="auto">
          <a:xfrm>
            <a:off x="4961705" y="4219765"/>
            <a:ext cx="849312" cy="712788"/>
            <a:chOff x="-44" y="1473"/>
            <a:chExt cx="981" cy="1105"/>
          </a:xfrm>
        </p:grpSpPr>
        <p:pic>
          <p:nvPicPr>
            <p:cNvPr id="264" name="Picture 179" descr="desktop_computer_stylized_medium">
              <a:extLst>
                <a:ext uri="{FF2B5EF4-FFF2-40B4-BE49-F238E27FC236}">
                  <a16:creationId xmlns:a16="http://schemas.microsoft.com/office/drawing/2014/main" id="{00E678F0-099F-6844-9F36-4E5530807C4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65" name="Freeform 180">
              <a:extLst>
                <a:ext uri="{FF2B5EF4-FFF2-40B4-BE49-F238E27FC236}">
                  <a16:creationId xmlns:a16="http://schemas.microsoft.com/office/drawing/2014/main" id="{3F89BBB2-AF47-CE4F-8BCA-113B5761032B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 sz="2000"/>
            </a:p>
          </p:txBody>
        </p:sp>
      </p:grpSp>
      <p:grpSp>
        <p:nvGrpSpPr>
          <p:cNvPr id="266" name="Group 98">
            <a:extLst>
              <a:ext uri="{FF2B5EF4-FFF2-40B4-BE49-F238E27FC236}">
                <a16:creationId xmlns:a16="http://schemas.microsoft.com/office/drawing/2014/main" id="{A3DA2B28-D9C2-BC43-A42F-30A066AEF6C2}"/>
              </a:ext>
            </a:extLst>
          </p:cNvPr>
          <p:cNvGrpSpPr>
            <a:grpSpLocks/>
          </p:cNvGrpSpPr>
          <p:nvPr/>
        </p:nvGrpSpPr>
        <p:grpSpPr bwMode="auto">
          <a:xfrm>
            <a:off x="6357117" y="2089340"/>
            <a:ext cx="958850" cy="1276350"/>
            <a:chOff x="5806938" y="3011924"/>
            <a:chExt cx="347997" cy="396620"/>
          </a:xfrm>
        </p:grpSpPr>
        <p:pic>
          <p:nvPicPr>
            <p:cNvPr id="267" name="Picture 101" descr="fridge2.png">
              <a:extLst>
                <a:ext uri="{FF2B5EF4-FFF2-40B4-BE49-F238E27FC236}">
                  <a16:creationId xmlns:a16="http://schemas.microsoft.com/office/drawing/2014/main" id="{59D46EB5-E84A-B84C-A47E-A7F91543AE71}"/>
                </a:ext>
              </a:extLst>
            </p:cNvPr>
            <p:cNvPicPr>
              <a:picLocks noChangeAspect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906702" y="3071517"/>
              <a:ext cx="189578" cy="3370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68" name="Picture 1115" descr="antenna_stylized">
              <a:extLst>
                <a:ext uri="{FF2B5EF4-FFF2-40B4-BE49-F238E27FC236}">
                  <a16:creationId xmlns:a16="http://schemas.microsoft.com/office/drawing/2014/main" id="{8EEB311B-0E27-4240-8EBE-6A91CB84D83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806938" y="3011924"/>
              <a:ext cx="347997" cy="16755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81" name="Group 280">
            <a:extLst>
              <a:ext uri="{FF2B5EF4-FFF2-40B4-BE49-F238E27FC236}">
                <a16:creationId xmlns:a16="http://schemas.microsoft.com/office/drawing/2014/main" id="{37A8C1F2-8D7B-3045-B15A-5DB56AB82DFE}"/>
              </a:ext>
            </a:extLst>
          </p:cNvPr>
          <p:cNvGrpSpPr/>
          <p:nvPr/>
        </p:nvGrpSpPr>
        <p:grpSpPr>
          <a:xfrm>
            <a:off x="5059243" y="3529374"/>
            <a:ext cx="1192203" cy="583857"/>
            <a:chOff x="7493876" y="2774731"/>
            <a:chExt cx="1481958" cy="894622"/>
          </a:xfrm>
        </p:grpSpPr>
        <p:sp>
          <p:nvSpPr>
            <p:cNvPr id="282" name="Freeform 281">
              <a:extLst>
                <a:ext uri="{FF2B5EF4-FFF2-40B4-BE49-F238E27FC236}">
                  <a16:creationId xmlns:a16="http://schemas.microsoft.com/office/drawing/2014/main" id="{B49BEC54-DEA5-CA4E-B957-C65E2CEC65FA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283" name="Oval 282">
              <a:extLst>
                <a:ext uri="{FF2B5EF4-FFF2-40B4-BE49-F238E27FC236}">
                  <a16:creationId xmlns:a16="http://schemas.microsoft.com/office/drawing/2014/main" id="{0B80E2CA-F9B2-6349-BC4E-75B4DCD9E3AF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284" name="Group 283">
              <a:extLst>
                <a:ext uri="{FF2B5EF4-FFF2-40B4-BE49-F238E27FC236}">
                  <a16:creationId xmlns:a16="http://schemas.microsoft.com/office/drawing/2014/main" id="{C588090F-19FF-6E4C-84BC-12D7596DA014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285" name="Freeform 284">
                <a:extLst>
                  <a:ext uri="{FF2B5EF4-FFF2-40B4-BE49-F238E27FC236}">
                    <a16:creationId xmlns:a16="http://schemas.microsoft.com/office/drawing/2014/main" id="{BABB54BB-EBB6-9142-9753-E527BC1E9103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6" name="Freeform 285">
                <a:extLst>
                  <a:ext uri="{FF2B5EF4-FFF2-40B4-BE49-F238E27FC236}">
                    <a16:creationId xmlns:a16="http://schemas.microsoft.com/office/drawing/2014/main" id="{3E0E4E3B-AF65-094E-8217-883961A8DB2F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7" name="Freeform 286">
                <a:extLst>
                  <a:ext uri="{FF2B5EF4-FFF2-40B4-BE49-F238E27FC236}">
                    <a16:creationId xmlns:a16="http://schemas.microsoft.com/office/drawing/2014/main" id="{9546C5AA-74FA-3A42-86B2-47124A8C6E83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8" name="Freeform 287">
                <a:extLst>
                  <a:ext uri="{FF2B5EF4-FFF2-40B4-BE49-F238E27FC236}">
                    <a16:creationId xmlns:a16="http://schemas.microsoft.com/office/drawing/2014/main" id="{AF09D7B5-E321-AD40-818B-AD357E78BC2D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38975322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2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2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2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2" dur="500"/>
                                        <p:tgtEl>
                                          <p:spTgt spid="2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7" dur="500"/>
                                        <p:tgtEl>
                                          <p:spTgt spid="2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0" dur="500"/>
                                        <p:tgtEl>
                                          <p:spTgt spid="2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7" grpId="0"/>
      <p:bldP spid="227" grpId="0"/>
      <p:bldP spid="232" grpId="0" animBg="1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C89035B-463A-1E40-A130-AE9AA3E3766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Introduction: 1-</a:t>
            </a:r>
            <a:fld id="{C4204591-24BD-A542-B9D5-F8D8A88D2FEE}" type="slidenum">
              <a:rPr kumimoji="0" lang="en-US" sz="1100" b="0" i="0" u="none" strike="noStrike" kern="1200" cap="none" spc="0" normalizeH="0" baseline="0" noProof="0" smtClean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18</a:t>
            </a:fld>
            <a:endParaRPr kumimoji="0" 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lumMod val="50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11" name="Title 1">
            <a:extLst>
              <a:ext uri="{FF2B5EF4-FFF2-40B4-BE49-F238E27FC236}">
                <a16:creationId xmlns:a16="http://schemas.microsoft.com/office/drawing/2014/main" id="{C9770F09-EBB8-174E-A6FB-4752E1D9258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48710" y="273146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dirty="0">
                <a:ea typeface="ＭＳ Ｐゴシック" panose="020B0600070205080204" pitchFamily="34" charset="-128"/>
              </a:rPr>
              <a:t>Wireless access networks</a:t>
            </a:r>
            <a:endParaRPr lang="en-US" dirty="0"/>
          </a:p>
        </p:txBody>
      </p:sp>
      <p:sp>
        <p:nvSpPr>
          <p:cNvPr id="274" name="Rectangle 3">
            <a:extLst>
              <a:ext uri="{FF2B5EF4-FFF2-40B4-BE49-F238E27FC236}">
                <a16:creationId xmlns:a16="http://schemas.microsoft.com/office/drawing/2014/main" id="{C852E311-2B98-3D4D-B5CD-7B58FBE2D507}"/>
              </a:ext>
            </a:extLst>
          </p:cNvPr>
          <p:cNvSpPr txBox="1">
            <a:spLocks noChangeArrowheads="1"/>
          </p:cNvSpPr>
          <p:nvPr/>
        </p:nvSpPr>
        <p:spPr>
          <a:xfrm>
            <a:off x="889001" y="1174398"/>
            <a:ext cx="9379606" cy="1118669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en-US" altLang="en-US" dirty="0">
                <a:ea typeface="ＭＳ Ｐゴシック" panose="020B0600070205080204" pitchFamily="34" charset="-128"/>
              </a:rPr>
              <a:t>Shared </a:t>
            </a:r>
            <a:r>
              <a:rPr lang="en-US" altLang="en-US" i="1" dirty="0">
                <a:ea typeface="ＭＳ Ｐゴシック" panose="020B0600070205080204" pitchFamily="34" charset="-128"/>
              </a:rPr>
              <a:t>wireless</a:t>
            </a:r>
            <a:r>
              <a:rPr lang="en-US" altLang="en-US" dirty="0">
                <a:ea typeface="ＭＳ Ｐゴシック" panose="020B0600070205080204" pitchFamily="34" charset="-128"/>
              </a:rPr>
              <a:t> access network connects end system to router</a:t>
            </a:r>
          </a:p>
          <a:p>
            <a:pPr marL="339725" indent="-225425"/>
            <a:r>
              <a:rPr lang="en-US" altLang="en-US" sz="2400" dirty="0">
                <a:ea typeface="Arial" panose="020B0604020202020204" pitchFamily="34" charset="0"/>
              </a:rPr>
              <a:t>via base station aka </a:t>
            </a:r>
            <a:r>
              <a:rPr lang="en-US" altLang="en-US" sz="2400" dirty="0">
                <a:ea typeface="ＭＳ Ｐゴシック" panose="020B0600070205080204" pitchFamily="34" charset="-128"/>
              </a:rPr>
              <a:t>“</a:t>
            </a:r>
            <a:r>
              <a:rPr lang="en-US" altLang="ja-JP" sz="2400" dirty="0">
                <a:ea typeface="ＭＳ Ｐゴシック" panose="020B0600070205080204" pitchFamily="34" charset="-128"/>
              </a:rPr>
              <a:t>access point”</a:t>
            </a:r>
            <a:endParaRPr lang="en-US" altLang="en-US" sz="2400" dirty="0">
              <a:ea typeface="Arial" panose="020B0604020202020204" pitchFamily="34" charset="0"/>
            </a:endParaRPr>
          </a:p>
        </p:txBody>
      </p:sp>
      <p:sp>
        <p:nvSpPr>
          <p:cNvPr id="275" name="Rectangle 3">
            <a:extLst>
              <a:ext uri="{FF2B5EF4-FFF2-40B4-BE49-F238E27FC236}">
                <a16:creationId xmlns:a16="http://schemas.microsoft.com/office/drawing/2014/main" id="{507B7289-7AEE-9442-86FC-7846C9A20E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8711" y="2383154"/>
            <a:ext cx="4720964" cy="311860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682625" indent="-225425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itchFamily="2" charset="2"/>
              <a:buNone/>
            </a:pPr>
            <a:r>
              <a:rPr lang="en-US" altLang="en-US" sz="2800" dirty="0">
                <a:solidFill>
                  <a:srgbClr val="CC0000"/>
                </a:solidFill>
                <a:latin typeface="+mn-lt"/>
              </a:rPr>
              <a:t>Wireless local area networks </a:t>
            </a:r>
            <a:r>
              <a:rPr lang="en-US" altLang="en-US" sz="2000" dirty="0">
                <a:solidFill>
                  <a:srgbClr val="CC0000"/>
                </a:solidFill>
                <a:latin typeface="+mn-lt"/>
              </a:rPr>
              <a:t>(WLANs)</a:t>
            </a:r>
          </a:p>
          <a:p>
            <a:pPr marL="342900" lvl="1" indent="-260350" eaLnBrk="1" hangingPunct="1">
              <a:lnSpc>
                <a:spcPct val="90000"/>
              </a:lnSpc>
              <a:spcBef>
                <a:spcPct val="20000"/>
              </a:spcBef>
              <a:buClr>
                <a:srgbClr val="000099"/>
              </a:buClr>
              <a:buFont typeface="Wingdings" pitchFamily="2" charset="2"/>
              <a:buChar char="§"/>
            </a:pPr>
            <a:r>
              <a:rPr lang="en-US" altLang="en-US" dirty="0">
                <a:latin typeface="+mn-lt"/>
              </a:rPr>
              <a:t>typically within or around building (~100 ft)</a:t>
            </a:r>
          </a:p>
          <a:p>
            <a:pPr marL="342900" lvl="1" indent="-260350" eaLnBrk="1" hangingPunct="1">
              <a:lnSpc>
                <a:spcPct val="90000"/>
              </a:lnSpc>
              <a:spcBef>
                <a:spcPct val="20000"/>
              </a:spcBef>
              <a:buClr>
                <a:srgbClr val="000099"/>
              </a:buClr>
              <a:buFont typeface="Wingdings" pitchFamily="2" charset="2"/>
              <a:buChar char="§"/>
            </a:pPr>
            <a:r>
              <a:rPr lang="en-US" altLang="en-US" dirty="0">
                <a:latin typeface="+mn-lt"/>
              </a:rPr>
              <a:t>802.11b/g/n (</a:t>
            </a:r>
            <a:r>
              <a:rPr lang="en-US" altLang="en-US" dirty="0" err="1">
                <a:latin typeface="+mn-lt"/>
              </a:rPr>
              <a:t>WiFi</a:t>
            </a:r>
            <a:r>
              <a:rPr lang="en-US" altLang="en-US" dirty="0">
                <a:latin typeface="+mn-lt"/>
              </a:rPr>
              <a:t>): 11, 54, 450 Mbps transmission rate</a:t>
            </a:r>
          </a:p>
        </p:txBody>
      </p:sp>
      <p:grpSp>
        <p:nvGrpSpPr>
          <p:cNvPr id="276" name="Group 85">
            <a:extLst>
              <a:ext uri="{FF2B5EF4-FFF2-40B4-BE49-F238E27FC236}">
                <a16:creationId xmlns:a16="http://schemas.microsoft.com/office/drawing/2014/main" id="{1E5C1FB4-96B5-1549-9EA9-C4C877601D41}"/>
              </a:ext>
            </a:extLst>
          </p:cNvPr>
          <p:cNvGrpSpPr>
            <a:grpSpLocks/>
          </p:cNvGrpSpPr>
          <p:nvPr/>
        </p:nvGrpSpPr>
        <p:grpSpPr bwMode="auto">
          <a:xfrm>
            <a:off x="1457197" y="4740844"/>
            <a:ext cx="2487613" cy="1562100"/>
            <a:chOff x="2889" y="1631"/>
            <a:chExt cx="980" cy="743"/>
          </a:xfrm>
        </p:grpSpPr>
        <p:sp>
          <p:nvSpPr>
            <p:cNvPr id="277" name="Rectangle 86">
              <a:extLst>
                <a:ext uri="{FF2B5EF4-FFF2-40B4-BE49-F238E27FC236}">
                  <a16:creationId xmlns:a16="http://schemas.microsoft.com/office/drawing/2014/main" id="{0DEDFA50-4D81-5044-AECD-5FA9C81530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46" y="1841"/>
              <a:ext cx="663" cy="533"/>
            </a:xfrm>
            <a:prstGeom prst="rect">
              <a:avLst/>
            </a:prstGeom>
            <a:solidFill>
              <a:srgbClr val="9CDF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278" name="AutoShape 87">
              <a:extLst>
                <a:ext uri="{FF2B5EF4-FFF2-40B4-BE49-F238E27FC236}">
                  <a16:creationId xmlns:a16="http://schemas.microsoft.com/office/drawing/2014/main" id="{F3166EDD-1642-CE42-8A80-905D2B2FC1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89" y="1631"/>
              <a:ext cx="980" cy="253"/>
            </a:xfrm>
            <a:prstGeom prst="triangle">
              <a:avLst>
                <a:gd name="adj" fmla="val 50000"/>
              </a:avLst>
            </a:prstGeom>
            <a:solidFill>
              <a:srgbClr val="9CDF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/>
              <a:endParaRPr lang="en-US" altLang="en-US">
                <a:solidFill>
                  <a:srgbClr val="00CCFF"/>
                </a:solidFill>
              </a:endParaRPr>
            </a:p>
          </p:txBody>
        </p:sp>
      </p:grpSp>
      <p:sp>
        <p:nvSpPr>
          <p:cNvPr id="279" name="Line 110">
            <a:extLst>
              <a:ext uri="{FF2B5EF4-FFF2-40B4-BE49-F238E27FC236}">
                <a16:creationId xmlns:a16="http://schemas.microsoft.com/office/drawing/2014/main" id="{D363724C-D4D5-AE42-B0EB-49CDF8565AE2}"/>
              </a:ext>
            </a:extLst>
          </p:cNvPr>
          <p:cNvSpPr>
            <a:spLocks noChangeShapeType="1"/>
          </p:cNvSpPr>
          <p:nvPr/>
        </p:nvSpPr>
        <p:spPr bwMode="auto">
          <a:xfrm>
            <a:off x="3123661" y="6082085"/>
            <a:ext cx="934073" cy="3964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80" name="Line 116">
            <a:extLst>
              <a:ext uri="{FF2B5EF4-FFF2-40B4-BE49-F238E27FC236}">
                <a16:creationId xmlns:a16="http://schemas.microsoft.com/office/drawing/2014/main" id="{C737A2C2-F349-534E-8E7F-DEE682F91C6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501772" y="6010844"/>
            <a:ext cx="287338" cy="47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383" name="Group 246">
            <a:extLst>
              <a:ext uri="{FF2B5EF4-FFF2-40B4-BE49-F238E27FC236}">
                <a16:creationId xmlns:a16="http://schemas.microsoft.com/office/drawing/2014/main" id="{30E16050-D356-0644-BE98-F9013447D0E9}"/>
              </a:ext>
            </a:extLst>
          </p:cNvPr>
          <p:cNvGrpSpPr>
            <a:grpSpLocks/>
          </p:cNvGrpSpPr>
          <p:nvPr/>
        </p:nvGrpSpPr>
        <p:grpSpPr bwMode="auto">
          <a:xfrm>
            <a:off x="2025522" y="5620319"/>
            <a:ext cx="863600" cy="588962"/>
            <a:chOff x="2967" y="478"/>
            <a:chExt cx="788" cy="625"/>
          </a:xfrm>
        </p:grpSpPr>
        <p:pic>
          <p:nvPicPr>
            <p:cNvPr id="384" name="Picture 247" descr="access_point_stylized_small">
              <a:extLst>
                <a:ext uri="{FF2B5EF4-FFF2-40B4-BE49-F238E27FC236}">
                  <a16:creationId xmlns:a16="http://schemas.microsoft.com/office/drawing/2014/main" id="{38317097-25CA-3444-BCBF-133874013AD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12" y="559"/>
              <a:ext cx="576" cy="5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85" name="Picture 248" descr="antenna_radiation_stylized">
              <a:extLst>
                <a:ext uri="{FF2B5EF4-FFF2-40B4-BE49-F238E27FC236}">
                  <a16:creationId xmlns:a16="http://schemas.microsoft.com/office/drawing/2014/main" id="{9B8610E4-100E-B349-B08F-C4E646F5387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67" y="478"/>
              <a:ext cx="788" cy="1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386" name="Group 390">
            <a:extLst>
              <a:ext uri="{FF2B5EF4-FFF2-40B4-BE49-F238E27FC236}">
                <a16:creationId xmlns:a16="http://schemas.microsoft.com/office/drawing/2014/main" id="{FAAA55DA-ADE3-E443-841D-CDBF9B4C27F7}"/>
              </a:ext>
            </a:extLst>
          </p:cNvPr>
          <p:cNvGrpSpPr>
            <a:grpSpLocks/>
          </p:cNvGrpSpPr>
          <p:nvPr/>
        </p:nvGrpSpPr>
        <p:grpSpPr bwMode="auto">
          <a:xfrm>
            <a:off x="1939797" y="4851969"/>
            <a:ext cx="757238" cy="682625"/>
            <a:chOff x="877" y="1008"/>
            <a:chExt cx="2747" cy="2591"/>
          </a:xfrm>
        </p:grpSpPr>
        <p:pic>
          <p:nvPicPr>
            <p:cNvPr id="387" name="Picture 391" descr="antenna_stylized">
              <a:extLst>
                <a:ext uri="{FF2B5EF4-FFF2-40B4-BE49-F238E27FC236}">
                  <a16:creationId xmlns:a16="http://schemas.microsoft.com/office/drawing/2014/main" id="{1DEF40AC-79A6-904A-A606-A1BAF512D02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7" y="1008"/>
              <a:ext cx="2725" cy="14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88" name="Picture 392" descr="laptop_keyboard">
              <a:extLst>
                <a:ext uri="{FF2B5EF4-FFF2-40B4-BE49-F238E27FC236}">
                  <a16:creationId xmlns:a16="http://schemas.microsoft.com/office/drawing/2014/main" id="{54169649-35A6-144B-A18B-136B61B7219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1009" y="2586"/>
              <a:ext cx="2245" cy="10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89" name="Freeform 393">
              <a:extLst>
                <a:ext uri="{FF2B5EF4-FFF2-40B4-BE49-F238E27FC236}">
                  <a16:creationId xmlns:a16="http://schemas.microsoft.com/office/drawing/2014/main" id="{1334E773-93FF-1842-83E0-85D95285109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3" y="1603"/>
              <a:ext cx="1807" cy="1322"/>
            </a:xfrm>
            <a:custGeom>
              <a:avLst/>
              <a:gdLst>
                <a:gd name="T0" fmla="*/ 1 w 2982"/>
                <a:gd name="T1" fmla="*/ 0 h 2442"/>
                <a:gd name="T2" fmla="*/ 0 w 2982"/>
                <a:gd name="T3" fmla="*/ 1 h 2442"/>
                <a:gd name="T4" fmla="*/ 2 w 2982"/>
                <a:gd name="T5" fmla="*/ 1 h 2442"/>
                <a:gd name="T6" fmla="*/ 2 w 2982"/>
                <a:gd name="T7" fmla="*/ 1 h 2442"/>
                <a:gd name="T8" fmla="*/ 1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390" name="Picture 394" descr="screen">
              <a:extLst>
                <a:ext uri="{FF2B5EF4-FFF2-40B4-BE49-F238E27FC236}">
                  <a16:creationId xmlns:a16="http://schemas.microsoft.com/office/drawing/2014/main" id="{2EE963A1-67D0-6C4D-B557-6D983D06492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842" y="1637"/>
              <a:ext cx="1642" cy="12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91" name="Freeform 395">
              <a:extLst>
                <a:ext uri="{FF2B5EF4-FFF2-40B4-BE49-F238E27FC236}">
                  <a16:creationId xmlns:a16="http://schemas.microsoft.com/office/drawing/2014/main" id="{4490769E-9EE9-744B-8B95-4D0EA5E2CB9F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2" y="1564"/>
              <a:ext cx="1531" cy="246"/>
            </a:xfrm>
            <a:custGeom>
              <a:avLst/>
              <a:gdLst>
                <a:gd name="T0" fmla="*/ 1 w 2528"/>
                <a:gd name="T1" fmla="*/ 0 h 455"/>
                <a:gd name="T2" fmla="*/ 2 w 2528"/>
                <a:gd name="T3" fmla="*/ 1 h 455"/>
                <a:gd name="T4" fmla="*/ 2 w 2528"/>
                <a:gd name="T5" fmla="*/ 1 h 455"/>
                <a:gd name="T6" fmla="*/ 0 w 2528"/>
                <a:gd name="T7" fmla="*/ 1 h 455"/>
                <a:gd name="T8" fmla="*/ 1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" name="Freeform 396">
              <a:extLst>
                <a:ext uri="{FF2B5EF4-FFF2-40B4-BE49-F238E27FC236}">
                  <a16:creationId xmlns:a16="http://schemas.microsoft.com/office/drawing/2014/main" id="{86B549E5-F6AB-0243-8BA4-02E6A5C61FA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7" y="1562"/>
              <a:ext cx="425" cy="1024"/>
            </a:xfrm>
            <a:custGeom>
              <a:avLst/>
              <a:gdLst>
                <a:gd name="T0" fmla="*/ 1 w 702"/>
                <a:gd name="T1" fmla="*/ 0 h 1893"/>
                <a:gd name="T2" fmla="*/ 0 w 702"/>
                <a:gd name="T3" fmla="*/ 1 h 1893"/>
                <a:gd name="T4" fmla="*/ 1 w 702"/>
                <a:gd name="T5" fmla="*/ 1 h 1893"/>
                <a:gd name="T6" fmla="*/ 1 w 702"/>
                <a:gd name="T7" fmla="*/ 1 h 1893"/>
                <a:gd name="T8" fmla="*/ 1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" name="Freeform 397">
              <a:extLst>
                <a:ext uri="{FF2B5EF4-FFF2-40B4-BE49-F238E27FC236}">
                  <a16:creationId xmlns:a16="http://schemas.microsoft.com/office/drawing/2014/main" id="{2158DB92-5A91-F54B-89BD-22C15347A39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4" y="1745"/>
              <a:ext cx="458" cy="1182"/>
            </a:xfrm>
            <a:custGeom>
              <a:avLst/>
              <a:gdLst>
                <a:gd name="T0" fmla="*/ 1 w 756"/>
                <a:gd name="T1" fmla="*/ 0 h 2184"/>
                <a:gd name="T2" fmla="*/ 1 w 756"/>
                <a:gd name="T3" fmla="*/ 1 h 2184"/>
                <a:gd name="T4" fmla="*/ 0 w 756"/>
                <a:gd name="T5" fmla="*/ 1 h 2184"/>
                <a:gd name="T6" fmla="*/ 1 w 756"/>
                <a:gd name="T7" fmla="*/ 1 h 2184"/>
                <a:gd name="T8" fmla="*/ 1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" name="Freeform 398">
              <a:extLst>
                <a:ext uri="{FF2B5EF4-FFF2-40B4-BE49-F238E27FC236}">
                  <a16:creationId xmlns:a16="http://schemas.microsoft.com/office/drawing/2014/main" id="{064AA7AE-552D-FC4B-AB18-43DD23E76E1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2" y="2534"/>
              <a:ext cx="1680" cy="399"/>
            </a:xfrm>
            <a:custGeom>
              <a:avLst/>
              <a:gdLst>
                <a:gd name="T0" fmla="*/ 1 w 2773"/>
                <a:gd name="T1" fmla="*/ 0 h 738"/>
                <a:gd name="T2" fmla="*/ 0 w 2773"/>
                <a:gd name="T3" fmla="*/ 1 h 738"/>
                <a:gd name="T4" fmla="*/ 2 w 2773"/>
                <a:gd name="T5" fmla="*/ 1 h 738"/>
                <a:gd name="T6" fmla="*/ 2 w 2773"/>
                <a:gd name="T7" fmla="*/ 1 h 738"/>
                <a:gd name="T8" fmla="*/ 1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" name="Freeform 399">
              <a:extLst>
                <a:ext uri="{FF2B5EF4-FFF2-40B4-BE49-F238E27FC236}">
                  <a16:creationId xmlns:a16="http://schemas.microsoft.com/office/drawing/2014/main" id="{B109158B-A820-0C43-A7F4-AD2D27EBF21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5" y="1755"/>
              <a:ext cx="429" cy="1187"/>
            </a:xfrm>
            <a:custGeom>
              <a:avLst/>
              <a:gdLst>
                <a:gd name="T0" fmla="*/ 2 w 637"/>
                <a:gd name="T1" fmla="*/ 0 h 1659"/>
                <a:gd name="T2" fmla="*/ 2 w 637"/>
                <a:gd name="T3" fmla="*/ 0 h 1659"/>
                <a:gd name="T4" fmla="*/ 1 w 637"/>
                <a:gd name="T5" fmla="*/ 15 h 1659"/>
                <a:gd name="T6" fmla="*/ 0 w 637"/>
                <a:gd name="T7" fmla="*/ 15 h 1659"/>
                <a:gd name="T8" fmla="*/ 2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2" name="Freeform 400">
              <a:extLst>
                <a:ext uri="{FF2B5EF4-FFF2-40B4-BE49-F238E27FC236}">
                  <a16:creationId xmlns:a16="http://schemas.microsoft.com/office/drawing/2014/main" id="{2B4B0633-4E89-864D-99B5-B369ABA21EF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4" y="2587"/>
              <a:ext cx="1494" cy="394"/>
            </a:xfrm>
            <a:custGeom>
              <a:avLst/>
              <a:gdLst>
                <a:gd name="T0" fmla="*/ 0 w 2216"/>
                <a:gd name="T1" fmla="*/ 0 h 550"/>
                <a:gd name="T2" fmla="*/ 1 w 2216"/>
                <a:gd name="T3" fmla="*/ 1 h 550"/>
                <a:gd name="T4" fmla="*/ 9 w 2216"/>
                <a:gd name="T5" fmla="*/ 5 h 550"/>
                <a:gd name="T6" fmla="*/ 9 w 2216"/>
                <a:gd name="T7" fmla="*/ 4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413" name="Group 401">
              <a:extLst>
                <a:ext uri="{FF2B5EF4-FFF2-40B4-BE49-F238E27FC236}">
                  <a16:creationId xmlns:a16="http://schemas.microsoft.com/office/drawing/2014/main" id="{D30B7833-DC10-DB4C-891B-956E992BBA0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09" y="3008"/>
              <a:ext cx="507" cy="234"/>
              <a:chOff x="1740" y="2642"/>
              <a:chExt cx="752" cy="327"/>
            </a:xfrm>
          </p:grpSpPr>
          <p:sp>
            <p:nvSpPr>
              <p:cNvPr id="428" name="Freeform 402">
                <a:extLst>
                  <a:ext uri="{FF2B5EF4-FFF2-40B4-BE49-F238E27FC236}">
                    <a16:creationId xmlns:a16="http://schemas.microsoft.com/office/drawing/2014/main" id="{2A2DF47F-482A-4C4B-8F26-E682B9C84C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9" name="Freeform 403">
                <a:extLst>
                  <a:ext uri="{FF2B5EF4-FFF2-40B4-BE49-F238E27FC236}">
                    <a16:creationId xmlns:a16="http://schemas.microsoft.com/office/drawing/2014/main" id="{D89B427F-55D6-7F48-A040-E93E341821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0" name="Freeform 404">
                <a:extLst>
                  <a:ext uri="{FF2B5EF4-FFF2-40B4-BE49-F238E27FC236}">
                    <a16:creationId xmlns:a16="http://schemas.microsoft.com/office/drawing/2014/main" id="{B8497482-C311-8A49-8EA0-97A9755C84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" name="Freeform 405">
                <a:extLst>
                  <a:ext uri="{FF2B5EF4-FFF2-40B4-BE49-F238E27FC236}">
                    <a16:creationId xmlns:a16="http://schemas.microsoft.com/office/drawing/2014/main" id="{79ECED84-E4CB-694E-A50E-9D06939B3F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" name="Freeform 406">
                <a:extLst>
                  <a:ext uri="{FF2B5EF4-FFF2-40B4-BE49-F238E27FC236}">
                    <a16:creationId xmlns:a16="http://schemas.microsoft.com/office/drawing/2014/main" id="{80C19383-6CF7-544E-AD91-DC62824CFF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" name="Freeform 407">
                <a:extLst>
                  <a:ext uri="{FF2B5EF4-FFF2-40B4-BE49-F238E27FC236}">
                    <a16:creationId xmlns:a16="http://schemas.microsoft.com/office/drawing/2014/main" id="{694FEF7D-90AA-B64C-B271-895E860B0F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414" name="Freeform 408">
              <a:extLst>
                <a:ext uri="{FF2B5EF4-FFF2-40B4-BE49-F238E27FC236}">
                  <a16:creationId xmlns:a16="http://schemas.microsoft.com/office/drawing/2014/main" id="{FCA32457-04CE-CC41-86F1-43D4958F94D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7" y="3043"/>
              <a:ext cx="614" cy="514"/>
            </a:xfrm>
            <a:custGeom>
              <a:avLst/>
              <a:gdLst>
                <a:gd name="T0" fmla="*/ 1 w 990"/>
                <a:gd name="T1" fmla="*/ 2 h 792"/>
                <a:gd name="T2" fmla="*/ 1 w 990"/>
                <a:gd name="T3" fmla="*/ 0 h 792"/>
                <a:gd name="T4" fmla="*/ 1 w 990"/>
                <a:gd name="T5" fmla="*/ 1 h 792"/>
                <a:gd name="T6" fmla="*/ 0 w 990"/>
                <a:gd name="T7" fmla="*/ 2 h 792"/>
                <a:gd name="T8" fmla="*/ 1 w 990"/>
                <a:gd name="T9" fmla="*/ 2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5" name="Freeform 409">
              <a:extLst>
                <a:ext uri="{FF2B5EF4-FFF2-40B4-BE49-F238E27FC236}">
                  <a16:creationId xmlns:a16="http://schemas.microsoft.com/office/drawing/2014/main" id="{A9D5B70C-2017-CC4E-8B0F-6BF50D56D48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0" y="3084"/>
              <a:ext cx="1571" cy="469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4 w 2532"/>
                <a:gd name="T5" fmla="*/ 2 h 723"/>
                <a:gd name="T6" fmla="*/ 4 w 2532"/>
                <a:gd name="T7" fmla="*/ 2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6" name="Freeform 410">
              <a:extLst>
                <a:ext uri="{FF2B5EF4-FFF2-40B4-BE49-F238E27FC236}">
                  <a16:creationId xmlns:a16="http://schemas.microsoft.com/office/drawing/2014/main" id="{8E9EA5E7-2B72-5945-B81D-B56209A4BD9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1" y="2998"/>
              <a:ext cx="17" cy="95"/>
            </a:xfrm>
            <a:custGeom>
              <a:avLst/>
              <a:gdLst>
                <a:gd name="T0" fmla="*/ 1 w 26"/>
                <a:gd name="T1" fmla="*/ 1 h 147"/>
                <a:gd name="T2" fmla="*/ 1 w 26"/>
                <a:gd name="T3" fmla="*/ 1 h 147"/>
                <a:gd name="T4" fmla="*/ 0 w 26"/>
                <a:gd name="T5" fmla="*/ 1 h 147"/>
                <a:gd name="T6" fmla="*/ 1 w 26"/>
                <a:gd name="T7" fmla="*/ 0 h 147"/>
                <a:gd name="T8" fmla="*/ 1 w 26"/>
                <a:gd name="T9" fmla="*/ 1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7" name="Freeform 411">
              <a:extLst>
                <a:ext uri="{FF2B5EF4-FFF2-40B4-BE49-F238E27FC236}">
                  <a16:creationId xmlns:a16="http://schemas.microsoft.com/office/drawing/2014/main" id="{3086408F-FB97-0342-9DF4-2F6CEF480A4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2" y="2611"/>
              <a:ext cx="730" cy="393"/>
            </a:xfrm>
            <a:custGeom>
              <a:avLst/>
              <a:gdLst>
                <a:gd name="T0" fmla="*/ 1 w 1176"/>
                <a:gd name="T1" fmla="*/ 0 h 606"/>
                <a:gd name="T2" fmla="*/ 0 w 1176"/>
                <a:gd name="T3" fmla="*/ 1 h 606"/>
                <a:gd name="T4" fmla="*/ 1 w 1176"/>
                <a:gd name="T5" fmla="*/ 1 h 606"/>
                <a:gd name="T6" fmla="*/ 1 w 1176"/>
                <a:gd name="T7" fmla="*/ 1 h 606"/>
                <a:gd name="T8" fmla="*/ 1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8" name="Freeform 412">
              <a:extLst>
                <a:ext uri="{FF2B5EF4-FFF2-40B4-BE49-F238E27FC236}">
                  <a16:creationId xmlns:a16="http://schemas.microsoft.com/office/drawing/2014/main" id="{A65312A3-A823-6847-AFEB-6B5C6CF2DAA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1" y="3018"/>
              <a:ext cx="1490" cy="451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1 w 2532"/>
                <a:gd name="T5" fmla="*/ 1 h 723"/>
                <a:gd name="T6" fmla="*/ 1 w 2532"/>
                <a:gd name="T7" fmla="*/ 1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7" name="Freeform 413">
              <a:extLst>
                <a:ext uri="{FF2B5EF4-FFF2-40B4-BE49-F238E27FC236}">
                  <a16:creationId xmlns:a16="http://schemas.microsoft.com/office/drawing/2014/main" id="{01CB1475-1200-8E4F-A96B-22BBF439F5B9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2549" y="2986"/>
              <a:ext cx="608" cy="467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2 h 723"/>
                <a:gd name="T6" fmla="*/ 0 w 2532"/>
                <a:gd name="T7" fmla="*/ 2 h 723"/>
                <a:gd name="T8" fmla="*/ 0 w 2532"/>
                <a:gd name="T9" fmla="*/ 1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494" name="Text Box 446">
            <a:extLst>
              <a:ext uri="{FF2B5EF4-FFF2-40B4-BE49-F238E27FC236}">
                <a16:creationId xmlns:a16="http://schemas.microsoft.com/office/drawing/2014/main" id="{77B0C617-629A-E847-826F-89D4A80DBAF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690431" y="6037217"/>
            <a:ext cx="12128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800" i="1" dirty="0">
                <a:latin typeface="+mn-lt"/>
              </a:rPr>
              <a:t>to Internet</a:t>
            </a:r>
          </a:p>
        </p:txBody>
      </p:sp>
      <p:grpSp>
        <p:nvGrpSpPr>
          <p:cNvPr id="496" name="Group 114">
            <a:extLst>
              <a:ext uri="{FF2B5EF4-FFF2-40B4-BE49-F238E27FC236}">
                <a16:creationId xmlns:a16="http://schemas.microsoft.com/office/drawing/2014/main" id="{B6E0C4FE-F286-644F-BAC2-A1DC8618FFCA}"/>
              </a:ext>
            </a:extLst>
          </p:cNvPr>
          <p:cNvGrpSpPr>
            <a:grpSpLocks/>
          </p:cNvGrpSpPr>
          <p:nvPr/>
        </p:nvGrpSpPr>
        <p:grpSpPr bwMode="auto">
          <a:xfrm>
            <a:off x="2828797" y="4912294"/>
            <a:ext cx="636588" cy="879475"/>
            <a:chOff x="5806938" y="3011924"/>
            <a:chExt cx="347997" cy="396620"/>
          </a:xfrm>
        </p:grpSpPr>
        <p:pic>
          <p:nvPicPr>
            <p:cNvPr id="497" name="Picture 117" descr="fridge2.png">
              <a:extLst>
                <a:ext uri="{FF2B5EF4-FFF2-40B4-BE49-F238E27FC236}">
                  <a16:creationId xmlns:a16="http://schemas.microsoft.com/office/drawing/2014/main" id="{092DD1DD-274C-5543-92C3-6F5EA0CEC254}"/>
                </a:ext>
              </a:extLst>
            </p:cNvPr>
            <p:cNvPicPr>
              <a:picLocks noChangeAspect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906702" y="3071517"/>
              <a:ext cx="189578" cy="3370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98" name="Picture 1115" descr="antenna_stylized">
              <a:extLst>
                <a:ext uri="{FF2B5EF4-FFF2-40B4-BE49-F238E27FC236}">
                  <a16:creationId xmlns:a16="http://schemas.microsoft.com/office/drawing/2014/main" id="{77E3B796-99C6-C544-AF7A-E6CF22C59D3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806938" y="3011924"/>
              <a:ext cx="347997" cy="16755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520" name="Group 519">
            <a:extLst>
              <a:ext uri="{FF2B5EF4-FFF2-40B4-BE49-F238E27FC236}">
                <a16:creationId xmlns:a16="http://schemas.microsoft.com/office/drawing/2014/main" id="{A8AFD06E-51F7-BC46-9B65-24254676E3FB}"/>
              </a:ext>
            </a:extLst>
          </p:cNvPr>
          <p:cNvGrpSpPr/>
          <p:nvPr/>
        </p:nvGrpSpPr>
        <p:grpSpPr>
          <a:xfrm>
            <a:off x="2789999" y="5883655"/>
            <a:ext cx="686068" cy="362749"/>
            <a:chOff x="7493876" y="2774731"/>
            <a:chExt cx="1481958" cy="894622"/>
          </a:xfrm>
        </p:grpSpPr>
        <p:sp>
          <p:nvSpPr>
            <p:cNvPr id="521" name="Freeform 520">
              <a:extLst>
                <a:ext uri="{FF2B5EF4-FFF2-40B4-BE49-F238E27FC236}">
                  <a16:creationId xmlns:a16="http://schemas.microsoft.com/office/drawing/2014/main" id="{9B3AF3CF-631D-C049-AEC8-6B1A6454821B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522" name="Oval 521">
              <a:extLst>
                <a:ext uri="{FF2B5EF4-FFF2-40B4-BE49-F238E27FC236}">
                  <a16:creationId xmlns:a16="http://schemas.microsoft.com/office/drawing/2014/main" id="{52CF3104-11F0-AB47-A540-B9EEE075A821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523" name="Group 522">
              <a:extLst>
                <a:ext uri="{FF2B5EF4-FFF2-40B4-BE49-F238E27FC236}">
                  <a16:creationId xmlns:a16="http://schemas.microsoft.com/office/drawing/2014/main" id="{D6B1DC5D-1FB3-ED43-B200-16DCD1485E7D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24" name="Freeform 523">
                <a:extLst>
                  <a:ext uri="{FF2B5EF4-FFF2-40B4-BE49-F238E27FC236}">
                    <a16:creationId xmlns:a16="http://schemas.microsoft.com/office/drawing/2014/main" id="{6E2041D5-1650-8247-B5F1-4231E7A55247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25" name="Freeform 524">
                <a:extLst>
                  <a:ext uri="{FF2B5EF4-FFF2-40B4-BE49-F238E27FC236}">
                    <a16:creationId xmlns:a16="http://schemas.microsoft.com/office/drawing/2014/main" id="{6C9729AF-3D56-0B4F-99AF-A7E836867405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26" name="Freeform 525">
                <a:extLst>
                  <a:ext uri="{FF2B5EF4-FFF2-40B4-BE49-F238E27FC236}">
                    <a16:creationId xmlns:a16="http://schemas.microsoft.com/office/drawing/2014/main" id="{7958CA7E-67F5-574F-92F8-05C1E26C15B7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27" name="Freeform 526">
                <a:extLst>
                  <a:ext uri="{FF2B5EF4-FFF2-40B4-BE49-F238E27FC236}">
                    <a16:creationId xmlns:a16="http://schemas.microsoft.com/office/drawing/2014/main" id="{6460EEC5-0ECA-EF4B-8CD6-D1A9A4380519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2" name="Group 1">
            <a:extLst>
              <a:ext uri="{FF2B5EF4-FFF2-40B4-BE49-F238E27FC236}">
                <a16:creationId xmlns:a16="http://schemas.microsoft.com/office/drawing/2014/main" id="{0A10AE25-0B57-C546-B85A-8CA4E50124F9}"/>
              </a:ext>
            </a:extLst>
          </p:cNvPr>
          <p:cNvGrpSpPr/>
          <p:nvPr/>
        </p:nvGrpSpPr>
        <p:grpSpPr>
          <a:xfrm>
            <a:off x="6622327" y="1977830"/>
            <a:ext cx="5443549" cy="4198133"/>
            <a:chOff x="6622327" y="1977830"/>
            <a:chExt cx="5443549" cy="4198133"/>
          </a:xfrm>
        </p:grpSpPr>
        <p:sp>
          <p:nvSpPr>
            <p:cNvPr id="435" name="Freeform 84">
              <a:extLst>
                <a:ext uri="{FF2B5EF4-FFF2-40B4-BE49-F238E27FC236}">
                  <a16:creationId xmlns:a16="http://schemas.microsoft.com/office/drawing/2014/main" id="{9CDCB2CD-4EE3-8A41-9279-3F5B5ED7EA24}"/>
                </a:ext>
              </a:extLst>
            </p:cNvPr>
            <p:cNvSpPr>
              <a:spLocks/>
            </p:cNvSpPr>
            <p:nvPr/>
          </p:nvSpPr>
          <p:spPr bwMode="auto">
            <a:xfrm>
              <a:off x="6874928" y="4765952"/>
              <a:ext cx="2365994" cy="1410011"/>
            </a:xfrm>
            <a:custGeom>
              <a:avLst/>
              <a:gdLst>
                <a:gd name="T0" fmla="*/ 1388 w 1036"/>
                <a:gd name="T1" fmla="*/ 11 h 675"/>
                <a:gd name="T2" fmla="*/ 837 w 1036"/>
                <a:gd name="T3" fmla="*/ 53 h 675"/>
                <a:gd name="T4" fmla="*/ 442 w 1036"/>
                <a:gd name="T5" fmla="*/ 129 h 675"/>
                <a:gd name="T6" fmla="*/ 329 w 1036"/>
                <a:gd name="T7" fmla="*/ 229 h 675"/>
                <a:gd name="T8" fmla="*/ 45 w 1036"/>
                <a:gd name="T9" fmla="*/ 297 h 675"/>
                <a:gd name="T10" fmla="*/ 37 w 1036"/>
                <a:gd name="T11" fmla="*/ 459 h 675"/>
                <a:gd name="T12" fmla="*/ 282 w 1036"/>
                <a:gd name="T13" fmla="*/ 489 h 675"/>
                <a:gd name="T14" fmla="*/ 984 w 1036"/>
                <a:gd name="T15" fmla="*/ 489 h 675"/>
                <a:gd name="T16" fmla="*/ 1281 w 1036"/>
                <a:gd name="T17" fmla="*/ 555 h 675"/>
                <a:gd name="T18" fmla="*/ 1612 w 1036"/>
                <a:gd name="T19" fmla="*/ 657 h 675"/>
                <a:gd name="T20" fmla="*/ 1865 w 1036"/>
                <a:gd name="T21" fmla="*/ 661 h 675"/>
                <a:gd name="T22" fmla="*/ 2039 w 1036"/>
                <a:gd name="T23" fmla="*/ 603 h 675"/>
                <a:gd name="T24" fmla="*/ 2128 w 1036"/>
                <a:gd name="T25" fmla="*/ 445 h 675"/>
                <a:gd name="T26" fmla="*/ 2183 w 1036"/>
                <a:gd name="T27" fmla="*/ 291 h 675"/>
                <a:gd name="T28" fmla="*/ 2189 w 1036"/>
                <a:gd name="T29" fmla="*/ 107 h 675"/>
                <a:gd name="T30" fmla="*/ 2001 w 1036"/>
                <a:gd name="T31" fmla="*/ 17 h 675"/>
                <a:gd name="T32" fmla="*/ 1662 w 1036"/>
                <a:gd name="T33" fmla="*/ 3 h 675"/>
                <a:gd name="T34" fmla="*/ 1388 w 1036"/>
                <a:gd name="T35" fmla="*/ 11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9CDFF9"/>
            </a:solidFill>
            <a:ln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6" name="Line 93">
              <a:extLst>
                <a:ext uri="{FF2B5EF4-FFF2-40B4-BE49-F238E27FC236}">
                  <a16:creationId xmlns:a16="http://schemas.microsoft.com/office/drawing/2014/main" id="{6FDAE611-2E57-5A47-872E-E5E3B5F0E4E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360702" y="5771600"/>
              <a:ext cx="203294" cy="32537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pic>
          <p:nvPicPr>
            <p:cNvPr id="437" name="Picture 133" descr="car_icon_small">
              <a:extLst>
                <a:ext uri="{FF2B5EF4-FFF2-40B4-BE49-F238E27FC236}">
                  <a16:creationId xmlns:a16="http://schemas.microsoft.com/office/drawing/2014/main" id="{637721B2-956D-D641-840D-1562F36440B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427747" y="4780575"/>
              <a:ext cx="1157044" cy="22142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438" name="Group 134">
              <a:extLst>
                <a:ext uri="{FF2B5EF4-FFF2-40B4-BE49-F238E27FC236}">
                  <a16:creationId xmlns:a16="http://schemas.microsoft.com/office/drawing/2014/main" id="{0F7E2BCC-C8D7-BB4F-9192-511E9928609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435067" y="4550795"/>
              <a:ext cx="566627" cy="507604"/>
              <a:chOff x="2751" y="1851"/>
              <a:chExt cx="462" cy="478"/>
            </a:xfrm>
          </p:grpSpPr>
          <p:pic>
            <p:nvPicPr>
              <p:cNvPr id="492" name="Picture 135" descr="iphone_stylized_small">
                <a:extLst>
                  <a:ext uri="{FF2B5EF4-FFF2-40B4-BE49-F238E27FC236}">
                    <a16:creationId xmlns:a16="http://schemas.microsoft.com/office/drawing/2014/main" id="{D235C6D0-2907-324E-B167-1D284A7162D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1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928" y="1922"/>
                <a:ext cx="152" cy="4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493" name="Picture 136" descr="antenna_radiation_stylized">
                <a:extLst>
                  <a:ext uri="{FF2B5EF4-FFF2-40B4-BE49-F238E27FC236}">
                    <a16:creationId xmlns:a16="http://schemas.microsoft.com/office/drawing/2014/main" id="{28B99AF5-1D2E-3E41-B4BF-B68E85E0F0B4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51" y="1851"/>
                <a:ext cx="462" cy="1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439" name="Group 252">
              <a:extLst>
                <a:ext uri="{FF2B5EF4-FFF2-40B4-BE49-F238E27FC236}">
                  <a16:creationId xmlns:a16="http://schemas.microsoft.com/office/drawing/2014/main" id="{50E2A8EC-FB31-5641-8D7F-E159AC66442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044949" y="4943509"/>
              <a:ext cx="622858" cy="831384"/>
              <a:chOff x="742" y="2409"/>
              <a:chExt cx="576" cy="881"/>
            </a:xfrm>
          </p:grpSpPr>
          <p:grpSp>
            <p:nvGrpSpPr>
              <p:cNvPr id="474" name="Group 253">
                <a:extLst>
                  <a:ext uri="{FF2B5EF4-FFF2-40B4-BE49-F238E27FC236}">
                    <a16:creationId xmlns:a16="http://schemas.microsoft.com/office/drawing/2014/main" id="{C32350E9-2A70-3C4B-AF84-F993852C3FD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32" y="2643"/>
                <a:ext cx="376" cy="647"/>
                <a:chOff x="3130" y="3288"/>
                <a:chExt cx="410" cy="742"/>
              </a:xfrm>
            </p:grpSpPr>
            <p:sp>
              <p:nvSpPr>
                <p:cNvPr id="477" name="Line 270">
                  <a:extLst>
                    <a:ext uri="{FF2B5EF4-FFF2-40B4-BE49-F238E27FC236}">
                      <a16:creationId xmlns:a16="http://schemas.microsoft.com/office/drawing/2014/main" id="{8583BEF8-BEDA-F244-88A4-7F9104FF639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3130" y="3288"/>
                  <a:ext cx="205" cy="672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478" name="Line 271">
                  <a:extLst>
                    <a:ext uri="{FF2B5EF4-FFF2-40B4-BE49-F238E27FC236}">
                      <a16:creationId xmlns:a16="http://schemas.microsoft.com/office/drawing/2014/main" id="{851DA692-9982-CD45-B908-27C6FE3171F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335" y="3288"/>
                  <a:ext cx="205" cy="669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479" name="Line 272">
                  <a:extLst>
                    <a:ext uri="{FF2B5EF4-FFF2-40B4-BE49-F238E27FC236}">
                      <a16:creationId xmlns:a16="http://schemas.microsoft.com/office/drawing/2014/main" id="{0EDF8D44-8A7A-9A44-890A-50EFE9EAB98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130" y="3957"/>
                  <a:ext cx="205" cy="73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480" name="Line 273">
                  <a:extLst>
                    <a:ext uri="{FF2B5EF4-FFF2-40B4-BE49-F238E27FC236}">
                      <a16:creationId xmlns:a16="http://schemas.microsoft.com/office/drawing/2014/main" id="{7DA30A0E-02A3-004E-95E6-34261D127CE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3335" y="3957"/>
                  <a:ext cx="205" cy="73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481" name="Line 274">
                  <a:extLst>
                    <a:ext uri="{FF2B5EF4-FFF2-40B4-BE49-F238E27FC236}">
                      <a16:creationId xmlns:a16="http://schemas.microsoft.com/office/drawing/2014/main" id="{F656242D-4E39-AF46-854A-36BE29E1043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335" y="3303"/>
                  <a:ext cx="0" cy="727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482" name="Line 275">
                  <a:extLst>
                    <a:ext uri="{FF2B5EF4-FFF2-40B4-BE49-F238E27FC236}">
                      <a16:creationId xmlns:a16="http://schemas.microsoft.com/office/drawing/2014/main" id="{10AB3D00-F920-FF4C-8064-0CC634E57B1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130" y="3888"/>
                  <a:ext cx="205" cy="72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483" name="Line 276">
                  <a:extLst>
                    <a:ext uri="{FF2B5EF4-FFF2-40B4-BE49-F238E27FC236}">
                      <a16:creationId xmlns:a16="http://schemas.microsoft.com/office/drawing/2014/main" id="{183C87D5-A0A3-D349-9E9E-90CFF4AA1E3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 flipV="1">
                  <a:off x="3335" y="3888"/>
                  <a:ext cx="205" cy="69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484" name="Line 277">
                  <a:extLst>
                    <a:ext uri="{FF2B5EF4-FFF2-40B4-BE49-F238E27FC236}">
                      <a16:creationId xmlns:a16="http://schemas.microsoft.com/office/drawing/2014/main" id="{DE4F5680-31BA-7D4A-9D85-201D7A1790D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17" y="3668"/>
                  <a:ext cx="118" cy="55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485" name="Line 278">
                  <a:extLst>
                    <a:ext uri="{FF2B5EF4-FFF2-40B4-BE49-F238E27FC236}">
                      <a16:creationId xmlns:a16="http://schemas.microsoft.com/office/drawing/2014/main" id="{CA71A0A2-238B-6D4B-AC81-BCE2F78CD6B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668"/>
                  <a:ext cx="124" cy="55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486" name="Line 279">
                  <a:extLst>
                    <a:ext uri="{FF2B5EF4-FFF2-40B4-BE49-F238E27FC236}">
                      <a16:creationId xmlns:a16="http://schemas.microsoft.com/office/drawing/2014/main" id="{6FCF58F0-3A90-0543-85ED-923CE620E00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178" y="3766"/>
                  <a:ext cx="152" cy="75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487" name="Line 280">
                  <a:extLst>
                    <a:ext uri="{FF2B5EF4-FFF2-40B4-BE49-F238E27FC236}">
                      <a16:creationId xmlns:a16="http://schemas.microsoft.com/office/drawing/2014/main" id="{FB6B6298-E1B6-CD4D-909E-E331723D8BE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781"/>
                  <a:ext cx="153" cy="66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488" name="Line 281">
                  <a:extLst>
                    <a:ext uri="{FF2B5EF4-FFF2-40B4-BE49-F238E27FC236}">
                      <a16:creationId xmlns:a16="http://schemas.microsoft.com/office/drawing/2014/main" id="{67EB7EA1-CA9C-3F43-BF34-9263C9C642E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567"/>
                  <a:ext cx="78" cy="27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489" name="Line 282">
                  <a:extLst>
                    <a:ext uri="{FF2B5EF4-FFF2-40B4-BE49-F238E27FC236}">
                      <a16:creationId xmlns:a16="http://schemas.microsoft.com/office/drawing/2014/main" id="{EDF8C0D4-1D23-FC49-888E-6E37A464090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428"/>
                  <a:ext cx="49" cy="21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490" name="Line 283">
                  <a:extLst>
                    <a:ext uri="{FF2B5EF4-FFF2-40B4-BE49-F238E27FC236}">
                      <a16:creationId xmlns:a16="http://schemas.microsoft.com/office/drawing/2014/main" id="{67F7C046-7A3F-F342-BB54-DCA37FD3E87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47" y="3558"/>
                  <a:ext cx="95" cy="36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491" name="Line 284">
                  <a:extLst>
                    <a:ext uri="{FF2B5EF4-FFF2-40B4-BE49-F238E27FC236}">
                      <a16:creationId xmlns:a16="http://schemas.microsoft.com/office/drawing/2014/main" id="{B5CE6A48-9C71-BA49-B354-FB1B882DA40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89" y="3422"/>
                  <a:ext cx="55" cy="36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</p:grpSp>
          <p:pic>
            <p:nvPicPr>
              <p:cNvPr id="475" name="Picture 269" descr="cell_tower_radiation copy">
                <a:extLst>
                  <a:ext uri="{FF2B5EF4-FFF2-40B4-BE49-F238E27FC236}">
                    <a16:creationId xmlns:a16="http://schemas.microsoft.com/office/drawing/2014/main" id="{07541E4F-69A0-9B40-B347-340BAEF7704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42" y="2409"/>
                <a:ext cx="576" cy="46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476" name="Oval 270">
                <a:extLst>
                  <a:ext uri="{FF2B5EF4-FFF2-40B4-BE49-F238E27FC236}">
                    <a16:creationId xmlns:a16="http://schemas.microsoft.com/office/drawing/2014/main" id="{E70C0C6B-13F2-DD4E-A1F5-A46EEABDE5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86" y="2597"/>
                <a:ext cx="65" cy="67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grpSp>
          <p:nvGrpSpPr>
            <p:cNvPr id="440" name="Group 342">
              <a:extLst>
                <a:ext uri="{FF2B5EF4-FFF2-40B4-BE49-F238E27FC236}">
                  <a16:creationId xmlns:a16="http://schemas.microsoft.com/office/drawing/2014/main" id="{E3D3FCB3-71E6-DE44-8A87-D991FFC36EE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011178" y="5204622"/>
              <a:ext cx="728830" cy="536849"/>
              <a:chOff x="877" y="1008"/>
              <a:chExt cx="2747" cy="2591"/>
            </a:xfrm>
          </p:grpSpPr>
          <p:pic>
            <p:nvPicPr>
              <p:cNvPr id="451" name="Picture 343" descr="antenna_stylized">
                <a:extLst>
                  <a:ext uri="{FF2B5EF4-FFF2-40B4-BE49-F238E27FC236}">
                    <a16:creationId xmlns:a16="http://schemas.microsoft.com/office/drawing/2014/main" id="{A6B9A133-8E91-AE41-9A82-C38BA1D1E08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77" y="1008"/>
                <a:ext cx="2725" cy="14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452" name="Picture 344" descr="laptop_keyboard">
                <a:extLst>
                  <a:ext uri="{FF2B5EF4-FFF2-40B4-BE49-F238E27FC236}">
                    <a16:creationId xmlns:a16="http://schemas.microsoft.com/office/drawing/2014/main" id="{4935A9F8-287E-E64E-9A9A-DDFACF42A837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09064" flipH="1">
                <a:off x="1009" y="2586"/>
                <a:ext cx="2245" cy="10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453" name="Freeform 345">
                <a:extLst>
                  <a:ext uri="{FF2B5EF4-FFF2-40B4-BE49-F238E27FC236}">
                    <a16:creationId xmlns:a16="http://schemas.microsoft.com/office/drawing/2014/main" id="{0F1D7158-01AF-CC4D-B0F9-AD2B12BE71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3" y="1603"/>
                <a:ext cx="1807" cy="1322"/>
              </a:xfrm>
              <a:custGeom>
                <a:avLst/>
                <a:gdLst>
                  <a:gd name="T0" fmla="*/ 1 w 2982"/>
                  <a:gd name="T1" fmla="*/ 0 h 2442"/>
                  <a:gd name="T2" fmla="*/ 0 w 2982"/>
                  <a:gd name="T3" fmla="*/ 1 h 2442"/>
                  <a:gd name="T4" fmla="*/ 2 w 2982"/>
                  <a:gd name="T5" fmla="*/ 1 h 2442"/>
                  <a:gd name="T6" fmla="*/ 2 w 2982"/>
                  <a:gd name="T7" fmla="*/ 1 h 2442"/>
                  <a:gd name="T8" fmla="*/ 1 w 2982"/>
                  <a:gd name="T9" fmla="*/ 0 h 24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82"/>
                  <a:gd name="T16" fmla="*/ 0 h 2442"/>
                  <a:gd name="T17" fmla="*/ 2982 w 2982"/>
                  <a:gd name="T18" fmla="*/ 2442 h 24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82" h="2442">
                    <a:moveTo>
                      <a:pt x="540" y="0"/>
                    </a:moveTo>
                    <a:lnTo>
                      <a:pt x="0" y="1734"/>
                    </a:lnTo>
                    <a:lnTo>
                      <a:pt x="2394" y="2442"/>
                    </a:lnTo>
                    <a:lnTo>
                      <a:pt x="2982" y="318"/>
                    </a:lnTo>
                    <a:lnTo>
                      <a:pt x="540" y="0"/>
                    </a:ln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pic>
            <p:nvPicPr>
              <p:cNvPr id="454" name="Picture 346" descr="screen">
                <a:extLst>
                  <a:ext uri="{FF2B5EF4-FFF2-40B4-BE49-F238E27FC236}">
                    <a16:creationId xmlns:a16="http://schemas.microsoft.com/office/drawing/2014/main" id="{4369ED44-99D4-8B4C-9091-3892F20AB477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42" y="1637"/>
                <a:ext cx="1642" cy="12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455" name="Freeform 347">
                <a:extLst>
                  <a:ext uri="{FF2B5EF4-FFF2-40B4-BE49-F238E27FC236}">
                    <a16:creationId xmlns:a16="http://schemas.microsoft.com/office/drawing/2014/main" id="{67E4F183-1729-1D46-B293-5D75695358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2" y="1564"/>
                <a:ext cx="1531" cy="246"/>
              </a:xfrm>
              <a:custGeom>
                <a:avLst/>
                <a:gdLst>
                  <a:gd name="T0" fmla="*/ 1 w 2528"/>
                  <a:gd name="T1" fmla="*/ 0 h 455"/>
                  <a:gd name="T2" fmla="*/ 2 w 2528"/>
                  <a:gd name="T3" fmla="*/ 1 h 455"/>
                  <a:gd name="T4" fmla="*/ 2 w 2528"/>
                  <a:gd name="T5" fmla="*/ 1 h 455"/>
                  <a:gd name="T6" fmla="*/ 0 w 2528"/>
                  <a:gd name="T7" fmla="*/ 1 h 455"/>
                  <a:gd name="T8" fmla="*/ 1 w 2528"/>
                  <a:gd name="T9" fmla="*/ 0 h 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28"/>
                  <a:gd name="T16" fmla="*/ 0 h 455"/>
                  <a:gd name="T17" fmla="*/ 2528 w 2528"/>
                  <a:gd name="T18" fmla="*/ 455 h 4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28" h="455">
                    <a:moveTo>
                      <a:pt x="14" y="0"/>
                    </a:moveTo>
                    <a:lnTo>
                      <a:pt x="2528" y="341"/>
                    </a:lnTo>
                    <a:lnTo>
                      <a:pt x="2480" y="455"/>
                    </a:lnTo>
                    <a:lnTo>
                      <a:pt x="0" y="86"/>
                    </a:lnTo>
                    <a:lnTo>
                      <a:pt x="1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6" name="Freeform 348">
                <a:extLst>
                  <a:ext uri="{FF2B5EF4-FFF2-40B4-BE49-F238E27FC236}">
                    <a16:creationId xmlns:a16="http://schemas.microsoft.com/office/drawing/2014/main" id="{DDF32966-5894-0D4B-9173-E3125F5B26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7" y="1562"/>
                <a:ext cx="425" cy="1024"/>
              </a:xfrm>
              <a:custGeom>
                <a:avLst/>
                <a:gdLst>
                  <a:gd name="T0" fmla="*/ 1 w 702"/>
                  <a:gd name="T1" fmla="*/ 0 h 1893"/>
                  <a:gd name="T2" fmla="*/ 0 w 702"/>
                  <a:gd name="T3" fmla="*/ 1 h 1893"/>
                  <a:gd name="T4" fmla="*/ 1 w 702"/>
                  <a:gd name="T5" fmla="*/ 1 h 1893"/>
                  <a:gd name="T6" fmla="*/ 1 w 702"/>
                  <a:gd name="T7" fmla="*/ 1 h 1893"/>
                  <a:gd name="T8" fmla="*/ 1 w 702"/>
                  <a:gd name="T9" fmla="*/ 0 h 18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2"/>
                  <a:gd name="T16" fmla="*/ 0 h 1893"/>
                  <a:gd name="T17" fmla="*/ 702 w 702"/>
                  <a:gd name="T18" fmla="*/ 1893 h 189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2" h="1893">
                    <a:moveTo>
                      <a:pt x="579" y="0"/>
                    </a:moveTo>
                    <a:lnTo>
                      <a:pt x="0" y="1869"/>
                    </a:lnTo>
                    <a:lnTo>
                      <a:pt x="114" y="1893"/>
                    </a:lnTo>
                    <a:lnTo>
                      <a:pt x="702" y="51"/>
                    </a:lnTo>
                    <a:lnTo>
                      <a:pt x="579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7" name="Freeform 349">
                <a:extLst>
                  <a:ext uri="{FF2B5EF4-FFF2-40B4-BE49-F238E27FC236}">
                    <a16:creationId xmlns:a16="http://schemas.microsoft.com/office/drawing/2014/main" id="{EDCA5A12-6CCA-B24C-8A6D-494F3C007D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4" y="1745"/>
                <a:ext cx="458" cy="1182"/>
              </a:xfrm>
              <a:custGeom>
                <a:avLst/>
                <a:gdLst>
                  <a:gd name="T0" fmla="*/ 1 w 756"/>
                  <a:gd name="T1" fmla="*/ 0 h 2184"/>
                  <a:gd name="T2" fmla="*/ 1 w 756"/>
                  <a:gd name="T3" fmla="*/ 1 h 2184"/>
                  <a:gd name="T4" fmla="*/ 0 w 756"/>
                  <a:gd name="T5" fmla="*/ 1 h 2184"/>
                  <a:gd name="T6" fmla="*/ 1 w 756"/>
                  <a:gd name="T7" fmla="*/ 1 h 2184"/>
                  <a:gd name="T8" fmla="*/ 1 w 756"/>
                  <a:gd name="T9" fmla="*/ 0 h 2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2184"/>
                  <a:gd name="T17" fmla="*/ 756 w 756"/>
                  <a:gd name="T18" fmla="*/ 2184 h 21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2184">
                    <a:moveTo>
                      <a:pt x="756" y="0"/>
                    </a:moveTo>
                    <a:lnTo>
                      <a:pt x="138" y="2184"/>
                    </a:lnTo>
                    <a:lnTo>
                      <a:pt x="0" y="2148"/>
                    </a:lnTo>
                    <a:lnTo>
                      <a:pt x="606" y="78"/>
                    </a:lnTo>
                    <a:lnTo>
                      <a:pt x="756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chemeClr val="bg1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8" name="Freeform 350">
                <a:extLst>
                  <a:ext uri="{FF2B5EF4-FFF2-40B4-BE49-F238E27FC236}">
                    <a16:creationId xmlns:a16="http://schemas.microsoft.com/office/drawing/2014/main" id="{2FDB6017-5761-3845-880C-92229B5C02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2" y="2534"/>
                <a:ext cx="1680" cy="399"/>
              </a:xfrm>
              <a:custGeom>
                <a:avLst/>
                <a:gdLst>
                  <a:gd name="T0" fmla="*/ 1 w 2773"/>
                  <a:gd name="T1" fmla="*/ 0 h 738"/>
                  <a:gd name="T2" fmla="*/ 0 w 2773"/>
                  <a:gd name="T3" fmla="*/ 1 h 738"/>
                  <a:gd name="T4" fmla="*/ 2 w 2773"/>
                  <a:gd name="T5" fmla="*/ 1 h 738"/>
                  <a:gd name="T6" fmla="*/ 2 w 2773"/>
                  <a:gd name="T7" fmla="*/ 1 h 738"/>
                  <a:gd name="T8" fmla="*/ 1 w 2773"/>
                  <a:gd name="T9" fmla="*/ 0 h 7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73"/>
                  <a:gd name="T16" fmla="*/ 0 h 738"/>
                  <a:gd name="T17" fmla="*/ 2773 w 2773"/>
                  <a:gd name="T18" fmla="*/ 738 h 7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73" h="738">
                    <a:moveTo>
                      <a:pt x="33" y="0"/>
                    </a:moveTo>
                    <a:lnTo>
                      <a:pt x="0" y="99"/>
                    </a:lnTo>
                    <a:lnTo>
                      <a:pt x="2436" y="738"/>
                    </a:lnTo>
                    <a:cubicBezTo>
                      <a:pt x="2499" y="501"/>
                      <a:pt x="2773" y="727"/>
                      <a:pt x="2373" y="603"/>
                    </a:cubicBezTo>
                    <a:lnTo>
                      <a:pt x="3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CC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" name="Freeform 351">
                <a:extLst>
                  <a:ext uri="{FF2B5EF4-FFF2-40B4-BE49-F238E27FC236}">
                    <a16:creationId xmlns:a16="http://schemas.microsoft.com/office/drawing/2014/main" id="{D59CB996-4740-0C4D-A75E-DE48106386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5" y="1755"/>
                <a:ext cx="429" cy="1187"/>
              </a:xfrm>
              <a:custGeom>
                <a:avLst/>
                <a:gdLst>
                  <a:gd name="T0" fmla="*/ 2 w 637"/>
                  <a:gd name="T1" fmla="*/ 0 h 1659"/>
                  <a:gd name="T2" fmla="*/ 2 w 637"/>
                  <a:gd name="T3" fmla="*/ 0 h 1659"/>
                  <a:gd name="T4" fmla="*/ 1 w 637"/>
                  <a:gd name="T5" fmla="*/ 15 h 1659"/>
                  <a:gd name="T6" fmla="*/ 0 w 637"/>
                  <a:gd name="T7" fmla="*/ 15 h 1659"/>
                  <a:gd name="T8" fmla="*/ 2 w 637"/>
                  <a:gd name="T9" fmla="*/ 0 h 16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7"/>
                  <a:gd name="T16" fmla="*/ 0 h 1659"/>
                  <a:gd name="T17" fmla="*/ 637 w 637"/>
                  <a:gd name="T18" fmla="*/ 1659 h 16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7" h="1659">
                    <a:moveTo>
                      <a:pt x="615" y="0"/>
                    </a:moveTo>
                    <a:lnTo>
                      <a:pt x="637" y="0"/>
                    </a:lnTo>
                    <a:lnTo>
                      <a:pt x="68" y="1659"/>
                    </a:lnTo>
                    <a:lnTo>
                      <a:pt x="0" y="1647"/>
                    </a:lnTo>
                    <a:lnTo>
                      <a:pt x="615" y="0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0" name="Freeform 352">
                <a:extLst>
                  <a:ext uri="{FF2B5EF4-FFF2-40B4-BE49-F238E27FC236}">
                    <a16:creationId xmlns:a16="http://schemas.microsoft.com/office/drawing/2014/main" id="{5312999F-D54F-1A4D-9720-CF31963616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4" y="2587"/>
                <a:ext cx="1494" cy="394"/>
              </a:xfrm>
              <a:custGeom>
                <a:avLst/>
                <a:gdLst>
                  <a:gd name="T0" fmla="*/ 0 w 2216"/>
                  <a:gd name="T1" fmla="*/ 0 h 550"/>
                  <a:gd name="T2" fmla="*/ 1 w 2216"/>
                  <a:gd name="T3" fmla="*/ 1 h 550"/>
                  <a:gd name="T4" fmla="*/ 9 w 2216"/>
                  <a:gd name="T5" fmla="*/ 5 h 550"/>
                  <a:gd name="T6" fmla="*/ 9 w 2216"/>
                  <a:gd name="T7" fmla="*/ 4 h 550"/>
                  <a:gd name="T8" fmla="*/ 0 w 2216"/>
                  <a:gd name="T9" fmla="*/ 0 h 5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16"/>
                  <a:gd name="T16" fmla="*/ 0 h 550"/>
                  <a:gd name="T17" fmla="*/ 2216 w 2216"/>
                  <a:gd name="T18" fmla="*/ 550 h 5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16" h="550">
                    <a:moveTo>
                      <a:pt x="0" y="0"/>
                    </a:moveTo>
                    <a:lnTo>
                      <a:pt x="9" y="57"/>
                    </a:lnTo>
                    <a:lnTo>
                      <a:pt x="2164" y="550"/>
                    </a:lnTo>
                    <a:lnTo>
                      <a:pt x="2216" y="49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461" name="Group 353">
                <a:extLst>
                  <a:ext uri="{FF2B5EF4-FFF2-40B4-BE49-F238E27FC236}">
                    <a16:creationId xmlns:a16="http://schemas.microsoft.com/office/drawing/2014/main" id="{3582A132-591C-CA4B-9465-7F64474005F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09" y="3008"/>
                <a:ext cx="507" cy="234"/>
                <a:chOff x="1740" y="2642"/>
                <a:chExt cx="752" cy="327"/>
              </a:xfrm>
            </p:grpSpPr>
            <p:sp>
              <p:nvSpPr>
                <p:cNvPr id="468" name="Freeform 354">
                  <a:extLst>
                    <a:ext uri="{FF2B5EF4-FFF2-40B4-BE49-F238E27FC236}">
                      <a16:creationId xmlns:a16="http://schemas.microsoft.com/office/drawing/2014/main" id="{A7F9DE10-10D5-FF46-8F98-AFC1696E3C0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40" y="2642"/>
                  <a:ext cx="752" cy="327"/>
                </a:xfrm>
                <a:custGeom>
                  <a:avLst/>
                  <a:gdLst>
                    <a:gd name="T0" fmla="*/ 293 w 752"/>
                    <a:gd name="T1" fmla="*/ 0 h 327"/>
                    <a:gd name="T2" fmla="*/ 752 w 752"/>
                    <a:gd name="T3" fmla="*/ 124 h 327"/>
                    <a:gd name="T4" fmla="*/ 470 w 752"/>
                    <a:gd name="T5" fmla="*/ 327 h 327"/>
                    <a:gd name="T6" fmla="*/ 0 w 752"/>
                    <a:gd name="T7" fmla="*/ 183 h 327"/>
                    <a:gd name="T8" fmla="*/ 293 w 752"/>
                    <a:gd name="T9" fmla="*/ 0 h 3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2"/>
                    <a:gd name="T16" fmla="*/ 0 h 327"/>
                    <a:gd name="T17" fmla="*/ 752 w 752"/>
                    <a:gd name="T18" fmla="*/ 327 h 3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2" h="327">
                      <a:moveTo>
                        <a:pt x="293" y="0"/>
                      </a:moveTo>
                      <a:lnTo>
                        <a:pt x="752" y="124"/>
                      </a:lnTo>
                      <a:lnTo>
                        <a:pt x="470" y="327"/>
                      </a:lnTo>
                      <a:lnTo>
                        <a:pt x="0" y="183"/>
                      </a:lnTo>
                      <a:lnTo>
                        <a:pt x="293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9" name="Freeform 355">
                  <a:extLst>
                    <a:ext uri="{FF2B5EF4-FFF2-40B4-BE49-F238E27FC236}">
                      <a16:creationId xmlns:a16="http://schemas.microsoft.com/office/drawing/2014/main" id="{61166FBA-E660-3D40-AC29-29461BA3F63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54" y="2649"/>
                  <a:ext cx="726" cy="311"/>
                </a:xfrm>
                <a:custGeom>
                  <a:avLst/>
                  <a:gdLst>
                    <a:gd name="T0" fmla="*/ 282 w 726"/>
                    <a:gd name="T1" fmla="*/ 0 h 311"/>
                    <a:gd name="T2" fmla="*/ 726 w 726"/>
                    <a:gd name="T3" fmla="*/ 119 h 311"/>
                    <a:gd name="T4" fmla="*/ 457 w 726"/>
                    <a:gd name="T5" fmla="*/ 311 h 311"/>
                    <a:gd name="T6" fmla="*/ 0 w 726"/>
                    <a:gd name="T7" fmla="*/ 173 h 311"/>
                    <a:gd name="T8" fmla="*/ 282 w 726"/>
                    <a:gd name="T9" fmla="*/ 0 h 3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6"/>
                    <a:gd name="T16" fmla="*/ 0 h 311"/>
                    <a:gd name="T17" fmla="*/ 726 w 726"/>
                    <a:gd name="T18" fmla="*/ 311 h 31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6" h="311">
                      <a:moveTo>
                        <a:pt x="282" y="0"/>
                      </a:moveTo>
                      <a:lnTo>
                        <a:pt x="726" y="119"/>
                      </a:lnTo>
                      <a:lnTo>
                        <a:pt x="457" y="311"/>
                      </a:lnTo>
                      <a:lnTo>
                        <a:pt x="0" y="173"/>
                      </a:lnTo>
                      <a:lnTo>
                        <a:pt x="282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0" name="Freeform 356">
                  <a:extLst>
                    <a:ext uri="{FF2B5EF4-FFF2-40B4-BE49-F238E27FC236}">
                      <a16:creationId xmlns:a16="http://schemas.microsoft.com/office/drawing/2014/main" id="{0301AC7E-4E70-6D44-8036-F42387066FE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808" y="2770"/>
                  <a:ext cx="258" cy="100"/>
                </a:xfrm>
                <a:custGeom>
                  <a:avLst/>
                  <a:gdLst>
                    <a:gd name="T0" fmla="*/ 0 w 258"/>
                    <a:gd name="T1" fmla="*/ 44 h 100"/>
                    <a:gd name="T2" fmla="*/ 75 w 258"/>
                    <a:gd name="T3" fmla="*/ 0 h 100"/>
                    <a:gd name="T4" fmla="*/ 258 w 258"/>
                    <a:gd name="T5" fmla="*/ 50 h 100"/>
                    <a:gd name="T6" fmla="*/ 183 w 258"/>
                    <a:gd name="T7" fmla="*/ 100 h 100"/>
                    <a:gd name="T8" fmla="*/ 0 w 258"/>
                    <a:gd name="T9" fmla="*/ 44 h 10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0"/>
                    <a:gd name="T17" fmla="*/ 258 w 258"/>
                    <a:gd name="T18" fmla="*/ 100 h 10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0">
                      <a:moveTo>
                        <a:pt x="0" y="44"/>
                      </a:moveTo>
                      <a:lnTo>
                        <a:pt x="75" y="0"/>
                      </a:lnTo>
                      <a:lnTo>
                        <a:pt x="258" y="50"/>
                      </a:lnTo>
                      <a:lnTo>
                        <a:pt x="183" y="100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1" name="Freeform 357">
                  <a:extLst>
                    <a:ext uri="{FF2B5EF4-FFF2-40B4-BE49-F238E27FC236}">
                      <a16:creationId xmlns:a16="http://schemas.microsoft.com/office/drawing/2014/main" id="{4EDBF937-AECE-F044-BBD1-C4949284137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99" y="2816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2" name="Freeform 358">
                  <a:extLst>
                    <a:ext uri="{FF2B5EF4-FFF2-40B4-BE49-F238E27FC236}">
                      <a16:creationId xmlns:a16="http://schemas.microsoft.com/office/drawing/2014/main" id="{A336DEE2-1DAE-0D4B-B46D-00609E2C678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20" y="2834"/>
                  <a:ext cx="258" cy="102"/>
                </a:xfrm>
                <a:custGeom>
                  <a:avLst/>
                  <a:gdLst>
                    <a:gd name="T0" fmla="*/ 0 w 258"/>
                    <a:gd name="T1" fmla="*/ 46 h 102"/>
                    <a:gd name="T2" fmla="*/ 71 w 258"/>
                    <a:gd name="T3" fmla="*/ 0 h 102"/>
                    <a:gd name="T4" fmla="*/ 258 w 258"/>
                    <a:gd name="T5" fmla="*/ 52 h 102"/>
                    <a:gd name="T6" fmla="*/ 183 w 258"/>
                    <a:gd name="T7" fmla="*/ 102 h 102"/>
                    <a:gd name="T8" fmla="*/ 0 w 258"/>
                    <a:gd name="T9" fmla="*/ 46 h 10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2"/>
                    <a:gd name="T17" fmla="*/ 258 w 258"/>
                    <a:gd name="T18" fmla="*/ 102 h 10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2">
                      <a:moveTo>
                        <a:pt x="0" y="46"/>
                      </a:moveTo>
                      <a:lnTo>
                        <a:pt x="71" y="0"/>
                      </a:lnTo>
                      <a:lnTo>
                        <a:pt x="258" y="52"/>
                      </a:lnTo>
                      <a:lnTo>
                        <a:pt x="183" y="102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3" name="Freeform 359">
                  <a:extLst>
                    <a:ext uri="{FF2B5EF4-FFF2-40B4-BE49-F238E27FC236}">
                      <a16:creationId xmlns:a16="http://schemas.microsoft.com/office/drawing/2014/main" id="{02CB1998-32DE-7B48-9CBD-361C1D3A2E7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11" y="2882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462" name="Freeform 360">
                <a:extLst>
                  <a:ext uri="{FF2B5EF4-FFF2-40B4-BE49-F238E27FC236}">
                    <a16:creationId xmlns:a16="http://schemas.microsoft.com/office/drawing/2014/main" id="{26757C20-D719-6A4A-8984-52BB641C59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7" y="3043"/>
                <a:ext cx="614" cy="514"/>
              </a:xfrm>
              <a:custGeom>
                <a:avLst/>
                <a:gdLst>
                  <a:gd name="T0" fmla="*/ 1 w 990"/>
                  <a:gd name="T1" fmla="*/ 2 h 792"/>
                  <a:gd name="T2" fmla="*/ 1 w 990"/>
                  <a:gd name="T3" fmla="*/ 0 h 792"/>
                  <a:gd name="T4" fmla="*/ 1 w 990"/>
                  <a:gd name="T5" fmla="*/ 1 h 792"/>
                  <a:gd name="T6" fmla="*/ 0 w 990"/>
                  <a:gd name="T7" fmla="*/ 2 h 792"/>
                  <a:gd name="T8" fmla="*/ 1 w 990"/>
                  <a:gd name="T9" fmla="*/ 2 h 7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0"/>
                  <a:gd name="T16" fmla="*/ 0 h 792"/>
                  <a:gd name="T17" fmla="*/ 990 w 990"/>
                  <a:gd name="T18" fmla="*/ 792 h 79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0" h="792">
                    <a:moveTo>
                      <a:pt x="3" y="738"/>
                    </a:moveTo>
                    <a:lnTo>
                      <a:pt x="990" y="0"/>
                    </a:lnTo>
                    <a:lnTo>
                      <a:pt x="987" y="60"/>
                    </a:lnTo>
                    <a:lnTo>
                      <a:pt x="0" y="792"/>
                    </a:lnTo>
                    <a:lnTo>
                      <a:pt x="3" y="73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3" name="Freeform 361">
                <a:extLst>
                  <a:ext uri="{FF2B5EF4-FFF2-40B4-BE49-F238E27FC236}">
                    <a16:creationId xmlns:a16="http://schemas.microsoft.com/office/drawing/2014/main" id="{BD62CA5C-D26B-A846-B7B4-2307AEBE37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0" y="3084"/>
                <a:ext cx="1571" cy="469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4 w 2532"/>
                  <a:gd name="T5" fmla="*/ 2 h 723"/>
                  <a:gd name="T6" fmla="*/ 4 w 2532"/>
                  <a:gd name="T7" fmla="*/ 2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4" name="Freeform 362">
                <a:extLst>
                  <a:ext uri="{FF2B5EF4-FFF2-40B4-BE49-F238E27FC236}">
                    <a16:creationId xmlns:a16="http://schemas.microsoft.com/office/drawing/2014/main" id="{9126BD70-551D-4A4A-B361-FF7350AA29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1" y="2998"/>
                <a:ext cx="17" cy="95"/>
              </a:xfrm>
              <a:custGeom>
                <a:avLst/>
                <a:gdLst>
                  <a:gd name="T0" fmla="*/ 1 w 26"/>
                  <a:gd name="T1" fmla="*/ 1 h 147"/>
                  <a:gd name="T2" fmla="*/ 1 w 26"/>
                  <a:gd name="T3" fmla="*/ 1 h 147"/>
                  <a:gd name="T4" fmla="*/ 0 w 26"/>
                  <a:gd name="T5" fmla="*/ 1 h 147"/>
                  <a:gd name="T6" fmla="*/ 1 w 26"/>
                  <a:gd name="T7" fmla="*/ 0 h 147"/>
                  <a:gd name="T8" fmla="*/ 1 w 26"/>
                  <a:gd name="T9" fmla="*/ 1 h 1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47"/>
                  <a:gd name="T17" fmla="*/ 26 w 26"/>
                  <a:gd name="T18" fmla="*/ 147 h 1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47">
                    <a:moveTo>
                      <a:pt x="26" y="10"/>
                    </a:moveTo>
                    <a:lnTo>
                      <a:pt x="23" y="147"/>
                    </a:lnTo>
                    <a:lnTo>
                      <a:pt x="0" y="144"/>
                    </a:lnTo>
                    <a:lnTo>
                      <a:pt x="3" y="0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5" name="Freeform 363">
                <a:extLst>
                  <a:ext uri="{FF2B5EF4-FFF2-40B4-BE49-F238E27FC236}">
                    <a16:creationId xmlns:a16="http://schemas.microsoft.com/office/drawing/2014/main" id="{93E901F0-D4A8-514B-9F20-C9620A9580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2" y="2611"/>
                <a:ext cx="730" cy="393"/>
              </a:xfrm>
              <a:custGeom>
                <a:avLst/>
                <a:gdLst>
                  <a:gd name="T0" fmla="*/ 1 w 1176"/>
                  <a:gd name="T1" fmla="*/ 0 h 606"/>
                  <a:gd name="T2" fmla="*/ 0 w 1176"/>
                  <a:gd name="T3" fmla="*/ 1 h 606"/>
                  <a:gd name="T4" fmla="*/ 1 w 1176"/>
                  <a:gd name="T5" fmla="*/ 1 h 606"/>
                  <a:gd name="T6" fmla="*/ 1 w 1176"/>
                  <a:gd name="T7" fmla="*/ 1 h 606"/>
                  <a:gd name="T8" fmla="*/ 1 w 1176"/>
                  <a:gd name="T9" fmla="*/ 0 h 6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76"/>
                  <a:gd name="T16" fmla="*/ 0 h 606"/>
                  <a:gd name="T17" fmla="*/ 1176 w 1176"/>
                  <a:gd name="T18" fmla="*/ 606 h 6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76" h="606">
                    <a:moveTo>
                      <a:pt x="1170" y="0"/>
                    </a:moveTo>
                    <a:lnTo>
                      <a:pt x="0" y="597"/>
                    </a:lnTo>
                    <a:lnTo>
                      <a:pt x="30" y="606"/>
                    </a:lnTo>
                    <a:lnTo>
                      <a:pt x="1176" y="18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6" name="Freeform 364">
                <a:extLst>
                  <a:ext uri="{FF2B5EF4-FFF2-40B4-BE49-F238E27FC236}">
                    <a16:creationId xmlns:a16="http://schemas.microsoft.com/office/drawing/2014/main" id="{A9CEC9B5-2324-8B4E-BF53-89EA24EEE5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1" y="3018"/>
                <a:ext cx="1490" cy="451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1 w 2532"/>
                  <a:gd name="T5" fmla="*/ 1 h 723"/>
                  <a:gd name="T6" fmla="*/ 1 w 2532"/>
                  <a:gd name="T7" fmla="*/ 1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7" name="Freeform 365">
                <a:extLst>
                  <a:ext uri="{FF2B5EF4-FFF2-40B4-BE49-F238E27FC236}">
                    <a16:creationId xmlns:a16="http://schemas.microsoft.com/office/drawing/2014/main" id="{272F2166-F980-0844-AB5C-698B428C5216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2549" y="2986"/>
                <a:ext cx="608" cy="467"/>
              </a:xfrm>
              <a:custGeom>
                <a:avLst/>
                <a:gdLst>
                  <a:gd name="T0" fmla="*/ 0 w 2532"/>
                  <a:gd name="T1" fmla="*/ 0 h 723"/>
                  <a:gd name="T2" fmla="*/ 0 w 2532"/>
                  <a:gd name="T3" fmla="*/ 0 h 723"/>
                  <a:gd name="T4" fmla="*/ 0 w 2532"/>
                  <a:gd name="T5" fmla="*/ 2 h 723"/>
                  <a:gd name="T6" fmla="*/ 0 w 2532"/>
                  <a:gd name="T7" fmla="*/ 2 h 723"/>
                  <a:gd name="T8" fmla="*/ 0 w 2532"/>
                  <a:gd name="T9" fmla="*/ 1 h 723"/>
                  <a:gd name="T10" fmla="*/ 0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442" name="Line 444">
              <a:extLst>
                <a:ext uri="{FF2B5EF4-FFF2-40B4-BE49-F238E27FC236}">
                  <a16:creationId xmlns:a16="http://schemas.microsoft.com/office/drawing/2014/main" id="{481CD60C-7E80-3046-BA38-7757FA0D79C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933050" y="5885917"/>
              <a:ext cx="629346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5" name="Text Box 447">
              <a:extLst>
                <a:ext uri="{FF2B5EF4-FFF2-40B4-BE49-F238E27FC236}">
                  <a16:creationId xmlns:a16="http://schemas.microsoft.com/office/drawing/2014/main" id="{8B59250E-199D-2D4A-939F-41CE680CA42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277842" y="5809251"/>
              <a:ext cx="12128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sz="1800" i="1" dirty="0">
                  <a:latin typeface="+mn-lt"/>
                </a:rPr>
                <a:t>to Internet</a:t>
              </a:r>
            </a:p>
          </p:txBody>
        </p:sp>
        <p:sp>
          <p:nvSpPr>
            <p:cNvPr id="519" name="Rectangle 3">
              <a:extLst>
                <a:ext uri="{FF2B5EF4-FFF2-40B4-BE49-F238E27FC236}">
                  <a16:creationId xmlns:a16="http://schemas.microsoft.com/office/drawing/2014/main" id="{5ACB1E0A-FDEE-D248-9701-84D389859C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22327" y="1977830"/>
              <a:ext cx="5443549" cy="26257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marL="342900" indent="-3429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682625" indent="-225425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</a:pPr>
              <a:endParaRPr lang="en-US" altLang="en-US" dirty="0">
                <a:latin typeface="Gill Sans MT" panose="020B0502020104020203" pitchFamily="34" charset="77"/>
              </a:endParaRPr>
            </a:p>
            <a:p>
              <a:pPr eaLnBrk="1" hangingPunct="1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None/>
              </a:pPr>
              <a:r>
                <a:rPr lang="en-US" altLang="en-US" sz="2800" dirty="0">
                  <a:solidFill>
                    <a:srgbClr val="CC0000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Wide-area cellular access networks</a:t>
              </a:r>
            </a:p>
            <a:p>
              <a:pPr marL="457200" lvl="1" indent="-249238" eaLnBrk="1" hangingPunct="1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</a:pPr>
              <a:r>
                <a:rPr lang="en-US" altLang="en-US" dirty="0">
                  <a:latin typeface="Calibri" panose="020F0502020204030204" pitchFamily="34" charset="0"/>
                  <a:cs typeface="Calibri" panose="020F0502020204030204" pitchFamily="34" charset="0"/>
                </a:rPr>
                <a:t>provided by mobile, cellular network operator (10’</a:t>
              </a:r>
              <a:r>
                <a:rPr lang="en-US" altLang="ja-JP" dirty="0">
                  <a:latin typeface="Calibri" panose="020F0502020204030204" pitchFamily="34" charset="0"/>
                  <a:cs typeface="Calibri" panose="020F0502020204030204" pitchFamily="34" charset="0"/>
                </a:rPr>
                <a:t>s km)</a:t>
              </a:r>
            </a:p>
            <a:p>
              <a:pPr marL="457200" lvl="1" indent="-249238" eaLnBrk="1" hangingPunct="1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</a:pPr>
              <a:r>
                <a:rPr lang="en-US" altLang="en-US" dirty="0">
                  <a:latin typeface="Calibri" panose="020F0502020204030204" pitchFamily="34" charset="0"/>
                  <a:cs typeface="Calibri" panose="020F0502020204030204" pitchFamily="34" charset="0"/>
                </a:rPr>
                <a:t>10’s Mbps </a:t>
              </a:r>
            </a:p>
            <a:p>
              <a:pPr marL="457200" lvl="1" indent="-249238" eaLnBrk="1" hangingPunct="1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</a:pPr>
              <a:r>
                <a:rPr lang="en-US" altLang="en-US" dirty="0">
                  <a:latin typeface="Calibri" panose="020F0502020204030204" pitchFamily="34" charset="0"/>
                  <a:cs typeface="Calibri" panose="020F0502020204030204" pitchFamily="34" charset="0"/>
                </a:rPr>
                <a:t>4G cellular networks (5G coming)</a:t>
              </a:r>
            </a:p>
          </p:txBody>
        </p:sp>
        <p:grpSp>
          <p:nvGrpSpPr>
            <p:cNvPr id="528" name="Group 527">
              <a:extLst>
                <a:ext uri="{FF2B5EF4-FFF2-40B4-BE49-F238E27FC236}">
                  <a16:creationId xmlns:a16="http://schemas.microsoft.com/office/drawing/2014/main" id="{28C4EE31-C504-7445-8D95-6A3C3DC5C5B1}"/>
                </a:ext>
              </a:extLst>
            </p:cNvPr>
            <p:cNvGrpSpPr/>
            <p:nvPr/>
          </p:nvGrpSpPr>
          <p:grpSpPr>
            <a:xfrm>
              <a:off x="8517156" y="5755545"/>
              <a:ext cx="499292" cy="246225"/>
              <a:chOff x="7493876" y="2774731"/>
              <a:chExt cx="1481958" cy="894622"/>
            </a:xfrm>
          </p:grpSpPr>
          <p:sp>
            <p:nvSpPr>
              <p:cNvPr id="529" name="Freeform 528">
                <a:extLst>
                  <a:ext uri="{FF2B5EF4-FFF2-40B4-BE49-F238E27FC236}">
                    <a16:creationId xmlns:a16="http://schemas.microsoft.com/office/drawing/2014/main" id="{2F9AC5A6-86B3-264E-9C95-738A625F1E21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530" name="Oval 529">
                <a:extLst>
                  <a:ext uri="{FF2B5EF4-FFF2-40B4-BE49-F238E27FC236}">
                    <a16:creationId xmlns:a16="http://schemas.microsoft.com/office/drawing/2014/main" id="{E1D96795-4FCB-344B-8998-DD0683321ADD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531" name="Group 530">
                <a:extLst>
                  <a:ext uri="{FF2B5EF4-FFF2-40B4-BE49-F238E27FC236}">
                    <a16:creationId xmlns:a16="http://schemas.microsoft.com/office/drawing/2014/main" id="{35B010DA-EA36-324B-918D-6AC6F9C74C52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32" name="Freeform 531">
                  <a:extLst>
                    <a:ext uri="{FF2B5EF4-FFF2-40B4-BE49-F238E27FC236}">
                      <a16:creationId xmlns:a16="http://schemas.microsoft.com/office/drawing/2014/main" id="{67E44A8D-A0DC-6B4F-B985-D75E7A9F2394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3" name="Freeform 532">
                  <a:extLst>
                    <a:ext uri="{FF2B5EF4-FFF2-40B4-BE49-F238E27FC236}">
                      <a16:creationId xmlns:a16="http://schemas.microsoft.com/office/drawing/2014/main" id="{9E1FF050-72AC-1741-8117-A9A4CDF1D419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4" name="Freeform 533">
                  <a:extLst>
                    <a:ext uri="{FF2B5EF4-FFF2-40B4-BE49-F238E27FC236}">
                      <a16:creationId xmlns:a16="http://schemas.microsoft.com/office/drawing/2014/main" id="{23CC4FEB-E25B-6E4C-A347-C7C5CC68E147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5" name="Freeform 534">
                  <a:extLst>
                    <a:ext uri="{FF2B5EF4-FFF2-40B4-BE49-F238E27FC236}">
                      <a16:creationId xmlns:a16="http://schemas.microsoft.com/office/drawing/2014/main" id="{9969B14E-BFE8-A344-87C5-0FCB6040CA45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257690224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C89035B-463A-1E40-A130-AE9AA3E3766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Introduction: 1-</a:t>
            </a:r>
            <a:fld id="{C4204591-24BD-A542-B9D5-F8D8A88D2FEE}" type="slidenum">
              <a:rPr kumimoji="0" lang="en-US" sz="1100" b="0" i="0" u="none" strike="noStrike" kern="1200" cap="none" spc="0" normalizeH="0" baseline="0" noProof="0" smtClean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19</a:t>
            </a:fld>
            <a:endParaRPr kumimoji="0" 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lumMod val="50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11" name="Title 1">
            <a:extLst>
              <a:ext uri="{FF2B5EF4-FFF2-40B4-BE49-F238E27FC236}">
                <a16:creationId xmlns:a16="http://schemas.microsoft.com/office/drawing/2014/main" id="{C9770F09-EBB8-174E-A6FB-4752E1D9258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48710" y="273146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dirty="0">
                <a:ea typeface="ＭＳ Ｐゴシック" panose="020B0600070205080204" pitchFamily="34" charset="-128"/>
              </a:rPr>
              <a:t>Access networks: enterprise networks</a:t>
            </a:r>
            <a:endParaRPr lang="en-US" dirty="0"/>
          </a:p>
        </p:txBody>
      </p:sp>
      <p:sp>
        <p:nvSpPr>
          <p:cNvPr id="145" name="Content Placeholder 52">
            <a:extLst>
              <a:ext uri="{FF2B5EF4-FFF2-40B4-BE49-F238E27FC236}">
                <a16:creationId xmlns:a16="http://schemas.microsoft.com/office/drawing/2014/main" id="{48955155-F4D7-1E4F-B411-D5E3FDA9D978}"/>
              </a:ext>
            </a:extLst>
          </p:cNvPr>
          <p:cNvSpPr txBox="1">
            <a:spLocks/>
          </p:cNvSpPr>
          <p:nvPr/>
        </p:nvSpPr>
        <p:spPr>
          <a:xfrm>
            <a:off x="1016188" y="3974373"/>
            <a:ext cx="10847590" cy="2401072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7338" indent="-287338">
              <a:buFont typeface="Wingdings" charset="2"/>
              <a:buChar char="§"/>
              <a:defRPr/>
            </a:pPr>
            <a:r>
              <a:rPr lang="en-US" dirty="0"/>
              <a:t>companies, universities, etc.</a:t>
            </a:r>
          </a:p>
          <a:p>
            <a:pPr marL="287338" lvl="1" indent="-287338">
              <a:buSzPct val="100000"/>
              <a:buFont typeface="Wingdings" charset="2"/>
              <a:buChar char="§"/>
              <a:defRPr/>
            </a:pPr>
            <a:r>
              <a:rPr lang="en-US" sz="2800" dirty="0"/>
              <a:t>mix of wired, wireless link technologies, connecting a mix of switches and routers </a:t>
            </a:r>
            <a:r>
              <a:rPr lang="en-US" dirty="0"/>
              <a:t>(we’ll cover differences shortly)</a:t>
            </a:r>
            <a:endParaRPr lang="en-US" sz="2800" dirty="0"/>
          </a:p>
          <a:p>
            <a:pPr marL="735013" lvl="2" indent="-287338">
              <a:buClr>
                <a:srgbClr val="0000A8"/>
              </a:buClr>
              <a:buSzPct val="100000"/>
              <a:buFont typeface="Wingdings" charset="2"/>
              <a:buChar char="§"/>
              <a:defRPr/>
            </a:pPr>
            <a:r>
              <a:rPr lang="en-US" sz="2800" dirty="0"/>
              <a:t>Ethernet: wired access at 100Mbps, 1Gbps, 10Gbps </a:t>
            </a:r>
          </a:p>
          <a:p>
            <a:pPr marL="735013" lvl="2" indent="-287338">
              <a:buClr>
                <a:srgbClr val="0000A8"/>
              </a:buClr>
              <a:buSzPct val="100000"/>
              <a:buFont typeface="Wingdings" charset="2"/>
              <a:buChar char="§"/>
              <a:defRPr/>
            </a:pPr>
            <a:r>
              <a:rPr lang="en-US" sz="2800" dirty="0" err="1"/>
              <a:t>WiFi</a:t>
            </a:r>
            <a:r>
              <a:rPr lang="en-US" sz="2800" dirty="0"/>
              <a:t>: wireless access points at </a:t>
            </a:r>
            <a:r>
              <a:rPr lang="en-US" altLang="en-US" sz="2800" dirty="0"/>
              <a:t>11, 54, 450 Mbps </a:t>
            </a:r>
            <a:endParaRPr lang="en-US" sz="2800" dirty="0"/>
          </a:p>
        </p:txBody>
      </p:sp>
      <p:sp>
        <p:nvSpPr>
          <p:cNvPr id="146" name="Line 2">
            <a:extLst>
              <a:ext uri="{FF2B5EF4-FFF2-40B4-BE49-F238E27FC236}">
                <a16:creationId xmlns:a16="http://schemas.microsoft.com/office/drawing/2014/main" id="{78EC8EF9-E918-4047-8CA6-5136F4F71753}"/>
              </a:ext>
            </a:extLst>
          </p:cNvPr>
          <p:cNvSpPr>
            <a:spLocks noChangeShapeType="1"/>
          </p:cNvSpPr>
          <p:nvPr/>
        </p:nvSpPr>
        <p:spPr bwMode="auto">
          <a:xfrm>
            <a:off x="4170166" y="2675819"/>
            <a:ext cx="0" cy="3065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600"/>
          </a:p>
        </p:txBody>
      </p:sp>
      <p:sp>
        <p:nvSpPr>
          <p:cNvPr id="147" name="Line 3">
            <a:extLst>
              <a:ext uri="{FF2B5EF4-FFF2-40B4-BE49-F238E27FC236}">
                <a16:creationId xmlns:a16="http://schemas.microsoft.com/office/drawing/2014/main" id="{3430E7C9-5F72-3E41-BACC-F43489C6FEF2}"/>
              </a:ext>
            </a:extLst>
          </p:cNvPr>
          <p:cNvSpPr>
            <a:spLocks noChangeShapeType="1"/>
          </p:cNvSpPr>
          <p:nvPr/>
        </p:nvSpPr>
        <p:spPr bwMode="auto">
          <a:xfrm>
            <a:off x="4478096" y="2681014"/>
            <a:ext cx="0" cy="36581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600"/>
          </a:p>
        </p:txBody>
      </p:sp>
      <p:sp>
        <p:nvSpPr>
          <p:cNvPr id="148" name="Line 4">
            <a:extLst>
              <a:ext uri="{FF2B5EF4-FFF2-40B4-BE49-F238E27FC236}">
                <a16:creationId xmlns:a16="http://schemas.microsoft.com/office/drawing/2014/main" id="{C70C76A9-2C86-B54E-BB1F-E5D1C0DC892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726933" y="2663348"/>
            <a:ext cx="51205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600"/>
          </a:p>
        </p:txBody>
      </p:sp>
      <p:sp>
        <p:nvSpPr>
          <p:cNvPr id="155" name="Line 59">
            <a:extLst>
              <a:ext uri="{FF2B5EF4-FFF2-40B4-BE49-F238E27FC236}">
                <a16:creationId xmlns:a16="http://schemas.microsoft.com/office/drawing/2014/main" id="{37134444-A8BA-214B-A06A-AE9236E3F93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354851" y="2518893"/>
            <a:ext cx="780323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600"/>
          </a:p>
        </p:txBody>
      </p:sp>
      <p:sp>
        <p:nvSpPr>
          <p:cNvPr id="156" name="Line 61">
            <a:extLst>
              <a:ext uri="{FF2B5EF4-FFF2-40B4-BE49-F238E27FC236}">
                <a16:creationId xmlns:a16="http://schemas.microsoft.com/office/drawing/2014/main" id="{DB749FEF-C2E4-CD41-AD2C-5F18AEA1BA8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296137" y="2114630"/>
            <a:ext cx="0" cy="3512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600"/>
          </a:p>
        </p:txBody>
      </p:sp>
      <p:grpSp>
        <p:nvGrpSpPr>
          <p:cNvPr id="199" name="Group 62">
            <a:extLst>
              <a:ext uri="{FF2B5EF4-FFF2-40B4-BE49-F238E27FC236}">
                <a16:creationId xmlns:a16="http://schemas.microsoft.com/office/drawing/2014/main" id="{7B79186C-6091-C54B-A71E-6C432BE2DE9C}"/>
              </a:ext>
            </a:extLst>
          </p:cNvPr>
          <p:cNvGrpSpPr>
            <a:grpSpLocks/>
          </p:cNvGrpSpPr>
          <p:nvPr/>
        </p:nvGrpSpPr>
        <p:grpSpPr bwMode="auto">
          <a:xfrm>
            <a:off x="4075687" y="1818447"/>
            <a:ext cx="641521" cy="410499"/>
            <a:chOff x="2967" y="478"/>
            <a:chExt cx="788" cy="625"/>
          </a:xfrm>
        </p:grpSpPr>
        <p:pic>
          <p:nvPicPr>
            <p:cNvPr id="200" name="Picture 63" descr="access_point_stylized_small">
              <a:extLst>
                <a:ext uri="{FF2B5EF4-FFF2-40B4-BE49-F238E27FC236}">
                  <a16:creationId xmlns:a16="http://schemas.microsoft.com/office/drawing/2014/main" id="{855B47FA-ECFF-7442-9320-1E8F8E5BE7F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12" y="559"/>
              <a:ext cx="576" cy="5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01" name="Picture 64" descr="antenna_radiation_stylized">
              <a:extLst>
                <a:ext uri="{FF2B5EF4-FFF2-40B4-BE49-F238E27FC236}">
                  <a16:creationId xmlns:a16="http://schemas.microsoft.com/office/drawing/2014/main" id="{6A2B1A1C-7A73-4841-A562-EB2D93E464E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67" y="478"/>
              <a:ext cx="788" cy="1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02" name="Group 65">
            <a:extLst>
              <a:ext uri="{FF2B5EF4-FFF2-40B4-BE49-F238E27FC236}">
                <a16:creationId xmlns:a16="http://schemas.microsoft.com/office/drawing/2014/main" id="{D053B7EE-BFEC-524C-AD4A-6CD534CEEE30}"/>
              </a:ext>
            </a:extLst>
          </p:cNvPr>
          <p:cNvGrpSpPr>
            <a:grpSpLocks/>
          </p:cNvGrpSpPr>
          <p:nvPr/>
        </p:nvGrpSpPr>
        <p:grpSpPr bwMode="auto">
          <a:xfrm>
            <a:off x="4558577" y="1396516"/>
            <a:ext cx="457229" cy="462461"/>
            <a:chOff x="877" y="1008"/>
            <a:chExt cx="2747" cy="2591"/>
          </a:xfrm>
        </p:grpSpPr>
        <p:pic>
          <p:nvPicPr>
            <p:cNvPr id="203" name="Picture 66" descr="antenna_stylized">
              <a:extLst>
                <a:ext uri="{FF2B5EF4-FFF2-40B4-BE49-F238E27FC236}">
                  <a16:creationId xmlns:a16="http://schemas.microsoft.com/office/drawing/2014/main" id="{33BEB7BB-6731-7F49-B6B7-31F8FEC63D7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7" y="1008"/>
              <a:ext cx="2725" cy="14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04" name="Picture 67" descr="laptop_keyboard">
              <a:extLst>
                <a:ext uri="{FF2B5EF4-FFF2-40B4-BE49-F238E27FC236}">
                  <a16:creationId xmlns:a16="http://schemas.microsoft.com/office/drawing/2014/main" id="{BF1602EA-545E-B640-8592-119A84BEE40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1009" y="2586"/>
              <a:ext cx="2245" cy="10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05" name="Freeform 68">
              <a:extLst>
                <a:ext uri="{FF2B5EF4-FFF2-40B4-BE49-F238E27FC236}">
                  <a16:creationId xmlns:a16="http://schemas.microsoft.com/office/drawing/2014/main" id="{11ECA48A-06A7-8447-BA87-0E8B723ED60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3" y="1603"/>
              <a:ext cx="1807" cy="1322"/>
            </a:xfrm>
            <a:custGeom>
              <a:avLst/>
              <a:gdLst>
                <a:gd name="T0" fmla="*/ 1 w 2982"/>
                <a:gd name="T1" fmla="*/ 0 h 2442"/>
                <a:gd name="T2" fmla="*/ 0 w 2982"/>
                <a:gd name="T3" fmla="*/ 1 h 2442"/>
                <a:gd name="T4" fmla="*/ 2 w 2982"/>
                <a:gd name="T5" fmla="*/ 1 h 2442"/>
                <a:gd name="T6" fmla="*/ 2 w 2982"/>
                <a:gd name="T7" fmla="*/ 1 h 2442"/>
                <a:gd name="T8" fmla="*/ 1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sz="1600"/>
            </a:p>
          </p:txBody>
        </p:sp>
        <p:pic>
          <p:nvPicPr>
            <p:cNvPr id="206" name="Picture 69" descr="screen">
              <a:extLst>
                <a:ext uri="{FF2B5EF4-FFF2-40B4-BE49-F238E27FC236}">
                  <a16:creationId xmlns:a16="http://schemas.microsoft.com/office/drawing/2014/main" id="{1C881AE4-B476-7A44-95A5-82A954B033B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842" y="1637"/>
              <a:ext cx="1642" cy="12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07" name="Freeform 70">
              <a:extLst>
                <a:ext uri="{FF2B5EF4-FFF2-40B4-BE49-F238E27FC236}">
                  <a16:creationId xmlns:a16="http://schemas.microsoft.com/office/drawing/2014/main" id="{1B337601-D9B4-7448-83DD-77341DD6AF25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2" y="1564"/>
              <a:ext cx="1531" cy="246"/>
            </a:xfrm>
            <a:custGeom>
              <a:avLst/>
              <a:gdLst>
                <a:gd name="T0" fmla="*/ 1 w 2528"/>
                <a:gd name="T1" fmla="*/ 0 h 455"/>
                <a:gd name="T2" fmla="*/ 2 w 2528"/>
                <a:gd name="T3" fmla="*/ 1 h 455"/>
                <a:gd name="T4" fmla="*/ 2 w 2528"/>
                <a:gd name="T5" fmla="*/ 1 h 455"/>
                <a:gd name="T6" fmla="*/ 0 w 2528"/>
                <a:gd name="T7" fmla="*/ 1 h 455"/>
                <a:gd name="T8" fmla="*/ 1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1600"/>
            </a:p>
          </p:txBody>
        </p:sp>
        <p:sp>
          <p:nvSpPr>
            <p:cNvPr id="208" name="Freeform 71">
              <a:extLst>
                <a:ext uri="{FF2B5EF4-FFF2-40B4-BE49-F238E27FC236}">
                  <a16:creationId xmlns:a16="http://schemas.microsoft.com/office/drawing/2014/main" id="{161F090B-9EE2-B94E-A8DF-4A56633618F4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7" y="1562"/>
              <a:ext cx="425" cy="1024"/>
            </a:xfrm>
            <a:custGeom>
              <a:avLst/>
              <a:gdLst>
                <a:gd name="T0" fmla="*/ 1 w 702"/>
                <a:gd name="T1" fmla="*/ 0 h 1893"/>
                <a:gd name="T2" fmla="*/ 0 w 702"/>
                <a:gd name="T3" fmla="*/ 1 h 1893"/>
                <a:gd name="T4" fmla="*/ 1 w 702"/>
                <a:gd name="T5" fmla="*/ 1 h 1893"/>
                <a:gd name="T6" fmla="*/ 1 w 702"/>
                <a:gd name="T7" fmla="*/ 1 h 1893"/>
                <a:gd name="T8" fmla="*/ 1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1600"/>
            </a:p>
          </p:txBody>
        </p:sp>
        <p:sp>
          <p:nvSpPr>
            <p:cNvPr id="209" name="Freeform 72">
              <a:extLst>
                <a:ext uri="{FF2B5EF4-FFF2-40B4-BE49-F238E27FC236}">
                  <a16:creationId xmlns:a16="http://schemas.microsoft.com/office/drawing/2014/main" id="{EA85E2AB-125F-2C49-83F9-C42D1D6EC1F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4" y="1745"/>
              <a:ext cx="458" cy="1182"/>
            </a:xfrm>
            <a:custGeom>
              <a:avLst/>
              <a:gdLst>
                <a:gd name="T0" fmla="*/ 1 w 756"/>
                <a:gd name="T1" fmla="*/ 0 h 2184"/>
                <a:gd name="T2" fmla="*/ 1 w 756"/>
                <a:gd name="T3" fmla="*/ 1 h 2184"/>
                <a:gd name="T4" fmla="*/ 0 w 756"/>
                <a:gd name="T5" fmla="*/ 1 h 2184"/>
                <a:gd name="T6" fmla="*/ 1 w 756"/>
                <a:gd name="T7" fmla="*/ 1 h 2184"/>
                <a:gd name="T8" fmla="*/ 1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1600"/>
            </a:p>
          </p:txBody>
        </p:sp>
        <p:sp>
          <p:nvSpPr>
            <p:cNvPr id="210" name="Freeform 73">
              <a:extLst>
                <a:ext uri="{FF2B5EF4-FFF2-40B4-BE49-F238E27FC236}">
                  <a16:creationId xmlns:a16="http://schemas.microsoft.com/office/drawing/2014/main" id="{30C6296D-F737-B44E-BE30-85489809AF1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2" y="2534"/>
              <a:ext cx="1680" cy="399"/>
            </a:xfrm>
            <a:custGeom>
              <a:avLst/>
              <a:gdLst>
                <a:gd name="T0" fmla="*/ 1 w 2773"/>
                <a:gd name="T1" fmla="*/ 0 h 738"/>
                <a:gd name="T2" fmla="*/ 0 w 2773"/>
                <a:gd name="T3" fmla="*/ 1 h 738"/>
                <a:gd name="T4" fmla="*/ 2 w 2773"/>
                <a:gd name="T5" fmla="*/ 1 h 738"/>
                <a:gd name="T6" fmla="*/ 2 w 2773"/>
                <a:gd name="T7" fmla="*/ 1 h 738"/>
                <a:gd name="T8" fmla="*/ 1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1600"/>
            </a:p>
          </p:txBody>
        </p:sp>
        <p:sp>
          <p:nvSpPr>
            <p:cNvPr id="211" name="Freeform 74">
              <a:extLst>
                <a:ext uri="{FF2B5EF4-FFF2-40B4-BE49-F238E27FC236}">
                  <a16:creationId xmlns:a16="http://schemas.microsoft.com/office/drawing/2014/main" id="{243088FD-E61E-7648-AE02-DDA323B2070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5" y="1755"/>
              <a:ext cx="429" cy="1187"/>
            </a:xfrm>
            <a:custGeom>
              <a:avLst/>
              <a:gdLst>
                <a:gd name="T0" fmla="*/ 2 w 637"/>
                <a:gd name="T1" fmla="*/ 0 h 1659"/>
                <a:gd name="T2" fmla="*/ 2 w 637"/>
                <a:gd name="T3" fmla="*/ 0 h 1659"/>
                <a:gd name="T4" fmla="*/ 1 w 637"/>
                <a:gd name="T5" fmla="*/ 15 h 1659"/>
                <a:gd name="T6" fmla="*/ 0 w 637"/>
                <a:gd name="T7" fmla="*/ 15 h 1659"/>
                <a:gd name="T8" fmla="*/ 2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1600"/>
            </a:p>
          </p:txBody>
        </p:sp>
        <p:sp>
          <p:nvSpPr>
            <p:cNvPr id="212" name="Freeform 75">
              <a:extLst>
                <a:ext uri="{FF2B5EF4-FFF2-40B4-BE49-F238E27FC236}">
                  <a16:creationId xmlns:a16="http://schemas.microsoft.com/office/drawing/2014/main" id="{9198CF6D-764B-224A-9A95-622FA22F86E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4" y="2587"/>
              <a:ext cx="1494" cy="394"/>
            </a:xfrm>
            <a:custGeom>
              <a:avLst/>
              <a:gdLst>
                <a:gd name="T0" fmla="*/ 0 w 2216"/>
                <a:gd name="T1" fmla="*/ 0 h 550"/>
                <a:gd name="T2" fmla="*/ 1 w 2216"/>
                <a:gd name="T3" fmla="*/ 1 h 550"/>
                <a:gd name="T4" fmla="*/ 9 w 2216"/>
                <a:gd name="T5" fmla="*/ 5 h 550"/>
                <a:gd name="T6" fmla="*/ 9 w 2216"/>
                <a:gd name="T7" fmla="*/ 4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1600"/>
            </a:p>
          </p:txBody>
        </p:sp>
        <p:grpSp>
          <p:nvGrpSpPr>
            <p:cNvPr id="213" name="Group 76">
              <a:extLst>
                <a:ext uri="{FF2B5EF4-FFF2-40B4-BE49-F238E27FC236}">
                  <a16:creationId xmlns:a16="http://schemas.microsoft.com/office/drawing/2014/main" id="{9868D947-6DC7-3643-B7B5-D99B19673E4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09" y="3008"/>
              <a:ext cx="507" cy="234"/>
              <a:chOff x="1740" y="2642"/>
              <a:chExt cx="752" cy="327"/>
            </a:xfrm>
          </p:grpSpPr>
          <p:sp>
            <p:nvSpPr>
              <p:cNvPr id="220" name="Freeform 77">
                <a:extLst>
                  <a:ext uri="{FF2B5EF4-FFF2-40B4-BE49-F238E27FC236}">
                    <a16:creationId xmlns:a16="http://schemas.microsoft.com/office/drawing/2014/main" id="{50788173-0E26-0B42-B2E8-0EC7A938EC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sz="1600"/>
              </a:p>
            </p:txBody>
          </p:sp>
          <p:sp>
            <p:nvSpPr>
              <p:cNvPr id="221" name="Freeform 78">
                <a:extLst>
                  <a:ext uri="{FF2B5EF4-FFF2-40B4-BE49-F238E27FC236}">
                    <a16:creationId xmlns:a16="http://schemas.microsoft.com/office/drawing/2014/main" id="{180BD8C5-F87F-7E49-B3C8-67A4CDB0C5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sz="1600"/>
              </a:p>
            </p:txBody>
          </p:sp>
          <p:sp>
            <p:nvSpPr>
              <p:cNvPr id="222" name="Freeform 79">
                <a:extLst>
                  <a:ext uri="{FF2B5EF4-FFF2-40B4-BE49-F238E27FC236}">
                    <a16:creationId xmlns:a16="http://schemas.microsoft.com/office/drawing/2014/main" id="{C149722A-E2E9-0E45-95F3-42B9BE3806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sz="1600"/>
              </a:p>
            </p:txBody>
          </p:sp>
          <p:sp>
            <p:nvSpPr>
              <p:cNvPr id="223" name="Freeform 80">
                <a:extLst>
                  <a:ext uri="{FF2B5EF4-FFF2-40B4-BE49-F238E27FC236}">
                    <a16:creationId xmlns:a16="http://schemas.microsoft.com/office/drawing/2014/main" id="{CFD7B918-016B-C94E-AB8C-4F58772CBA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sz="1600"/>
              </a:p>
            </p:txBody>
          </p:sp>
          <p:sp>
            <p:nvSpPr>
              <p:cNvPr id="224" name="Freeform 81">
                <a:extLst>
                  <a:ext uri="{FF2B5EF4-FFF2-40B4-BE49-F238E27FC236}">
                    <a16:creationId xmlns:a16="http://schemas.microsoft.com/office/drawing/2014/main" id="{64AD1518-EC35-5F4C-8F5B-8E223416E0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sz="1600"/>
              </a:p>
            </p:txBody>
          </p:sp>
          <p:sp>
            <p:nvSpPr>
              <p:cNvPr id="225" name="Freeform 82">
                <a:extLst>
                  <a:ext uri="{FF2B5EF4-FFF2-40B4-BE49-F238E27FC236}">
                    <a16:creationId xmlns:a16="http://schemas.microsoft.com/office/drawing/2014/main" id="{EB6197E5-CEFD-934E-8641-906A57EB86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sz="1600"/>
              </a:p>
            </p:txBody>
          </p:sp>
        </p:grpSp>
        <p:sp>
          <p:nvSpPr>
            <p:cNvPr id="214" name="Freeform 83">
              <a:extLst>
                <a:ext uri="{FF2B5EF4-FFF2-40B4-BE49-F238E27FC236}">
                  <a16:creationId xmlns:a16="http://schemas.microsoft.com/office/drawing/2014/main" id="{33A1E63F-43CD-A044-BB06-91CEE273EDA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7" y="3043"/>
              <a:ext cx="614" cy="514"/>
            </a:xfrm>
            <a:custGeom>
              <a:avLst/>
              <a:gdLst>
                <a:gd name="T0" fmla="*/ 1 w 990"/>
                <a:gd name="T1" fmla="*/ 2 h 792"/>
                <a:gd name="T2" fmla="*/ 1 w 990"/>
                <a:gd name="T3" fmla="*/ 0 h 792"/>
                <a:gd name="T4" fmla="*/ 1 w 990"/>
                <a:gd name="T5" fmla="*/ 1 h 792"/>
                <a:gd name="T6" fmla="*/ 0 w 990"/>
                <a:gd name="T7" fmla="*/ 2 h 792"/>
                <a:gd name="T8" fmla="*/ 1 w 990"/>
                <a:gd name="T9" fmla="*/ 2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1600"/>
            </a:p>
          </p:txBody>
        </p:sp>
        <p:sp>
          <p:nvSpPr>
            <p:cNvPr id="215" name="Freeform 84">
              <a:extLst>
                <a:ext uri="{FF2B5EF4-FFF2-40B4-BE49-F238E27FC236}">
                  <a16:creationId xmlns:a16="http://schemas.microsoft.com/office/drawing/2014/main" id="{57A25C33-4D80-2B4B-A928-426B33FAC5B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0" y="3084"/>
              <a:ext cx="1571" cy="469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4 w 2532"/>
                <a:gd name="T5" fmla="*/ 2 h 723"/>
                <a:gd name="T6" fmla="*/ 4 w 2532"/>
                <a:gd name="T7" fmla="*/ 2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1600"/>
            </a:p>
          </p:txBody>
        </p:sp>
        <p:sp>
          <p:nvSpPr>
            <p:cNvPr id="216" name="Freeform 85">
              <a:extLst>
                <a:ext uri="{FF2B5EF4-FFF2-40B4-BE49-F238E27FC236}">
                  <a16:creationId xmlns:a16="http://schemas.microsoft.com/office/drawing/2014/main" id="{E408CBEA-A44D-A342-B595-30BC7F4AC40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1" y="2998"/>
              <a:ext cx="17" cy="95"/>
            </a:xfrm>
            <a:custGeom>
              <a:avLst/>
              <a:gdLst>
                <a:gd name="T0" fmla="*/ 1 w 26"/>
                <a:gd name="T1" fmla="*/ 1 h 147"/>
                <a:gd name="T2" fmla="*/ 1 w 26"/>
                <a:gd name="T3" fmla="*/ 1 h 147"/>
                <a:gd name="T4" fmla="*/ 0 w 26"/>
                <a:gd name="T5" fmla="*/ 1 h 147"/>
                <a:gd name="T6" fmla="*/ 1 w 26"/>
                <a:gd name="T7" fmla="*/ 0 h 147"/>
                <a:gd name="T8" fmla="*/ 1 w 26"/>
                <a:gd name="T9" fmla="*/ 1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1600"/>
            </a:p>
          </p:txBody>
        </p:sp>
        <p:sp>
          <p:nvSpPr>
            <p:cNvPr id="217" name="Freeform 86">
              <a:extLst>
                <a:ext uri="{FF2B5EF4-FFF2-40B4-BE49-F238E27FC236}">
                  <a16:creationId xmlns:a16="http://schemas.microsoft.com/office/drawing/2014/main" id="{AD2A6909-FEE2-0C4D-B8B1-7F94F9D6FEC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2" y="2611"/>
              <a:ext cx="730" cy="393"/>
            </a:xfrm>
            <a:custGeom>
              <a:avLst/>
              <a:gdLst>
                <a:gd name="T0" fmla="*/ 1 w 1176"/>
                <a:gd name="T1" fmla="*/ 0 h 606"/>
                <a:gd name="T2" fmla="*/ 0 w 1176"/>
                <a:gd name="T3" fmla="*/ 1 h 606"/>
                <a:gd name="T4" fmla="*/ 1 w 1176"/>
                <a:gd name="T5" fmla="*/ 1 h 606"/>
                <a:gd name="T6" fmla="*/ 1 w 1176"/>
                <a:gd name="T7" fmla="*/ 1 h 606"/>
                <a:gd name="T8" fmla="*/ 1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1600"/>
            </a:p>
          </p:txBody>
        </p:sp>
        <p:sp>
          <p:nvSpPr>
            <p:cNvPr id="218" name="Freeform 87">
              <a:extLst>
                <a:ext uri="{FF2B5EF4-FFF2-40B4-BE49-F238E27FC236}">
                  <a16:creationId xmlns:a16="http://schemas.microsoft.com/office/drawing/2014/main" id="{7865A40B-07FE-C945-A916-21A77EA6548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1" y="3018"/>
              <a:ext cx="1490" cy="451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1 w 2532"/>
                <a:gd name="T5" fmla="*/ 1 h 723"/>
                <a:gd name="T6" fmla="*/ 1 w 2532"/>
                <a:gd name="T7" fmla="*/ 1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1600"/>
            </a:p>
          </p:txBody>
        </p:sp>
        <p:sp>
          <p:nvSpPr>
            <p:cNvPr id="219" name="Freeform 88">
              <a:extLst>
                <a:ext uri="{FF2B5EF4-FFF2-40B4-BE49-F238E27FC236}">
                  <a16:creationId xmlns:a16="http://schemas.microsoft.com/office/drawing/2014/main" id="{4ECECCC6-85BE-3249-87B3-7075350D2FE7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2549" y="2986"/>
              <a:ext cx="608" cy="467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2 h 723"/>
                <a:gd name="T6" fmla="*/ 0 w 2532"/>
                <a:gd name="T7" fmla="*/ 2 h 723"/>
                <a:gd name="T8" fmla="*/ 0 w 2532"/>
                <a:gd name="T9" fmla="*/ 1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1600"/>
            </a:p>
          </p:txBody>
        </p:sp>
      </p:grpSp>
      <p:grpSp>
        <p:nvGrpSpPr>
          <p:cNvPr id="226" name="Group 89">
            <a:extLst>
              <a:ext uri="{FF2B5EF4-FFF2-40B4-BE49-F238E27FC236}">
                <a16:creationId xmlns:a16="http://schemas.microsoft.com/office/drawing/2014/main" id="{195FBDA6-1C42-ED46-BB36-3E5B4ADF9317}"/>
              </a:ext>
            </a:extLst>
          </p:cNvPr>
          <p:cNvGrpSpPr>
            <a:grpSpLocks/>
          </p:cNvGrpSpPr>
          <p:nvPr/>
        </p:nvGrpSpPr>
        <p:grpSpPr bwMode="auto">
          <a:xfrm>
            <a:off x="3434166" y="1579422"/>
            <a:ext cx="416406" cy="409460"/>
            <a:chOff x="877" y="1008"/>
            <a:chExt cx="2747" cy="2591"/>
          </a:xfrm>
        </p:grpSpPr>
        <p:pic>
          <p:nvPicPr>
            <p:cNvPr id="227" name="Picture 90" descr="antenna_stylized">
              <a:extLst>
                <a:ext uri="{FF2B5EF4-FFF2-40B4-BE49-F238E27FC236}">
                  <a16:creationId xmlns:a16="http://schemas.microsoft.com/office/drawing/2014/main" id="{FB6A7722-2BBA-1F4A-812C-C7E75F5060F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7" y="1008"/>
              <a:ext cx="2725" cy="14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28" name="Picture 91" descr="laptop_keyboard">
              <a:extLst>
                <a:ext uri="{FF2B5EF4-FFF2-40B4-BE49-F238E27FC236}">
                  <a16:creationId xmlns:a16="http://schemas.microsoft.com/office/drawing/2014/main" id="{D8F9E3AD-6362-6042-823B-BF763AA9B68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1009" y="2586"/>
              <a:ext cx="2245" cy="10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29" name="Freeform 92">
              <a:extLst>
                <a:ext uri="{FF2B5EF4-FFF2-40B4-BE49-F238E27FC236}">
                  <a16:creationId xmlns:a16="http://schemas.microsoft.com/office/drawing/2014/main" id="{9D313A38-75E6-C14B-8BA9-04C45E90F58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3" y="1603"/>
              <a:ext cx="1807" cy="1322"/>
            </a:xfrm>
            <a:custGeom>
              <a:avLst/>
              <a:gdLst>
                <a:gd name="T0" fmla="*/ 1 w 2982"/>
                <a:gd name="T1" fmla="*/ 0 h 2442"/>
                <a:gd name="T2" fmla="*/ 0 w 2982"/>
                <a:gd name="T3" fmla="*/ 1 h 2442"/>
                <a:gd name="T4" fmla="*/ 2 w 2982"/>
                <a:gd name="T5" fmla="*/ 1 h 2442"/>
                <a:gd name="T6" fmla="*/ 2 w 2982"/>
                <a:gd name="T7" fmla="*/ 1 h 2442"/>
                <a:gd name="T8" fmla="*/ 1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sz="1600"/>
            </a:p>
          </p:txBody>
        </p:sp>
        <p:pic>
          <p:nvPicPr>
            <p:cNvPr id="230" name="Picture 93" descr="screen">
              <a:extLst>
                <a:ext uri="{FF2B5EF4-FFF2-40B4-BE49-F238E27FC236}">
                  <a16:creationId xmlns:a16="http://schemas.microsoft.com/office/drawing/2014/main" id="{138BC760-A933-DC4F-8D13-AE4B30B8A52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842" y="1637"/>
              <a:ext cx="1642" cy="12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31" name="Freeform 94">
              <a:extLst>
                <a:ext uri="{FF2B5EF4-FFF2-40B4-BE49-F238E27FC236}">
                  <a16:creationId xmlns:a16="http://schemas.microsoft.com/office/drawing/2014/main" id="{46B9C550-136D-8344-8F64-015D0509009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2" y="1564"/>
              <a:ext cx="1531" cy="246"/>
            </a:xfrm>
            <a:custGeom>
              <a:avLst/>
              <a:gdLst>
                <a:gd name="T0" fmla="*/ 1 w 2528"/>
                <a:gd name="T1" fmla="*/ 0 h 455"/>
                <a:gd name="T2" fmla="*/ 2 w 2528"/>
                <a:gd name="T3" fmla="*/ 1 h 455"/>
                <a:gd name="T4" fmla="*/ 2 w 2528"/>
                <a:gd name="T5" fmla="*/ 1 h 455"/>
                <a:gd name="T6" fmla="*/ 0 w 2528"/>
                <a:gd name="T7" fmla="*/ 1 h 455"/>
                <a:gd name="T8" fmla="*/ 1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1600"/>
            </a:p>
          </p:txBody>
        </p:sp>
        <p:sp>
          <p:nvSpPr>
            <p:cNvPr id="232" name="Freeform 95">
              <a:extLst>
                <a:ext uri="{FF2B5EF4-FFF2-40B4-BE49-F238E27FC236}">
                  <a16:creationId xmlns:a16="http://schemas.microsoft.com/office/drawing/2014/main" id="{1AEF38EA-E3E6-684E-A05D-6FCE72C0F4A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7" y="1562"/>
              <a:ext cx="425" cy="1024"/>
            </a:xfrm>
            <a:custGeom>
              <a:avLst/>
              <a:gdLst>
                <a:gd name="T0" fmla="*/ 1 w 702"/>
                <a:gd name="T1" fmla="*/ 0 h 1893"/>
                <a:gd name="T2" fmla="*/ 0 w 702"/>
                <a:gd name="T3" fmla="*/ 1 h 1893"/>
                <a:gd name="T4" fmla="*/ 1 w 702"/>
                <a:gd name="T5" fmla="*/ 1 h 1893"/>
                <a:gd name="T6" fmla="*/ 1 w 702"/>
                <a:gd name="T7" fmla="*/ 1 h 1893"/>
                <a:gd name="T8" fmla="*/ 1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1600"/>
            </a:p>
          </p:txBody>
        </p:sp>
        <p:sp>
          <p:nvSpPr>
            <p:cNvPr id="233" name="Freeform 96">
              <a:extLst>
                <a:ext uri="{FF2B5EF4-FFF2-40B4-BE49-F238E27FC236}">
                  <a16:creationId xmlns:a16="http://schemas.microsoft.com/office/drawing/2014/main" id="{0CCAEDD5-29B9-EC48-9D02-3C7BCF21660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4" y="1745"/>
              <a:ext cx="458" cy="1182"/>
            </a:xfrm>
            <a:custGeom>
              <a:avLst/>
              <a:gdLst>
                <a:gd name="T0" fmla="*/ 1 w 756"/>
                <a:gd name="T1" fmla="*/ 0 h 2184"/>
                <a:gd name="T2" fmla="*/ 1 w 756"/>
                <a:gd name="T3" fmla="*/ 1 h 2184"/>
                <a:gd name="T4" fmla="*/ 0 w 756"/>
                <a:gd name="T5" fmla="*/ 1 h 2184"/>
                <a:gd name="T6" fmla="*/ 1 w 756"/>
                <a:gd name="T7" fmla="*/ 1 h 2184"/>
                <a:gd name="T8" fmla="*/ 1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1600"/>
            </a:p>
          </p:txBody>
        </p:sp>
        <p:sp>
          <p:nvSpPr>
            <p:cNvPr id="234" name="Freeform 97">
              <a:extLst>
                <a:ext uri="{FF2B5EF4-FFF2-40B4-BE49-F238E27FC236}">
                  <a16:creationId xmlns:a16="http://schemas.microsoft.com/office/drawing/2014/main" id="{BCE03132-8C69-D847-8712-9E6015C5FC1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2" y="2534"/>
              <a:ext cx="1680" cy="399"/>
            </a:xfrm>
            <a:custGeom>
              <a:avLst/>
              <a:gdLst>
                <a:gd name="T0" fmla="*/ 1 w 2773"/>
                <a:gd name="T1" fmla="*/ 0 h 738"/>
                <a:gd name="T2" fmla="*/ 0 w 2773"/>
                <a:gd name="T3" fmla="*/ 1 h 738"/>
                <a:gd name="T4" fmla="*/ 2 w 2773"/>
                <a:gd name="T5" fmla="*/ 1 h 738"/>
                <a:gd name="T6" fmla="*/ 2 w 2773"/>
                <a:gd name="T7" fmla="*/ 1 h 738"/>
                <a:gd name="T8" fmla="*/ 1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1600"/>
            </a:p>
          </p:txBody>
        </p:sp>
        <p:sp>
          <p:nvSpPr>
            <p:cNvPr id="235" name="Freeform 98">
              <a:extLst>
                <a:ext uri="{FF2B5EF4-FFF2-40B4-BE49-F238E27FC236}">
                  <a16:creationId xmlns:a16="http://schemas.microsoft.com/office/drawing/2014/main" id="{62262D6F-816A-3E4E-BD07-1409ECBA7D8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5" y="1755"/>
              <a:ext cx="429" cy="1187"/>
            </a:xfrm>
            <a:custGeom>
              <a:avLst/>
              <a:gdLst>
                <a:gd name="T0" fmla="*/ 2 w 637"/>
                <a:gd name="T1" fmla="*/ 0 h 1659"/>
                <a:gd name="T2" fmla="*/ 2 w 637"/>
                <a:gd name="T3" fmla="*/ 0 h 1659"/>
                <a:gd name="T4" fmla="*/ 1 w 637"/>
                <a:gd name="T5" fmla="*/ 15 h 1659"/>
                <a:gd name="T6" fmla="*/ 0 w 637"/>
                <a:gd name="T7" fmla="*/ 15 h 1659"/>
                <a:gd name="T8" fmla="*/ 2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1600"/>
            </a:p>
          </p:txBody>
        </p:sp>
        <p:sp>
          <p:nvSpPr>
            <p:cNvPr id="236" name="Freeform 99">
              <a:extLst>
                <a:ext uri="{FF2B5EF4-FFF2-40B4-BE49-F238E27FC236}">
                  <a16:creationId xmlns:a16="http://schemas.microsoft.com/office/drawing/2014/main" id="{7E84ADC3-5174-F747-991F-E70D98EE9714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4" y="2587"/>
              <a:ext cx="1494" cy="394"/>
            </a:xfrm>
            <a:custGeom>
              <a:avLst/>
              <a:gdLst>
                <a:gd name="T0" fmla="*/ 0 w 2216"/>
                <a:gd name="T1" fmla="*/ 0 h 550"/>
                <a:gd name="T2" fmla="*/ 1 w 2216"/>
                <a:gd name="T3" fmla="*/ 1 h 550"/>
                <a:gd name="T4" fmla="*/ 9 w 2216"/>
                <a:gd name="T5" fmla="*/ 5 h 550"/>
                <a:gd name="T6" fmla="*/ 9 w 2216"/>
                <a:gd name="T7" fmla="*/ 4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1600"/>
            </a:p>
          </p:txBody>
        </p:sp>
        <p:grpSp>
          <p:nvGrpSpPr>
            <p:cNvPr id="237" name="Group 100">
              <a:extLst>
                <a:ext uri="{FF2B5EF4-FFF2-40B4-BE49-F238E27FC236}">
                  <a16:creationId xmlns:a16="http://schemas.microsoft.com/office/drawing/2014/main" id="{33BB6422-44CD-D34D-BDF2-6A2EB041A8A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09" y="3008"/>
              <a:ext cx="507" cy="234"/>
              <a:chOff x="1740" y="2642"/>
              <a:chExt cx="752" cy="327"/>
            </a:xfrm>
          </p:grpSpPr>
          <p:sp>
            <p:nvSpPr>
              <p:cNvPr id="244" name="Freeform 101">
                <a:extLst>
                  <a:ext uri="{FF2B5EF4-FFF2-40B4-BE49-F238E27FC236}">
                    <a16:creationId xmlns:a16="http://schemas.microsoft.com/office/drawing/2014/main" id="{57104B12-227C-CB45-BE1C-4D6CBA1A5D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sz="1600"/>
              </a:p>
            </p:txBody>
          </p:sp>
          <p:sp>
            <p:nvSpPr>
              <p:cNvPr id="245" name="Freeform 102">
                <a:extLst>
                  <a:ext uri="{FF2B5EF4-FFF2-40B4-BE49-F238E27FC236}">
                    <a16:creationId xmlns:a16="http://schemas.microsoft.com/office/drawing/2014/main" id="{FDFB2D05-4F98-F149-B42D-DDCE84459D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sz="1600"/>
              </a:p>
            </p:txBody>
          </p:sp>
          <p:sp>
            <p:nvSpPr>
              <p:cNvPr id="246" name="Freeform 103">
                <a:extLst>
                  <a:ext uri="{FF2B5EF4-FFF2-40B4-BE49-F238E27FC236}">
                    <a16:creationId xmlns:a16="http://schemas.microsoft.com/office/drawing/2014/main" id="{A23B522D-B23A-674C-8D71-BA8102DB7B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sz="1600"/>
              </a:p>
            </p:txBody>
          </p:sp>
          <p:sp>
            <p:nvSpPr>
              <p:cNvPr id="247" name="Freeform 104">
                <a:extLst>
                  <a:ext uri="{FF2B5EF4-FFF2-40B4-BE49-F238E27FC236}">
                    <a16:creationId xmlns:a16="http://schemas.microsoft.com/office/drawing/2014/main" id="{170123EF-410A-0448-A9E9-5D00ED0884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sz="1600"/>
              </a:p>
            </p:txBody>
          </p:sp>
          <p:sp>
            <p:nvSpPr>
              <p:cNvPr id="248" name="Freeform 105">
                <a:extLst>
                  <a:ext uri="{FF2B5EF4-FFF2-40B4-BE49-F238E27FC236}">
                    <a16:creationId xmlns:a16="http://schemas.microsoft.com/office/drawing/2014/main" id="{1CA72CE1-7F70-A848-8469-9D90AD7E4C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sz="1600"/>
              </a:p>
            </p:txBody>
          </p:sp>
          <p:sp>
            <p:nvSpPr>
              <p:cNvPr id="249" name="Freeform 106">
                <a:extLst>
                  <a:ext uri="{FF2B5EF4-FFF2-40B4-BE49-F238E27FC236}">
                    <a16:creationId xmlns:a16="http://schemas.microsoft.com/office/drawing/2014/main" id="{FB74D4D3-7208-E742-9718-C72FDCF9DA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sz="1600"/>
              </a:p>
            </p:txBody>
          </p:sp>
        </p:grpSp>
        <p:sp>
          <p:nvSpPr>
            <p:cNvPr id="238" name="Freeform 107">
              <a:extLst>
                <a:ext uri="{FF2B5EF4-FFF2-40B4-BE49-F238E27FC236}">
                  <a16:creationId xmlns:a16="http://schemas.microsoft.com/office/drawing/2014/main" id="{9E7FF2C1-E20A-9A40-9EF9-5761BCDF741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7" y="3043"/>
              <a:ext cx="614" cy="514"/>
            </a:xfrm>
            <a:custGeom>
              <a:avLst/>
              <a:gdLst>
                <a:gd name="T0" fmla="*/ 1 w 990"/>
                <a:gd name="T1" fmla="*/ 2 h 792"/>
                <a:gd name="T2" fmla="*/ 1 w 990"/>
                <a:gd name="T3" fmla="*/ 0 h 792"/>
                <a:gd name="T4" fmla="*/ 1 w 990"/>
                <a:gd name="T5" fmla="*/ 1 h 792"/>
                <a:gd name="T6" fmla="*/ 0 w 990"/>
                <a:gd name="T7" fmla="*/ 2 h 792"/>
                <a:gd name="T8" fmla="*/ 1 w 990"/>
                <a:gd name="T9" fmla="*/ 2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1600"/>
            </a:p>
          </p:txBody>
        </p:sp>
        <p:sp>
          <p:nvSpPr>
            <p:cNvPr id="239" name="Freeform 108">
              <a:extLst>
                <a:ext uri="{FF2B5EF4-FFF2-40B4-BE49-F238E27FC236}">
                  <a16:creationId xmlns:a16="http://schemas.microsoft.com/office/drawing/2014/main" id="{7333190A-52B4-A447-8967-781E255161A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0" y="3084"/>
              <a:ext cx="1571" cy="469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4 w 2532"/>
                <a:gd name="T5" fmla="*/ 2 h 723"/>
                <a:gd name="T6" fmla="*/ 4 w 2532"/>
                <a:gd name="T7" fmla="*/ 2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1600"/>
            </a:p>
          </p:txBody>
        </p:sp>
        <p:sp>
          <p:nvSpPr>
            <p:cNvPr id="240" name="Freeform 109">
              <a:extLst>
                <a:ext uri="{FF2B5EF4-FFF2-40B4-BE49-F238E27FC236}">
                  <a16:creationId xmlns:a16="http://schemas.microsoft.com/office/drawing/2014/main" id="{616DE346-7268-F247-B3F1-2DA05CF316A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1" y="2998"/>
              <a:ext cx="17" cy="95"/>
            </a:xfrm>
            <a:custGeom>
              <a:avLst/>
              <a:gdLst>
                <a:gd name="T0" fmla="*/ 1 w 26"/>
                <a:gd name="T1" fmla="*/ 1 h 147"/>
                <a:gd name="T2" fmla="*/ 1 w 26"/>
                <a:gd name="T3" fmla="*/ 1 h 147"/>
                <a:gd name="T4" fmla="*/ 0 w 26"/>
                <a:gd name="T5" fmla="*/ 1 h 147"/>
                <a:gd name="T6" fmla="*/ 1 w 26"/>
                <a:gd name="T7" fmla="*/ 0 h 147"/>
                <a:gd name="T8" fmla="*/ 1 w 26"/>
                <a:gd name="T9" fmla="*/ 1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1600"/>
            </a:p>
          </p:txBody>
        </p:sp>
        <p:sp>
          <p:nvSpPr>
            <p:cNvPr id="241" name="Freeform 110">
              <a:extLst>
                <a:ext uri="{FF2B5EF4-FFF2-40B4-BE49-F238E27FC236}">
                  <a16:creationId xmlns:a16="http://schemas.microsoft.com/office/drawing/2014/main" id="{7DDDFB91-973A-9643-9FA2-506DBEE4FB6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2" y="2611"/>
              <a:ext cx="730" cy="393"/>
            </a:xfrm>
            <a:custGeom>
              <a:avLst/>
              <a:gdLst>
                <a:gd name="T0" fmla="*/ 1 w 1176"/>
                <a:gd name="T1" fmla="*/ 0 h 606"/>
                <a:gd name="T2" fmla="*/ 0 w 1176"/>
                <a:gd name="T3" fmla="*/ 1 h 606"/>
                <a:gd name="T4" fmla="*/ 1 w 1176"/>
                <a:gd name="T5" fmla="*/ 1 h 606"/>
                <a:gd name="T6" fmla="*/ 1 w 1176"/>
                <a:gd name="T7" fmla="*/ 1 h 606"/>
                <a:gd name="T8" fmla="*/ 1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1600"/>
            </a:p>
          </p:txBody>
        </p:sp>
        <p:sp>
          <p:nvSpPr>
            <p:cNvPr id="242" name="Freeform 111">
              <a:extLst>
                <a:ext uri="{FF2B5EF4-FFF2-40B4-BE49-F238E27FC236}">
                  <a16:creationId xmlns:a16="http://schemas.microsoft.com/office/drawing/2014/main" id="{84803906-43B0-3742-9B38-4F066FF4ABA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1" y="3018"/>
              <a:ext cx="1490" cy="451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1 w 2532"/>
                <a:gd name="T5" fmla="*/ 1 h 723"/>
                <a:gd name="T6" fmla="*/ 1 w 2532"/>
                <a:gd name="T7" fmla="*/ 1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1600"/>
            </a:p>
          </p:txBody>
        </p:sp>
        <p:sp>
          <p:nvSpPr>
            <p:cNvPr id="243" name="Freeform 112">
              <a:extLst>
                <a:ext uri="{FF2B5EF4-FFF2-40B4-BE49-F238E27FC236}">
                  <a16:creationId xmlns:a16="http://schemas.microsoft.com/office/drawing/2014/main" id="{2E0643D3-4621-104F-B703-5116732F7C04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2549" y="2986"/>
              <a:ext cx="608" cy="467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2 h 723"/>
                <a:gd name="T6" fmla="*/ 0 w 2532"/>
                <a:gd name="T7" fmla="*/ 2 h 723"/>
                <a:gd name="T8" fmla="*/ 0 w 2532"/>
                <a:gd name="T9" fmla="*/ 1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1600"/>
            </a:p>
          </p:txBody>
        </p:sp>
      </p:grpSp>
      <p:grpSp>
        <p:nvGrpSpPr>
          <p:cNvPr id="250" name="Group 113">
            <a:extLst>
              <a:ext uri="{FF2B5EF4-FFF2-40B4-BE49-F238E27FC236}">
                <a16:creationId xmlns:a16="http://schemas.microsoft.com/office/drawing/2014/main" id="{0E752C90-C514-3241-8B89-D3D2CCB8A1E8}"/>
              </a:ext>
            </a:extLst>
          </p:cNvPr>
          <p:cNvGrpSpPr>
            <a:grpSpLocks/>
          </p:cNvGrpSpPr>
          <p:nvPr/>
        </p:nvGrpSpPr>
        <p:grpSpPr bwMode="auto">
          <a:xfrm>
            <a:off x="3983542" y="1377810"/>
            <a:ext cx="466561" cy="403224"/>
            <a:chOff x="877" y="1008"/>
            <a:chExt cx="2747" cy="2591"/>
          </a:xfrm>
        </p:grpSpPr>
        <p:pic>
          <p:nvPicPr>
            <p:cNvPr id="251" name="Picture 114" descr="antenna_stylized">
              <a:extLst>
                <a:ext uri="{FF2B5EF4-FFF2-40B4-BE49-F238E27FC236}">
                  <a16:creationId xmlns:a16="http://schemas.microsoft.com/office/drawing/2014/main" id="{2841DB94-38B2-6046-B941-F658081795D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7" y="1008"/>
              <a:ext cx="2725" cy="14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52" name="Picture 115" descr="laptop_keyboard">
              <a:extLst>
                <a:ext uri="{FF2B5EF4-FFF2-40B4-BE49-F238E27FC236}">
                  <a16:creationId xmlns:a16="http://schemas.microsoft.com/office/drawing/2014/main" id="{0B971AB4-F783-2944-AA4E-FD359F6C40B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1009" y="2586"/>
              <a:ext cx="2245" cy="10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53" name="Freeform 116">
              <a:extLst>
                <a:ext uri="{FF2B5EF4-FFF2-40B4-BE49-F238E27FC236}">
                  <a16:creationId xmlns:a16="http://schemas.microsoft.com/office/drawing/2014/main" id="{44EC4260-9F60-EF4E-9337-91625F01B49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3" y="1603"/>
              <a:ext cx="1807" cy="1322"/>
            </a:xfrm>
            <a:custGeom>
              <a:avLst/>
              <a:gdLst>
                <a:gd name="T0" fmla="*/ 1 w 2982"/>
                <a:gd name="T1" fmla="*/ 0 h 2442"/>
                <a:gd name="T2" fmla="*/ 0 w 2982"/>
                <a:gd name="T3" fmla="*/ 1 h 2442"/>
                <a:gd name="T4" fmla="*/ 2 w 2982"/>
                <a:gd name="T5" fmla="*/ 1 h 2442"/>
                <a:gd name="T6" fmla="*/ 2 w 2982"/>
                <a:gd name="T7" fmla="*/ 1 h 2442"/>
                <a:gd name="T8" fmla="*/ 1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sz="1600"/>
            </a:p>
          </p:txBody>
        </p:sp>
        <p:pic>
          <p:nvPicPr>
            <p:cNvPr id="254" name="Picture 117" descr="screen">
              <a:extLst>
                <a:ext uri="{FF2B5EF4-FFF2-40B4-BE49-F238E27FC236}">
                  <a16:creationId xmlns:a16="http://schemas.microsoft.com/office/drawing/2014/main" id="{286BB844-0A27-2940-A39C-FDBAA3AA568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842" y="1637"/>
              <a:ext cx="1642" cy="12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55" name="Freeform 118">
              <a:extLst>
                <a:ext uri="{FF2B5EF4-FFF2-40B4-BE49-F238E27FC236}">
                  <a16:creationId xmlns:a16="http://schemas.microsoft.com/office/drawing/2014/main" id="{1E9B5613-FBBA-4F41-8A83-AA56F652247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2" y="1564"/>
              <a:ext cx="1531" cy="246"/>
            </a:xfrm>
            <a:custGeom>
              <a:avLst/>
              <a:gdLst>
                <a:gd name="T0" fmla="*/ 1 w 2528"/>
                <a:gd name="T1" fmla="*/ 0 h 455"/>
                <a:gd name="T2" fmla="*/ 2 w 2528"/>
                <a:gd name="T3" fmla="*/ 1 h 455"/>
                <a:gd name="T4" fmla="*/ 2 w 2528"/>
                <a:gd name="T5" fmla="*/ 1 h 455"/>
                <a:gd name="T6" fmla="*/ 0 w 2528"/>
                <a:gd name="T7" fmla="*/ 1 h 455"/>
                <a:gd name="T8" fmla="*/ 1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1600"/>
            </a:p>
          </p:txBody>
        </p:sp>
        <p:sp>
          <p:nvSpPr>
            <p:cNvPr id="256" name="Freeform 119">
              <a:extLst>
                <a:ext uri="{FF2B5EF4-FFF2-40B4-BE49-F238E27FC236}">
                  <a16:creationId xmlns:a16="http://schemas.microsoft.com/office/drawing/2014/main" id="{42455E03-081D-6F4D-8BEB-084B9B67A46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7" y="1562"/>
              <a:ext cx="425" cy="1024"/>
            </a:xfrm>
            <a:custGeom>
              <a:avLst/>
              <a:gdLst>
                <a:gd name="T0" fmla="*/ 1 w 702"/>
                <a:gd name="T1" fmla="*/ 0 h 1893"/>
                <a:gd name="T2" fmla="*/ 0 w 702"/>
                <a:gd name="T3" fmla="*/ 1 h 1893"/>
                <a:gd name="T4" fmla="*/ 1 w 702"/>
                <a:gd name="T5" fmla="*/ 1 h 1893"/>
                <a:gd name="T6" fmla="*/ 1 w 702"/>
                <a:gd name="T7" fmla="*/ 1 h 1893"/>
                <a:gd name="T8" fmla="*/ 1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1600"/>
            </a:p>
          </p:txBody>
        </p:sp>
        <p:sp>
          <p:nvSpPr>
            <p:cNvPr id="257" name="Freeform 120">
              <a:extLst>
                <a:ext uri="{FF2B5EF4-FFF2-40B4-BE49-F238E27FC236}">
                  <a16:creationId xmlns:a16="http://schemas.microsoft.com/office/drawing/2014/main" id="{E92542AF-6D62-DD48-9013-1BC66BEDEA0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4" y="1745"/>
              <a:ext cx="458" cy="1182"/>
            </a:xfrm>
            <a:custGeom>
              <a:avLst/>
              <a:gdLst>
                <a:gd name="T0" fmla="*/ 1 w 756"/>
                <a:gd name="T1" fmla="*/ 0 h 2184"/>
                <a:gd name="T2" fmla="*/ 1 w 756"/>
                <a:gd name="T3" fmla="*/ 1 h 2184"/>
                <a:gd name="T4" fmla="*/ 0 w 756"/>
                <a:gd name="T5" fmla="*/ 1 h 2184"/>
                <a:gd name="T6" fmla="*/ 1 w 756"/>
                <a:gd name="T7" fmla="*/ 1 h 2184"/>
                <a:gd name="T8" fmla="*/ 1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1600"/>
            </a:p>
          </p:txBody>
        </p:sp>
        <p:sp>
          <p:nvSpPr>
            <p:cNvPr id="258" name="Freeform 121">
              <a:extLst>
                <a:ext uri="{FF2B5EF4-FFF2-40B4-BE49-F238E27FC236}">
                  <a16:creationId xmlns:a16="http://schemas.microsoft.com/office/drawing/2014/main" id="{792BE613-81AF-B14C-A3B2-EE8DF1E911E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2" y="2534"/>
              <a:ext cx="1680" cy="399"/>
            </a:xfrm>
            <a:custGeom>
              <a:avLst/>
              <a:gdLst>
                <a:gd name="T0" fmla="*/ 1 w 2773"/>
                <a:gd name="T1" fmla="*/ 0 h 738"/>
                <a:gd name="T2" fmla="*/ 0 w 2773"/>
                <a:gd name="T3" fmla="*/ 1 h 738"/>
                <a:gd name="T4" fmla="*/ 2 w 2773"/>
                <a:gd name="T5" fmla="*/ 1 h 738"/>
                <a:gd name="T6" fmla="*/ 2 w 2773"/>
                <a:gd name="T7" fmla="*/ 1 h 738"/>
                <a:gd name="T8" fmla="*/ 1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1600"/>
            </a:p>
          </p:txBody>
        </p:sp>
        <p:sp>
          <p:nvSpPr>
            <p:cNvPr id="259" name="Freeform 122">
              <a:extLst>
                <a:ext uri="{FF2B5EF4-FFF2-40B4-BE49-F238E27FC236}">
                  <a16:creationId xmlns:a16="http://schemas.microsoft.com/office/drawing/2014/main" id="{6F215839-7DAB-604E-87F6-6047DF19D7C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5" y="1755"/>
              <a:ext cx="429" cy="1187"/>
            </a:xfrm>
            <a:custGeom>
              <a:avLst/>
              <a:gdLst>
                <a:gd name="T0" fmla="*/ 2 w 637"/>
                <a:gd name="T1" fmla="*/ 0 h 1659"/>
                <a:gd name="T2" fmla="*/ 2 w 637"/>
                <a:gd name="T3" fmla="*/ 0 h 1659"/>
                <a:gd name="T4" fmla="*/ 1 w 637"/>
                <a:gd name="T5" fmla="*/ 15 h 1659"/>
                <a:gd name="T6" fmla="*/ 0 w 637"/>
                <a:gd name="T7" fmla="*/ 15 h 1659"/>
                <a:gd name="T8" fmla="*/ 2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1600"/>
            </a:p>
          </p:txBody>
        </p:sp>
        <p:sp>
          <p:nvSpPr>
            <p:cNvPr id="260" name="Freeform 123">
              <a:extLst>
                <a:ext uri="{FF2B5EF4-FFF2-40B4-BE49-F238E27FC236}">
                  <a16:creationId xmlns:a16="http://schemas.microsoft.com/office/drawing/2014/main" id="{3E5F9781-A4BD-DB4D-82C3-2D92A853824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4" y="2587"/>
              <a:ext cx="1494" cy="394"/>
            </a:xfrm>
            <a:custGeom>
              <a:avLst/>
              <a:gdLst>
                <a:gd name="T0" fmla="*/ 0 w 2216"/>
                <a:gd name="T1" fmla="*/ 0 h 550"/>
                <a:gd name="T2" fmla="*/ 1 w 2216"/>
                <a:gd name="T3" fmla="*/ 1 h 550"/>
                <a:gd name="T4" fmla="*/ 9 w 2216"/>
                <a:gd name="T5" fmla="*/ 5 h 550"/>
                <a:gd name="T6" fmla="*/ 9 w 2216"/>
                <a:gd name="T7" fmla="*/ 4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1600"/>
            </a:p>
          </p:txBody>
        </p:sp>
        <p:grpSp>
          <p:nvGrpSpPr>
            <p:cNvPr id="261" name="Group 124">
              <a:extLst>
                <a:ext uri="{FF2B5EF4-FFF2-40B4-BE49-F238E27FC236}">
                  <a16:creationId xmlns:a16="http://schemas.microsoft.com/office/drawing/2014/main" id="{393E160F-AFD1-5D45-B819-DE879061F4D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09" y="3008"/>
              <a:ext cx="507" cy="234"/>
              <a:chOff x="1740" y="2642"/>
              <a:chExt cx="752" cy="327"/>
            </a:xfrm>
          </p:grpSpPr>
          <p:sp>
            <p:nvSpPr>
              <p:cNvPr id="268" name="Freeform 125">
                <a:extLst>
                  <a:ext uri="{FF2B5EF4-FFF2-40B4-BE49-F238E27FC236}">
                    <a16:creationId xmlns:a16="http://schemas.microsoft.com/office/drawing/2014/main" id="{4904CC6D-453E-934A-818A-3CF1D255C6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sz="1600"/>
              </a:p>
            </p:txBody>
          </p:sp>
          <p:sp>
            <p:nvSpPr>
              <p:cNvPr id="269" name="Freeform 126">
                <a:extLst>
                  <a:ext uri="{FF2B5EF4-FFF2-40B4-BE49-F238E27FC236}">
                    <a16:creationId xmlns:a16="http://schemas.microsoft.com/office/drawing/2014/main" id="{1D0387D3-CCB1-4F49-A44A-C641ACCCF0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sz="1600"/>
              </a:p>
            </p:txBody>
          </p:sp>
          <p:sp>
            <p:nvSpPr>
              <p:cNvPr id="270" name="Freeform 127">
                <a:extLst>
                  <a:ext uri="{FF2B5EF4-FFF2-40B4-BE49-F238E27FC236}">
                    <a16:creationId xmlns:a16="http://schemas.microsoft.com/office/drawing/2014/main" id="{270FA557-F288-8844-90C9-73F2E2AFCF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sz="1600"/>
              </a:p>
            </p:txBody>
          </p:sp>
          <p:sp>
            <p:nvSpPr>
              <p:cNvPr id="271" name="Freeform 128">
                <a:extLst>
                  <a:ext uri="{FF2B5EF4-FFF2-40B4-BE49-F238E27FC236}">
                    <a16:creationId xmlns:a16="http://schemas.microsoft.com/office/drawing/2014/main" id="{B75AB632-12F1-C145-9D0E-E3D452E482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sz="1600"/>
              </a:p>
            </p:txBody>
          </p:sp>
          <p:sp>
            <p:nvSpPr>
              <p:cNvPr id="272" name="Freeform 129">
                <a:extLst>
                  <a:ext uri="{FF2B5EF4-FFF2-40B4-BE49-F238E27FC236}">
                    <a16:creationId xmlns:a16="http://schemas.microsoft.com/office/drawing/2014/main" id="{D2A4E0BA-8C8D-B548-97AF-4D8ED66D72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sz="1600"/>
              </a:p>
            </p:txBody>
          </p:sp>
          <p:sp>
            <p:nvSpPr>
              <p:cNvPr id="273" name="Freeform 130">
                <a:extLst>
                  <a:ext uri="{FF2B5EF4-FFF2-40B4-BE49-F238E27FC236}">
                    <a16:creationId xmlns:a16="http://schemas.microsoft.com/office/drawing/2014/main" id="{C17C1EF5-66D1-E14D-A9E8-AF60C754F6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sz="1600"/>
              </a:p>
            </p:txBody>
          </p:sp>
        </p:grpSp>
        <p:sp>
          <p:nvSpPr>
            <p:cNvPr id="262" name="Freeform 131">
              <a:extLst>
                <a:ext uri="{FF2B5EF4-FFF2-40B4-BE49-F238E27FC236}">
                  <a16:creationId xmlns:a16="http://schemas.microsoft.com/office/drawing/2014/main" id="{1C23D2CA-C579-3D4F-9D1E-D5347D2817C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7" y="3043"/>
              <a:ext cx="614" cy="514"/>
            </a:xfrm>
            <a:custGeom>
              <a:avLst/>
              <a:gdLst>
                <a:gd name="T0" fmla="*/ 1 w 990"/>
                <a:gd name="T1" fmla="*/ 2 h 792"/>
                <a:gd name="T2" fmla="*/ 1 w 990"/>
                <a:gd name="T3" fmla="*/ 0 h 792"/>
                <a:gd name="T4" fmla="*/ 1 w 990"/>
                <a:gd name="T5" fmla="*/ 1 h 792"/>
                <a:gd name="T6" fmla="*/ 0 w 990"/>
                <a:gd name="T7" fmla="*/ 2 h 792"/>
                <a:gd name="T8" fmla="*/ 1 w 990"/>
                <a:gd name="T9" fmla="*/ 2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1600"/>
            </a:p>
          </p:txBody>
        </p:sp>
        <p:sp>
          <p:nvSpPr>
            <p:cNvPr id="263" name="Freeform 132">
              <a:extLst>
                <a:ext uri="{FF2B5EF4-FFF2-40B4-BE49-F238E27FC236}">
                  <a16:creationId xmlns:a16="http://schemas.microsoft.com/office/drawing/2014/main" id="{A33C9E47-14D3-ED46-9A0A-92F7CCFDD31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0" y="3084"/>
              <a:ext cx="1571" cy="469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4 w 2532"/>
                <a:gd name="T5" fmla="*/ 2 h 723"/>
                <a:gd name="T6" fmla="*/ 4 w 2532"/>
                <a:gd name="T7" fmla="*/ 2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1600"/>
            </a:p>
          </p:txBody>
        </p:sp>
        <p:sp>
          <p:nvSpPr>
            <p:cNvPr id="264" name="Freeform 133">
              <a:extLst>
                <a:ext uri="{FF2B5EF4-FFF2-40B4-BE49-F238E27FC236}">
                  <a16:creationId xmlns:a16="http://schemas.microsoft.com/office/drawing/2014/main" id="{1D805834-F99F-8348-B5AE-489B56E35D4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1" y="2998"/>
              <a:ext cx="17" cy="95"/>
            </a:xfrm>
            <a:custGeom>
              <a:avLst/>
              <a:gdLst>
                <a:gd name="T0" fmla="*/ 1 w 26"/>
                <a:gd name="T1" fmla="*/ 1 h 147"/>
                <a:gd name="T2" fmla="*/ 1 w 26"/>
                <a:gd name="T3" fmla="*/ 1 h 147"/>
                <a:gd name="T4" fmla="*/ 0 w 26"/>
                <a:gd name="T5" fmla="*/ 1 h 147"/>
                <a:gd name="T6" fmla="*/ 1 w 26"/>
                <a:gd name="T7" fmla="*/ 0 h 147"/>
                <a:gd name="T8" fmla="*/ 1 w 26"/>
                <a:gd name="T9" fmla="*/ 1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1600"/>
            </a:p>
          </p:txBody>
        </p:sp>
        <p:sp>
          <p:nvSpPr>
            <p:cNvPr id="265" name="Freeform 134">
              <a:extLst>
                <a:ext uri="{FF2B5EF4-FFF2-40B4-BE49-F238E27FC236}">
                  <a16:creationId xmlns:a16="http://schemas.microsoft.com/office/drawing/2014/main" id="{216AC738-4685-0B48-97A3-46CAAFF2334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2" y="2611"/>
              <a:ext cx="730" cy="393"/>
            </a:xfrm>
            <a:custGeom>
              <a:avLst/>
              <a:gdLst>
                <a:gd name="T0" fmla="*/ 1 w 1176"/>
                <a:gd name="T1" fmla="*/ 0 h 606"/>
                <a:gd name="T2" fmla="*/ 0 w 1176"/>
                <a:gd name="T3" fmla="*/ 1 h 606"/>
                <a:gd name="T4" fmla="*/ 1 w 1176"/>
                <a:gd name="T5" fmla="*/ 1 h 606"/>
                <a:gd name="T6" fmla="*/ 1 w 1176"/>
                <a:gd name="T7" fmla="*/ 1 h 606"/>
                <a:gd name="T8" fmla="*/ 1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1600"/>
            </a:p>
          </p:txBody>
        </p:sp>
        <p:sp>
          <p:nvSpPr>
            <p:cNvPr id="266" name="Freeform 135">
              <a:extLst>
                <a:ext uri="{FF2B5EF4-FFF2-40B4-BE49-F238E27FC236}">
                  <a16:creationId xmlns:a16="http://schemas.microsoft.com/office/drawing/2014/main" id="{7A3FD7AC-5BB4-9F4F-86B5-3C7016BF620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1" y="3018"/>
              <a:ext cx="1490" cy="451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1 w 2532"/>
                <a:gd name="T5" fmla="*/ 1 h 723"/>
                <a:gd name="T6" fmla="*/ 1 w 2532"/>
                <a:gd name="T7" fmla="*/ 1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1600"/>
            </a:p>
          </p:txBody>
        </p:sp>
        <p:sp>
          <p:nvSpPr>
            <p:cNvPr id="267" name="Freeform 136">
              <a:extLst>
                <a:ext uri="{FF2B5EF4-FFF2-40B4-BE49-F238E27FC236}">
                  <a16:creationId xmlns:a16="http://schemas.microsoft.com/office/drawing/2014/main" id="{7E600B2B-CDB3-BE48-AD4C-A5540AA76B3F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2549" y="2986"/>
              <a:ext cx="608" cy="467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2 h 723"/>
                <a:gd name="T6" fmla="*/ 0 w 2532"/>
                <a:gd name="T7" fmla="*/ 2 h 723"/>
                <a:gd name="T8" fmla="*/ 0 w 2532"/>
                <a:gd name="T9" fmla="*/ 1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1600"/>
            </a:p>
          </p:txBody>
        </p:sp>
      </p:grpSp>
      <p:sp>
        <p:nvSpPr>
          <p:cNvPr id="283" name="Line 305">
            <a:extLst>
              <a:ext uri="{FF2B5EF4-FFF2-40B4-BE49-F238E27FC236}">
                <a16:creationId xmlns:a16="http://schemas.microsoft.com/office/drawing/2014/main" id="{044937FD-83F2-5849-B39F-4C2E6F70CFDD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581905" y="1972254"/>
            <a:ext cx="1225888" cy="501952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600"/>
          </a:p>
        </p:txBody>
      </p:sp>
      <p:sp>
        <p:nvSpPr>
          <p:cNvPr id="284" name="Line 306">
            <a:extLst>
              <a:ext uri="{FF2B5EF4-FFF2-40B4-BE49-F238E27FC236}">
                <a16:creationId xmlns:a16="http://schemas.microsoft.com/office/drawing/2014/main" id="{116BD36F-2C9B-894A-99DC-AD32A65DAE75}"/>
              </a:ext>
            </a:extLst>
          </p:cNvPr>
          <p:cNvSpPr>
            <a:spLocks noChangeShapeType="1"/>
          </p:cNvSpPr>
          <p:nvPr/>
        </p:nvSpPr>
        <p:spPr bwMode="auto">
          <a:xfrm>
            <a:off x="5916269" y="2557345"/>
            <a:ext cx="0" cy="427126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600"/>
          </a:p>
        </p:txBody>
      </p:sp>
      <p:sp>
        <p:nvSpPr>
          <p:cNvPr id="285" name="Line 340">
            <a:extLst>
              <a:ext uri="{FF2B5EF4-FFF2-40B4-BE49-F238E27FC236}">
                <a16:creationId xmlns:a16="http://schemas.microsoft.com/office/drawing/2014/main" id="{AA687FF7-49CE-D841-9AB8-00A78E58652E}"/>
              </a:ext>
            </a:extLst>
          </p:cNvPr>
          <p:cNvSpPr>
            <a:spLocks noChangeShapeType="1"/>
          </p:cNvSpPr>
          <p:nvPr/>
        </p:nvSpPr>
        <p:spPr bwMode="auto">
          <a:xfrm>
            <a:off x="6196205" y="2552149"/>
            <a:ext cx="0" cy="42712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600"/>
          </a:p>
        </p:txBody>
      </p:sp>
      <p:grpSp>
        <p:nvGrpSpPr>
          <p:cNvPr id="286" name="Group 230">
            <a:extLst>
              <a:ext uri="{FF2B5EF4-FFF2-40B4-BE49-F238E27FC236}">
                <a16:creationId xmlns:a16="http://schemas.microsoft.com/office/drawing/2014/main" id="{15AD3327-20C2-F44F-8051-39D4007F22C1}"/>
              </a:ext>
            </a:extLst>
          </p:cNvPr>
          <p:cNvGrpSpPr>
            <a:grpSpLocks/>
          </p:cNvGrpSpPr>
          <p:nvPr/>
        </p:nvGrpSpPr>
        <p:grpSpPr bwMode="auto">
          <a:xfrm>
            <a:off x="5797296" y="2957452"/>
            <a:ext cx="268272" cy="501952"/>
            <a:chOff x="4140" y="429"/>
            <a:chExt cx="1425" cy="2396"/>
          </a:xfrm>
        </p:grpSpPr>
        <p:sp>
          <p:nvSpPr>
            <p:cNvPr id="287" name="Freeform 231">
              <a:extLst>
                <a:ext uri="{FF2B5EF4-FFF2-40B4-BE49-F238E27FC236}">
                  <a16:creationId xmlns:a16="http://schemas.microsoft.com/office/drawing/2014/main" id="{F0ABE57A-D637-5C47-8DF4-FA99B089DD0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1600"/>
            </a:p>
          </p:txBody>
        </p:sp>
        <p:sp>
          <p:nvSpPr>
            <p:cNvPr id="288" name="Rectangle 232">
              <a:extLst>
                <a:ext uri="{FF2B5EF4-FFF2-40B4-BE49-F238E27FC236}">
                  <a16:creationId xmlns:a16="http://schemas.microsoft.com/office/drawing/2014/main" id="{7C25617C-1459-D649-AA8B-63DF31DE62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429"/>
              <a:ext cx="1047" cy="2282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sz="2000"/>
            </a:p>
          </p:txBody>
        </p:sp>
        <p:sp>
          <p:nvSpPr>
            <p:cNvPr id="289" name="Freeform 233">
              <a:extLst>
                <a:ext uri="{FF2B5EF4-FFF2-40B4-BE49-F238E27FC236}">
                  <a16:creationId xmlns:a16="http://schemas.microsoft.com/office/drawing/2014/main" id="{6B116F4F-6EEE-524D-916E-A2B8DC284D1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1600"/>
            </a:p>
          </p:txBody>
        </p:sp>
        <p:sp>
          <p:nvSpPr>
            <p:cNvPr id="290" name="Freeform 234">
              <a:extLst>
                <a:ext uri="{FF2B5EF4-FFF2-40B4-BE49-F238E27FC236}">
                  <a16:creationId xmlns:a16="http://schemas.microsoft.com/office/drawing/2014/main" id="{D8A80062-832D-2148-A6AE-0E50F45DEAA6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1600"/>
            </a:p>
          </p:txBody>
        </p:sp>
        <p:sp>
          <p:nvSpPr>
            <p:cNvPr id="291" name="Rectangle 235">
              <a:extLst>
                <a:ext uri="{FF2B5EF4-FFF2-40B4-BE49-F238E27FC236}">
                  <a16:creationId xmlns:a16="http://schemas.microsoft.com/office/drawing/2014/main" id="{1E6CD5FD-2185-F049-8BB1-7722AD1233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4" y="692"/>
              <a:ext cx="595" cy="5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sz="2000"/>
            </a:p>
          </p:txBody>
        </p:sp>
        <p:grpSp>
          <p:nvGrpSpPr>
            <p:cNvPr id="292" name="Group 236">
              <a:extLst>
                <a:ext uri="{FF2B5EF4-FFF2-40B4-BE49-F238E27FC236}">
                  <a16:creationId xmlns:a16="http://schemas.microsoft.com/office/drawing/2014/main" id="{EC16BD93-C6E9-E44C-8265-25A74EDF509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317" name="AutoShape 237">
                <a:extLst>
                  <a:ext uri="{FF2B5EF4-FFF2-40B4-BE49-F238E27FC236}">
                    <a16:creationId xmlns:a16="http://schemas.microsoft.com/office/drawing/2014/main" id="{A48A0EE5-D373-7D42-80AF-6624D2B227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67"/>
                <a:ext cx="727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 sz="2000"/>
              </a:p>
            </p:txBody>
          </p:sp>
          <p:sp>
            <p:nvSpPr>
              <p:cNvPr id="318" name="AutoShape 238">
                <a:extLst>
                  <a:ext uri="{FF2B5EF4-FFF2-40B4-BE49-F238E27FC236}">
                    <a16:creationId xmlns:a16="http://schemas.microsoft.com/office/drawing/2014/main" id="{62B3372D-24FD-224D-87B2-608BB33AFB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2581"/>
                <a:ext cx="696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 sz="2000"/>
              </a:p>
            </p:txBody>
          </p:sp>
        </p:grpSp>
        <p:sp>
          <p:nvSpPr>
            <p:cNvPr id="293" name="Rectangle 239">
              <a:extLst>
                <a:ext uri="{FF2B5EF4-FFF2-40B4-BE49-F238E27FC236}">
                  <a16:creationId xmlns:a16="http://schemas.microsoft.com/office/drawing/2014/main" id="{34C89A3B-D23A-BC4F-98D0-9C3E37D15B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7" y="1019"/>
              <a:ext cx="59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sz="2000"/>
            </a:p>
          </p:txBody>
        </p:sp>
        <p:grpSp>
          <p:nvGrpSpPr>
            <p:cNvPr id="294" name="Group 240">
              <a:extLst>
                <a:ext uri="{FF2B5EF4-FFF2-40B4-BE49-F238E27FC236}">
                  <a16:creationId xmlns:a16="http://schemas.microsoft.com/office/drawing/2014/main" id="{EF0991A6-3D9E-E240-9F78-C22FA850ECD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315" name="AutoShape 241">
                <a:extLst>
                  <a:ext uri="{FF2B5EF4-FFF2-40B4-BE49-F238E27FC236}">
                    <a16:creationId xmlns:a16="http://schemas.microsoft.com/office/drawing/2014/main" id="{37B22D79-C533-9C45-ACA8-4C435BD414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9"/>
                <a:ext cx="727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 sz="2000"/>
              </a:p>
            </p:txBody>
          </p:sp>
          <p:sp>
            <p:nvSpPr>
              <p:cNvPr id="316" name="AutoShape 242">
                <a:extLst>
                  <a:ext uri="{FF2B5EF4-FFF2-40B4-BE49-F238E27FC236}">
                    <a16:creationId xmlns:a16="http://schemas.microsoft.com/office/drawing/2014/main" id="{A7FBB337-3C80-1D4F-9C16-CDA73008EA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4"/>
                <a:ext cx="696" cy="10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 sz="2000"/>
              </a:p>
            </p:txBody>
          </p:sp>
        </p:grpSp>
        <p:sp>
          <p:nvSpPr>
            <p:cNvPr id="295" name="Rectangle 243">
              <a:extLst>
                <a:ext uri="{FF2B5EF4-FFF2-40B4-BE49-F238E27FC236}">
                  <a16:creationId xmlns:a16="http://schemas.microsoft.com/office/drawing/2014/main" id="{98CEF5B7-D2DC-4A45-B21D-4D45002D77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4" y="1357"/>
              <a:ext cx="601" cy="5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sz="2000"/>
            </a:p>
          </p:txBody>
        </p:sp>
        <p:sp>
          <p:nvSpPr>
            <p:cNvPr id="296" name="Rectangle 244">
              <a:extLst>
                <a:ext uri="{FF2B5EF4-FFF2-40B4-BE49-F238E27FC236}">
                  <a16:creationId xmlns:a16="http://schemas.microsoft.com/office/drawing/2014/main" id="{97835B20-A1ED-E544-9C89-CC34204926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7" y="1654"/>
              <a:ext cx="595" cy="5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sz="2000"/>
            </a:p>
          </p:txBody>
        </p:sp>
        <p:grpSp>
          <p:nvGrpSpPr>
            <p:cNvPr id="297" name="Group 245">
              <a:extLst>
                <a:ext uri="{FF2B5EF4-FFF2-40B4-BE49-F238E27FC236}">
                  <a16:creationId xmlns:a16="http://schemas.microsoft.com/office/drawing/2014/main" id="{7A5529E5-2659-4647-9DFF-9F954D4AB7D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313" name="AutoShape 246">
                <a:extLst>
                  <a:ext uri="{FF2B5EF4-FFF2-40B4-BE49-F238E27FC236}">
                    <a16:creationId xmlns:a16="http://schemas.microsoft.com/office/drawing/2014/main" id="{DEADFAE0-EB4F-294C-A3F2-6B3F23A302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70"/>
                <a:ext cx="725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 sz="2000"/>
              </a:p>
            </p:txBody>
          </p:sp>
          <p:sp>
            <p:nvSpPr>
              <p:cNvPr id="314" name="AutoShape 247">
                <a:extLst>
                  <a:ext uri="{FF2B5EF4-FFF2-40B4-BE49-F238E27FC236}">
                    <a16:creationId xmlns:a16="http://schemas.microsoft.com/office/drawing/2014/main" id="{FC511F02-E8D4-4A44-9F9F-740F8FD05B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84"/>
                <a:ext cx="695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 sz="2000"/>
              </a:p>
            </p:txBody>
          </p:sp>
        </p:grpSp>
        <p:sp>
          <p:nvSpPr>
            <p:cNvPr id="298" name="Freeform 248">
              <a:extLst>
                <a:ext uri="{FF2B5EF4-FFF2-40B4-BE49-F238E27FC236}">
                  <a16:creationId xmlns:a16="http://schemas.microsoft.com/office/drawing/2014/main" id="{4BDE68C7-631F-AC42-854B-493CB1A20954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1600"/>
            </a:p>
          </p:txBody>
        </p:sp>
        <p:grpSp>
          <p:nvGrpSpPr>
            <p:cNvPr id="299" name="Group 249">
              <a:extLst>
                <a:ext uri="{FF2B5EF4-FFF2-40B4-BE49-F238E27FC236}">
                  <a16:creationId xmlns:a16="http://schemas.microsoft.com/office/drawing/2014/main" id="{FEA57B3C-78A9-8F42-A963-C7851FF7741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311" name="AutoShape 250">
                <a:extLst>
                  <a:ext uri="{FF2B5EF4-FFF2-40B4-BE49-F238E27FC236}">
                    <a16:creationId xmlns:a16="http://schemas.microsoft.com/office/drawing/2014/main" id="{D6E24A6F-DD80-9140-8755-00540132A8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8"/>
                <a:ext cx="725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 sz="2000"/>
              </a:p>
            </p:txBody>
          </p:sp>
          <p:sp>
            <p:nvSpPr>
              <p:cNvPr id="312" name="AutoShape 251">
                <a:extLst>
                  <a:ext uri="{FF2B5EF4-FFF2-40B4-BE49-F238E27FC236}">
                    <a16:creationId xmlns:a16="http://schemas.microsoft.com/office/drawing/2014/main" id="{A252A03B-0C9A-AF43-8F54-8E31C2536A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2" y="2583"/>
                <a:ext cx="695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 sz="2000"/>
              </a:p>
            </p:txBody>
          </p:sp>
        </p:grpSp>
        <p:sp>
          <p:nvSpPr>
            <p:cNvPr id="300" name="Rectangle 252">
              <a:extLst>
                <a:ext uri="{FF2B5EF4-FFF2-40B4-BE49-F238E27FC236}">
                  <a16:creationId xmlns:a16="http://schemas.microsoft.com/office/drawing/2014/main" id="{AD65A7A3-C3B2-2D48-823C-4716AFAF81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9" y="429"/>
              <a:ext cx="68" cy="2287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sz="2000"/>
            </a:p>
          </p:txBody>
        </p:sp>
        <p:sp>
          <p:nvSpPr>
            <p:cNvPr id="301" name="Freeform 253">
              <a:extLst>
                <a:ext uri="{FF2B5EF4-FFF2-40B4-BE49-F238E27FC236}">
                  <a16:creationId xmlns:a16="http://schemas.microsoft.com/office/drawing/2014/main" id="{55060728-909E-DA45-ABF9-474FEB8DA74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1600"/>
            </a:p>
          </p:txBody>
        </p:sp>
        <p:sp>
          <p:nvSpPr>
            <p:cNvPr id="302" name="Freeform 254">
              <a:extLst>
                <a:ext uri="{FF2B5EF4-FFF2-40B4-BE49-F238E27FC236}">
                  <a16:creationId xmlns:a16="http://schemas.microsoft.com/office/drawing/2014/main" id="{E827490C-3738-AD4C-88A6-A9C4923B61D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1600"/>
            </a:p>
          </p:txBody>
        </p:sp>
        <p:sp>
          <p:nvSpPr>
            <p:cNvPr id="303" name="Oval 255">
              <a:extLst>
                <a:ext uri="{FF2B5EF4-FFF2-40B4-BE49-F238E27FC236}">
                  <a16:creationId xmlns:a16="http://schemas.microsoft.com/office/drawing/2014/main" id="{CCC3A224-18A2-AE4B-AD66-FCC527F306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2"/>
              <a:ext cx="50" cy="94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sz="2000"/>
            </a:p>
          </p:txBody>
        </p:sp>
        <p:sp>
          <p:nvSpPr>
            <p:cNvPr id="304" name="Freeform 256">
              <a:extLst>
                <a:ext uri="{FF2B5EF4-FFF2-40B4-BE49-F238E27FC236}">
                  <a16:creationId xmlns:a16="http://schemas.microsoft.com/office/drawing/2014/main" id="{7C6501F6-6A0F-6641-AF44-CE0295D31BA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1600"/>
            </a:p>
          </p:txBody>
        </p:sp>
        <p:sp>
          <p:nvSpPr>
            <p:cNvPr id="305" name="AutoShape 257">
              <a:extLst>
                <a:ext uri="{FF2B5EF4-FFF2-40B4-BE49-F238E27FC236}">
                  <a16:creationId xmlns:a16="http://schemas.microsoft.com/office/drawing/2014/main" id="{52FA1B61-3DC9-5C40-AAF2-19B14D2DBF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6"/>
              <a:ext cx="1202" cy="149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sz="2000"/>
            </a:p>
          </p:txBody>
        </p:sp>
        <p:sp>
          <p:nvSpPr>
            <p:cNvPr id="306" name="AutoShape 258">
              <a:extLst>
                <a:ext uri="{FF2B5EF4-FFF2-40B4-BE49-F238E27FC236}">
                  <a16:creationId xmlns:a16="http://schemas.microsoft.com/office/drawing/2014/main" id="{F9626126-AB4D-7746-9101-53DFEB4F80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2711"/>
              <a:ext cx="1066" cy="84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sz="2000"/>
            </a:p>
          </p:txBody>
        </p:sp>
        <p:sp>
          <p:nvSpPr>
            <p:cNvPr id="307" name="Oval 259">
              <a:extLst>
                <a:ext uri="{FF2B5EF4-FFF2-40B4-BE49-F238E27FC236}">
                  <a16:creationId xmlns:a16="http://schemas.microsoft.com/office/drawing/2014/main" id="{021860D6-74E1-8441-9209-A901F763E4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7" y="2383"/>
              <a:ext cx="161" cy="144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sz="2000"/>
            </a:p>
          </p:txBody>
        </p:sp>
        <p:sp>
          <p:nvSpPr>
            <p:cNvPr id="308" name="Oval 260">
              <a:extLst>
                <a:ext uri="{FF2B5EF4-FFF2-40B4-BE49-F238E27FC236}">
                  <a16:creationId xmlns:a16="http://schemas.microsoft.com/office/drawing/2014/main" id="{04E2F25B-A1A7-CD41-8A2E-06E7191729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" y="2383"/>
              <a:ext cx="161" cy="144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/>
              <a:endParaRPr lang="en-US" altLang="en-US" sz="1600">
                <a:solidFill>
                  <a:srgbClr val="FF0000"/>
                </a:solidFill>
              </a:endParaRPr>
            </a:p>
          </p:txBody>
        </p:sp>
        <p:sp>
          <p:nvSpPr>
            <p:cNvPr id="309" name="Oval 261">
              <a:extLst>
                <a:ext uri="{FF2B5EF4-FFF2-40B4-BE49-F238E27FC236}">
                  <a16:creationId xmlns:a16="http://schemas.microsoft.com/office/drawing/2014/main" id="{1C097505-D93B-EA4F-935B-69F2E390C1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0" y="2379"/>
              <a:ext cx="161" cy="144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sz="2000"/>
            </a:p>
          </p:txBody>
        </p:sp>
        <p:sp>
          <p:nvSpPr>
            <p:cNvPr id="310" name="Rectangle 262">
              <a:extLst>
                <a:ext uri="{FF2B5EF4-FFF2-40B4-BE49-F238E27FC236}">
                  <a16:creationId xmlns:a16="http://schemas.microsoft.com/office/drawing/2014/main" id="{80EF05EA-B207-E645-85AD-50DEBA997B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3" y="1833"/>
              <a:ext cx="87" cy="764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sz="2000"/>
            </a:p>
          </p:txBody>
        </p:sp>
      </p:grpSp>
      <p:sp>
        <p:nvSpPr>
          <p:cNvPr id="320" name="Text Box 343">
            <a:extLst>
              <a:ext uri="{FF2B5EF4-FFF2-40B4-BE49-F238E27FC236}">
                <a16:creationId xmlns:a16="http://schemas.microsoft.com/office/drawing/2014/main" id="{DAA1BF42-CEB1-D44D-BFCC-227544D6691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64388" y="2906529"/>
            <a:ext cx="927409" cy="46243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lnSpc>
                <a:spcPct val="85000"/>
              </a:lnSpc>
            </a:pPr>
            <a:r>
              <a:rPr lang="en-US" altLang="en-US" sz="1800" dirty="0">
                <a:latin typeface="+mn-lt"/>
              </a:rPr>
              <a:t>Ethernet </a:t>
            </a:r>
          </a:p>
          <a:p>
            <a:pPr algn="ctr">
              <a:lnSpc>
                <a:spcPct val="85000"/>
              </a:lnSpc>
            </a:pPr>
            <a:r>
              <a:rPr lang="en-US" altLang="en-US" sz="1800" dirty="0">
                <a:latin typeface="+mn-lt"/>
              </a:rPr>
              <a:t>switch</a:t>
            </a:r>
          </a:p>
        </p:txBody>
      </p:sp>
      <p:sp>
        <p:nvSpPr>
          <p:cNvPr id="321" name="Line 344">
            <a:extLst>
              <a:ext uri="{FF2B5EF4-FFF2-40B4-BE49-F238E27FC236}">
                <a16:creationId xmlns:a16="http://schemas.microsoft.com/office/drawing/2014/main" id="{641EC1AA-258E-9B4B-9C37-D25282975350}"/>
              </a:ext>
            </a:extLst>
          </p:cNvPr>
          <p:cNvSpPr>
            <a:spLocks noChangeShapeType="1"/>
          </p:cNvSpPr>
          <p:nvPr/>
        </p:nvSpPr>
        <p:spPr bwMode="auto">
          <a:xfrm>
            <a:off x="6439983" y="3178810"/>
            <a:ext cx="386079" cy="0"/>
          </a:xfrm>
          <a:prstGeom prst="line">
            <a:avLst/>
          </a:prstGeom>
          <a:noFill/>
          <a:ln w="9525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600"/>
          </a:p>
        </p:txBody>
      </p:sp>
      <p:sp>
        <p:nvSpPr>
          <p:cNvPr id="322" name="Text Box 345">
            <a:extLst>
              <a:ext uri="{FF2B5EF4-FFF2-40B4-BE49-F238E27FC236}">
                <a16:creationId xmlns:a16="http://schemas.microsoft.com/office/drawing/2014/main" id="{2B23CE10-4B02-6E4C-ADE8-8FB8E2016A0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660355" y="2915882"/>
            <a:ext cx="1603958" cy="46243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lnSpc>
                <a:spcPct val="85000"/>
              </a:lnSpc>
            </a:pPr>
            <a:r>
              <a:rPr lang="en-US" altLang="en-US" sz="1800" dirty="0">
                <a:latin typeface="+mn-lt"/>
              </a:rPr>
              <a:t>institutional mail,</a:t>
            </a:r>
          </a:p>
          <a:p>
            <a:pPr algn="ctr">
              <a:lnSpc>
                <a:spcPct val="85000"/>
              </a:lnSpc>
            </a:pPr>
            <a:r>
              <a:rPr lang="en-US" altLang="en-US" sz="1800" dirty="0">
                <a:latin typeface="+mn-lt"/>
              </a:rPr>
              <a:t>web servers</a:t>
            </a:r>
          </a:p>
        </p:txBody>
      </p:sp>
      <p:sp>
        <p:nvSpPr>
          <p:cNvPr id="323" name="Text Box 346">
            <a:extLst>
              <a:ext uri="{FF2B5EF4-FFF2-40B4-BE49-F238E27FC236}">
                <a16:creationId xmlns:a16="http://schemas.microsoft.com/office/drawing/2014/main" id="{C37B11C0-0373-D241-B3F6-6248BB3B231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68479" y="2511682"/>
            <a:ext cx="1719743" cy="2698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lnSpc>
                <a:spcPct val="85000"/>
              </a:lnSpc>
            </a:pPr>
            <a:r>
              <a:rPr lang="en-US" altLang="en-US" sz="1800" dirty="0">
                <a:latin typeface="+mn-lt"/>
              </a:rPr>
              <a:t>institutional router</a:t>
            </a:r>
          </a:p>
        </p:txBody>
      </p:sp>
      <p:sp>
        <p:nvSpPr>
          <p:cNvPr id="324" name="Line 347">
            <a:extLst>
              <a:ext uri="{FF2B5EF4-FFF2-40B4-BE49-F238E27FC236}">
                <a16:creationId xmlns:a16="http://schemas.microsoft.com/office/drawing/2014/main" id="{BC9F99E4-CA5B-FD49-A02D-5F85B2296304}"/>
              </a:ext>
            </a:extLst>
          </p:cNvPr>
          <p:cNvSpPr>
            <a:spLocks noChangeShapeType="1"/>
          </p:cNvSpPr>
          <p:nvPr/>
        </p:nvSpPr>
        <p:spPr bwMode="auto">
          <a:xfrm>
            <a:off x="6585783" y="2140611"/>
            <a:ext cx="739499" cy="434401"/>
          </a:xfrm>
          <a:prstGeom prst="line">
            <a:avLst/>
          </a:prstGeom>
          <a:noFill/>
          <a:ln w="9525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600"/>
          </a:p>
        </p:txBody>
      </p:sp>
      <p:sp>
        <p:nvSpPr>
          <p:cNvPr id="325" name="Line 348">
            <a:extLst>
              <a:ext uri="{FF2B5EF4-FFF2-40B4-BE49-F238E27FC236}">
                <a16:creationId xmlns:a16="http://schemas.microsoft.com/office/drawing/2014/main" id="{3C10B23E-2DA3-234F-BB19-4B7F3FD0C883}"/>
              </a:ext>
            </a:extLst>
          </p:cNvPr>
          <p:cNvSpPr>
            <a:spLocks noChangeShapeType="1"/>
          </p:cNvSpPr>
          <p:nvPr/>
        </p:nvSpPr>
        <p:spPr bwMode="auto">
          <a:xfrm>
            <a:off x="6639438" y="1920292"/>
            <a:ext cx="713838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600"/>
          </a:p>
        </p:txBody>
      </p:sp>
      <p:sp>
        <p:nvSpPr>
          <p:cNvPr id="326" name="Line 349">
            <a:extLst>
              <a:ext uri="{FF2B5EF4-FFF2-40B4-BE49-F238E27FC236}">
                <a16:creationId xmlns:a16="http://schemas.microsoft.com/office/drawing/2014/main" id="{0A81B4C1-C1C8-A345-A32D-A82E7EBACC3E}"/>
              </a:ext>
            </a:extLst>
          </p:cNvPr>
          <p:cNvSpPr>
            <a:spLocks noChangeShapeType="1"/>
          </p:cNvSpPr>
          <p:nvPr/>
        </p:nvSpPr>
        <p:spPr bwMode="auto">
          <a:xfrm>
            <a:off x="7396433" y="1918214"/>
            <a:ext cx="713838" cy="0"/>
          </a:xfrm>
          <a:prstGeom prst="line">
            <a:avLst/>
          </a:prstGeom>
          <a:noFill/>
          <a:ln w="28575">
            <a:solidFill>
              <a:schemeClr val="tx1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600"/>
          </a:p>
        </p:txBody>
      </p:sp>
      <p:sp>
        <p:nvSpPr>
          <p:cNvPr id="327" name="Line 350">
            <a:extLst>
              <a:ext uri="{FF2B5EF4-FFF2-40B4-BE49-F238E27FC236}">
                <a16:creationId xmlns:a16="http://schemas.microsoft.com/office/drawing/2014/main" id="{516F0A60-D8E9-6140-AD11-129F7CA811AA}"/>
              </a:ext>
            </a:extLst>
          </p:cNvPr>
          <p:cNvSpPr>
            <a:spLocks noChangeShapeType="1"/>
          </p:cNvSpPr>
          <p:nvPr/>
        </p:nvSpPr>
        <p:spPr bwMode="auto">
          <a:xfrm>
            <a:off x="6948534" y="1976411"/>
            <a:ext cx="369749" cy="217201"/>
          </a:xfrm>
          <a:prstGeom prst="line">
            <a:avLst/>
          </a:prstGeom>
          <a:noFill/>
          <a:ln w="9525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600"/>
          </a:p>
        </p:txBody>
      </p:sp>
      <p:sp>
        <p:nvSpPr>
          <p:cNvPr id="328" name="Text Box 351">
            <a:extLst>
              <a:ext uri="{FF2B5EF4-FFF2-40B4-BE49-F238E27FC236}">
                <a16:creationId xmlns:a16="http://schemas.microsoft.com/office/drawing/2014/main" id="{94641050-9D51-CA4C-90D5-813728713DF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21915" y="2109434"/>
            <a:ext cx="1612869" cy="65503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lnSpc>
                <a:spcPct val="85000"/>
              </a:lnSpc>
            </a:pPr>
            <a:r>
              <a:rPr lang="en-US" altLang="en-US" sz="1800" dirty="0">
                <a:latin typeface="+mn-lt"/>
              </a:rPr>
              <a:t>Enterprise link to </a:t>
            </a:r>
          </a:p>
          <a:p>
            <a:pPr algn="ctr">
              <a:lnSpc>
                <a:spcPct val="85000"/>
              </a:lnSpc>
            </a:pPr>
            <a:r>
              <a:rPr lang="en-US" altLang="en-US" sz="1800" dirty="0">
                <a:latin typeface="+mn-lt"/>
              </a:rPr>
              <a:t>ISP (Internet)</a:t>
            </a:r>
          </a:p>
          <a:p>
            <a:pPr algn="ctr">
              <a:lnSpc>
                <a:spcPct val="85000"/>
              </a:lnSpc>
            </a:pPr>
            <a:endParaRPr lang="en-US" altLang="en-US" sz="1800" dirty="0">
              <a:latin typeface="+mn-lt"/>
            </a:endParaRPr>
          </a:p>
        </p:txBody>
      </p:sp>
      <p:sp>
        <p:nvSpPr>
          <p:cNvPr id="335" name="Line 359">
            <a:extLst>
              <a:ext uri="{FF2B5EF4-FFF2-40B4-BE49-F238E27FC236}">
                <a16:creationId xmlns:a16="http://schemas.microsoft.com/office/drawing/2014/main" id="{97A12484-2FF1-6149-8ABD-D6D41AA5A962}"/>
              </a:ext>
            </a:extLst>
          </p:cNvPr>
          <p:cNvSpPr>
            <a:spLocks noChangeShapeType="1"/>
          </p:cNvSpPr>
          <p:nvPr/>
        </p:nvSpPr>
        <p:spPr bwMode="auto">
          <a:xfrm>
            <a:off x="6202037" y="2116709"/>
            <a:ext cx="0" cy="19433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600"/>
          </a:p>
        </p:txBody>
      </p:sp>
      <p:grpSp>
        <p:nvGrpSpPr>
          <p:cNvPr id="336" name="Group 360">
            <a:extLst>
              <a:ext uri="{FF2B5EF4-FFF2-40B4-BE49-F238E27FC236}">
                <a16:creationId xmlns:a16="http://schemas.microsoft.com/office/drawing/2014/main" id="{747942F1-CA1E-1B40-A6D9-EFC1C4EF177F}"/>
              </a:ext>
            </a:extLst>
          </p:cNvPr>
          <p:cNvGrpSpPr>
            <a:grpSpLocks/>
          </p:cNvGrpSpPr>
          <p:nvPr/>
        </p:nvGrpSpPr>
        <p:grpSpPr bwMode="auto">
          <a:xfrm>
            <a:off x="6120389" y="2953295"/>
            <a:ext cx="268272" cy="501952"/>
            <a:chOff x="4140" y="429"/>
            <a:chExt cx="1425" cy="2396"/>
          </a:xfrm>
        </p:grpSpPr>
        <p:sp>
          <p:nvSpPr>
            <p:cNvPr id="337" name="Freeform 361">
              <a:extLst>
                <a:ext uri="{FF2B5EF4-FFF2-40B4-BE49-F238E27FC236}">
                  <a16:creationId xmlns:a16="http://schemas.microsoft.com/office/drawing/2014/main" id="{A95DC624-B285-D246-93FF-BCD2C29F9F92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1600"/>
            </a:p>
          </p:txBody>
        </p:sp>
        <p:sp>
          <p:nvSpPr>
            <p:cNvPr id="338" name="Rectangle 362">
              <a:extLst>
                <a:ext uri="{FF2B5EF4-FFF2-40B4-BE49-F238E27FC236}">
                  <a16:creationId xmlns:a16="http://schemas.microsoft.com/office/drawing/2014/main" id="{9A79B284-8916-FD46-8350-4C85531A9A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429"/>
              <a:ext cx="1047" cy="2282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sz="2000"/>
            </a:p>
          </p:txBody>
        </p:sp>
        <p:sp>
          <p:nvSpPr>
            <p:cNvPr id="339" name="Freeform 363">
              <a:extLst>
                <a:ext uri="{FF2B5EF4-FFF2-40B4-BE49-F238E27FC236}">
                  <a16:creationId xmlns:a16="http://schemas.microsoft.com/office/drawing/2014/main" id="{E442C2E6-5E48-F744-BC37-32D55EE9350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1600"/>
            </a:p>
          </p:txBody>
        </p:sp>
        <p:sp>
          <p:nvSpPr>
            <p:cNvPr id="340" name="Freeform 364">
              <a:extLst>
                <a:ext uri="{FF2B5EF4-FFF2-40B4-BE49-F238E27FC236}">
                  <a16:creationId xmlns:a16="http://schemas.microsoft.com/office/drawing/2014/main" id="{0A95ECE1-B6C3-5E4F-968C-F18153093700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1600"/>
            </a:p>
          </p:txBody>
        </p:sp>
        <p:sp>
          <p:nvSpPr>
            <p:cNvPr id="341" name="Rectangle 365">
              <a:extLst>
                <a:ext uri="{FF2B5EF4-FFF2-40B4-BE49-F238E27FC236}">
                  <a16:creationId xmlns:a16="http://schemas.microsoft.com/office/drawing/2014/main" id="{7E2F74EE-7534-BF42-B4B0-776EB1698A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4" y="692"/>
              <a:ext cx="595" cy="5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sz="2000"/>
            </a:p>
          </p:txBody>
        </p:sp>
        <p:grpSp>
          <p:nvGrpSpPr>
            <p:cNvPr id="342" name="Group 366">
              <a:extLst>
                <a:ext uri="{FF2B5EF4-FFF2-40B4-BE49-F238E27FC236}">
                  <a16:creationId xmlns:a16="http://schemas.microsoft.com/office/drawing/2014/main" id="{5440758F-8C7D-534F-8781-BA459D2D499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367" name="AutoShape 367">
                <a:extLst>
                  <a:ext uri="{FF2B5EF4-FFF2-40B4-BE49-F238E27FC236}">
                    <a16:creationId xmlns:a16="http://schemas.microsoft.com/office/drawing/2014/main" id="{FA1BC11F-08E0-6741-A19A-91A95371CA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67"/>
                <a:ext cx="727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 sz="2000"/>
              </a:p>
            </p:txBody>
          </p:sp>
          <p:sp>
            <p:nvSpPr>
              <p:cNvPr id="368" name="AutoShape 368">
                <a:extLst>
                  <a:ext uri="{FF2B5EF4-FFF2-40B4-BE49-F238E27FC236}">
                    <a16:creationId xmlns:a16="http://schemas.microsoft.com/office/drawing/2014/main" id="{9CD110CA-53B7-F941-B8E8-DCF253E80B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2581"/>
                <a:ext cx="696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 sz="2000"/>
              </a:p>
            </p:txBody>
          </p:sp>
        </p:grpSp>
        <p:sp>
          <p:nvSpPr>
            <p:cNvPr id="343" name="Rectangle 369">
              <a:extLst>
                <a:ext uri="{FF2B5EF4-FFF2-40B4-BE49-F238E27FC236}">
                  <a16:creationId xmlns:a16="http://schemas.microsoft.com/office/drawing/2014/main" id="{1EC69C20-EBCC-F94C-8E85-3BFDEA3EE9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7" y="1019"/>
              <a:ext cx="59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sz="2000"/>
            </a:p>
          </p:txBody>
        </p:sp>
        <p:grpSp>
          <p:nvGrpSpPr>
            <p:cNvPr id="344" name="Group 370">
              <a:extLst>
                <a:ext uri="{FF2B5EF4-FFF2-40B4-BE49-F238E27FC236}">
                  <a16:creationId xmlns:a16="http://schemas.microsoft.com/office/drawing/2014/main" id="{07519735-A399-0245-A06D-45262AB7604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365" name="AutoShape 371">
                <a:extLst>
                  <a:ext uri="{FF2B5EF4-FFF2-40B4-BE49-F238E27FC236}">
                    <a16:creationId xmlns:a16="http://schemas.microsoft.com/office/drawing/2014/main" id="{E8257B33-A34F-9542-B057-AAFF66A5CE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9"/>
                <a:ext cx="727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 sz="2000"/>
              </a:p>
            </p:txBody>
          </p:sp>
          <p:sp>
            <p:nvSpPr>
              <p:cNvPr id="366" name="AutoShape 372">
                <a:extLst>
                  <a:ext uri="{FF2B5EF4-FFF2-40B4-BE49-F238E27FC236}">
                    <a16:creationId xmlns:a16="http://schemas.microsoft.com/office/drawing/2014/main" id="{6206D05B-C4DF-2F4E-99A4-33B3EB7BEA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4"/>
                <a:ext cx="696" cy="10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 sz="2000"/>
              </a:p>
            </p:txBody>
          </p:sp>
        </p:grpSp>
        <p:sp>
          <p:nvSpPr>
            <p:cNvPr id="345" name="Rectangle 373">
              <a:extLst>
                <a:ext uri="{FF2B5EF4-FFF2-40B4-BE49-F238E27FC236}">
                  <a16:creationId xmlns:a16="http://schemas.microsoft.com/office/drawing/2014/main" id="{34B7A55F-FAF6-8849-A14E-C0885CC268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4" y="1357"/>
              <a:ext cx="601" cy="5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sz="2000"/>
            </a:p>
          </p:txBody>
        </p:sp>
        <p:sp>
          <p:nvSpPr>
            <p:cNvPr id="346" name="Rectangle 374">
              <a:extLst>
                <a:ext uri="{FF2B5EF4-FFF2-40B4-BE49-F238E27FC236}">
                  <a16:creationId xmlns:a16="http://schemas.microsoft.com/office/drawing/2014/main" id="{C26AEB9F-96DA-1B4D-97DF-0A98545499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7" y="1654"/>
              <a:ext cx="595" cy="5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sz="2000"/>
            </a:p>
          </p:txBody>
        </p:sp>
        <p:grpSp>
          <p:nvGrpSpPr>
            <p:cNvPr id="347" name="Group 375">
              <a:extLst>
                <a:ext uri="{FF2B5EF4-FFF2-40B4-BE49-F238E27FC236}">
                  <a16:creationId xmlns:a16="http://schemas.microsoft.com/office/drawing/2014/main" id="{0329E24E-6F06-BF4E-955D-9D0A65224E5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363" name="AutoShape 376">
                <a:extLst>
                  <a:ext uri="{FF2B5EF4-FFF2-40B4-BE49-F238E27FC236}">
                    <a16:creationId xmlns:a16="http://schemas.microsoft.com/office/drawing/2014/main" id="{FD17C6A2-EAC5-EF40-ABBB-CB758AF39F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70"/>
                <a:ext cx="725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 sz="2000"/>
              </a:p>
            </p:txBody>
          </p:sp>
          <p:sp>
            <p:nvSpPr>
              <p:cNvPr id="364" name="AutoShape 377">
                <a:extLst>
                  <a:ext uri="{FF2B5EF4-FFF2-40B4-BE49-F238E27FC236}">
                    <a16:creationId xmlns:a16="http://schemas.microsoft.com/office/drawing/2014/main" id="{D8BB3738-918B-854D-9E55-88D255A721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84"/>
                <a:ext cx="695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 sz="2000"/>
              </a:p>
            </p:txBody>
          </p:sp>
        </p:grpSp>
        <p:sp>
          <p:nvSpPr>
            <p:cNvPr id="348" name="Freeform 378">
              <a:extLst>
                <a:ext uri="{FF2B5EF4-FFF2-40B4-BE49-F238E27FC236}">
                  <a16:creationId xmlns:a16="http://schemas.microsoft.com/office/drawing/2014/main" id="{F7337DC2-5413-BF46-B779-6F96A77DEB87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1600"/>
            </a:p>
          </p:txBody>
        </p:sp>
        <p:grpSp>
          <p:nvGrpSpPr>
            <p:cNvPr id="349" name="Group 379">
              <a:extLst>
                <a:ext uri="{FF2B5EF4-FFF2-40B4-BE49-F238E27FC236}">
                  <a16:creationId xmlns:a16="http://schemas.microsoft.com/office/drawing/2014/main" id="{F6601C7A-DE13-3B44-AE58-1B3092D2C5D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361" name="AutoShape 380">
                <a:extLst>
                  <a:ext uri="{FF2B5EF4-FFF2-40B4-BE49-F238E27FC236}">
                    <a16:creationId xmlns:a16="http://schemas.microsoft.com/office/drawing/2014/main" id="{721AAB25-2061-A947-86F3-4BE381FC30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8"/>
                <a:ext cx="725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 sz="2000"/>
              </a:p>
            </p:txBody>
          </p:sp>
          <p:sp>
            <p:nvSpPr>
              <p:cNvPr id="362" name="AutoShape 381">
                <a:extLst>
                  <a:ext uri="{FF2B5EF4-FFF2-40B4-BE49-F238E27FC236}">
                    <a16:creationId xmlns:a16="http://schemas.microsoft.com/office/drawing/2014/main" id="{429809BB-5207-CA46-808A-B1E3BDA81C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2" y="2583"/>
                <a:ext cx="695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 sz="2000"/>
              </a:p>
            </p:txBody>
          </p:sp>
        </p:grpSp>
        <p:sp>
          <p:nvSpPr>
            <p:cNvPr id="350" name="Rectangle 382">
              <a:extLst>
                <a:ext uri="{FF2B5EF4-FFF2-40B4-BE49-F238E27FC236}">
                  <a16:creationId xmlns:a16="http://schemas.microsoft.com/office/drawing/2014/main" id="{E47E9CEA-B6EE-DE48-A618-79372629DD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9" y="429"/>
              <a:ext cx="68" cy="2287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sz="2000"/>
            </a:p>
          </p:txBody>
        </p:sp>
        <p:sp>
          <p:nvSpPr>
            <p:cNvPr id="351" name="Freeform 383">
              <a:extLst>
                <a:ext uri="{FF2B5EF4-FFF2-40B4-BE49-F238E27FC236}">
                  <a16:creationId xmlns:a16="http://schemas.microsoft.com/office/drawing/2014/main" id="{9D844685-50C6-9F49-B75D-D38EF4841C7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1600"/>
            </a:p>
          </p:txBody>
        </p:sp>
        <p:sp>
          <p:nvSpPr>
            <p:cNvPr id="352" name="Freeform 384">
              <a:extLst>
                <a:ext uri="{FF2B5EF4-FFF2-40B4-BE49-F238E27FC236}">
                  <a16:creationId xmlns:a16="http://schemas.microsoft.com/office/drawing/2014/main" id="{C856727D-A741-4248-AA97-E181A2BC52A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1600"/>
            </a:p>
          </p:txBody>
        </p:sp>
        <p:sp>
          <p:nvSpPr>
            <p:cNvPr id="353" name="Oval 385">
              <a:extLst>
                <a:ext uri="{FF2B5EF4-FFF2-40B4-BE49-F238E27FC236}">
                  <a16:creationId xmlns:a16="http://schemas.microsoft.com/office/drawing/2014/main" id="{2C4B4AB6-1D17-1F4D-8BA0-D5E9F83E81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2"/>
              <a:ext cx="50" cy="94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sz="2000"/>
            </a:p>
          </p:txBody>
        </p:sp>
        <p:sp>
          <p:nvSpPr>
            <p:cNvPr id="354" name="Freeform 386">
              <a:extLst>
                <a:ext uri="{FF2B5EF4-FFF2-40B4-BE49-F238E27FC236}">
                  <a16:creationId xmlns:a16="http://schemas.microsoft.com/office/drawing/2014/main" id="{6C506339-85FF-E148-B5F8-049C6E141E4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sz="1600"/>
            </a:p>
          </p:txBody>
        </p:sp>
        <p:sp>
          <p:nvSpPr>
            <p:cNvPr id="355" name="AutoShape 387">
              <a:extLst>
                <a:ext uri="{FF2B5EF4-FFF2-40B4-BE49-F238E27FC236}">
                  <a16:creationId xmlns:a16="http://schemas.microsoft.com/office/drawing/2014/main" id="{ED12CE05-81E4-8946-99AA-9D0A1A7C47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6"/>
              <a:ext cx="1202" cy="149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sz="2000"/>
            </a:p>
          </p:txBody>
        </p:sp>
        <p:sp>
          <p:nvSpPr>
            <p:cNvPr id="356" name="AutoShape 388">
              <a:extLst>
                <a:ext uri="{FF2B5EF4-FFF2-40B4-BE49-F238E27FC236}">
                  <a16:creationId xmlns:a16="http://schemas.microsoft.com/office/drawing/2014/main" id="{F7252737-5820-0244-AA4C-5506D7C76B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2711"/>
              <a:ext cx="1066" cy="84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sz="2000"/>
            </a:p>
          </p:txBody>
        </p:sp>
        <p:sp>
          <p:nvSpPr>
            <p:cNvPr id="357" name="Oval 389">
              <a:extLst>
                <a:ext uri="{FF2B5EF4-FFF2-40B4-BE49-F238E27FC236}">
                  <a16:creationId xmlns:a16="http://schemas.microsoft.com/office/drawing/2014/main" id="{159E8A40-2489-CD49-B9A0-9A2A2840B7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7" y="2383"/>
              <a:ext cx="161" cy="144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sz="2000"/>
            </a:p>
          </p:txBody>
        </p:sp>
        <p:sp>
          <p:nvSpPr>
            <p:cNvPr id="358" name="Oval 390">
              <a:extLst>
                <a:ext uri="{FF2B5EF4-FFF2-40B4-BE49-F238E27FC236}">
                  <a16:creationId xmlns:a16="http://schemas.microsoft.com/office/drawing/2014/main" id="{DCC47899-EDAF-8243-B83E-B128262A99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" y="2383"/>
              <a:ext cx="161" cy="144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/>
              <a:endParaRPr lang="en-US" altLang="en-US" sz="1600">
                <a:solidFill>
                  <a:srgbClr val="FF0000"/>
                </a:solidFill>
              </a:endParaRPr>
            </a:p>
          </p:txBody>
        </p:sp>
        <p:sp>
          <p:nvSpPr>
            <p:cNvPr id="359" name="Oval 391">
              <a:extLst>
                <a:ext uri="{FF2B5EF4-FFF2-40B4-BE49-F238E27FC236}">
                  <a16:creationId xmlns:a16="http://schemas.microsoft.com/office/drawing/2014/main" id="{46D30038-FDE6-B64A-85D1-5B400F2298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0" y="2379"/>
              <a:ext cx="161" cy="144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sz="2000"/>
            </a:p>
          </p:txBody>
        </p:sp>
        <p:sp>
          <p:nvSpPr>
            <p:cNvPr id="360" name="Rectangle 392">
              <a:extLst>
                <a:ext uri="{FF2B5EF4-FFF2-40B4-BE49-F238E27FC236}">
                  <a16:creationId xmlns:a16="http://schemas.microsoft.com/office/drawing/2014/main" id="{F74E671F-6892-684D-A076-94F9230D22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3" y="1833"/>
              <a:ext cx="87" cy="764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sz="2000"/>
            </a:p>
          </p:txBody>
        </p:sp>
      </p:grpSp>
      <p:grpSp>
        <p:nvGrpSpPr>
          <p:cNvPr id="370" name="Group 395">
            <a:extLst>
              <a:ext uri="{FF2B5EF4-FFF2-40B4-BE49-F238E27FC236}">
                <a16:creationId xmlns:a16="http://schemas.microsoft.com/office/drawing/2014/main" id="{F42AAE7E-5AFB-0249-BDBC-81D5F7DED0C2}"/>
              </a:ext>
            </a:extLst>
          </p:cNvPr>
          <p:cNvGrpSpPr>
            <a:grpSpLocks/>
          </p:cNvGrpSpPr>
          <p:nvPr/>
        </p:nvGrpSpPr>
        <p:grpSpPr bwMode="auto">
          <a:xfrm>
            <a:off x="2986268" y="2270516"/>
            <a:ext cx="531879" cy="435440"/>
            <a:chOff x="-44" y="1473"/>
            <a:chExt cx="981" cy="1105"/>
          </a:xfrm>
        </p:grpSpPr>
        <p:pic>
          <p:nvPicPr>
            <p:cNvPr id="371" name="Picture 396" descr="desktop_computer_stylized_medium">
              <a:extLst>
                <a:ext uri="{FF2B5EF4-FFF2-40B4-BE49-F238E27FC236}">
                  <a16:creationId xmlns:a16="http://schemas.microsoft.com/office/drawing/2014/main" id="{4AE8F020-6115-B04F-81B6-7656CAE9AA8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72" name="Freeform 397">
              <a:extLst>
                <a:ext uri="{FF2B5EF4-FFF2-40B4-BE49-F238E27FC236}">
                  <a16:creationId xmlns:a16="http://schemas.microsoft.com/office/drawing/2014/main" id="{C4FDE2C9-11FF-FA4F-A204-2288DCC33FE3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 sz="1600"/>
            </a:p>
          </p:txBody>
        </p:sp>
      </p:grpSp>
      <p:grpSp>
        <p:nvGrpSpPr>
          <p:cNvPr id="373" name="Group 398">
            <a:extLst>
              <a:ext uri="{FF2B5EF4-FFF2-40B4-BE49-F238E27FC236}">
                <a16:creationId xmlns:a16="http://schemas.microsoft.com/office/drawing/2014/main" id="{2FACFB54-A469-5245-B7FD-22A98FFC4DE7}"/>
              </a:ext>
            </a:extLst>
          </p:cNvPr>
          <p:cNvGrpSpPr>
            <a:grpSpLocks/>
          </p:cNvGrpSpPr>
          <p:nvPr/>
        </p:nvGrpSpPr>
        <p:grpSpPr bwMode="auto">
          <a:xfrm>
            <a:off x="3275536" y="2564620"/>
            <a:ext cx="531879" cy="435441"/>
            <a:chOff x="-44" y="1473"/>
            <a:chExt cx="981" cy="1105"/>
          </a:xfrm>
        </p:grpSpPr>
        <p:pic>
          <p:nvPicPr>
            <p:cNvPr id="374" name="Picture 399" descr="desktop_computer_stylized_medium">
              <a:extLst>
                <a:ext uri="{FF2B5EF4-FFF2-40B4-BE49-F238E27FC236}">
                  <a16:creationId xmlns:a16="http://schemas.microsoft.com/office/drawing/2014/main" id="{7119A347-68E9-F446-93E5-6AC58CB5D65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75" name="Freeform 400">
              <a:extLst>
                <a:ext uri="{FF2B5EF4-FFF2-40B4-BE49-F238E27FC236}">
                  <a16:creationId xmlns:a16="http://schemas.microsoft.com/office/drawing/2014/main" id="{B4F57E63-5822-F542-94A1-456B247E5C52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 sz="1600"/>
            </a:p>
          </p:txBody>
        </p:sp>
      </p:grpSp>
      <p:grpSp>
        <p:nvGrpSpPr>
          <p:cNvPr id="376" name="Group 401">
            <a:extLst>
              <a:ext uri="{FF2B5EF4-FFF2-40B4-BE49-F238E27FC236}">
                <a16:creationId xmlns:a16="http://schemas.microsoft.com/office/drawing/2014/main" id="{216D9C2E-0D64-5E47-B3FD-92B1FA453364}"/>
              </a:ext>
            </a:extLst>
          </p:cNvPr>
          <p:cNvGrpSpPr>
            <a:grpSpLocks/>
          </p:cNvGrpSpPr>
          <p:nvPr/>
        </p:nvGrpSpPr>
        <p:grpSpPr bwMode="auto">
          <a:xfrm>
            <a:off x="3724601" y="2941863"/>
            <a:ext cx="531879" cy="435440"/>
            <a:chOff x="-44" y="1473"/>
            <a:chExt cx="981" cy="1105"/>
          </a:xfrm>
        </p:grpSpPr>
        <p:pic>
          <p:nvPicPr>
            <p:cNvPr id="377" name="Picture 402" descr="desktop_computer_stylized_medium">
              <a:extLst>
                <a:ext uri="{FF2B5EF4-FFF2-40B4-BE49-F238E27FC236}">
                  <a16:creationId xmlns:a16="http://schemas.microsoft.com/office/drawing/2014/main" id="{7B843EDE-21F6-3447-B5AB-5FA8D30015F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78" name="Freeform 403">
              <a:extLst>
                <a:ext uri="{FF2B5EF4-FFF2-40B4-BE49-F238E27FC236}">
                  <a16:creationId xmlns:a16="http://schemas.microsoft.com/office/drawing/2014/main" id="{CA3AAF42-95E2-F94C-AEA5-D68A152C1DEA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 sz="1600"/>
            </a:p>
          </p:txBody>
        </p:sp>
      </p:grpSp>
      <p:grpSp>
        <p:nvGrpSpPr>
          <p:cNvPr id="379" name="Group 404">
            <a:extLst>
              <a:ext uri="{FF2B5EF4-FFF2-40B4-BE49-F238E27FC236}">
                <a16:creationId xmlns:a16="http://schemas.microsoft.com/office/drawing/2014/main" id="{71F2F2F9-9859-2F4A-B7C5-8CBDD6A3A3EF}"/>
              </a:ext>
            </a:extLst>
          </p:cNvPr>
          <p:cNvGrpSpPr>
            <a:grpSpLocks/>
          </p:cNvGrpSpPr>
          <p:nvPr/>
        </p:nvGrpSpPr>
        <p:grpSpPr bwMode="auto">
          <a:xfrm>
            <a:off x="4145671" y="2951216"/>
            <a:ext cx="531879" cy="435441"/>
            <a:chOff x="-44" y="1473"/>
            <a:chExt cx="981" cy="1105"/>
          </a:xfrm>
        </p:grpSpPr>
        <p:pic>
          <p:nvPicPr>
            <p:cNvPr id="380" name="Picture 405" descr="desktop_computer_stylized_medium">
              <a:extLst>
                <a:ext uri="{FF2B5EF4-FFF2-40B4-BE49-F238E27FC236}">
                  <a16:creationId xmlns:a16="http://schemas.microsoft.com/office/drawing/2014/main" id="{2D98BDF3-7E55-BD4F-A14E-C9CFF9C71B2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81" name="Freeform 406">
              <a:extLst>
                <a:ext uri="{FF2B5EF4-FFF2-40B4-BE49-F238E27FC236}">
                  <a16:creationId xmlns:a16="http://schemas.microsoft.com/office/drawing/2014/main" id="{ACDA8376-3C3F-9041-98EB-1F7B7F4EFF77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 sz="1600"/>
            </a:p>
          </p:txBody>
        </p:sp>
      </p:grpSp>
      <p:grpSp>
        <p:nvGrpSpPr>
          <p:cNvPr id="395" name="Group 394">
            <a:extLst>
              <a:ext uri="{FF2B5EF4-FFF2-40B4-BE49-F238E27FC236}">
                <a16:creationId xmlns:a16="http://schemas.microsoft.com/office/drawing/2014/main" id="{F717C28A-9467-D947-A38C-692D5D85A6B7}"/>
              </a:ext>
            </a:extLst>
          </p:cNvPr>
          <p:cNvGrpSpPr/>
          <p:nvPr/>
        </p:nvGrpSpPr>
        <p:grpSpPr>
          <a:xfrm>
            <a:off x="5763477" y="1758396"/>
            <a:ext cx="875961" cy="382215"/>
            <a:chOff x="7493876" y="2774731"/>
            <a:chExt cx="1481958" cy="894622"/>
          </a:xfrm>
        </p:grpSpPr>
        <p:sp>
          <p:nvSpPr>
            <p:cNvPr id="404" name="Freeform 403">
              <a:extLst>
                <a:ext uri="{FF2B5EF4-FFF2-40B4-BE49-F238E27FC236}">
                  <a16:creationId xmlns:a16="http://schemas.microsoft.com/office/drawing/2014/main" id="{A1CB3C7B-EE14-8A40-8F81-643CED72C672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600" dirty="0"/>
                <a:t>                   </a:t>
              </a:r>
            </a:p>
          </p:txBody>
        </p:sp>
        <p:sp>
          <p:nvSpPr>
            <p:cNvPr id="405" name="Oval 404">
              <a:extLst>
                <a:ext uri="{FF2B5EF4-FFF2-40B4-BE49-F238E27FC236}">
                  <a16:creationId xmlns:a16="http://schemas.microsoft.com/office/drawing/2014/main" id="{35D3F5D2-9919-304A-B981-CF776FEF77CB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600" dirty="0"/>
                <a:t>              </a:t>
              </a:r>
            </a:p>
          </p:txBody>
        </p:sp>
        <p:grpSp>
          <p:nvGrpSpPr>
            <p:cNvPr id="406" name="Group 405">
              <a:extLst>
                <a:ext uri="{FF2B5EF4-FFF2-40B4-BE49-F238E27FC236}">
                  <a16:creationId xmlns:a16="http://schemas.microsoft.com/office/drawing/2014/main" id="{515934EB-C679-D746-B27A-91B74192C8D0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407" name="Freeform 406">
                <a:extLst>
                  <a:ext uri="{FF2B5EF4-FFF2-40B4-BE49-F238E27FC236}">
                    <a16:creationId xmlns:a16="http://schemas.microsoft.com/office/drawing/2014/main" id="{CC966F1C-A1E3-5C45-96A2-6B1B09E683CE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600"/>
              </a:p>
            </p:txBody>
          </p:sp>
          <p:sp>
            <p:nvSpPr>
              <p:cNvPr id="408" name="Freeform 407">
                <a:extLst>
                  <a:ext uri="{FF2B5EF4-FFF2-40B4-BE49-F238E27FC236}">
                    <a16:creationId xmlns:a16="http://schemas.microsoft.com/office/drawing/2014/main" id="{97ECA770-694E-E24F-9999-797A6C07ED7E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600"/>
              </a:p>
            </p:txBody>
          </p:sp>
          <p:sp>
            <p:nvSpPr>
              <p:cNvPr id="409" name="Freeform 408">
                <a:extLst>
                  <a:ext uri="{FF2B5EF4-FFF2-40B4-BE49-F238E27FC236}">
                    <a16:creationId xmlns:a16="http://schemas.microsoft.com/office/drawing/2014/main" id="{E5D3E3BF-0513-2E4E-931E-7CA1937C2039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600"/>
              </a:p>
            </p:txBody>
          </p:sp>
          <p:sp>
            <p:nvSpPr>
              <p:cNvPr id="410" name="Freeform 409">
                <a:extLst>
                  <a:ext uri="{FF2B5EF4-FFF2-40B4-BE49-F238E27FC236}">
                    <a16:creationId xmlns:a16="http://schemas.microsoft.com/office/drawing/2014/main" id="{412C650F-C0FA-0248-97F7-9D9A70090BDD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600"/>
              </a:p>
            </p:txBody>
          </p:sp>
        </p:grpSp>
      </p:grpSp>
      <p:grpSp>
        <p:nvGrpSpPr>
          <p:cNvPr id="396" name="Group 395">
            <a:extLst>
              <a:ext uri="{FF2B5EF4-FFF2-40B4-BE49-F238E27FC236}">
                <a16:creationId xmlns:a16="http://schemas.microsoft.com/office/drawing/2014/main" id="{A4FCD720-9796-A341-878E-FA6795923656}"/>
              </a:ext>
            </a:extLst>
          </p:cNvPr>
          <p:cNvGrpSpPr/>
          <p:nvPr/>
        </p:nvGrpSpPr>
        <p:grpSpPr>
          <a:xfrm>
            <a:off x="5810083" y="2299755"/>
            <a:ext cx="881870" cy="312528"/>
            <a:chOff x="3668110" y="2448910"/>
            <a:chExt cx="3794234" cy="2165130"/>
          </a:xfrm>
        </p:grpSpPr>
        <p:sp>
          <p:nvSpPr>
            <p:cNvPr id="397" name="Rectangle 396">
              <a:extLst>
                <a:ext uri="{FF2B5EF4-FFF2-40B4-BE49-F238E27FC236}">
                  <a16:creationId xmlns:a16="http://schemas.microsoft.com/office/drawing/2014/main" id="{7A60DFA1-F48E-1D4C-B020-75699DFB0A2C}"/>
                </a:ext>
              </a:extLst>
            </p:cNvPr>
            <p:cNvSpPr/>
            <p:nvPr/>
          </p:nvSpPr>
          <p:spPr>
            <a:xfrm>
              <a:off x="3668110" y="3741409"/>
              <a:ext cx="3780587" cy="872631"/>
            </a:xfrm>
            <a:prstGeom prst="rect">
              <a:avLst/>
            </a:pr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600"/>
            </a:p>
          </p:txBody>
        </p:sp>
        <p:sp>
          <p:nvSpPr>
            <p:cNvPr id="398" name="Freeform 397">
              <a:extLst>
                <a:ext uri="{FF2B5EF4-FFF2-40B4-BE49-F238E27FC236}">
                  <a16:creationId xmlns:a16="http://schemas.microsoft.com/office/drawing/2014/main" id="{682A9A56-08F9-894A-9036-9420C61FD990}"/>
                </a:ext>
              </a:extLst>
            </p:cNvPr>
            <p:cNvSpPr/>
            <p:nvPr/>
          </p:nvSpPr>
          <p:spPr>
            <a:xfrm>
              <a:off x="3678620" y="2448910"/>
              <a:ext cx="3783724" cy="1324303"/>
            </a:xfrm>
            <a:custGeom>
              <a:avLst/>
              <a:gdLst>
                <a:gd name="connsiteX0" fmla="*/ 0 w 3783724"/>
                <a:gd name="connsiteY0" fmla="*/ 1313793 h 1324303"/>
                <a:gd name="connsiteX1" fmla="*/ 0 w 3783724"/>
                <a:gd name="connsiteY1" fmla="*/ 1313793 h 1324303"/>
                <a:gd name="connsiteX2" fmla="*/ 252248 w 3783724"/>
                <a:gd name="connsiteY2" fmla="*/ 0 h 1324303"/>
                <a:gd name="connsiteX3" fmla="*/ 3415862 w 3783724"/>
                <a:gd name="connsiteY3" fmla="*/ 21020 h 1324303"/>
                <a:gd name="connsiteX4" fmla="*/ 3783724 w 3783724"/>
                <a:gd name="connsiteY4" fmla="*/ 1324303 h 1324303"/>
                <a:gd name="connsiteX5" fmla="*/ 0 w 3783724"/>
                <a:gd name="connsiteY5" fmla="*/ 1313793 h 13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83724" h="1324303">
                  <a:moveTo>
                    <a:pt x="0" y="1313793"/>
                  </a:moveTo>
                  <a:lnTo>
                    <a:pt x="0" y="1313793"/>
                  </a:lnTo>
                  <a:lnTo>
                    <a:pt x="252248" y="0"/>
                  </a:lnTo>
                  <a:lnTo>
                    <a:pt x="3415862" y="21020"/>
                  </a:lnTo>
                  <a:lnTo>
                    <a:pt x="3783724" y="1324303"/>
                  </a:lnTo>
                  <a:lnTo>
                    <a:pt x="0" y="1313793"/>
                  </a:lnTo>
                  <a:close/>
                </a:path>
              </a:pathLst>
            </a:cu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600"/>
            </a:p>
          </p:txBody>
        </p:sp>
        <p:grpSp>
          <p:nvGrpSpPr>
            <p:cNvPr id="399" name="Group 398">
              <a:extLst>
                <a:ext uri="{FF2B5EF4-FFF2-40B4-BE49-F238E27FC236}">
                  <a16:creationId xmlns:a16="http://schemas.microsoft.com/office/drawing/2014/main" id="{7F9B9834-8459-A643-B4AB-42560D2CD9ED}"/>
                </a:ext>
              </a:extLst>
            </p:cNvPr>
            <p:cNvGrpSpPr/>
            <p:nvPr/>
          </p:nvGrpSpPr>
          <p:grpSpPr>
            <a:xfrm>
              <a:off x="3941378" y="2603243"/>
              <a:ext cx="3202061" cy="1066110"/>
              <a:chOff x="7939341" y="3037317"/>
              <a:chExt cx="897649" cy="353919"/>
            </a:xfrm>
          </p:grpSpPr>
          <p:sp>
            <p:nvSpPr>
              <p:cNvPr id="400" name="Freeform 399">
                <a:extLst>
                  <a:ext uri="{FF2B5EF4-FFF2-40B4-BE49-F238E27FC236}">
                    <a16:creationId xmlns:a16="http://schemas.microsoft.com/office/drawing/2014/main" id="{14D64483-06E3-A049-8E3D-0DAB33C318EF}"/>
                  </a:ext>
                </a:extLst>
              </p:cNvPr>
              <p:cNvSpPr/>
              <p:nvPr/>
            </p:nvSpPr>
            <p:spPr>
              <a:xfrm>
                <a:off x="7964170" y="30373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600"/>
              </a:p>
            </p:txBody>
          </p:sp>
          <p:sp>
            <p:nvSpPr>
              <p:cNvPr id="401" name="Freeform 400">
                <a:extLst>
                  <a:ext uri="{FF2B5EF4-FFF2-40B4-BE49-F238E27FC236}">
                    <a16:creationId xmlns:a16="http://schemas.microsoft.com/office/drawing/2014/main" id="{F8D997CC-88FB-274A-93F1-94C03E437884}"/>
                  </a:ext>
                </a:extLst>
              </p:cNvPr>
              <p:cNvSpPr/>
              <p:nvPr/>
            </p:nvSpPr>
            <p:spPr>
              <a:xfrm>
                <a:off x="8519948" y="32067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600"/>
              </a:p>
            </p:txBody>
          </p:sp>
          <p:sp>
            <p:nvSpPr>
              <p:cNvPr id="402" name="Freeform 401">
                <a:extLst>
                  <a:ext uri="{FF2B5EF4-FFF2-40B4-BE49-F238E27FC236}">
                    <a16:creationId xmlns:a16="http://schemas.microsoft.com/office/drawing/2014/main" id="{7C3A9D2D-28D6-5D45-85B4-8A8761DA346F}"/>
                  </a:ext>
                </a:extLst>
              </p:cNvPr>
              <p:cNvSpPr/>
              <p:nvPr/>
            </p:nvSpPr>
            <p:spPr>
              <a:xfrm>
                <a:off x="7939341" y="32067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600"/>
              </a:p>
            </p:txBody>
          </p:sp>
          <p:sp>
            <p:nvSpPr>
              <p:cNvPr id="403" name="Freeform 402">
                <a:extLst>
                  <a:ext uri="{FF2B5EF4-FFF2-40B4-BE49-F238E27FC236}">
                    <a16:creationId xmlns:a16="http://schemas.microsoft.com/office/drawing/2014/main" id="{A5D8BF35-9324-D34D-A712-0563EFB0298C}"/>
                  </a:ext>
                </a:extLst>
              </p:cNvPr>
              <p:cNvSpPr/>
              <p:nvPr/>
            </p:nvSpPr>
            <p:spPr>
              <a:xfrm>
                <a:off x="8047413" y="31234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600"/>
              </a:p>
            </p:txBody>
          </p:sp>
        </p:grpSp>
      </p:grpSp>
      <p:sp>
        <p:nvSpPr>
          <p:cNvPr id="319" name="Line 342">
            <a:extLst>
              <a:ext uri="{FF2B5EF4-FFF2-40B4-BE49-F238E27FC236}">
                <a16:creationId xmlns:a16="http://schemas.microsoft.com/office/drawing/2014/main" id="{34E502BA-8B29-C043-B1AD-12ABDB9B56D0}"/>
              </a:ext>
            </a:extLst>
          </p:cNvPr>
          <p:cNvSpPr>
            <a:spLocks noChangeShapeType="1"/>
          </p:cNvSpPr>
          <p:nvPr/>
        </p:nvSpPr>
        <p:spPr bwMode="auto">
          <a:xfrm>
            <a:off x="4758032" y="2690368"/>
            <a:ext cx="369749" cy="217200"/>
          </a:xfrm>
          <a:prstGeom prst="line">
            <a:avLst/>
          </a:prstGeom>
          <a:noFill/>
          <a:ln w="9525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600"/>
          </a:p>
        </p:txBody>
      </p:sp>
      <p:sp>
        <p:nvSpPr>
          <p:cNvPr id="369" name="Line 393">
            <a:extLst>
              <a:ext uri="{FF2B5EF4-FFF2-40B4-BE49-F238E27FC236}">
                <a16:creationId xmlns:a16="http://schemas.microsoft.com/office/drawing/2014/main" id="{EBCDBB71-5533-E348-ABDC-6A7616B095D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214095" y="2587483"/>
            <a:ext cx="579702" cy="329439"/>
          </a:xfrm>
          <a:prstGeom prst="line">
            <a:avLst/>
          </a:prstGeom>
          <a:noFill/>
          <a:ln w="9525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1600"/>
          </a:p>
        </p:txBody>
      </p:sp>
      <p:grpSp>
        <p:nvGrpSpPr>
          <p:cNvPr id="419" name="Group 418">
            <a:extLst>
              <a:ext uri="{FF2B5EF4-FFF2-40B4-BE49-F238E27FC236}">
                <a16:creationId xmlns:a16="http://schemas.microsoft.com/office/drawing/2014/main" id="{46FE21B0-2A14-E543-8E0F-33BD68214A67}"/>
              </a:ext>
            </a:extLst>
          </p:cNvPr>
          <p:cNvGrpSpPr/>
          <p:nvPr/>
        </p:nvGrpSpPr>
        <p:grpSpPr>
          <a:xfrm>
            <a:off x="4009167" y="2420866"/>
            <a:ext cx="881870" cy="312528"/>
            <a:chOff x="3668110" y="2448910"/>
            <a:chExt cx="3794234" cy="2165130"/>
          </a:xfrm>
        </p:grpSpPr>
        <p:sp>
          <p:nvSpPr>
            <p:cNvPr id="420" name="Rectangle 419">
              <a:extLst>
                <a:ext uri="{FF2B5EF4-FFF2-40B4-BE49-F238E27FC236}">
                  <a16:creationId xmlns:a16="http://schemas.microsoft.com/office/drawing/2014/main" id="{F274DFC4-75C5-A14F-A595-4447E11F651E}"/>
                </a:ext>
              </a:extLst>
            </p:cNvPr>
            <p:cNvSpPr/>
            <p:nvPr/>
          </p:nvSpPr>
          <p:spPr>
            <a:xfrm>
              <a:off x="3668110" y="3741409"/>
              <a:ext cx="3780587" cy="872631"/>
            </a:xfrm>
            <a:prstGeom prst="rect">
              <a:avLst/>
            </a:pr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600"/>
            </a:p>
          </p:txBody>
        </p:sp>
        <p:sp>
          <p:nvSpPr>
            <p:cNvPr id="421" name="Freeform 420">
              <a:extLst>
                <a:ext uri="{FF2B5EF4-FFF2-40B4-BE49-F238E27FC236}">
                  <a16:creationId xmlns:a16="http://schemas.microsoft.com/office/drawing/2014/main" id="{B6C04F47-B628-C640-B4BD-852D0B9CA9D9}"/>
                </a:ext>
              </a:extLst>
            </p:cNvPr>
            <p:cNvSpPr/>
            <p:nvPr/>
          </p:nvSpPr>
          <p:spPr>
            <a:xfrm>
              <a:off x="3678620" y="2448910"/>
              <a:ext cx="3783724" cy="1324303"/>
            </a:xfrm>
            <a:custGeom>
              <a:avLst/>
              <a:gdLst>
                <a:gd name="connsiteX0" fmla="*/ 0 w 3783724"/>
                <a:gd name="connsiteY0" fmla="*/ 1313793 h 1324303"/>
                <a:gd name="connsiteX1" fmla="*/ 0 w 3783724"/>
                <a:gd name="connsiteY1" fmla="*/ 1313793 h 1324303"/>
                <a:gd name="connsiteX2" fmla="*/ 252248 w 3783724"/>
                <a:gd name="connsiteY2" fmla="*/ 0 h 1324303"/>
                <a:gd name="connsiteX3" fmla="*/ 3415862 w 3783724"/>
                <a:gd name="connsiteY3" fmla="*/ 21020 h 1324303"/>
                <a:gd name="connsiteX4" fmla="*/ 3783724 w 3783724"/>
                <a:gd name="connsiteY4" fmla="*/ 1324303 h 1324303"/>
                <a:gd name="connsiteX5" fmla="*/ 0 w 3783724"/>
                <a:gd name="connsiteY5" fmla="*/ 1313793 h 13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83724" h="1324303">
                  <a:moveTo>
                    <a:pt x="0" y="1313793"/>
                  </a:moveTo>
                  <a:lnTo>
                    <a:pt x="0" y="1313793"/>
                  </a:lnTo>
                  <a:lnTo>
                    <a:pt x="252248" y="0"/>
                  </a:lnTo>
                  <a:lnTo>
                    <a:pt x="3415862" y="21020"/>
                  </a:lnTo>
                  <a:lnTo>
                    <a:pt x="3783724" y="1324303"/>
                  </a:lnTo>
                  <a:lnTo>
                    <a:pt x="0" y="1313793"/>
                  </a:lnTo>
                  <a:close/>
                </a:path>
              </a:pathLst>
            </a:cu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600"/>
            </a:p>
          </p:txBody>
        </p:sp>
        <p:grpSp>
          <p:nvGrpSpPr>
            <p:cNvPr id="422" name="Group 421">
              <a:extLst>
                <a:ext uri="{FF2B5EF4-FFF2-40B4-BE49-F238E27FC236}">
                  <a16:creationId xmlns:a16="http://schemas.microsoft.com/office/drawing/2014/main" id="{8FD10A4C-5BC1-4440-9E47-289CC78F147D}"/>
                </a:ext>
              </a:extLst>
            </p:cNvPr>
            <p:cNvGrpSpPr/>
            <p:nvPr/>
          </p:nvGrpSpPr>
          <p:grpSpPr>
            <a:xfrm>
              <a:off x="3941378" y="2603243"/>
              <a:ext cx="3202061" cy="1066110"/>
              <a:chOff x="7939341" y="3037317"/>
              <a:chExt cx="897649" cy="353919"/>
            </a:xfrm>
          </p:grpSpPr>
          <p:sp>
            <p:nvSpPr>
              <p:cNvPr id="423" name="Freeform 422">
                <a:extLst>
                  <a:ext uri="{FF2B5EF4-FFF2-40B4-BE49-F238E27FC236}">
                    <a16:creationId xmlns:a16="http://schemas.microsoft.com/office/drawing/2014/main" id="{5F5ABFA5-A0FA-A948-9FB8-59F9335417BE}"/>
                  </a:ext>
                </a:extLst>
              </p:cNvPr>
              <p:cNvSpPr/>
              <p:nvPr/>
            </p:nvSpPr>
            <p:spPr>
              <a:xfrm>
                <a:off x="7964170" y="30373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600"/>
              </a:p>
            </p:txBody>
          </p:sp>
          <p:sp>
            <p:nvSpPr>
              <p:cNvPr id="424" name="Freeform 423">
                <a:extLst>
                  <a:ext uri="{FF2B5EF4-FFF2-40B4-BE49-F238E27FC236}">
                    <a16:creationId xmlns:a16="http://schemas.microsoft.com/office/drawing/2014/main" id="{548E1035-CD49-5744-ADCA-210B41B34D74}"/>
                  </a:ext>
                </a:extLst>
              </p:cNvPr>
              <p:cNvSpPr/>
              <p:nvPr/>
            </p:nvSpPr>
            <p:spPr>
              <a:xfrm>
                <a:off x="8519948" y="32067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600"/>
              </a:p>
            </p:txBody>
          </p:sp>
          <p:sp>
            <p:nvSpPr>
              <p:cNvPr id="425" name="Freeform 424">
                <a:extLst>
                  <a:ext uri="{FF2B5EF4-FFF2-40B4-BE49-F238E27FC236}">
                    <a16:creationId xmlns:a16="http://schemas.microsoft.com/office/drawing/2014/main" id="{AA015B4B-F15A-C24D-A122-28F325D8135C}"/>
                  </a:ext>
                </a:extLst>
              </p:cNvPr>
              <p:cNvSpPr/>
              <p:nvPr/>
            </p:nvSpPr>
            <p:spPr>
              <a:xfrm>
                <a:off x="7939341" y="32067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600"/>
              </a:p>
            </p:txBody>
          </p:sp>
          <p:sp>
            <p:nvSpPr>
              <p:cNvPr id="426" name="Freeform 425">
                <a:extLst>
                  <a:ext uri="{FF2B5EF4-FFF2-40B4-BE49-F238E27FC236}">
                    <a16:creationId xmlns:a16="http://schemas.microsoft.com/office/drawing/2014/main" id="{B7A4BCD1-2CF2-7640-82EE-BA8AB602F3B7}"/>
                  </a:ext>
                </a:extLst>
              </p:cNvPr>
              <p:cNvSpPr/>
              <p:nvPr/>
            </p:nvSpPr>
            <p:spPr>
              <a:xfrm>
                <a:off x="8047413" y="31234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6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686971569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89325"/>
            <a:ext cx="10515600" cy="894622"/>
          </a:xfrm>
        </p:spPr>
        <p:txBody>
          <a:bodyPr/>
          <a:lstStyle/>
          <a:p>
            <a:r>
              <a:rPr lang="en-US" altLang="en-US" dirty="0">
                <a:latin typeface="+mj-lt"/>
                <a:cs typeface="Calibri" panose="020F0502020204030204" pitchFamily="34" charset="0"/>
              </a:rPr>
              <a:t>Chapter 1: introduction</a:t>
            </a:r>
            <a:endParaRPr lang="en-US" dirty="0">
              <a:latin typeface="+mj-lt"/>
            </a:endParaRP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F6E2ACD2-5E28-0840-A1E8-F9AB901FE8BC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786816" y="1375384"/>
            <a:ext cx="4842088" cy="4351338"/>
          </a:xfrm>
        </p:spPr>
        <p:txBody>
          <a:bodyPr>
            <a:noAutofit/>
          </a:bodyPr>
          <a:lstStyle/>
          <a:p>
            <a:pPr>
              <a:buNone/>
            </a:pPr>
            <a:r>
              <a:rPr lang="en-US" altLang="en-US" sz="3200" i="1" dirty="0">
                <a:solidFill>
                  <a:srgbClr val="CC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Chapter goal:</a:t>
            </a:r>
            <a:r>
              <a:rPr lang="en-US" altLang="en-US" sz="3200" i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</a:p>
          <a:p>
            <a:pPr marL="342900" indent="-225425">
              <a:spcBef>
                <a:spcPts val="600"/>
              </a:spcBef>
            </a:pPr>
            <a:r>
              <a:rPr lang="en-US" altLang="en-US" dirty="0">
                <a:latin typeface="Calibri" panose="020F0502020204030204" pitchFamily="34" charset="0"/>
                <a:cs typeface="Calibri" panose="020F0502020204030204" pitchFamily="34" charset="0"/>
              </a:rPr>
              <a:t>Get “</a:t>
            </a:r>
            <a:r>
              <a:rPr lang="en-US" altLang="ja-JP" dirty="0">
                <a:latin typeface="Calibri" panose="020F0502020204030204" pitchFamily="34" charset="0"/>
                <a:cs typeface="Calibri" panose="020F0502020204030204" pitchFamily="34" charset="0"/>
              </a:rPr>
              <a:t>feel,” “big picture,” introduction to terminology</a:t>
            </a:r>
          </a:p>
          <a:p>
            <a:pPr marL="800100" lvl="1" indent="-225425">
              <a:spcBef>
                <a:spcPts val="600"/>
              </a:spcBef>
            </a:pPr>
            <a:r>
              <a:rPr lang="en-US" altLang="en-US" dirty="0">
                <a:latin typeface="Calibri" panose="020F0502020204030204" pitchFamily="34" charset="0"/>
                <a:cs typeface="Calibri" panose="020F0502020204030204" pitchFamily="34" charset="0"/>
              </a:rPr>
              <a:t>more depth, detail </a:t>
            </a:r>
            <a:r>
              <a:rPr lang="en-US" altLang="en-US" i="1" dirty="0">
                <a:latin typeface="Calibri" panose="020F0502020204030204" pitchFamily="34" charset="0"/>
                <a:cs typeface="Calibri" panose="020F0502020204030204" pitchFamily="34" charset="0"/>
              </a:rPr>
              <a:t>later</a:t>
            </a:r>
            <a:r>
              <a:rPr lang="en-US" altLang="en-US" dirty="0">
                <a:latin typeface="Calibri" panose="020F0502020204030204" pitchFamily="34" charset="0"/>
                <a:cs typeface="Calibri" panose="020F0502020204030204" pitchFamily="34" charset="0"/>
              </a:rPr>
              <a:t> in course</a:t>
            </a:r>
          </a:p>
          <a:p>
            <a:pPr marL="342900" indent="-225425">
              <a:spcBef>
                <a:spcPts val="600"/>
              </a:spcBef>
            </a:pPr>
            <a:r>
              <a:rPr lang="en-US" altLang="en-US" dirty="0">
                <a:latin typeface="Calibri" panose="020F0502020204030204" pitchFamily="34" charset="0"/>
                <a:cs typeface="Calibri" panose="020F0502020204030204" pitchFamily="34" charset="0"/>
              </a:rPr>
              <a:t>Approach:</a:t>
            </a:r>
          </a:p>
          <a:p>
            <a:pPr marL="628650" lvl="1" indent="-225425">
              <a:spcBef>
                <a:spcPts val="600"/>
              </a:spcBef>
              <a:buSzPct val="85000"/>
            </a:pPr>
            <a:r>
              <a:rPr lang="en-US" altLang="en-US" sz="2800" dirty="0">
                <a:latin typeface="Calibri" panose="020F0502020204030204" pitchFamily="34" charset="0"/>
                <a:ea typeface="Arial" panose="020B0604020202020204" pitchFamily="34" charset="0"/>
                <a:cs typeface="Calibri" panose="020F0502020204030204" pitchFamily="34" charset="0"/>
              </a:rPr>
              <a:t>use Internet as example</a:t>
            </a:r>
          </a:p>
          <a:p>
            <a:endParaRPr lang="en-US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C89035B-463A-1E40-A130-AE9AA3E3766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Introduction: 1-</a:t>
            </a:r>
            <a:fld id="{C4204591-24BD-A542-B9D5-F8D8A88D2FEE}" type="slidenum">
              <a:rPr lang="en-US" smtClean="0"/>
              <a:pPr/>
              <a:t>2</a:t>
            </a:fld>
            <a:endParaRPr lang="en-US" dirty="0"/>
          </a:p>
        </p:txBody>
      </p:sp>
      <p:sp>
        <p:nvSpPr>
          <p:cNvPr id="9" name="Rectangle 4">
            <a:extLst>
              <a:ext uri="{FF2B5EF4-FFF2-40B4-BE49-F238E27FC236}">
                <a16:creationId xmlns:a16="http://schemas.microsoft.com/office/drawing/2014/main" id="{55AB9D8D-7F05-094B-8DA6-3095A7A7A096}"/>
              </a:ext>
            </a:extLst>
          </p:cNvPr>
          <p:cNvSpPr>
            <a:spLocks noGrp="1" noChangeArrowheads="1"/>
          </p:cNvSpPr>
          <p:nvPr>
            <p:ph sz="half" idx="2"/>
          </p:nvPr>
        </p:nvSpPr>
        <p:spPr>
          <a:xfrm>
            <a:off x="5968416" y="1422888"/>
            <a:ext cx="5994400" cy="4799013"/>
          </a:xfrm>
        </p:spPr>
        <p:txBody>
          <a:bodyPr>
            <a:normAutofit lnSpcReduction="10000"/>
          </a:bodyPr>
          <a:lstStyle/>
          <a:p>
            <a:pPr eaLnBrk="1" hangingPunct="1">
              <a:buFont typeface="Wingdings" panose="05000000000000000000" pitchFamily="2" charset="2"/>
              <a:buNone/>
            </a:pPr>
            <a:r>
              <a:rPr lang="en-US" altLang="en-US" sz="3200" i="1" dirty="0">
                <a:solidFill>
                  <a:srgbClr val="CC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Overview/roadmap:</a:t>
            </a:r>
          </a:p>
          <a:p>
            <a:pPr marL="403225" indent="-285750" eaLnBrk="1" hangingPunct="1">
              <a:spcBef>
                <a:spcPts val="800"/>
              </a:spcBef>
            </a:pPr>
            <a:r>
              <a:rPr lang="en-US" altLang="en-US" sz="2600" dirty="0">
                <a:latin typeface="Calibri" panose="020F0502020204030204" pitchFamily="34" charset="0"/>
                <a:cs typeface="Calibri" panose="020F0502020204030204" pitchFamily="34" charset="0"/>
              </a:rPr>
              <a:t>What </a:t>
            </a:r>
            <a:r>
              <a:rPr lang="en-US" altLang="en-US" sz="2600" i="1" dirty="0">
                <a:latin typeface="Calibri" panose="020F0502020204030204" pitchFamily="34" charset="0"/>
                <a:cs typeface="Calibri" panose="020F0502020204030204" pitchFamily="34" charset="0"/>
              </a:rPr>
              <a:t>is</a:t>
            </a:r>
            <a:r>
              <a:rPr lang="en-US" altLang="ja-JP" sz="2600" dirty="0">
                <a:latin typeface="Calibri" panose="020F0502020204030204" pitchFamily="34" charset="0"/>
                <a:cs typeface="Calibri" panose="020F0502020204030204" pitchFamily="34" charset="0"/>
              </a:rPr>
              <a:t> the Internet?</a:t>
            </a:r>
          </a:p>
          <a:p>
            <a:pPr marL="403225" indent="-285750" eaLnBrk="1" hangingPunct="1">
              <a:spcBef>
                <a:spcPts val="800"/>
              </a:spcBef>
            </a:pPr>
            <a:r>
              <a:rPr lang="en-US" altLang="en-US" sz="2600" dirty="0">
                <a:latin typeface="Calibri" panose="020F0502020204030204" pitchFamily="34" charset="0"/>
                <a:cs typeface="Calibri" panose="020F0502020204030204" pitchFamily="34" charset="0"/>
              </a:rPr>
              <a:t>What</a:t>
            </a:r>
            <a:r>
              <a:rPr lang="en-US" altLang="en-US" sz="2600" i="1" dirty="0">
                <a:latin typeface="Calibri" panose="020F0502020204030204" pitchFamily="34" charset="0"/>
                <a:cs typeface="Calibri" panose="020F0502020204030204" pitchFamily="34" charset="0"/>
              </a:rPr>
              <a:t> is </a:t>
            </a:r>
            <a:r>
              <a:rPr lang="en-US" altLang="ja-JP" sz="2600" dirty="0">
                <a:latin typeface="Calibri" panose="020F0502020204030204" pitchFamily="34" charset="0"/>
                <a:cs typeface="Calibri" panose="020F0502020204030204" pitchFamily="34" charset="0"/>
              </a:rPr>
              <a:t>a protocol?</a:t>
            </a:r>
          </a:p>
          <a:p>
            <a:pPr marL="403225" indent="-285750" eaLnBrk="1" hangingPunct="1">
              <a:spcBef>
                <a:spcPts val="800"/>
              </a:spcBef>
            </a:pPr>
            <a:r>
              <a:rPr lang="en-US" altLang="en-US" sz="2600" dirty="0">
                <a:solidFill>
                  <a:srgbClr val="0000A8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Network edge: </a:t>
            </a:r>
            <a:r>
              <a:rPr lang="en-US" altLang="en-US" sz="2600" dirty="0">
                <a:latin typeface="Calibri" panose="020F0502020204030204" pitchFamily="34" charset="0"/>
                <a:cs typeface="Calibri" panose="020F0502020204030204" pitchFamily="34" charset="0"/>
              </a:rPr>
              <a:t>hosts, access network, physical media</a:t>
            </a:r>
          </a:p>
          <a:p>
            <a:pPr marL="403225" indent="-285750" eaLnBrk="1" hangingPunct="1">
              <a:spcBef>
                <a:spcPts val="800"/>
              </a:spcBef>
            </a:pPr>
            <a:r>
              <a:rPr lang="en-US" altLang="en-US" sz="2600" dirty="0">
                <a:solidFill>
                  <a:srgbClr val="0000A8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Network core: </a:t>
            </a:r>
            <a:r>
              <a:rPr lang="en-US" altLang="en-US" sz="2600" dirty="0">
                <a:latin typeface="Calibri" panose="020F0502020204030204" pitchFamily="34" charset="0"/>
                <a:cs typeface="Calibri" panose="020F0502020204030204" pitchFamily="34" charset="0"/>
              </a:rPr>
              <a:t>packet/circuit switching, internet structure</a:t>
            </a:r>
          </a:p>
          <a:p>
            <a:pPr marL="403225" indent="-285750" eaLnBrk="1" hangingPunct="1">
              <a:spcBef>
                <a:spcPts val="800"/>
              </a:spcBef>
            </a:pPr>
            <a:r>
              <a:rPr lang="en-US" altLang="en-US" sz="2600" dirty="0">
                <a:solidFill>
                  <a:srgbClr val="0000A8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Performance: </a:t>
            </a:r>
            <a:r>
              <a:rPr lang="en-US" altLang="en-US" sz="2600" dirty="0">
                <a:latin typeface="Calibri" panose="020F0502020204030204" pitchFamily="34" charset="0"/>
                <a:cs typeface="Calibri" panose="020F0502020204030204" pitchFamily="34" charset="0"/>
              </a:rPr>
              <a:t>loss, delay, throughput</a:t>
            </a:r>
          </a:p>
          <a:p>
            <a:pPr marL="403225" indent="-285750" eaLnBrk="1" hangingPunct="1">
              <a:spcBef>
                <a:spcPts val="800"/>
              </a:spcBef>
            </a:pPr>
            <a:r>
              <a:rPr lang="en-US" altLang="en-US" sz="2600" dirty="0">
                <a:latin typeface="Calibri" panose="020F0502020204030204" pitchFamily="34" charset="0"/>
                <a:cs typeface="Calibri" panose="020F0502020204030204" pitchFamily="34" charset="0"/>
              </a:rPr>
              <a:t>Security</a:t>
            </a:r>
          </a:p>
          <a:p>
            <a:pPr marL="403225" indent="-285750" eaLnBrk="1" hangingPunct="1">
              <a:spcBef>
                <a:spcPts val="800"/>
              </a:spcBef>
            </a:pPr>
            <a:r>
              <a:rPr lang="en-US" altLang="en-US" sz="2600" dirty="0">
                <a:latin typeface="Calibri" panose="020F0502020204030204" pitchFamily="34" charset="0"/>
                <a:cs typeface="Calibri" panose="020F0502020204030204" pitchFamily="34" charset="0"/>
              </a:rPr>
              <a:t>Protocol layers, service models</a:t>
            </a:r>
          </a:p>
          <a:p>
            <a:pPr marL="403225" indent="-285750" eaLnBrk="1" hangingPunct="1">
              <a:spcBef>
                <a:spcPts val="800"/>
              </a:spcBef>
            </a:pPr>
            <a:r>
              <a:rPr lang="en-US" altLang="en-US" sz="2600" dirty="0">
                <a:latin typeface="Calibri" panose="020F0502020204030204" pitchFamily="34" charset="0"/>
                <a:cs typeface="Calibri" panose="020F0502020204030204" pitchFamily="34" charset="0"/>
              </a:rPr>
              <a:t>History</a:t>
            </a:r>
          </a:p>
          <a:p>
            <a:pPr eaLnBrk="1" hangingPunct="1">
              <a:buFont typeface="Wingdings" panose="05000000000000000000" pitchFamily="2" charset="2"/>
              <a:buNone/>
            </a:pPr>
            <a:endParaRPr lang="en-US" altLang="en-US" sz="2400" dirty="0"/>
          </a:p>
        </p:txBody>
      </p:sp>
      <p:pic>
        <p:nvPicPr>
          <p:cNvPr id="8" name="Picture 7" descr="Kurose&amp;Ross 8th ed cover picture">
            <a:extLst>
              <a:ext uri="{FF2B5EF4-FFF2-40B4-BE49-F238E27FC236}">
                <a16:creationId xmlns:a16="http://schemas.microsoft.com/office/drawing/2014/main" id="{B95BDA7C-AC0B-3A4E-88AC-B4ADDAD94A93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942108" y="4457786"/>
            <a:ext cx="2745129" cy="205884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215190468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C89035B-463A-1E40-A130-AE9AA3E3766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Introduction: 1-</a:t>
            </a:r>
            <a:fld id="{C4204591-24BD-A542-B9D5-F8D8A88D2FEE}" type="slidenum">
              <a:rPr kumimoji="0" lang="en-US" sz="1100" b="0" i="0" u="none" strike="noStrike" kern="1200" cap="none" spc="0" normalizeH="0" baseline="0" noProof="0" smtClean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</a:t>
            </a:fld>
            <a:endParaRPr kumimoji="0" 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lumMod val="50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11" name="Title 1">
            <a:extLst>
              <a:ext uri="{FF2B5EF4-FFF2-40B4-BE49-F238E27FC236}">
                <a16:creationId xmlns:a16="http://schemas.microsoft.com/office/drawing/2014/main" id="{C9770F09-EBB8-174E-A6FB-4752E1D9258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48710" y="273146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dirty="0">
                <a:ea typeface="ＭＳ Ｐゴシック" panose="020B0600070205080204" pitchFamily="34" charset="-128"/>
              </a:rPr>
              <a:t>Host: sends </a:t>
            </a:r>
            <a:r>
              <a:rPr lang="en-US" altLang="en-US" i="1" dirty="0">
                <a:ea typeface="ＭＳ Ｐゴシック" panose="020B0600070205080204" pitchFamily="34" charset="-128"/>
              </a:rPr>
              <a:t>packets</a:t>
            </a:r>
            <a:r>
              <a:rPr lang="en-US" altLang="en-US" dirty="0">
                <a:ea typeface="ＭＳ Ｐゴシック" panose="020B0600070205080204" pitchFamily="34" charset="-128"/>
              </a:rPr>
              <a:t> of data</a:t>
            </a:r>
            <a:endParaRPr lang="en-US" dirty="0"/>
          </a:p>
        </p:txBody>
      </p:sp>
      <p:sp>
        <p:nvSpPr>
          <p:cNvPr id="110" name="Content Placeholder 52">
            <a:extLst>
              <a:ext uri="{FF2B5EF4-FFF2-40B4-BE49-F238E27FC236}">
                <a16:creationId xmlns:a16="http://schemas.microsoft.com/office/drawing/2014/main" id="{A98B0054-C347-AD46-AD0F-D56091B68BA0}"/>
              </a:ext>
            </a:extLst>
          </p:cNvPr>
          <p:cNvSpPr txBox="1">
            <a:spLocks/>
          </p:cNvSpPr>
          <p:nvPr/>
        </p:nvSpPr>
        <p:spPr>
          <a:xfrm>
            <a:off x="848710" y="1286477"/>
            <a:ext cx="5501619" cy="467288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Font typeface="Wingdings" pitchFamily="2" charset="2"/>
              <a:buNone/>
              <a:defRPr/>
            </a:pPr>
            <a:r>
              <a:rPr lang="en-US" dirty="0"/>
              <a:t>host sending function:</a:t>
            </a:r>
          </a:p>
          <a:p>
            <a:pPr>
              <a:buFont typeface="Wingdings" charset="2"/>
              <a:buChar char="§"/>
              <a:defRPr/>
            </a:pPr>
            <a:r>
              <a:rPr lang="en-US" dirty="0"/>
              <a:t>takes application message</a:t>
            </a:r>
          </a:p>
          <a:p>
            <a:pPr>
              <a:buFont typeface="Wingdings" charset="2"/>
              <a:buChar char="§"/>
              <a:defRPr/>
            </a:pPr>
            <a:r>
              <a:rPr lang="en-US" dirty="0"/>
              <a:t>breaks into smaller chunks, known as </a:t>
            </a:r>
            <a:r>
              <a:rPr lang="en-US" i="1" dirty="0">
                <a:solidFill>
                  <a:srgbClr val="C00000"/>
                </a:solidFill>
              </a:rPr>
              <a:t>packets</a:t>
            </a:r>
            <a:r>
              <a:rPr lang="en-US" dirty="0"/>
              <a:t>, of length </a:t>
            </a:r>
            <a:r>
              <a:rPr lang="en-US" i="1" dirty="0">
                <a:solidFill>
                  <a:srgbClr val="C00000"/>
                </a:solidFill>
              </a:rPr>
              <a:t>L</a:t>
            </a:r>
            <a:r>
              <a:rPr lang="en-US" dirty="0"/>
              <a:t> bits</a:t>
            </a:r>
          </a:p>
          <a:p>
            <a:pPr>
              <a:buFont typeface="Wingdings" charset="2"/>
              <a:buChar char="§"/>
              <a:defRPr/>
            </a:pPr>
            <a:r>
              <a:rPr lang="en-US" dirty="0"/>
              <a:t>transmits packet into access network at </a:t>
            </a:r>
            <a:r>
              <a:rPr lang="en-US" i="1" dirty="0">
                <a:solidFill>
                  <a:srgbClr val="C00000"/>
                </a:solidFill>
              </a:rPr>
              <a:t>transmission rate R</a:t>
            </a:r>
          </a:p>
          <a:p>
            <a:pPr marL="682625" lvl="1" indent="-225425">
              <a:buFont typeface="Arial"/>
              <a:buChar char="•"/>
              <a:defRPr/>
            </a:pPr>
            <a:r>
              <a:rPr lang="en-US" sz="2800" dirty="0"/>
              <a:t>link transmission rate, aka link </a:t>
            </a:r>
            <a:r>
              <a:rPr lang="en-US" sz="2800" i="1" dirty="0">
                <a:solidFill>
                  <a:srgbClr val="C00000"/>
                </a:solidFill>
              </a:rPr>
              <a:t>capacity, aka link bandwidth</a:t>
            </a:r>
          </a:p>
        </p:txBody>
      </p:sp>
      <p:grpSp>
        <p:nvGrpSpPr>
          <p:cNvPr id="111" name="Group 219">
            <a:extLst>
              <a:ext uri="{FF2B5EF4-FFF2-40B4-BE49-F238E27FC236}">
                <a16:creationId xmlns:a16="http://schemas.microsoft.com/office/drawing/2014/main" id="{1783C255-624C-5A4A-B201-4875BCB2AD61}"/>
              </a:ext>
            </a:extLst>
          </p:cNvPr>
          <p:cNvGrpSpPr>
            <a:grpSpLocks/>
          </p:cNvGrpSpPr>
          <p:nvPr/>
        </p:nvGrpSpPr>
        <p:grpSpPr bwMode="auto">
          <a:xfrm>
            <a:off x="7825117" y="3017234"/>
            <a:ext cx="409575" cy="565150"/>
            <a:chOff x="375561" y="297711"/>
            <a:chExt cx="1252683" cy="2142487"/>
          </a:xfrm>
        </p:grpSpPr>
        <p:sp>
          <p:nvSpPr>
            <p:cNvPr id="112" name="Freeform 111">
              <a:extLst>
                <a:ext uri="{FF2B5EF4-FFF2-40B4-BE49-F238E27FC236}">
                  <a16:creationId xmlns:a16="http://schemas.microsoft.com/office/drawing/2014/main" id="{89269C3F-0BE6-9D44-A53A-CF1E0B5B0B1E}"/>
                </a:ext>
              </a:extLst>
            </p:cNvPr>
            <p:cNvSpPr/>
            <p:nvPr/>
          </p:nvSpPr>
          <p:spPr>
            <a:xfrm>
              <a:off x="375561" y="297711"/>
              <a:ext cx="971072" cy="2136471"/>
            </a:xfrm>
            <a:custGeom>
              <a:avLst/>
              <a:gdLst>
                <a:gd name="connsiteX0" fmla="*/ 0 w 966787"/>
                <a:gd name="connsiteY0" fmla="*/ 0 h 2138362"/>
                <a:gd name="connsiteX1" fmla="*/ 0 w 966787"/>
                <a:gd name="connsiteY1" fmla="*/ 1190625 h 2138362"/>
                <a:gd name="connsiteX2" fmla="*/ 966787 w 966787"/>
                <a:gd name="connsiteY2" fmla="*/ 2138362 h 2138362"/>
                <a:gd name="connsiteX3" fmla="*/ 962025 w 966787"/>
                <a:gd name="connsiteY3" fmla="*/ 742950 h 2138362"/>
                <a:gd name="connsiteX4" fmla="*/ 0 w 966787"/>
                <a:gd name="connsiteY4" fmla="*/ 0 h 2138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66787" h="2138362">
                  <a:moveTo>
                    <a:pt x="0" y="0"/>
                  </a:moveTo>
                  <a:lnTo>
                    <a:pt x="0" y="1190625"/>
                  </a:lnTo>
                  <a:lnTo>
                    <a:pt x="966787" y="2138362"/>
                  </a:lnTo>
                  <a:cubicBezTo>
                    <a:pt x="965200" y="1673225"/>
                    <a:pt x="963612" y="1208087"/>
                    <a:pt x="962025" y="74295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13" name="Freeform 112">
              <a:extLst>
                <a:ext uri="{FF2B5EF4-FFF2-40B4-BE49-F238E27FC236}">
                  <a16:creationId xmlns:a16="http://schemas.microsoft.com/office/drawing/2014/main" id="{7F003663-2144-534A-8D8A-23C83C360D46}"/>
                </a:ext>
              </a:extLst>
            </p:cNvPr>
            <p:cNvSpPr/>
            <p:nvPr/>
          </p:nvSpPr>
          <p:spPr>
            <a:xfrm>
              <a:off x="375561" y="309747"/>
              <a:ext cx="1247826" cy="770332"/>
            </a:xfrm>
            <a:custGeom>
              <a:avLst/>
              <a:gdLst>
                <a:gd name="connsiteX0" fmla="*/ 0 w 966787"/>
                <a:gd name="connsiteY0" fmla="*/ 0 h 2138362"/>
                <a:gd name="connsiteX1" fmla="*/ 0 w 966787"/>
                <a:gd name="connsiteY1" fmla="*/ 1190625 h 2138362"/>
                <a:gd name="connsiteX2" fmla="*/ 966787 w 966787"/>
                <a:gd name="connsiteY2" fmla="*/ 2138362 h 2138362"/>
                <a:gd name="connsiteX3" fmla="*/ 962025 w 966787"/>
                <a:gd name="connsiteY3" fmla="*/ 742950 h 2138362"/>
                <a:gd name="connsiteX4" fmla="*/ 0 w 966787"/>
                <a:gd name="connsiteY4" fmla="*/ 0 h 2138362"/>
                <a:gd name="connsiteX0" fmla="*/ 928688 w 1895475"/>
                <a:gd name="connsiteY0" fmla="*/ 0 h 2138362"/>
                <a:gd name="connsiteX1" fmla="*/ 0 w 1895475"/>
                <a:gd name="connsiteY1" fmla="*/ 461963 h 2138362"/>
                <a:gd name="connsiteX2" fmla="*/ 1895475 w 1895475"/>
                <a:gd name="connsiteY2" fmla="*/ 2138362 h 2138362"/>
                <a:gd name="connsiteX3" fmla="*/ 1890713 w 1895475"/>
                <a:gd name="connsiteY3" fmla="*/ 742950 h 2138362"/>
                <a:gd name="connsiteX4" fmla="*/ 928688 w 1895475"/>
                <a:gd name="connsiteY4" fmla="*/ 0 h 2138362"/>
                <a:gd name="connsiteX0" fmla="*/ 247650 w 1895475"/>
                <a:gd name="connsiteY0" fmla="*/ 0 h 1738312"/>
                <a:gd name="connsiteX1" fmla="*/ 0 w 1895475"/>
                <a:gd name="connsiteY1" fmla="*/ 61913 h 1738312"/>
                <a:gd name="connsiteX2" fmla="*/ 1895475 w 1895475"/>
                <a:gd name="connsiteY2" fmla="*/ 1738312 h 1738312"/>
                <a:gd name="connsiteX3" fmla="*/ 1890713 w 1895475"/>
                <a:gd name="connsiteY3" fmla="*/ 342900 h 1738312"/>
                <a:gd name="connsiteX4" fmla="*/ 247650 w 1895475"/>
                <a:gd name="connsiteY4" fmla="*/ 0 h 1738312"/>
                <a:gd name="connsiteX0" fmla="*/ 247650 w 1895475"/>
                <a:gd name="connsiteY0" fmla="*/ 0 h 1738312"/>
                <a:gd name="connsiteX1" fmla="*/ 0 w 1895475"/>
                <a:gd name="connsiteY1" fmla="*/ 61913 h 1738312"/>
                <a:gd name="connsiteX2" fmla="*/ 1895475 w 1895475"/>
                <a:gd name="connsiteY2" fmla="*/ 1738312 h 1738312"/>
                <a:gd name="connsiteX3" fmla="*/ 1143000 w 1895475"/>
                <a:gd name="connsiteY3" fmla="*/ 776288 h 1738312"/>
                <a:gd name="connsiteX4" fmla="*/ 247650 w 1895475"/>
                <a:gd name="connsiteY4" fmla="*/ 0 h 1738312"/>
                <a:gd name="connsiteX0" fmla="*/ 247650 w 1895475"/>
                <a:gd name="connsiteY0" fmla="*/ 0 h 1738312"/>
                <a:gd name="connsiteX1" fmla="*/ 0 w 1895475"/>
                <a:gd name="connsiteY1" fmla="*/ 61913 h 1738312"/>
                <a:gd name="connsiteX2" fmla="*/ 1895475 w 1895475"/>
                <a:gd name="connsiteY2" fmla="*/ 1738312 h 1738312"/>
                <a:gd name="connsiteX3" fmla="*/ 1143000 w 1895475"/>
                <a:gd name="connsiteY3" fmla="*/ 776288 h 1738312"/>
                <a:gd name="connsiteX4" fmla="*/ 247650 w 1895475"/>
                <a:gd name="connsiteY4" fmla="*/ 0 h 1738312"/>
                <a:gd name="connsiteX0" fmla="*/ 247650 w 1895475"/>
                <a:gd name="connsiteY0" fmla="*/ 0 h 1738312"/>
                <a:gd name="connsiteX1" fmla="*/ 0 w 1895475"/>
                <a:gd name="connsiteY1" fmla="*/ 61913 h 1738312"/>
                <a:gd name="connsiteX2" fmla="*/ 1895475 w 1895475"/>
                <a:gd name="connsiteY2" fmla="*/ 1738312 h 1738312"/>
                <a:gd name="connsiteX3" fmla="*/ 1238250 w 1895475"/>
                <a:gd name="connsiteY3" fmla="*/ 814388 h 1738312"/>
                <a:gd name="connsiteX4" fmla="*/ 247650 w 1895475"/>
                <a:gd name="connsiteY4" fmla="*/ 0 h 1738312"/>
                <a:gd name="connsiteX0" fmla="*/ 247650 w 1895475"/>
                <a:gd name="connsiteY0" fmla="*/ 0 h 1738312"/>
                <a:gd name="connsiteX1" fmla="*/ 0 w 1895475"/>
                <a:gd name="connsiteY1" fmla="*/ 61913 h 1738312"/>
                <a:gd name="connsiteX2" fmla="*/ 1895475 w 1895475"/>
                <a:gd name="connsiteY2" fmla="*/ 1738312 h 1738312"/>
                <a:gd name="connsiteX3" fmla="*/ 1238250 w 1895475"/>
                <a:gd name="connsiteY3" fmla="*/ 814388 h 1738312"/>
                <a:gd name="connsiteX4" fmla="*/ 247650 w 1895475"/>
                <a:gd name="connsiteY4" fmla="*/ 0 h 1738312"/>
                <a:gd name="connsiteX0" fmla="*/ 247650 w 1238250"/>
                <a:gd name="connsiteY0" fmla="*/ 0 h 862012"/>
                <a:gd name="connsiteX1" fmla="*/ 0 w 1238250"/>
                <a:gd name="connsiteY1" fmla="*/ 61913 h 862012"/>
                <a:gd name="connsiteX2" fmla="*/ 947738 w 1238250"/>
                <a:gd name="connsiteY2" fmla="*/ 862012 h 862012"/>
                <a:gd name="connsiteX3" fmla="*/ 1238250 w 1238250"/>
                <a:gd name="connsiteY3" fmla="*/ 814388 h 862012"/>
                <a:gd name="connsiteX4" fmla="*/ 247650 w 1238250"/>
                <a:gd name="connsiteY4" fmla="*/ 0 h 862012"/>
                <a:gd name="connsiteX0" fmla="*/ 247650 w 1238250"/>
                <a:gd name="connsiteY0" fmla="*/ 0 h 823912"/>
                <a:gd name="connsiteX1" fmla="*/ 0 w 1238250"/>
                <a:gd name="connsiteY1" fmla="*/ 61913 h 823912"/>
                <a:gd name="connsiteX2" fmla="*/ 952500 w 1238250"/>
                <a:gd name="connsiteY2" fmla="*/ 823912 h 823912"/>
                <a:gd name="connsiteX3" fmla="*/ 1238250 w 1238250"/>
                <a:gd name="connsiteY3" fmla="*/ 814388 h 823912"/>
                <a:gd name="connsiteX4" fmla="*/ 247650 w 1238250"/>
                <a:gd name="connsiteY4" fmla="*/ 0 h 823912"/>
                <a:gd name="connsiteX0" fmla="*/ 247650 w 1238250"/>
                <a:gd name="connsiteY0" fmla="*/ 0 h 823912"/>
                <a:gd name="connsiteX1" fmla="*/ 0 w 1238250"/>
                <a:gd name="connsiteY1" fmla="*/ 61913 h 823912"/>
                <a:gd name="connsiteX2" fmla="*/ 952500 w 1238250"/>
                <a:gd name="connsiteY2" fmla="*/ 823912 h 823912"/>
                <a:gd name="connsiteX3" fmla="*/ 1238250 w 1238250"/>
                <a:gd name="connsiteY3" fmla="*/ 814388 h 823912"/>
                <a:gd name="connsiteX4" fmla="*/ 247650 w 1238250"/>
                <a:gd name="connsiteY4" fmla="*/ 0 h 823912"/>
                <a:gd name="connsiteX0" fmla="*/ 233363 w 1238250"/>
                <a:gd name="connsiteY0" fmla="*/ 0 h 766762"/>
                <a:gd name="connsiteX1" fmla="*/ 0 w 1238250"/>
                <a:gd name="connsiteY1" fmla="*/ 4763 h 766762"/>
                <a:gd name="connsiteX2" fmla="*/ 952500 w 1238250"/>
                <a:gd name="connsiteY2" fmla="*/ 766762 h 766762"/>
                <a:gd name="connsiteX3" fmla="*/ 1238250 w 1238250"/>
                <a:gd name="connsiteY3" fmla="*/ 757238 h 766762"/>
                <a:gd name="connsiteX4" fmla="*/ 233363 w 1238250"/>
                <a:gd name="connsiteY4" fmla="*/ 0 h 766762"/>
                <a:gd name="connsiteX0" fmla="*/ 233363 w 1238250"/>
                <a:gd name="connsiteY0" fmla="*/ 0 h 773376"/>
                <a:gd name="connsiteX1" fmla="*/ 0 w 1238250"/>
                <a:gd name="connsiteY1" fmla="*/ 4763 h 773376"/>
                <a:gd name="connsiteX2" fmla="*/ 952500 w 1238250"/>
                <a:gd name="connsiteY2" fmla="*/ 766762 h 773376"/>
                <a:gd name="connsiteX3" fmla="*/ 1238250 w 1238250"/>
                <a:gd name="connsiteY3" fmla="*/ 771525 h 773376"/>
                <a:gd name="connsiteX4" fmla="*/ 233363 w 1238250"/>
                <a:gd name="connsiteY4" fmla="*/ 0 h 773376"/>
                <a:gd name="connsiteX0" fmla="*/ 233363 w 1238250"/>
                <a:gd name="connsiteY0" fmla="*/ 0 h 766762"/>
                <a:gd name="connsiteX1" fmla="*/ 0 w 1238250"/>
                <a:gd name="connsiteY1" fmla="*/ 4763 h 766762"/>
                <a:gd name="connsiteX2" fmla="*/ 952500 w 1238250"/>
                <a:gd name="connsiteY2" fmla="*/ 766762 h 766762"/>
                <a:gd name="connsiteX3" fmla="*/ 1238250 w 1238250"/>
                <a:gd name="connsiteY3" fmla="*/ 757236 h 766762"/>
                <a:gd name="connsiteX4" fmla="*/ 233363 w 1238250"/>
                <a:gd name="connsiteY4" fmla="*/ 0 h 766762"/>
                <a:gd name="connsiteX0" fmla="*/ 233363 w 1238250"/>
                <a:gd name="connsiteY0" fmla="*/ 0 h 773375"/>
                <a:gd name="connsiteX1" fmla="*/ 0 w 1238250"/>
                <a:gd name="connsiteY1" fmla="*/ 4763 h 773375"/>
                <a:gd name="connsiteX2" fmla="*/ 952500 w 1238250"/>
                <a:gd name="connsiteY2" fmla="*/ 766762 h 773375"/>
                <a:gd name="connsiteX3" fmla="*/ 1238250 w 1238250"/>
                <a:gd name="connsiteY3" fmla="*/ 771523 h 773375"/>
                <a:gd name="connsiteX4" fmla="*/ 233363 w 1238250"/>
                <a:gd name="connsiteY4" fmla="*/ 0 h 773375"/>
                <a:gd name="connsiteX0" fmla="*/ 233363 w 1238250"/>
                <a:gd name="connsiteY0" fmla="*/ 0 h 771523"/>
                <a:gd name="connsiteX1" fmla="*/ 0 w 1238250"/>
                <a:gd name="connsiteY1" fmla="*/ 4763 h 771523"/>
                <a:gd name="connsiteX2" fmla="*/ 952500 w 1238250"/>
                <a:gd name="connsiteY2" fmla="*/ 766762 h 771523"/>
                <a:gd name="connsiteX3" fmla="*/ 1238250 w 1238250"/>
                <a:gd name="connsiteY3" fmla="*/ 771523 h 771523"/>
                <a:gd name="connsiteX4" fmla="*/ 233363 w 1238250"/>
                <a:gd name="connsiteY4" fmla="*/ 0 h 771523"/>
                <a:gd name="connsiteX0" fmla="*/ 233363 w 1238250"/>
                <a:gd name="connsiteY0" fmla="*/ 0 h 771523"/>
                <a:gd name="connsiteX1" fmla="*/ 0 w 1238250"/>
                <a:gd name="connsiteY1" fmla="*/ 23466 h 771523"/>
                <a:gd name="connsiteX2" fmla="*/ 952500 w 1238250"/>
                <a:gd name="connsiteY2" fmla="*/ 766762 h 771523"/>
                <a:gd name="connsiteX3" fmla="*/ 1238250 w 1238250"/>
                <a:gd name="connsiteY3" fmla="*/ 771523 h 771523"/>
                <a:gd name="connsiteX4" fmla="*/ 233363 w 1238250"/>
                <a:gd name="connsiteY4" fmla="*/ 0 h 771523"/>
                <a:gd name="connsiteX0" fmla="*/ 233363 w 1238250"/>
                <a:gd name="connsiteY0" fmla="*/ 0 h 757496"/>
                <a:gd name="connsiteX1" fmla="*/ 0 w 1238250"/>
                <a:gd name="connsiteY1" fmla="*/ 9439 h 757496"/>
                <a:gd name="connsiteX2" fmla="*/ 952500 w 1238250"/>
                <a:gd name="connsiteY2" fmla="*/ 752735 h 757496"/>
                <a:gd name="connsiteX3" fmla="*/ 1238250 w 1238250"/>
                <a:gd name="connsiteY3" fmla="*/ 757496 h 757496"/>
                <a:gd name="connsiteX4" fmla="*/ 233363 w 1238250"/>
                <a:gd name="connsiteY4" fmla="*/ 0 h 757496"/>
                <a:gd name="connsiteX0" fmla="*/ 233363 w 1238250"/>
                <a:gd name="connsiteY0" fmla="*/ 0 h 757496"/>
                <a:gd name="connsiteX1" fmla="*/ 0 w 1238250"/>
                <a:gd name="connsiteY1" fmla="*/ 9439 h 757496"/>
                <a:gd name="connsiteX2" fmla="*/ 952500 w 1238250"/>
                <a:gd name="connsiteY2" fmla="*/ 752735 h 757496"/>
                <a:gd name="connsiteX3" fmla="*/ 1238250 w 1238250"/>
                <a:gd name="connsiteY3" fmla="*/ 757496 h 757496"/>
                <a:gd name="connsiteX4" fmla="*/ 233363 w 1238250"/>
                <a:gd name="connsiteY4" fmla="*/ 0 h 757496"/>
                <a:gd name="connsiteX0" fmla="*/ 243561 w 1248448"/>
                <a:gd name="connsiteY0" fmla="*/ 573 h 758069"/>
                <a:gd name="connsiteX1" fmla="*/ 0 w 1248448"/>
                <a:gd name="connsiteY1" fmla="*/ 0 h 758069"/>
                <a:gd name="connsiteX2" fmla="*/ 962698 w 1248448"/>
                <a:gd name="connsiteY2" fmla="*/ 753308 h 758069"/>
                <a:gd name="connsiteX3" fmla="*/ 1248448 w 1248448"/>
                <a:gd name="connsiteY3" fmla="*/ 758069 h 758069"/>
                <a:gd name="connsiteX4" fmla="*/ 243561 w 1248448"/>
                <a:gd name="connsiteY4" fmla="*/ 573 h 758069"/>
                <a:gd name="connsiteX0" fmla="*/ 243561 w 1248448"/>
                <a:gd name="connsiteY0" fmla="*/ 573 h 758069"/>
                <a:gd name="connsiteX1" fmla="*/ 0 w 1248448"/>
                <a:gd name="connsiteY1" fmla="*/ 0 h 758069"/>
                <a:gd name="connsiteX2" fmla="*/ 962698 w 1248448"/>
                <a:gd name="connsiteY2" fmla="*/ 753308 h 758069"/>
                <a:gd name="connsiteX3" fmla="*/ 1248448 w 1248448"/>
                <a:gd name="connsiteY3" fmla="*/ 758069 h 758069"/>
                <a:gd name="connsiteX4" fmla="*/ 243561 w 1248448"/>
                <a:gd name="connsiteY4" fmla="*/ 573 h 758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48448" h="758069">
                  <a:moveTo>
                    <a:pt x="243561" y="573"/>
                  </a:moveTo>
                  <a:cubicBezTo>
                    <a:pt x="162374" y="382"/>
                    <a:pt x="235530" y="6639"/>
                    <a:pt x="0" y="0"/>
                  </a:cubicBezTo>
                  <a:lnTo>
                    <a:pt x="962698" y="753308"/>
                  </a:lnTo>
                  <a:cubicBezTo>
                    <a:pt x="1114838" y="758721"/>
                    <a:pt x="1045247" y="751718"/>
                    <a:pt x="1248448" y="758069"/>
                  </a:cubicBezTo>
                  <a:lnTo>
                    <a:pt x="243561" y="573"/>
                  </a:lnTo>
                  <a:close/>
                </a:path>
              </a:pathLst>
            </a:custGeom>
            <a:solidFill>
              <a:srgbClr val="0099C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14" name="Rectangle 113">
              <a:extLst>
                <a:ext uri="{FF2B5EF4-FFF2-40B4-BE49-F238E27FC236}">
                  <a16:creationId xmlns:a16="http://schemas.microsoft.com/office/drawing/2014/main" id="{007710C4-EE82-5149-B4B9-B5C3DF34C6A0}"/>
                </a:ext>
              </a:extLst>
            </p:cNvPr>
            <p:cNvSpPr/>
            <p:nvPr/>
          </p:nvSpPr>
          <p:spPr>
            <a:xfrm>
              <a:off x="1332065" y="1080080"/>
              <a:ext cx="296179" cy="1360118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solidFill>
                  <a:srgbClr val="FFFFFF"/>
                </a:solidFill>
                <a:ea typeface="ＭＳ Ｐゴシック" charset="0"/>
                <a:cs typeface="ＭＳ Ｐゴシック" charset="0"/>
              </a:endParaRPr>
            </a:p>
          </p:txBody>
        </p:sp>
      </p:grpSp>
      <p:sp>
        <p:nvSpPr>
          <p:cNvPr id="115" name="Line 305">
            <a:extLst>
              <a:ext uri="{FF2B5EF4-FFF2-40B4-BE49-F238E27FC236}">
                <a16:creationId xmlns:a16="http://schemas.microsoft.com/office/drawing/2014/main" id="{BBE875D3-B5E1-D542-8736-8F7BF5F61AB9}"/>
              </a:ext>
            </a:extLst>
          </p:cNvPr>
          <p:cNvSpPr>
            <a:spLocks noChangeShapeType="1"/>
          </p:cNvSpPr>
          <p:nvPr/>
        </p:nvSpPr>
        <p:spPr bwMode="auto">
          <a:xfrm>
            <a:off x="8248979" y="3941159"/>
            <a:ext cx="2454275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2" name="TextBox 1">
            <a:extLst>
              <a:ext uri="{FF2B5EF4-FFF2-40B4-BE49-F238E27FC236}">
                <a16:creationId xmlns:a16="http://schemas.microsoft.com/office/drawing/2014/main" id="{57CFAEA6-E43A-CC4A-9A23-AAEB7EC5461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536979" y="4435965"/>
            <a:ext cx="3165097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i="1" dirty="0">
                <a:solidFill>
                  <a:srgbClr val="C00000"/>
                </a:solidFill>
                <a:latin typeface="+mn-lt"/>
              </a:rPr>
              <a:t>R: </a:t>
            </a:r>
            <a:r>
              <a:rPr lang="en-US" altLang="en-US" dirty="0">
                <a:latin typeface="+mn-lt"/>
              </a:rPr>
              <a:t>link transmission rate</a:t>
            </a:r>
          </a:p>
        </p:txBody>
      </p:sp>
      <p:grpSp>
        <p:nvGrpSpPr>
          <p:cNvPr id="123" name="Group 201">
            <a:extLst>
              <a:ext uri="{FF2B5EF4-FFF2-40B4-BE49-F238E27FC236}">
                <a16:creationId xmlns:a16="http://schemas.microsoft.com/office/drawing/2014/main" id="{F38845F8-A22A-0840-B6B2-BA9B57A2E12B}"/>
              </a:ext>
            </a:extLst>
          </p:cNvPr>
          <p:cNvGrpSpPr>
            <a:grpSpLocks/>
          </p:cNvGrpSpPr>
          <p:nvPr/>
        </p:nvGrpSpPr>
        <p:grpSpPr bwMode="auto">
          <a:xfrm>
            <a:off x="7577467" y="3023584"/>
            <a:ext cx="409575" cy="565150"/>
            <a:chOff x="375561" y="297711"/>
            <a:chExt cx="1252683" cy="2138362"/>
          </a:xfrm>
        </p:grpSpPr>
        <p:sp>
          <p:nvSpPr>
            <p:cNvPr id="124" name="Freeform 123">
              <a:extLst>
                <a:ext uri="{FF2B5EF4-FFF2-40B4-BE49-F238E27FC236}">
                  <a16:creationId xmlns:a16="http://schemas.microsoft.com/office/drawing/2014/main" id="{F0213471-FC5E-3740-8228-F482430433EE}"/>
                </a:ext>
              </a:extLst>
            </p:cNvPr>
            <p:cNvSpPr/>
            <p:nvPr/>
          </p:nvSpPr>
          <p:spPr>
            <a:xfrm>
              <a:off x="375561" y="297711"/>
              <a:ext cx="971072" cy="2138362"/>
            </a:xfrm>
            <a:custGeom>
              <a:avLst/>
              <a:gdLst>
                <a:gd name="connsiteX0" fmla="*/ 0 w 966787"/>
                <a:gd name="connsiteY0" fmla="*/ 0 h 2138362"/>
                <a:gd name="connsiteX1" fmla="*/ 0 w 966787"/>
                <a:gd name="connsiteY1" fmla="*/ 1190625 h 2138362"/>
                <a:gd name="connsiteX2" fmla="*/ 966787 w 966787"/>
                <a:gd name="connsiteY2" fmla="*/ 2138362 h 2138362"/>
                <a:gd name="connsiteX3" fmla="*/ 962025 w 966787"/>
                <a:gd name="connsiteY3" fmla="*/ 742950 h 2138362"/>
                <a:gd name="connsiteX4" fmla="*/ 0 w 966787"/>
                <a:gd name="connsiteY4" fmla="*/ 0 h 2138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66787" h="2138362">
                  <a:moveTo>
                    <a:pt x="0" y="0"/>
                  </a:moveTo>
                  <a:lnTo>
                    <a:pt x="0" y="1190625"/>
                  </a:lnTo>
                  <a:lnTo>
                    <a:pt x="966787" y="2138362"/>
                  </a:lnTo>
                  <a:cubicBezTo>
                    <a:pt x="965200" y="1673225"/>
                    <a:pt x="963612" y="1208087"/>
                    <a:pt x="962025" y="74295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25" name="Freeform 124">
              <a:extLst>
                <a:ext uri="{FF2B5EF4-FFF2-40B4-BE49-F238E27FC236}">
                  <a16:creationId xmlns:a16="http://schemas.microsoft.com/office/drawing/2014/main" id="{1D32F859-6ED6-3846-AD75-0B8D3DD89215}"/>
                </a:ext>
              </a:extLst>
            </p:cNvPr>
            <p:cNvSpPr/>
            <p:nvPr/>
          </p:nvSpPr>
          <p:spPr>
            <a:xfrm>
              <a:off x="375561" y="309724"/>
              <a:ext cx="1247826" cy="768849"/>
            </a:xfrm>
            <a:custGeom>
              <a:avLst/>
              <a:gdLst>
                <a:gd name="connsiteX0" fmla="*/ 0 w 966787"/>
                <a:gd name="connsiteY0" fmla="*/ 0 h 2138362"/>
                <a:gd name="connsiteX1" fmla="*/ 0 w 966787"/>
                <a:gd name="connsiteY1" fmla="*/ 1190625 h 2138362"/>
                <a:gd name="connsiteX2" fmla="*/ 966787 w 966787"/>
                <a:gd name="connsiteY2" fmla="*/ 2138362 h 2138362"/>
                <a:gd name="connsiteX3" fmla="*/ 962025 w 966787"/>
                <a:gd name="connsiteY3" fmla="*/ 742950 h 2138362"/>
                <a:gd name="connsiteX4" fmla="*/ 0 w 966787"/>
                <a:gd name="connsiteY4" fmla="*/ 0 h 2138362"/>
                <a:gd name="connsiteX0" fmla="*/ 928688 w 1895475"/>
                <a:gd name="connsiteY0" fmla="*/ 0 h 2138362"/>
                <a:gd name="connsiteX1" fmla="*/ 0 w 1895475"/>
                <a:gd name="connsiteY1" fmla="*/ 461963 h 2138362"/>
                <a:gd name="connsiteX2" fmla="*/ 1895475 w 1895475"/>
                <a:gd name="connsiteY2" fmla="*/ 2138362 h 2138362"/>
                <a:gd name="connsiteX3" fmla="*/ 1890713 w 1895475"/>
                <a:gd name="connsiteY3" fmla="*/ 742950 h 2138362"/>
                <a:gd name="connsiteX4" fmla="*/ 928688 w 1895475"/>
                <a:gd name="connsiteY4" fmla="*/ 0 h 2138362"/>
                <a:gd name="connsiteX0" fmla="*/ 247650 w 1895475"/>
                <a:gd name="connsiteY0" fmla="*/ 0 h 1738312"/>
                <a:gd name="connsiteX1" fmla="*/ 0 w 1895475"/>
                <a:gd name="connsiteY1" fmla="*/ 61913 h 1738312"/>
                <a:gd name="connsiteX2" fmla="*/ 1895475 w 1895475"/>
                <a:gd name="connsiteY2" fmla="*/ 1738312 h 1738312"/>
                <a:gd name="connsiteX3" fmla="*/ 1890713 w 1895475"/>
                <a:gd name="connsiteY3" fmla="*/ 342900 h 1738312"/>
                <a:gd name="connsiteX4" fmla="*/ 247650 w 1895475"/>
                <a:gd name="connsiteY4" fmla="*/ 0 h 1738312"/>
                <a:gd name="connsiteX0" fmla="*/ 247650 w 1895475"/>
                <a:gd name="connsiteY0" fmla="*/ 0 h 1738312"/>
                <a:gd name="connsiteX1" fmla="*/ 0 w 1895475"/>
                <a:gd name="connsiteY1" fmla="*/ 61913 h 1738312"/>
                <a:gd name="connsiteX2" fmla="*/ 1895475 w 1895475"/>
                <a:gd name="connsiteY2" fmla="*/ 1738312 h 1738312"/>
                <a:gd name="connsiteX3" fmla="*/ 1143000 w 1895475"/>
                <a:gd name="connsiteY3" fmla="*/ 776288 h 1738312"/>
                <a:gd name="connsiteX4" fmla="*/ 247650 w 1895475"/>
                <a:gd name="connsiteY4" fmla="*/ 0 h 1738312"/>
                <a:gd name="connsiteX0" fmla="*/ 247650 w 1895475"/>
                <a:gd name="connsiteY0" fmla="*/ 0 h 1738312"/>
                <a:gd name="connsiteX1" fmla="*/ 0 w 1895475"/>
                <a:gd name="connsiteY1" fmla="*/ 61913 h 1738312"/>
                <a:gd name="connsiteX2" fmla="*/ 1895475 w 1895475"/>
                <a:gd name="connsiteY2" fmla="*/ 1738312 h 1738312"/>
                <a:gd name="connsiteX3" fmla="*/ 1143000 w 1895475"/>
                <a:gd name="connsiteY3" fmla="*/ 776288 h 1738312"/>
                <a:gd name="connsiteX4" fmla="*/ 247650 w 1895475"/>
                <a:gd name="connsiteY4" fmla="*/ 0 h 1738312"/>
                <a:gd name="connsiteX0" fmla="*/ 247650 w 1895475"/>
                <a:gd name="connsiteY0" fmla="*/ 0 h 1738312"/>
                <a:gd name="connsiteX1" fmla="*/ 0 w 1895475"/>
                <a:gd name="connsiteY1" fmla="*/ 61913 h 1738312"/>
                <a:gd name="connsiteX2" fmla="*/ 1895475 w 1895475"/>
                <a:gd name="connsiteY2" fmla="*/ 1738312 h 1738312"/>
                <a:gd name="connsiteX3" fmla="*/ 1238250 w 1895475"/>
                <a:gd name="connsiteY3" fmla="*/ 814388 h 1738312"/>
                <a:gd name="connsiteX4" fmla="*/ 247650 w 1895475"/>
                <a:gd name="connsiteY4" fmla="*/ 0 h 1738312"/>
                <a:gd name="connsiteX0" fmla="*/ 247650 w 1895475"/>
                <a:gd name="connsiteY0" fmla="*/ 0 h 1738312"/>
                <a:gd name="connsiteX1" fmla="*/ 0 w 1895475"/>
                <a:gd name="connsiteY1" fmla="*/ 61913 h 1738312"/>
                <a:gd name="connsiteX2" fmla="*/ 1895475 w 1895475"/>
                <a:gd name="connsiteY2" fmla="*/ 1738312 h 1738312"/>
                <a:gd name="connsiteX3" fmla="*/ 1238250 w 1895475"/>
                <a:gd name="connsiteY3" fmla="*/ 814388 h 1738312"/>
                <a:gd name="connsiteX4" fmla="*/ 247650 w 1895475"/>
                <a:gd name="connsiteY4" fmla="*/ 0 h 1738312"/>
                <a:gd name="connsiteX0" fmla="*/ 247650 w 1238250"/>
                <a:gd name="connsiteY0" fmla="*/ 0 h 862012"/>
                <a:gd name="connsiteX1" fmla="*/ 0 w 1238250"/>
                <a:gd name="connsiteY1" fmla="*/ 61913 h 862012"/>
                <a:gd name="connsiteX2" fmla="*/ 947738 w 1238250"/>
                <a:gd name="connsiteY2" fmla="*/ 862012 h 862012"/>
                <a:gd name="connsiteX3" fmla="*/ 1238250 w 1238250"/>
                <a:gd name="connsiteY3" fmla="*/ 814388 h 862012"/>
                <a:gd name="connsiteX4" fmla="*/ 247650 w 1238250"/>
                <a:gd name="connsiteY4" fmla="*/ 0 h 862012"/>
                <a:gd name="connsiteX0" fmla="*/ 247650 w 1238250"/>
                <a:gd name="connsiteY0" fmla="*/ 0 h 823912"/>
                <a:gd name="connsiteX1" fmla="*/ 0 w 1238250"/>
                <a:gd name="connsiteY1" fmla="*/ 61913 h 823912"/>
                <a:gd name="connsiteX2" fmla="*/ 952500 w 1238250"/>
                <a:gd name="connsiteY2" fmla="*/ 823912 h 823912"/>
                <a:gd name="connsiteX3" fmla="*/ 1238250 w 1238250"/>
                <a:gd name="connsiteY3" fmla="*/ 814388 h 823912"/>
                <a:gd name="connsiteX4" fmla="*/ 247650 w 1238250"/>
                <a:gd name="connsiteY4" fmla="*/ 0 h 823912"/>
                <a:gd name="connsiteX0" fmla="*/ 247650 w 1238250"/>
                <a:gd name="connsiteY0" fmla="*/ 0 h 823912"/>
                <a:gd name="connsiteX1" fmla="*/ 0 w 1238250"/>
                <a:gd name="connsiteY1" fmla="*/ 61913 h 823912"/>
                <a:gd name="connsiteX2" fmla="*/ 952500 w 1238250"/>
                <a:gd name="connsiteY2" fmla="*/ 823912 h 823912"/>
                <a:gd name="connsiteX3" fmla="*/ 1238250 w 1238250"/>
                <a:gd name="connsiteY3" fmla="*/ 814388 h 823912"/>
                <a:gd name="connsiteX4" fmla="*/ 247650 w 1238250"/>
                <a:gd name="connsiteY4" fmla="*/ 0 h 823912"/>
                <a:gd name="connsiteX0" fmla="*/ 233363 w 1238250"/>
                <a:gd name="connsiteY0" fmla="*/ 0 h 766762"/>
                <a:gd name="connsiteX1" fmla="*/ 0 w 1238250"/>
                <a:gd name="connsiteY1" fmla="*/ 4763 h 766762"/>
                <a:gd name="connsiteX2" fmla="*/ 952500 w 1238250"/>
                <a:gd name="connsiteY2" fmla="*/ 766762 h 766762"/>
                <a:gd name="connsiteX3" fmla="*/ 1238250 w 1238250"/>
                <a:gd name="connsiteY3" fmla="*/ 757238 h 766762"/>
                <a:gd name="connsiteX4" fmla="*/ 233363 w 1238250"/>
                <a:gd name="connsiteY4" fmla="*/ 0 h 766762"/>
                <a:gd name="connsiteX0" fmla="*/ 233363 w 1238250"/>
                <a:gd name="connsiteY0" fmla="*/ 0 h 773376"/>
                <a:gd name="connsiteX1" fmla="*/ 0 w 1238250"/>
                <a:gd name="connsiteY1" fmla="*/ 4763 h 773376"/>
                <a:gd name="connsiteX2" fmla="*/ 952500 w 1238250"/>
                <a:gd name="connsiteY2" fmla="*/ 766762 h 773376"/>
                <a:gd name="connsiteX3" fmla="*/ 1238250 w 1238250"/>
                <a:gd name="connsiteY3" fmla="*/ 771525 h 773376"/>
                <a:gd name="connsiteX4" fmla="*/ 233363 w 1238250"/>
                <a:gd name="connsiteY4" fmla="*/ 0 h 773376"/>
                <a:gd name="connsiteX0" fmla="*/ 233363 w 1238250"/>
                <a:gd name="connsiteY0" fmla="*/ 0 h 766762"/>
                <a:gd name="connsiteX1" fmla="*/ 0 w 1238250"/>
                <a:gd name="connsiteY1" fmla="*/ 4763 h 766762"/>
                <a:gd name="connsiteX2" fmla="*/ 952500 w 1238250"/>
                <a:gd name="connsiteY2" fmla="*/ 766762 h 766762"/>
                <a:gd name="connsiteX3" fmla="*/ 1238250 w 1238250"/>
                <a:gd name="connsiteY3" fmla="*/ 757236 h 766762"/>
                <a:gd name="connsiteX4" fmla="*/ 233363 w 1238250"/>
                <a:gd name="connsiteY4" fmla="*/ 0 h 766762"/>
                <a:gd name="connsiteX0" fmla="*/ 233363 w 1238250"/>
                <a:gd name="connsiteY0" fmla="*/ 0 h 773375"/>
                <a:gd name="connsiteX1" fmla="*/ 0 w 1238250"/>
                <a:gd name="connsiteY1" fmla="*/ 4763 h 773375"/>
                <a:gd name="connsiteX2" fmla="*/ 952500 w 1238250"/>
                <a:gd name="connsiteY2" fmla="*/ 766762 h 773375"/>
                <a:gd name="connsiteX3" fmla="*/ 1238250 w 1238250"/>
                <a:gd name="connsiteY3" fmla="*/ 771523 h 773375"/>
                <a:gd name="connsiteX4" fmla="*/ 233363 w 1238250"/>
                <a:gd name="connsiteY4" fmla="*/ 0 h 773375"/>
                <a:gd name="connsiteX0" fmla="*/ 233363 w 1238250"/>
                <a:gd name="connsiteY0" fmla="*/ 0 h 771523"/>
                <a:gd name="connsiteX1" fmla="*/ 0 w 1238250"/>
                <a:gd name="connsiteY1" fmla="*/ 4763 h 771523"/>
                <a:gd name="connsiteX2" fmla="*/ 952500 w 1238250"/>
                <a:gd name="connsiteY2" fmla="*/ 766762 h 771523"/>
                <a:gd name="connsiteX3" fmla="*/ 1238250 w 1238250"/>
                <a:gd name="connsiteY3" fmla="*/ 771523 h 771523"/>
                <a:gd name="connsiteX4" fmla="*/ 233363 w 1238250"/>
                <a:gd name="connsiteY4" fmla="*/ 0 h 771523"/>
                <a:gd name="connsiteX0" fmla="*/ 233363 w 1238250"/>
                <a:gd name="connsiteY0" fmla="*/ 0 h 771523"/>
                <a:gd name="connsiteX1" fmla="*/ 0 w 1238250"/>
                <a:gd name="connsiteY1" fmla="*/ 23466 h 771523"/>
                <a:gd name="connsiteX2" fmla="*/ 952500 w 1238250"/>
                <a:gd name="connsiteY2" fmla="*/ 766762 h 771523"/>
                <a:gd name="connsiteX3" fmla="*/ 1238250 w 1238250"/>
                <a:gd name="connsiteY3" fmla="*/ 771523 h 771523"/>
                <a:gd name="connsiteX4" fmla="*/ 233363 w 1238250"/>
                <a:gd name="connsiteY4" fmla="*/ 0 h 771523"/>
                <a:gd name="connsiteX0" fmla="*/ 233363 w 1238250"/>
                <a:gd name="connsiteY0" fmla="*/ 0 h 757496"/>
                <a:gd name="connsiteX1" fmla="*/ 0 w 1238250"/>
                <a:gd name="connsiteY1" fmla="*/ 9439 h 757496"/>
                <a:gd name="connsiteX2" fmla="*/ 952500 w 1238250"/>
                <a:gd name="connsiteY2" fmla="*/ 752735 h 757496"/>
                <a:gd name="connsiteX3" fmla="*/ 1238250 w 1238250"/>
                <a:gd name="connsiteY3" fmla="*/ 757496 h 757496"/>
                <a:gd name="connsiteX4" fmla="*/ 233363 w 1238250"/>
                <a:gd name="connsiteY4" fmla="*/ 0 h 757496"/>
                <a:gd name="connsiteX0" fmla="*/ 233363 w 1238250"/>
                <a:gd name="connsiteY0" fmla="*/ 0 h 757496"/>
                <a:gd name="connsiteX1" fmla="*/ 0 w 1238250"/>
                <a:gd name="connsiteY1" fmla="*/ 9439 h 757496"/>
                <a:gd name="connsiteX2" fmla="*/ 952500 w 1238250"/>
                <a:gd name="connsiteY2" fmla="*/ 752735 h 757496"/>
                <a:gd name="connsiteX3" fmla="*/ 1238250 w 1238250"/>
                <a:gd name="connsiteY3" fmla="*/ 757496 h 757496"/>
                <a:gd name="connsiteX4" fmla="*/ 233363 w 1238250"/>
                <a:gd name="connsiteY4" fmla="*/ 0 h 757496"/>
                <a:gd name="connsiteX0" fmla="*/ 243561 w 1248448"/>
                <a:gd name="connsiteY0" fmla="*/ 573 h 758069"/>
                <a:gd name="connsiteX1" fmla="*/ 0 w 1248448"/>
                <a:gd name="connsiteY1" fmla="*/ 0 h 758069"/>
                <a:gd name="connsiteX2" fmla="*/ 962698 w 1248448"/>
                <a:gd name="connsiteY2" fmla="*/ 753308 h 758069"/>
                <a:gd name="connsiteX3" fmla="*/ 1248448 w 1248448"/>
                <a:gd name="connsiteY3" fmla="*/ 758069 h 758069"/>
                <a:gd name="connsiteX4" fmla="*/ 243561 w 1248448"/>
                <a:gd name="connsiteY4" fmla="*/ 573 h 758069"/>
                <a:gd name="connsiteX0" fmla="*/ 243561 w 1248448"/>
                <a:gd name="connsiteY0" fmla="*/ 573 h 758069"/>
                <a:gd name="connsiteX1" fmla="*/ 0 w 1248448"/>
                <a:gd name="connsiteY1" fmla="*/ 0 h 758069"/>
                <a:gd name="connsiteX2" fmla="*/ 962698 w 1248448"/>
                <a:gd name="connsiteY2" fmla="*/ 753308 h 758069"/>
                <a:gd name="connsiteX3" fmla="*/ 1248448 w 1248448"/>
                <a:gd name="connsiteY3" fmla="*/ 758069 h 758069"/>
                <a:gd name="connsiteX4" fmla="*/ 243561 w 1248448"/>
                <a:gd name="connsiteY4" fmla="*/ 573 h 758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48448" h="758069">
                  <a:moveTo>
                    <a:pt x="243561" y="573"/>
                  </a:moveTo>
                  <a:cubicBezTo>
                    <a:pt x="162374" y="382"/>
                    <a:pt x="235530" y="6639"/>
                    <a:pt x="0" y="0"/>
                  </a:cubicBezTo>
                  <a:lnTo>
                    <a:pt x="962698" y="753308"/>
                  </a:lnTo>
                  <a:cubicBezTo>
                    <a:pt x="1114838" y="758721"/>
                    <a:pt x="1045247" y="751718"/>
                    <a:pt x="1248448" y="758069"/>
                  </a:cubicBezTo>
                  <a:lnTo>
                    <a:pt x="243561" y="573"/>
                  </a:lnTo>
                  <a:close/>
                </a:path>
              </a:pathLst>
            </a:custGeom>
            <a:solidFill>
              <a:srgbClr val="0099C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26" name="Rectangle 125">
              <a:extLst>
                <a:ext uri="{FF2B5EF4-FFF2-40B4-BE49-F238E27FC236}">
                  <a16:creationId xmlns:a16="http://schemas.microsoft.com/office/drawing/2014/main" id="{97C54F76-C247-2040-BB89-13AEDD66B619}"/>
                </a:ext>
              </a:extLst>
            </p:cNvPr>
            <p:cNvSpPr/>
            <p:nvPr/>
          </p:nvSpPr>
          <p:spPr>
            <a:xfrm>
              <a:off x="1332065" y="1066560"/>
              <a:ext cx="296179" cy="1363508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solidFill>
                  <a:srgbClr val="FFFFFF"/>
                </a:solidFill>
                <a:ea typeface="ＭＳ Ｐゴシック" charset="0"/>
                <a:cs typeface="ＭＳ Ｐゴシック" charset="0"/>
              </a:endParaRPr>
            </a:p>
          </p:txBody>
        </p:sp>
      </p:grpSp>
      <p:sp>
        <p:nvSpPr>
          <p:cNvPr id="127" name="TextBox 205">
            <a:extLst>
              <a:ext uri="{FF2B5EF4-FFF2-40B4-BE49-F238E27FC236}">
                <a16:creationId xmlns:a16="http://schemas.microsoft.com/office/drawing/2014/main" id="{56C0E3F4-BAC0-054D-864D-73B84048280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34579" y="4199922"/>
            <a:ext cx="638636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2000" dirty="0">
                <a:latin typeface="+mn-lt"/>
              </a:rPr>
              <a:t>host</a:t>
            </a:r>
          </a:p>
        </p:txBody>
      </p:sp>
      <p:grpSp>
        <p:nvGrpSpPr>
          <p:cNvPr id="128" name="Group 206">
            <a:extLst>
              <a:ext uri="{FF2B5EF4-FFF2-40B4-BE49-F238E27FC236}">
                <a16:creationId xmlns:a16="http://schemas.microsoft.com/office/drawing/2014/main" id="{2AB05662-A87F-5F48-9BEE-842E0153F175}"/>
              </a:ext>
            </a:extLst>
          </p:cNvPr>
          <p:cNvGrpSpPr>
            <a:grpSpLocks/>
          </p:cNvGrpSpPr>
          <p:nvPr/>
        </p:nvGrpSpPr>
        <p:grpSpPr bwMode="auto">
          <a:xfrm>
            <a:off x="7102804" y="3749072"/>
            <a:ext cx="1295400" cy="506412"/>
            <a:chOff x="1816230" y="6118900"/>
            <a:chExt cx="1843339" cy="739100"/>
          </a:xfrm>
        </p:grpSpPr>
        <p:pic>
          <p:nvPicPr>
            <p:cNvPr id="129" name="Picture 8">
              <a:extLst>
                <a:ext uri="{FF2B5EF4-FFF2-40B4-BE49-F238E27FC236}">
                  <a16:creationId xmlns:a16="http://schemas.microsoft.com/office/drawing/2014/main" id="{E6CEDF5D-D08B-B14B-A83A-85FD119A79A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816230" y="6142069"/>
              <a:ext cx="1843339" cy="7159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30" name="Rectangle 129">
              <a:extLst>
                <a:ext uri="{FF2B5EF4-FFF2-40B4-BE49-F238E27FC236}">
                  <a16:creationId xmlns:a16="http://schemas.microsoft.com/office/drawing/2014/main" id="{29048EF3-5E61-E84E-A403-E94CBDDEE0A1}"/>
                </a:ext>
              </a:extLst>
            </p:cNvPr>
            <p:cNvSpPr/>
            <p:nvPr/>
          </p:nvSpPr>
          <p:spPr>
            <a:xfrm rot="1049095">
              <a:off x="1947252" y="6118900"/>
              <a:ext cx="1651325" cy="463386"/>
            </a:xfrm>
            <a:prstGeom prst="rect">
              <a:avLst/>
            </a:prstGeom>
            <a:gradFill>
              <a:gsLst>
                <a:gs pos="0">
                  <a:schemeClr val="bg1"/>
                </a:gs>
                <a:gs pos="50000">
                  <a:schemeClr val="bg1">
                    <a:alpha val="48000"/>
                  </a:schemeClr>
                </a:gs>
                <a:gs pos="100000">
                  <a:schemeClr val="bg1">
                    <a:alpha val="0"/>
                  </a:schemeClr>
                </a:gs>
              </a:gsLst>
              <a:lin ang="54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solidFill>
                  <a:srgbClr val="FFFFFF"/>
                </a:solidFill>
                <a:ea typeface="ＭＳ Ｐゴシック" charset="0"/>
                <a:cs typeface="ＭＳ Ｐゴシック" charset="0"/>
              </a:endParaRPr>
            </a:p>
          </p:txBody>
        </p:sp>
      </p:grpSp>
      <p:grpSp>
        <p:nvGrpSpPr>
          <p:cNvPr id="131" name="Group 209">
            <a:extLst>
              <a:ext uri="{FF2B5EF4-FFF2-40B4-BE49-F238E27FC236}">
                <a16:creationId xmlns:a16="http://schemas.microsoft.com/office/drawing/2014/main" id="{167721A3-FDBE-8C46-B6F4-8B59460C385E}"/>
              </a:ext>
            </a:extLst>
          </p:cNvPr>
          <p:cNvGrpSpPr>
            <a:grpSpLocks/>
          </p:cNvGrpSpPr>
          <p:nvPr/>
        </p:nvGrpSpPr>
        <p:grpSpPr bwMode="auto">
          <a:xfrm>
            <a:off x="7242504" y="2132997"/>
            <a:ext cx="1409700" cy="877887"/>
            <a:chOff x="2387973" y="4309243"/>
            <a:chExt cx="1771787" cy="1282262"/>
          </a:xfrm>
        </p:grpSpPr>
        <p:pic>
          <p:nvPicPr>
            <p:cNvPr id="132" name="Picture 9">
              <a:extLst>
                <a:ext uri="{FF2B5EF4-FFF2-40B4-BE49-F238E27FC236}">
                  <a16:creationId xmlns:a16="http://schemas.microsoft.com/office/drawing/2014/main" id="{51FAC978-0CFD-394B-81C0-80683828F7F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583508" y="4309243"/>
              <a:ext cx="1284945" cy="12822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33" name="Rectangle 132">
              <a:extLst>
                <a:ext uri="{FF2B5EF4-FFF2-40B4-BE49-F238E27FC236}">
                  <a16:creationId xmlns:a16="http://schemas.microsoft.com/office/drawing/2014/main" id="{8340CE55-B950-0B43-BD77-490D7F00C056}"/>
                </a:ext>
              </a:extLst>
            </p:cNvPr>
            <p:cNvSpPr/>
            <p:nvPr/>
          </p:nvSpPr>
          <p:spPr>
            <a:xfrm rot="11601822">
              <a:off x="2387973" y="5127757"/>
              <a:ext cx="1771787" cy="424330"/>
            </a:xfrm>
            <a:prstGeom prst="rect">
              <a:avLst/>
            </a:prstGeom>
            <a:gradFill>
              <a:gsLst>
                <a:gs pos="0">
                  <a:schemeClr val="bg1"/>
                </a:gs>
                <a:gs pos="50000">
                  <a:schemeClr val="bg1">
                    <a:alpha val="48000"/>
                  </a:schemeClr>
                </a:gs>
                <a:gs pos="100000">
                  <a:schemeClr val="bg1">
                    <a:alpha val="0"/>
                  </a:schemeClr>
                </a:gs>
              </a:gsLst>
              <a:lin ang="54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solidFill>
                  <a:srgbClr val="FFFFFF"/>
                </a:solidFill>
                <a:ea typeface="ＭＳ Ｐゴシック" charset="0"/>
                <a:cs typeface="ＭＳ Ｐゴシック" charset="0"/>
              </a:endParaRPr>
            </a:p>
          </p:txBody>
        </p:sp>
      </p:grpSp>
      <p:sp>
        <p:nvSpPr>
          <p:cNvPr id="134" name="TextBox 215">
            <a:extLst>
              <a:ext uri="{FF2B5EF4-FFF2-40B4-BE49-F238E27FC236}">
                <a16:creationId xmlns:a16="http://schemas.microsoft.com/office/drawing/2014/main" id="{08652FA1-7974-3443-8815-45FAE75FEE0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991804" y="3555397"/>
            <a:ext cx="288925" cy="3381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600">
                <a:latin typeface="+mn-lt"/>
              </a:rPr>
              <a:t>1</a:t>
            </a:r>
          </a:p>
        </p:txBody>
      </p:sp>
      <p:sp>
        <p:nvSpPr>
          <p:cNvPr id="135" name="TextBox 216">
            <a:extLst>
              <a:ext uri="{FF2B5EF4-FFF2-40B4-BE49-F238E27FC236}">
                <a16:creationId xmlns:a16="http://schemas.microsoft.com/office/drawing/2014/main" id="{B2DFB57D-4700-E945-86BB-18293CCD901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50504" y="3563334"/>
            <a:ext cx="288925" cy="3381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600">
                <a:latin typeface="+mn-lt"/>
              </a:rPr>
              <a:t>2</a:t>
            </a:r>
          </a:p>
        </p:txBody>
      </p:sp>
      <p:cxnSp>
        <p:nvCxnSpPr>
          <p:cNvPr id="136" name="Straight Connector 3">
            <a:extLst>
              <a:ext uri="{FF2B5EF4-FFF2-40B4-BE49-F238E27FC236}">
                <a16:creationId xmlns:a16="http://schemas.microsoft.com/office/drawing/2014/main" id="{FBBE3444-7CBE-F14B-B7E8-0383406AC1F6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8241042" y="2577497"/>
            <a:ext cx="1225550" cy="5651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37" name="TextBox 234">
            <a:extLst>
              <a:ext uri="{FF2B5EF4-FFF2-40B4-BE49-F238E27FC236}">
                <a16:creationId xmlns:a16="http://schemas.microsoft.com/office/drawing/2014/main" id="{E4BF320B-881D-FC4C-AA1D-E8017D839D9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404679" y="2228247"/>
            <a:ext cx="1824474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dirty="0">
                <a:latin typeface="+mn-lt"/>
              </a:rPr>
              <a:t>two packets, </a:t>
            </a:r>
          </a:p>
          <a:p>
            <a:r>
              <a:rPr lang="en-US" altLang="en-US" i="1" dirty="0">
                <a:solidFill>
                  <a:srgbClr val="C00000"/>
                </a:solidFill>
                <a:latin typeface="+mn-lt"/>
              </a:rPr>
              <a:t>L</a:t>
            </a:r>
            <a:r>
              <a:rPr lang="en-US" altLang="en-US" dirty="0">
                <a:latin typeface="+mn-lt"/>
              </a:rPr>
              <a:t> bits each</a:t>
            </a:r>
          </a:p>
        </p:txBody>
      </p:sp>
      <p:grpSp>
        <p:nvGrpSpPr>
          <p:cNvPr id="138" name="Group 137">
            <a:extLst>
              <a:ext uri="{FF2B5EF4-FFF2-40B4-BE49-F238E27FC236}">
                <a16:creationId xmlns:a16="http://schemas.microsoft.com/office/drawing/2014/main" id="{B19D0037-5A33-094A-B56A-A6725F0071E1}"/>
              </a:ext>
            </a:extLst>
          </p:cNvPr>
          <p:cNvGrpSpPr/>
          <p:nvPr/>
        </p:nvGrpSpPr>
        <p:grpSpPr>
          <a:xfrm>
            <a:off x="10506147" y="3669119"/>
            <a:ext cx="1200246" cy="477406"/>
            <a:chOff x="3668110" y="2448910"/>
            <a:chExt cx="3794234" cy="2165130"/>
          </a:xfrm>
        </p:grpSpPr>
        <p:sp>
          <p:nvSpPr>
            <p:cNvPr id="139" name="Rectangle 138">
              <a:extLst>
                <a:ext uri="{FF2B5EF4-FFF2-40B4-BE49-F238E27FC236}">
                  <a16:creationId xmlns:a16="http://schemas.microsoft.com/office/drawing/2014/main" id="{BA9898D4-BC65-E748-94F3-2D54D26D96FA}"/>
                </a:ext>
              </a:extLst>
            </p:cNvPr>
            <p:cNvSpPr/>
            <p:nvPr/>
          </p:nvSpPr>
          <p:spPr>
            <a:xfrm>
              <a:off x="3668110" y="3741409"/>
              <a:ext cx="3780587" cy="872631"/>
            </a:xfrm>
            <a:prstGeom prst="rect">
              <a:avLst/>
            </a:pr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0" name="Freeform 139">
              <a:extLst>
                <a:ext uri="{FF2B5EF4-FFF2-40B4-BE49-F238E27FC236}">
                  <a16:creationId xmlns:a16="http://schemas.microsoft.com/office/drawing/2014/main" id="{D5CAA6B7-B19A-704A-A583-2A25A6A2BDAB}"/>
                </a:ext>
              </a:extLst>
            </p:cNvPr>
            <p:cNvSpPr/>
            <p:nvPr/>
          </p:nvSpPr>
          <p:spPr>
            <a:xfrm>
              <a:off x="3678620" y="2448910"/>
              <a:ext cx="3783724" cy="1324303"/>
            </a:xfrm>
            <a:custGeom>
              <a:avLst/>
              <a:gdLst>
                <a:gd name="connsiteX0" fmla="*/ 0 w 3783724"/>
                <a:gd name="connsiteY0" fmla="*/ 1313793 h 1324303"/>
                <a:gd name="connsiteX1" fmla="*/ 0 w 3783724"/>
                <a:gd name="connsiteY1" fmla="*/ 1313793 h 1324303"/>
                <a:gd name="connsiteX2" fmla="*/ 252248 w 3783724"/>
                <a:gd name="connsiteY2" fmla="*/ 0 h 1324303"/>
                <a:gd name="connsiteX3" fmla="*/ 3415862 w 3783724"/>
                <a:gd name="connsiteY3" fmla="*/ 21020 h 1324303"/>
                <a:gd name="connsiteX4" fmla="*/ 3783724 w 3783724"/>
                <a:gd name="connsiteY4" fmla="*/ 1324303 h 1324303"/>
                <a:gd name="connsiteX5" fmla="*/ 0 w 3783724"/>
                <a:gd name="connsiteY5" fmla="*/ 1313793 h 13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83724" h="1324303">
                  <a:moveTo>
                    <a:pt x="0" y="1313793"/>
                  </a:moveTo>
                  <a:lnTo>
                    <a:pt x="0" y="1313793"/>
                  </a:lnTo>
                  <a:lnTo>
                    <a:pt x="252248" y="0"/>
                  </a:lnTo>
                  <a:lnTo>
                    <a:pt x="3415862" y="21020"/>
                  </a:lnTo>
                  <a:lnTo>
                    <a:pt x="3783724" y="1324303"/>
                  </a:lnTo>
                  <a:lnTo>
                    <a:pt x="0" y="1313793"/>
                  </a:lnTo>
                  <a:close/>
                </a:path>
              </a:pathLst>
            </a:cu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41" name="Group 140">
              <a:extLst>
                <a:ext uri="{FF2B5EF4-FFF2-40B4-BE49-F238E27FC236}">
                  <a16:creationId xmlns:a16="http://schemas.microsoft.com/office/drawing/2014/main" id="{1807DB28-C49C-1F47-993A-E4A5D8E3AD34}"/>
                </a:ext>
              </a:extLst>
            </p:cNvPr>
            <p:cNvGrpSpPr/>
            <p:nvPr/>
          </p:nvGrpSpPr>
          <p:grpSpPr>
            <a:xfrm>
              <a:off x="3941378" y="2603243"/>
              <a:ext cx="3202061" cy="1066110"/>
              <a:chOff x="7939341" y="3037317"/>
              <a:chExt cx="897649" cy="353919"/>
            </a:xfrm>
          </p:grpSpPr>
          <p:sp>
            <p:nvSpPr>
              <p:cNvPr id="142" name="Freeform 141">
                <a:extLst>
                  <a:ext uri="{FF2B5EF4-FFF2-40B4-BE49-F238E27FC236}">
                    <a16:creationId xmlns:a16="http://schemas.microsoft.com/office/drawing/2014/main" id="{12EFFE72-BC3C-CC49-AB49-16A0474F5064}"/>
                  </a:ext>
                </a:extLst>
              </p:cNvPr>
              <p:cNvSpPr/>
              <p:nvPr/>
            </p:nvSpPr>
            <p:spPr>
              <a:xfrm>
                <a:off x="7964170" y="30373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3" name="Freeform 142">
                <a:extLst>
                  <a:ext uri="{FF2B5EF4-FFF2-40B4-BE49-F238E27FC236}">
                    <a16:creationId xmlns:a16="http://schemas.microsoft.com/office/drawing/2014/main" id="{C69BFDC0-0B31-D049-BA7F-3FCD7CA2CF31}"/>
                  </a:ext>
                </a:extLst>
              </p:cNvPr>
              <p:cNvSpPr/>
              <p:nvPr/>
            </p:nvSpPr>
            <p:spPr>
              <a:xfrm>
                <a:off x="8519948" y="32067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4" name="Freeform 143">
                <a:extLst>
                  <a:ext uri="{FF2B5EF4-FFF2-40B4-BE49-F238E27FC236}">
                    <a16:creationId xmlns:a16="http://schemas.microsoft.com/office/drawing/2014/main" id="{F93BED00-199F-094A-BBBD-21F3A38D6508}"/>
                  </a:ext>
                </a:extLst>
              </p:cNvPr>
              <p:cNvSpPr/>
              <p:nvPr/>
            </p:nvSpPr>
            <p:spPr>
              <a:xfrm>
                <a:off x="7939341" y="32067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5" name="Freeform 144">
                <a:extLst>
                  <a:ext uri="{FF2B5EF4-FFF2-40B4-BE49-F238E27FC236}">
                    <a16:creationId xmlns:a16="http://schemas.microsoft.com/office/drawing/2014/main" id="{0764D4E8-C385-5D47-B4A0-DC425C12DA68}"/>
                  </a:ext>
                </a:extLst>
              </p:cNvPr>
              <p:cNvSpPr/>
              <p:nvPr/>
            </p:nvSpPr>
            <p:spPr>
              <a:xfrm>
                <a:off x="8047413" y="31234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cxnSp>
        <p:nvCxnSpPr>
          <p:cNvPr id="146" name="Straight Connector 3">
            <a:extLst>
              <a:ext uri="{FF2B5EF4-FFF2-40B4-BE49-F238E27FC236}">
                <a16:creationId xmlns:a16="http://schemas.microsoft.com/office/drawing/2014/main" id="{5571A294-549C-9140-89B0-D3E6B5C20F85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9264979" y="4020904"/>
            <a:ext cx="0" cy="458309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3" name="Right Arrow 2">
            <a:extLst>
              <a:ext uri="{FF2B5EF4-FFF2-40B4-BE49-F238E27FC236}">
                <a16:creationId xmlns:a16="http://schemas.microsoft.com/office/drawing/2014/main" id="{23DA3897-58AF-E74F-8974-5062251B6401}"/>
              </a:ext>
            </a:extLst>
          </p:cNvPr>
          <p:cNvSpPr/>
          <p:nvPr/>
        </p:nvSpPr>
        <p:spPr>
          <a:xfrm>
            <a:off x="8311695" y="3223689"/>
            <a:ext cx="978408" cy="260093"/>
          </a:xfrm>
          <a:prstGeom prst="rightArrow">
            <a:avLst/>
          </a:pr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35000">
                <a:schemeClr val="accent1">
                  <a:lumMod val="20000"/>
                  <a:lumOff val="80000"/>
                </a:schemeClr>
              </a:gs>
              <a:gs pos="68000">
                <a:schemeClr val="accent1">
                  <a:lumMod val="45000"/>
                  <a:lumOff val="55000"/>
                </a:schemeClr>
              </a:gs>
              <a:gs pos="100000">
                <a:srgbClr val="0000A8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C3E2A643-E19F-834C-A4A9-DFD2845E5A32}"/>
              </a:ext>
            </a:extLst>
          </p:cNvPr>
          <p:cNvGrpSpPr/>
          <p:nvPr/>
        </p:nvGrpSpPr>
        <p:grpSpPr>
          <a:xfrm>
            <a:off x="2541108" y="5251754"/>
            <a:ext cx="6446724" cy="1077218"/>
            <a:chOff x="2541108" y="5251754"/>
            <a:chExt cx="6446724" cy="1077218"/>
          </a:xfrm>
        </p:grpSpPr>
        <p:sp>
          <p:nvSpPr>
            <p:cNvPr id="150" name="TextBox 235">
              <a:extLst>
                <a:ext uri="{FF2B5EF4-FFF2-40B4-BE49-F238E27FC236}">
                  <a16:creationId xmlns:a16="http://schemas.microsoft.com/office/drawing/2014/main" id="{554D03F1-261B-274D-BE6B-68B0F085B72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41108" y="5259812"/>
              <a:ext cx="1768561" cy="10368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r">
                <a:lnSpc>
                  <a:spcPct val="85000"/>
                </a:lnSpc>
              </a:pPr>
              <a:r>
                <a:rPr lang="en-US" altLang="en-US" dirty="0">
                  <a:latin typeface="+mn-lt"/>
                </a:rPr>
                <a:t>packet</a:t>
              </a:r>
            </a:p>
            <a:p>
              <a:pPr algn="r">
                <a:lnSpc>
                  <a:spcPct val="85000"/>
                </a:lnSpc>
              </a:pPr>
              <a:r>
                <a:rPr lang="en-US" altLang="en-US" dirty="0">
                  <a:latin typeface="+mn-lt"/>
                </a:rPr>
                <a:t>transmission</a:t>
              </a:r>
            </a:p>
            <a:p>
              <a:pPr algn="r">
                <a:lnSpc>
                  <a:spcPct val="85000"/>
                </a:lnSpc>
              </a:pPr>
              <a:r>
                <a:rPr lang="en-US" altLang="en-US" dirty="0">
                  <a:latin typeface="+mn-lt"/>
                </a:rPr>
                <a:t>delay</a:t>
              </a:r>
            </a:p>
          </p:txBody>
        </p:sp>
        <p:sp>
          <p:nvSpPr>
            <p:cNvPr id="151" name="TextBox 237">
              <a:extLst>
                <a:ext uri="{FF2B5EF4-FFF2-40B4-BE49-F238E27FC236}">
                  <a16:creationId xmlns:a16="http://schemas.microsoft.com/office/drawing/2014/main" id="{9CD3A186-E3CE-C042-8649-3B739F26DF9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78467" y="5291362"/>
              <a:ext cx="2103653" cy="10368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lnSpc>
                  <a:spcPct val="85000"/>
                </a:lnSpc>
              </a:pPr>
              <a:r>
                <a:rPr lang="en-US" altLang="en-US" dirty="0">
                  <a:latin typeface="+mn-lt"/>
                </a:rPr>
                <a:t>time needed to</a:t>
              </a:r>
            </a:p>
            <a:p>
              <a:pPr algn="ctr">
                <a:lnSpc>
                  <a:spcPct val="85000"/>
                </a:lnSpc>
              </a:pPr>
              <a:r>
                <a:rPr lang="en-US" altLang="en-US" dirty="0">
                  <a:latin typeface="+mn-lt"/>
                </a:rPr>
                <a:t>transmit </a:t>
              </a:r>
              <a:r>
                <a:rPr lang="en-US" altLang="en-US" i="1" dirty="0">
                  <a:latin typeface="+mn-lt"/>
                </a:rPr>
                <a:t>L</a:t>
              </a:r>
              <a:r>
                <a:rPr lang="en-US" altLang="en-US" dirty="0">
                  <a:latin typeface="+mn-lt"/>
                </a:rPr>
                <a:t>-bit</a:t>
              </a:r>
            </a:p>
            <a:p>
              <a:pPr algn="ctr">
                <a:lnSpc>
                  <a:spcPct val="85000"/>
                </a:lnSpc>
              </a:pPr>
              <a:r>
                <a:rPr lang="en-US" altLang="en-US" dirty="0">
                  <a:latin typeface="+mn-lt"/>
                </a:rPr>
                <a:t>packet into link</a:t>
              </a:r>
            </a:p>
          </p:txBody>
        </p:sp>
        <p:sp>
          <p:nvSpPr>
            <p:cNvPr id="152" name="TextBox 4">
              <a:extLst>
                <a:ext uri="{FF2B5EF4-FFF2-40B4-BE49-F238E27FC236}">
                  <a16:creationId xmlns:a16="http://schemas.microsoft.com/office/drawing/2014/main" id="{B952BAFD-58AC-214C-BE5D-ADF785D9B19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516019" y="5251754"/>
              <a:ext cx="1471813" cy="107721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sz="3200" i="1" dirty="0">
                  <a:latin typeface="+mn-lt"/>
                </a:rPr>
                <a:t>L</a:t>
              </a:r>
              <a:r>
                <a:rPr lang="en-US" altLang="en-US" sz="3200" dirty="0">
                  <a:latin typeface="+mn-lt"/>
                </a:rPr>
                <a:t> </a:t>
              </a:r>
              <a:r>
                <a:rPr lang="en-US" altLang="en-US" sz="2000" dirty="0">
                  <a:latin typeface="+mn-lt"/>
                </a:rPr>
                <a:t>(bits)</a:t>
              </a:r>
            </a:p>
            <a:p>
              <a:r>
                <a:rPr lang="en-US" altLang="en-US" sz="3200" i="1" dirty="0">
                  <a:latin typeface="+mn-lt"/>
                </a:rPr>
                <a:t>R</a:t>
              </a:r>
              <a:r>
                <a:rPr lang="en-US" altLang="en-US" sz="3200" dirty="0">
                  <a:latin typeface="+mn-lt"/>
                </a:rPr>
                <a:t> </a:t>
              </a:r>
              <a:r>
                <a:rPr lang="en-US" altLang="en-US" sz="2000" dirty="0">
                  <a:latin typeface="+mn-lt"/>
                </a:rPr>
                <a:t>(bits/sec)</a:t>
              </a:r>
              <a:endParaRPr lang="en-US" altLang="en-US" sz="3200" dirty="0">
                <a:latin typeface="+mn-lt"/>
              </a:endParaRPr>
            </a:p>
          </p:txBody>
        </p:sp>
        <p:cxnSp>
          <p:nvCxnSpPr>
            <p:cNvPr id="153" name="Straight Connector 9">
              <a:extLst>
                <a:ext uri="{FF2B5EF4-FFF2-40B4-BE49-F238E27FC236}">
                  <a16:creationId xmlns:a16="http://schemas.microsoft.com/office/drawing/2014/main" id="{67DC36C0-FB7F-C743-A67E-B459F261B223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7603331" y="5796974"/>
              <a:ext cx="286873" cy="0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54" name="TextBox 10">
              <a:extLst>
                <a:ext uri="{FF2B5EF4-FFF2-40B4-BE49-F238E27FC236}">
                  <a16:creationId xmlns:a16="http://schemas.microsoft.com/office/drawing/2014/main" id="{E6FBAEB0-9208-834B-AE45-DB91BAA9DB8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36507" y="5477615"/>
              <a:ext cx="389850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sz="3200" dirty="0">
                  <a:latin typeface="+mn-lt"/>
                </a:rPr>
                <a:t>=</a:t>
              </a:r>
            </a:p>
          </p:txBody>
        </p:sp>
        <p:sp>
          <p:nvSpPr>
            <p:cNvPr id="155" name="TextBox 245">
              <a:extLst>
                <a:ext uri="{FF2B5EF4-FFF2-40B4-BE49-F238E27FC236}">
                  <a16:creationId xmlns:a16="http://schemas.microsoft.com/office/drawing/2014/main" id="{46450F73-8344-8247-AF42-74BDC01EF65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919119" y="5484897"/>
              <a:ext cx="389850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sz="3200" dirty="0">
                  <a:latin typeface="+mn-lt"/>
                </a:rPr>
                <a:t>=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8687532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C89035B-463A-1E40-A130-AE9AA3E3766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Introduction: 1-</a:t>
            </a:r>
            <a:fld id="{C4204591-24BD-A542-B9D5-F8D8A88D2FEE}" type="slidenum">
              <a:rPr kumimoji="0" lang="en-US" sz="1100" b="0" i="0" u="none" strike="noStrike" kern="1200" cap="none" spc="0" normalizeH="0" baseline="0" noProof="0" smtClean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21</a:t>
            </a:fld>
            <a:endParaRPr kumimoji="0" 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lumMod val="50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11" name="Title 1">
            <a:extLst>
              <a:ext uri="{FF2B5EF4-FFF2-40B4-BE49-F238E27FC236}">
                <a16:creationId xmlns:a16="http://schemas.microsoft.com/office/drawing/2014/main" id="{C9770F09-EBB8-174E-A6FB-4752E1D9258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48710" y="273146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dirty="0">
                <a:ea typeface="ＭＳ Ｐゴシック" panose="020B0600070205080204" pitchFamily="34" charset="-128"/>
              </a:rPr>
              <a:t>Links: physical media</a:t>
            </a:r>
            <a:endParaRPr lang="en-US" dirty="0"/>
          </a:p>
        </p:txBody>
      </p:sp>
      <p:sp>
        <p:nvSpPr>
          <p:cNvPr id="42" name="Rectangle 3">
            <a:extLst>
              <a:ext uri="{FF2B5EF4-FFF2-40B4-BE49-F238E27FC236}">
                <a16:creationId xmlns:a16="http://schemas.microsoft.com/office/drawing/2014/main" id="{B41BDD21-3AA2-5A47-848F-E5981CBA9334}"/>
              </a:ext>
            </a:extLst>
          </p:cNvPr>
          <p:cNvSpPr txBox="1">
            <a:spLocks noChangeArrowheads="1"/>
          </p:cNvSpPr>
          <p:nvPr/>
        </p:nvSpPr>
        <p:spPr>
          <a:xfrm>
            <a:off x="952500" y="1671911"/>
            <a:ext cx="4639003" cy="4648200"/>
          </a:xfrm>
          <a:prstGeom prst="rect">
            <a:avLst/>
          </a:prstGeom>
        </p:spPr>
        <p:txBody>
          <a:bodyPr vert="horz" lIns="91440" tIns="45720" rIns="91440" bIns="45720" rtlCol="0">
            <a:normAutofit lnSpcReduction="10000"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7338" indent="-287338"/>
            <a:r>
              <a:rPr lang="en-US" altLang="en-US" dirty="0">
                <a:solidFill>
                  <a:srgbClr val="CC0000"/>
                </a:solidFill>
                <a:ea typeface="ＭＳ Ｐゴシック" panose="020B0600070205080204" pitchFamily="34" charset="-128"/>
              </a:rPr>
              <a:t>bit:</a:t>
            </a:r>
            <a:r>
              <a:rPr lang="en-US" altLang="en-US" dirty="0">
                <a:solidFill>
                  <a:srgbClr val="FF0000"/>
                </a:solidFill>
                <a:ea typeface="ＭＳ Ｐゴシック" panose="020B0600070205080204" pitchFamily="34" charset="-128"/>
              </a:rPr>
              <a:t> </a:t>
            </a:r>
            <a:r>
              <a:rPr lang="en-US" altLang="en-US" dirty="0">
                <a:ea typeface="ＭＳ Ｐゴシック" panose="020B0600070205080204" pitchFamily="34" charset="-128"/>
              </a:rPr>
              <a:t>propagates between</a:t>
            </a:r>
            <a:br>
              <a:rPr lang="en-US" altLang="en-US" dirty="0">
                <a:ea typeface="ＭＳ Ｐゴシック" panose="020B0600070205080204" pitchFamily="34" charset="-128"/>
              </a:rPr>
            </a:br>
            <a:r>
              <a:rPr lang="en-US" altLang="en-US" dirty="0">
                <a:ea typeface="ＭＳ Ｐゴシック" panose="020B0600070205080204" pitchFamily="34" charset="-128"/>
              </a:rPr>
              <a:t>transmitter/receiver pairs</a:t>
            </a:r>
            <a:endParaRPr lang="en-US" altLang="en-US" dirty="0">
              <a:solidFill>
                <a:srgbClr val="FF0000"/>
              </a:solidFill>
              <a:ea typeface="ＭＳ Ｐゴシック" panose="020B0600070205080204" pitchFamily="34" charset="-128"/>
            </a:endParaRPr>
          </a:p>
          <a:p>
            <a:pPr marL="287338" indent="-287338"/>
            <a:r>
              <a:rPr lang="en-US" altLang="en-US" dirty="0">
                <a:solidFill>
                  <a:srgbClr val="CC0000"/>
                </a:solidFill>
                <a:ea typeface="ＭＳ Ｐゴシック" panose="020B0600070205080204" pitchFamily="34" charset="-128"/>
              </a:rPr>
              <a:t>physical link:</a:t>
            </a:r>
            <a:r>
              <a:rPr lang="en-US" altLang="en-US" dirty="0">
                <a:ea typeface="ＭＳ Ｐゴシック" panose="020B0600070205080204" pitchFamily="34" charset="-128"/>
              </a:rPr>
              <a:t> what lies between transmitter &amp; receiver</a:t>
            </a:r>
          </a:p>
          <a:p>
            <a:pPr marL="287338" indent="-287338"/>
            <a:r>
              <a:rPr lang="en-US" altLang="en-US" dirty="0">
                <a:solidFill>
                  <a:srgbClr val="CC0000"/>
                </a:solidFill>
                <a:ea typeface="ＭＳ Ｐゴシック" panose="020B0600070205080204" pitchFamily="34" charset="-128"/>
              </a:rPr>
              <a:t>guided media: </a:t>
            </a:r>
          </a:p>
          <a:p>
            <a:pPr marL="682625" lvl="1" indent="-225425"/>
            <a:r>
              <a:rPr lang="en-US" altLang="en-US" sz="2800" dirty="0">
                <a:ea typeface="Arial" panose="020B0604020202020204" pitchFamily="34" charset="0"/>
              </a:rPr>
              <a:t>signals propagate in solid media: copper, fiber, coax</a:t>
            </a:r>
          </a:p>
          <a:p>
            <a:pPr marL="287338" indent="-287338"/>
            <a:r>
              <a:rPr lang="en-US" altLang="en-US" dirty="0">
                <a:solidFill>
                  <a:srgbClr val="CC0000"/>
                </a:solidFill>
                <a:ea typeface="ＭＳ Ｐゴシック" panose="020B0600070205080204" pitchFamily="34" charset="-128"/>
              </a:rPr>
              <a:t>unguided media:</a:t>
            </a:r>
            <a:r>
              <a:rPr lang="en-US" altLang="en-US" dirty="0">
                <a:ea typeface="ＭＳ Ｐゴシック" panose="020B0600070205080204" pitchFamily="34" charset="-128"/>
              </a:rPr>
              <a:t> </a:t>
            </a:r>
          </a:p>
          <a:p>
            <a:pPr marL="682625" lvl="1" indent="-225425"/>
            <a:r>
              <a:rPr lang="en-US" altLang="en-US" sz="2800" dirty="0">
                <a:ea typeface="Arial" panose="020B0604020202020204" pitchFamily="34" charset="0"/>
              </a:rPr>
              <a:t>signals propagate freely, e.g., radio</a:t>
            </a: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D9986260-6BBE-5549-A319-09906DD70AAA}"/>
              </a:ext>
            </a:extLst>
          </p:cNvPr>
          <p:cNvGrpSpPr/>
          <p:nvPr/>
        </p:nvGrpSpPr>
        <p:grpSpPr>
          <a:xfrm>
            <a:off x="6333223" y="1671911"/>
            <a:ext cx="5123052" cy="3611287"/>
            <a:chOff x="6333223" y="1671911"/>
            <a:chExt cx="5123052" cy="3611287"/>
          </a:xfrm>
        </p:grpSpPr>
        <p:sp>
          <p:nvSpPr>
            <p:cNvPr id="43" name="Rectangle 4">
              <a:extLst>
                <a:ext uri="{FF2B5EF4-FFF2-40B4-BE49-F238E27FC236}">
                  <a16:creationId xmlns:a16="http://schemas.microsoft.com/office/drawing/2014/main" id="{9573907E-68CA-1046-A0DB-1869CFA38414}"/>
                </a:ext>
              </a:extLst>
            </p:cNvPr>
            <p:cNvSpPr txBox="1">
              <a:spLocks noChangeArrowheads="1"/>
            </p:cNvSpPr>
            <p:nvPr/>
          </p:nvSpPr>
          <p:spPr>
            <a:xfrm>
              <a:off x="6411036" y="1671911"/>
              <a:ext cx="5045239" cy="3346450"/>
            </a:xfrm>
            <a:prstGeom prst="rect">
              <a:avLst/>
            </a:prstGeom>
          </p:spPr>
          <p:txBody>
            <a:bodyPr vert="horz" lIns="91440" tIns="45720" rIns="91440" bIns="45720" rtlCol="0">
              <a:normAutofit/>
            </a:bodyPr>
            <a:lstStyle>
              <a:lvl1pPr marL="352425" indent="-222250" algn="l" defTabSz="914400" rtl="0" eaLnBrk="1" latinLnBrk="0" hangingPunct="1">
                <a:lnSpc>
                  <a:spcPct val="90000"/>
                </a:lnSpc>
                <a:spcBef>
                  <a:spcPts val="1000"/>
                </a:spcBef>
                <a:buClr>
                  <a:srgbClr val="0000A3"/>
                </a:buClr>
                <a:buFont typeface="Wingdings" pitchFamily="2" charset="2"/>
                <a:buChar char="§"/>
                <a:tabLst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95325" indent="-231775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Clr>
                  <a:srgbClr val="0000A8"/>
                </a:buClr>
                <a:buFont typeface="Arial" panose="020B0604020202020204" pitchFamily="34" charset="0"/>
                <a:buChar char="•"/>
                <a:tabLst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indent="-342900">
                <a:buFont typeface="Wingdings" charset="0"/>
                <a:buNone/>
                <a:defRPr/>
              </a:pPr>
              <a:r>
                <a:rPr lang="en-US" sz="3200" dirty="0">
                  <a:solidFill>
                    <a:srgbClr val="CC0000"/>
                  </a:solidFill>
                </a:rPr>
                <a:t>Twisted pair (TP</a:t>
              </a:r>
              <a:r>
                <a:rPr lang="en-US" sz="3200" dirty="0">
                  <a:solidFill>
                    <a:srgbClr val="FF0000"/>
                  </a:solidFill>
                </a:rPr>
                <a:t>)</a:t>
              </a:r>
              <a:endParaRPr lang="en-US" sz="3200" dirty="0"/>
            </a:p>
            <a:p>
              <a:pPr marL="228600" indent="-228600">
                <a:buFont typeface="Wingdings" charset="2"/>
                <a:buChar char="§"/>
                <a:defRPr/>
              </a:pPr>
              <a:r>
                <a:rPr lang="en-US" sz="2400" dirty="0"/>
                <a:t>two insulated copper wires</a:t>
              </a:r>
            </a:p>
            <a:p>
              <a:pPr marL="682625" lvl="1">
                <a:buSzPct val="100000"/>
                <a:buFont typeface="Arial"/>
                <a:buChar char="•"/>
                <a:defRPr/>
              </a:pPr>
              <a:r>
                <a:rPr lang="en-US" sz="2000" dirty="0"/>
                <a:t>Category 5: 100 Mbps, 1 Gbps Ethernet</a:t>
              </a:r>
            </a:p>
            <a:p>
              <a:pPr marL="682625" lvl="1">
                <a:buSzPct val="100000"/>
                <a:buFont typeface="Arial"/>
                <a:buChar char="•"/>
                <a:defRPr/>
              </a:pPr>
              <a:r>
                <a:rPr lang="en-US" sz="2000" dirty="0"/>
                <a:t>Category 6: 10Gbps Ethernet</a:t>
              </a:r>
            </a:p>
          </p:txBody>
        </p:sp>
        <p:pic>
          <p:nvPicPr>
            <p:cNvPr id="11266" name="Picture 2" descr="Twisted_Pair_Cables">
              <a:extLst>
                <a:ext uri="{FF2B5EF4-FFF2-40B4-BE49-F238E27FC236}">
                  <a16:creationId xmlns:a16="http://schemas.microsoft.com/office/drawing/2014/main" id="{D6B65C46-A39A-504A-B7AF-C7226316E19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333223" y="3476662"/>
              <a:ext cx="2220035" cy="1709427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1268" name="Picture 4" descr="Image result for twisted pair">
              <a:extLst>
                <a:ext uri="{FF2B5EF4-FFF2-40B4-BE49-F238E27FC236}">
                  <a16:creationId xmlns:a16="http://schemas.microsoft.com/office/drawing/2014/main" id="{BD4509EA-366C-1C41-A7BB-9925F114373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005176" y="3594371"/>
              <a:ext cx="2359134" cy="1688827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</p:spTree>
    <p:extLst>
      <p:ext uri="{BB962C8B-B14F-4D97-AF65-F5344CB8AC3E}">
        <p14:creationId xmlns:p14="http://schemas.microsoft.com/office/powerpoint/2010/main" val="300808635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C89035B-463A-1E40-A130-AE9AA3E3766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Introduction: 1-</a:t>
            </a:r>
            <a:fld id="{C4204591-24BD-A542-B9D5-F8D8A88D2FEE}" type="slidenum">
              <a:rPr kumimoji="0" lang="en-US" sz="1100" b="0" i="0" u="none" strike="noStrike" kern="1200" cap="none" spc="0" normalizeH="0" baseline="0" noProof="0" smtClean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22</a:t>
            </a:fld>
            <a:endParaRPr kumimoji="0" 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lumMod val="50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11" name="Title 1">
            <a:extLst>
              <a:ext uri="{FF2B5EF4-FFF2-40B4-BE49-F238E27FC236}">
                <a16:creationId xmlns:a16="http://schemas.microsoft.com/office/drawing/2014/main" id="{C9770F09-EBB8-174E-A6FB-4752E1D9258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48710" y="273146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dirty="0">
                <a:ea typeface="ＭＳ Ｐゴシック" panose="020B0600070205080204" pitchFamily="34" charset="-128"/>
              </a:rPr>
              <a:t>Links: physical media</a:t>
            </a:r>
            <a:endParaRPr lang="en-US" dirty="0"/>
          </a:p>
        </p:txBody>
      </p:sp>
      <p:sp>
        <p:nvSpPr>
          <p:cNvPr id="9" name="Rectangle 3">
            <a:extLst>
              <a:ext uri="{FF2B5EF4-FFF2-40B4-BE49-F238E27FC236}">
                <a16:creationId xmlns:a16="http://schemas.microsoft.com/office/drawing/2014/main" id="{BECEA851-800B-1A42-B1E6-3BCEBBFF06DD}"/>
              </a:ext>
            </a:extLst>
          </p:cNvPr>
          <p:cNvSpPr txBox="1">
            <a:spLocks noChangeArrowheads="1"/>
          </p:cNvSpPr>
          <p:nvPr/>
        </p:nvSpPr>
        <p:spPr>
          <a:xfrm>
            <a:off x="982262" y="1320920"/>
            <a:ext cx="4878973" cy="4327525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28600" indent="-219075">
              <a:buFont typeface="Wingdings" charset="0"/>
              <a:buNone/>
              <a:defRPr/>
            </a:pPr>
            <a:r>
              <a:rPr lang="en-US" sz="3200" dirty="0">
                <a:solidFill>
                  <a:srgbClr val="CC0000"/>
                </a:solidFill>
              </a:rPr>
              <a:t>Coaxial cable:</a:t>
            </a:r>
          </a:p>
          <a:p>
            <a:pPr marL="228600" indent="-228600">
              <a:buFont typeface="Wingdings" charset="2"/>
              <a:buChar char="§"/>
              <a:defRPr/>
            </a:pPr>
            <a:r>
              <a:rPr lang="en-US" sz="2400" dirty="0"/>
              <a:t>two concentric copper conductors</a:t>
            </a:r>
          </a:p>
          <a:p>
            <a:pPr marL="228600" indent="-228600">
              <a:buFont typeface="Wingdings" charset="2"/>
              <a:buChar char="§"/>
              <a:defRPr/>
            </a:pPr>
            <a:r>
              <a:rPr lang="en-US" sz="2400" dirty="0"/>
              <a:t>bidirectional</a:t>
            </a:r>
          </a:p>
          <a:p>
            <a:pPr marL="228600" indent="-228600">
              <a:buFont typeface="Wingdings" charset="2"/>
              <a:buChar char="§"/>
              <a:defRPr/>
            </a:pPr>
            <a:r>
              <a:rPr lang="en-US" sz="2400" dirty="0"/>
              <a:t>broadband:</a:t>
            </a:r>
          </a:p>
          <a:p>
            <a:pPr marL="682625" lvl="1" indent="-225425">
              <a:buFont typeface="Arial"/>
              <a:buChar char="•"/>
              <a:defRPr/>
            </a:pPr>
            <a:r>
              <a:rPr lang="en-US" sz="2000" dirty="0"/>
              <a:t>multiple frequency channels on cable</a:t>
            </a:r>
          </a:p>
          <a:p>
            <a:pPr marL="682625" lvl="1" indent="-225425">
              <a:buFont typeface="Arial"/>
              <a:buChar char="•"/>
              <a:defRPr/>
            </a:pPr>
            <a:r>
              <a:rPr lang="en-US" sz="2000" dirty="0"/>
              <a:t>100’s Mbps per channel</a:t>
            </a:r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8D4259C2-0AA0-BE4D-A5F7-362CC0D6A7D0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 rot="2692153">
            <a:off x="1742089" y="3834600"/>
            <a:ext cx="1854420" cy="1854420"/>
          </a:xfrm>
          <a:prstGeom prst="rect">
            <a:avLst/>
          </a:prstGeom>
        </p:spPr>
      </p:pic>
      <p:grpSp>
        <p:nvGrpSpPr>
          <p:cNvPr id="2" name="Group 1">
            <a:extLst>
              <a:ext uri="{FF2B5EF4-FFF2-40B4-BE49-F238E27FC236}">
                <a16:creationId xmlns:a16="http://schemas.microsoft.com/office/drawing/2014/main" id="{BF6FF9DA-97F1-3A4B-8FA4-5FF000565416}"/>
              </a:ext>
            </a:extLst>
          </p:cNvPr>
          <p:cNvGrpSpPr/>
          <p:nvPr/>
        </p:nvGrpSpPr>
        <p:grpSpPr>
          <a:xfrm>
            <a:off x="6360527" y="1276574"/>
            <a:ext cx="5602289" cy="5319638"/>
            <a:chOff x="6360527" y="1276574"/>
            <a:chExt cx="5602289" cy="5319638"/>
          </a:xfrm>
        </p:grpSpPr>
        <p:sp>
          <p:nvSpPr>
            <p:cNvPr id="11" name="Rectangle 5">
              <a:extLst>
                <a:ext uri="{FF2B5EF4-FFF2-40B4-BE49-F238E27FC236}">
                  <a16:creationId xmlns:a16="http://schemas.microsoft.com/office/drawing/2014/main" id="{0636A257-4BF5-0D40-8994-53C8EDAFC4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60527" y="1276574"/>
              <a:ext cx="5602289" cy="34385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marL="342900" indent="-3429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682625" indent="-225425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20000"/>
                </a:spcBef>
                <a:buClr>
                  <a:schemeClr val="accent2"/>
                </a:buClr>
                <a:buSzPct val="85000"/>
                <a:buFont typeface="Wingdings" pitchFamily="2" charset="2"/>
                <a:buNone/>
              </a:pPr>
              <a:r>
                <a:rPr lang="en-US" altLang="en-US" sz="3200" dirty="0">
                  <a:solidFill>
                    <a:srgbClr val="CC0000"/>
                  </a:solidFill>
                  <a:latin typeface="+mn-lt"/>
                </a:rPr>
                <a:t>Fiber optic cable:</a:t>
              </a:r>
            </a:p>
            <a:p>
              <a: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itchFamily="2" charset="2"/>
                <a:buChar char="§"/>
              </a:pPr>
              <a:r>
                <a:rPr lang="en-US" altLang="en-US" dirty="0">
                  <a:latin typeface="+mn-lt"/>
                </a:rPr>
                <a:t>glass fiber carrying light pulses, each pulse a bit</a:t>
              </a:r>
            </a:p>
            <a:p>
              <a: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itchFamily="2" charset="2"/>
                <a:buChar char="§"/>
              </a:pPr>
              <a:r>
                <a:rPr lang="en-US" altLang="en-US" dirty="0">
                  <a:latin typeface="+mn-lt"/>
                </a:rPr>
                <a:t>high-speed operation:</a:t>
              </a:r>
            </a:p>
            <a:p>
              <a:pPr lvl="1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</a:pPr>
              <a:r>
                <a:rPr lang="en-US" altLang="en-US" dirty="0">
                  <a:latin typeface="+mn-lt"/>
                </a:rPr>
                <a:t>high-speed point-to-point transmission (10’</a:t>
              </a:r>
              <a:r>
                <a:rPr lang="en-US" altLang="ja-JP" dirty="0">
                  <a:latin typeface="+mn-lt"/>
                </a:rPr>
                <a:t>s-100’s Gbps)</a:t>
              </a:r>
            </a:p>
            <a:p>
              <a: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100000"/>
                <a:buFont typeface="Wingdings" pitchFamily="2" charset="2"/>
                <a:buChar char="§"/>
              </a:pPr>
              <a:r>
                <a:rPr lang="en-US" altLang="en-US" dirty="0">
                  <a:latin typeface="+mn-lt"/>
                </a:rPr>
                <a:t>low error rate: </a:t>
              </a:r>
            </a:p>
            <a:p>
              <a:pPr lvl="1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</a:pPr>
              <a:r>
                <a:rPr lang="en-US" altLang="en-US" dirty="0">
                  <a:latin typeface="+mn-lt"/>
                </a:rPr>
                <a:t>repeaters spaced far apart </a:t>
              </a:r>
            </a:p>
            <a:p>
              <a:pPr lvl="1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Arial" panose="020B0604020202020204" pitchFamily="34" charset="0"/>
                <a:buChar char="•"/>
              </a:pPr>
              <a:r>
                <a:rPr lang="en-US" altLang="en-US" dirty="0">
                  <a:latin typeface="+mn-lt"/>
                </a:rPr>
                <a:t>immune to electromagnetic noise</a:t>
              </a:r>
            </a:p>
          </p:txBody>
        </p:sp>
        <p:pic>
          <p:nvPicPr>
            <p:cNvPr id="12290" name="Picture 2" descr="Image result for optical fiber">
              <a:extLst>
                <a:ext uri="{FF2B5EF4-FFF2-40B4-BE49-F238E27FC236}">
                  <a16:creationId xmlns:a16="http://schemas.microsoft.com/office/drawing/2014/main" id="{DE83E3CC-89A7-4743-A47D-FE0D94F681C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455119" y="4700678"/>
              <a:ext cx="2872373" cy="1895534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</p:spTree>
    <p:extLst>
      <p:ext uri="{BB962C8B-B14F-4D97-AF65-F5344CB8AC3E}">
        <p14:creationId xmlns:p14="http://schemas.microsoft.com/office/powerpoint/2010/main" val="222753116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C89035B-463A-1E40-A130-AE9AA3E3766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Introduction: 1-</a:t>
            </a:r>
            <a:fld id="{C4204591-24BD-A542-B9D5-F8D8A88D2FEE}" type="slidenum">
              <a:rPr kumimoji="0" lang="en-US" sz="1100" b="0" i="0" u="none" strike="noStrike" kern="1200" cap="none" spc="0" normalizeH="0" baseline="0" noProof="0" smtClean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23</a:t>
            </a:fld>
            <a:endParaRPr kumimoji="0" 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lumMod val="50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11" name="Title 1">
            <a:extLst>
              <a:ext uri="{FF2B5EF4-FFF2-40B4-BE49-F238E27FC236}">
                <a16:creationId xmlns:a16="http://schemas.microsoft.com/office/drawing/2014/main" id="{C9770F09-EBB8-174E-A6FB-4752E1D9258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48710" y="273146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dirty="0">
                <a:ea typeface="ＭＳ Ｐゴシック" panose="020B0600070205080204" pitchFamily="34" charset="-128"/>
              </a:rPr>
              <a:t>Links: physical media</a:t>
            </a:r>
            <a:endParaRPr lang="en-US" dirty="0"/>
          </a:p>
        </p:txBody>
      </p:sp>
      <p:sp>
        <p:nvSpPr>
          <p:cNvPr id="12" name="Rectangle 3">
            <a:extLst>
              <a:ext uri="{FF2B5EF4-FFF2-40B4-BE49-F238E27FC236}">
                <a16:creationId xmlns:a16="http://schemas.microsoft.com/office/drawing/2014/main" id="{0FE4FCF6-C044-7F40-BE10-AF4FF95479A4}"/>
              </a:ext>
            </a:extLst>
          </p:cNvPr>
          <p:cNvSpPr txBox="1">
            <a:spLocks noChangeArrowheads="1"/>
          </p:cNvSpPr>
          <p:nvPr/>
        </p:nvSpPr>
        <p:spPr>
          <a:xfrm>
            <a:off x="952500" y="1354420"/>
            <a:ext cx="4702066" cy="4876800"/>
          </a:xfrm>
          <a:prstGeom prst="rect">
            <a:avLst/>
          </a:prstGeom>
        </p:spPr>
        <p:txBody>
          <a:bodyPr vert="horz" lIns="91440" tIns="45720" rIns="91440" bIns="45720" rtlCol="0">
            <a:normAutofit lnSpcReduction="10000"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en-US" altLang="en-US" sz="3200" dirty="0">
                <a:solidFill>
                  <a:srgbClr val="C00000"/>
                </a:solidFill>
                <a:ea typeface="ＭＳ Ｐゴシック" panose="020B0600070205080204" pitchFamily="34" charset="-128"/>
              </a:rPr>
              <a:t>Wireless radio</a:t>
            </a:r>
          </a:p>
          <a:p>
            <a:pPr marL="290513" indent="-228600"/>
            <a:r>
              <a:rPr lang="en-US" altLang="en-US" dirty="0">
                <a:ea typeface="ＭＳ Ｐゴシック" panose="020B0600070205080204" pitchFamily="34" charset="-128"/>
              </a:rPr>
              <a:t>signal carried in electromagnetic spectrum</a:t>
            </a:r>
          </a:p>
          <a:p>
            <a:pPr marL="290513" indent="-228600"/>
            <a:r>
              <a:rPr lang="en-US" altLang="en-US" dirty="0">
                <a:ea typeface="ＭＳ Ｐゴシック" panose="020B0600070205080204" pitchFamily="34" charset="-128"/>
              </a:rPr>
              <a:t>no physical “</a:t>
            </a:r>
            <a:r>
              <a:rPr lang="en-US" altLang="ja-JP" dirty="0">
                <a:ea typeface="ＭＳ Ｐゴシック" panose="020B0600070205080204" pitchFamily="34" charset="-128"/>
              </a:rPr>
              <a:t>wire”</a:t>
            </a:r>
          </a:p>
          <a:p>
            <a:pPr marL="290513" indent="-228600"/>
            <a:r>
              <a:rPr lang="en-US" altLang="en-US" dirty="0">
                <a:ea typeface="ＭＳ Ｐゴシック" panose="020B0600070205080204" pitchFamily="34" charset="-128"/>
              </a:rPr>
              <a:t>broadcast and “half-duplex” </a:t>
            </a:r>
            <a:r>
              <a:rPr lang="en-US" altLang="en-US" sz="2400" dirty="0">
                <a:ea typeface="ＭＳ Ｐゴシック" panose="020B0600070205080204" pitchFamily="34" charset="-128"/>
              </a:rPr>
              <a:t>(sender to receiver)</a:t>
            </a:r>
          </a:p>
          <a:p>
            <a:pPr marL="290513" indent="-228600">
              <a:spcBef>
                <a:spcPts val="600"/>
              </a:spcBef>
            </a:pPr>
            <a:r>
              <a:rPr lang="en-US" altLang="en-US" dirty="0">
                <a:ea typeface="ＭＳ Ｐゴシック" panose="020B0600070205080204" pitchFamily="34" charset="-128"/>
              </a:rPr>
              <a:t>propagation environment effects:</a:t>
            </a:r>
          </a:p>
          <a:p>
            <a:pPr marL="635000" lvl="1" indent="-230188">
              <a:spcBef>
                <a:spcPts val="300"/>
              </a:spcBef>
            </a:pPr>
            <a:r>
              <a:rPr lang="en-US" altLang="en-US" sz="2800" dirty="0">
                <a:ea typeface="Arial" panose="020B0604020202020204" pitchFamily="34" charset="0"/>
              </a:rPr>
              <a:t>reflection </a:t>
            </a:r>
          </a:p>
          <a:p>
            <a:pPr marL="635000" lvl="1" indent="-230188">
              <a:spcBef>
                <a:spcPts val="300"/>
              </a:spcBef>
            </a:pPr>
            <a:r>
              <a:rPr lang="en-US" altLang="en-US" sz="2800" dirty="0">
                <a:ea typeface="Arial" panose="020B0604020202020204" pitchFamily="34" charset="0"/>
              </a:rPr>
              <a:t>obstruction by objects</a:t>
            </a:r>
          </a:p>
          <a:p>
            <a:pPr marL="635000" lvl="1" indent="-230188">
              <a:spcBef>
                <a:spcPts val="300"/>
              </a:spcBef>
            </a:pPr>
            <a:r>
              <a:rPr lang="en-US" altLang="en-US" sz="2800" dirty="0">
                <a:ea typeface="Arial" panose="020B0604020202020204" pitchFamily="34" charset="0"/>
              </a:rPr>
              <a:t>interference</a:t>
            </a:r>
          </a:p>
        </p:txBody>
      </p:sp>
      <p:sp>
        <p:nvSpPr>
          <p:cNvPr id="14" name="Rectangle 3">
            <a:extLst>
              <a:ext uri="{FF2B5EF4-FFF2-40B4-BE49-F238E27FC236}">
                <a16:creationId xmlns:a16="http://schemas.microsoft.com/office/drawing/2014/main" id="{111B3EB7-227E-F543-AA3C-890766F25AA8}"/>
              </a:ext>
            </a:extLst>
          </p:cNvPr>
          <p:cNvSpPr txBox="1">
            <a:spLocks noChangeArrowheads="1"/>
          </p:cNvSpPr>
          <p:nvPr/>
        </p:nvSpPr>
        <p:spPr>
          <a:xfrm>
            <a:off x="6349562" y="1354420"/>
            <a:ext cx="4702066" cy="511829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42900" indent="-342900">
              <a:spcBef>
                <a:spcPct val="20000"/>
              </a:spcBef>
              <a:buClr>
                <a:schemeClr val="accent2"/>
              </a:buClr>
              <a:buSzPct val="85000"/>
              <a:buFont typeface="Wingdings" charset="0"/>
              <a:buNone/>
              <a:defRPr/>
            </a:pPr>
            <a:r>
              <a:rPr lang="en-US" sz="3200" dirty="0">
                <a:solidFill>
                  <a:srgbClr val="CC0000"/>
                </a:solidFill>
                <a:ea typeface="ＭＳ Ｐゴシック" charset="0"/>
                <a:cs typeface="ＭＳ Ｐゴシック" charset="0"/>
              </a:rPr>
              <a:t>Radio link types:</a:t>
            </a:r>
          </a:p>
          <a:p>
            <a:pPr marL="342900" indent="-280988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dirty="0">
                <a:solidFill>
                  <a:srgbClr val="000099"/>
                </a:solidFill>
                <a:latin typeface="Calibri" panose="020F0502020204030204" pitchFamily="34" charset="0"/>
                <a:ea typeface="ＭＳ Ｐゴシック" charset="0"/>
                <a:cs typeface="Calibri" panose="020F0502020204030204" pitchFamily="34" charset="0"/>
              </a:rPr>
              <a:t>terrestrial  microwave</a:t>
            </a:r>
          </a:p>
          <a:p>
            <a:pPr marL="635000" lvl="1" indent="-230188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defRPr/>
            </a:pPr>
            <a:r>
              <a:rPr lang="en-US" sz="2000" dirty="0">
                <a:latin typeface="Calibri" panose="020F0502020204030204" pitchFamily="34" charset="0"/>
                <a:ea typeface="ＭＳ Ｐゴシック" charset="0"/>
                <a:cs typeface="Calibri" panose="020F0502020204030204" pitchFamily="34" charset="0"/>
              </a:rPr>
              <a:t>up to 45 </a:t>
            </a:r>
            <a:r>
              <a:rPr lang="en-US" dirty="0">
                <a:latin typeface="Calibri" panose="020F0502020204030204" pitchFamily="34" charset="0"/>
                <a:ea typeface="ＭＳ Ｐゴシック" charset="0"/>
                <a:cs typeface="Calibri" panose="020F0502020204030204" pitchFamily="34" charset="0"/>
              </a:rPr>
              <a:t>Mbps</a:t>
            </a:r>
            <a:r>
              <a:rPr lang="en-US" sz="2000" dirty="0">
                <a:latin typeface="Calibri" panose="020F0502020204030204" pitchFamily="34" charset="0"/>
                <a:ea typeface="ＭＳ Ｐゴシック" charset="0"/>
                <a:cs typeface="Calibri" panose="020F0502020204030204" pitchFamily="34" charset="0"/>
              </a:rPr>
              <a:t> channels</a:t>
            </a:r>
          </a:p>
          <a:p>
            <a:pPr marL="342900" indent="-280988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dirty="0">
                <a:solidFill>
                  <a:srgbClr val="000099"/>
                </a:solidFill>
                <a:latin typeface="Calibri" panose="020F0502020204030204" pitchFamily="34" charset="0"/>
                <a:ea typeface="ＭＳ Ｐゴシック" charset="0"/>
                <a:cs typeface="Calibri" panose="020F0502020204030204" pitchFamily="34" charset="0"/>
              </a:rPr>
              <a:t>Wireless LAN</a:t>
            </a:r>
            <a:r>
              <a:rPr lang="en-US" dirty="0">
                <a:latin typeface="Calibri" panose="020F0502020204030204" pitchFamily="34" charset="0"/>
                <a:ea typeface="ＭＳ Ｐゴシック" charset="0"/>
                <a:cs typeface="Calibri" panose="020F0502020204030204" pitchFamily="34" charset="0"/>
              </a:rPr>
              <a:t> (</a:t>
            </a:r>
            <a:r>
              <a:rPr lang="en-US" dirty="0" err="1">
                <a:latin typeface="Calibri" panose="020F0502020204030204" pitchFamily="34" charset="0"/>
                <a:ea typeface="ＭＳ Ｐゴシック" charset="0"/>
                <a:cs typeface="Calibri" panose="020F0502020204030204" pitchFamily="34" charset="0"/>
              </a:rPr>
              <a:t>WiFi</a:t>
            </a:r>
            <a:r>
              <a:rPr lang="en-US" dirty="0">
                <a:latin typeface="Calibri" panose="020F0502020204030204" pitchFamily="34" charset="0"/>
                <a:ea typeface="ＭＳ Ｐゴシック" charset="0"/>
                <a:cs typeface="Calibri" panose="020F0502020204030204" pitchFamily="34" charset="0"/>
              </a:rPr>
              <a:t>)</a:t>
            </a:r>
          </a:p>
          <a:p>
            <a:pPr marL="635000" lvl="1" indent="-230188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/>
              <a:buChar char="•"/>
              <a:defRPr/>
            </a:pPr>
            <a:r>
              <a:rPr lang="en-US" dirty="0">
                <a:latin typeface="Calibri" panose="020F0502020204030204" pitchFamily="34" charset="0"/>
                <a:ea typeface="ＭＳ Ｐゴシック" charset="0"/>
                <a:cs typeface="Calibri" panose="020F0502020204030204" pitchFamily="34" charset="0"/>
              </a:rPr>
              <a:t>Up to 100’s Mbps</a:t>
            </a:r>
          </a:p>
          <a:p>
            <a:pPr marL="342900" indent="-280988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dirty="0">
                <a:solidFill>
                  <a:srgbClr val="000099"/>
                </a:solidFill>
                <a:latin typeface="Calibri" panose="020F0502020204030204" pitchFamily="34" charset="0"/>
                <a:ea typeface="ＭＳ Ｐゴシック" charset="0"/>
                <a:cs typeface="Calibri" panose="020F0502020204030204" pitchFamily="34" charset="0"/>
              </a:rPr>
              <a:t>wide-area</a:t>
            </a:r>
            <a:r>
              <a:rPr lang="en-US" dirty="0">
                <a:latin typeface="Calibri" panose="020F0502020204030204" pitchFamily="34" charset="0"/>
                <a:ea typeface="ＭＳ Ｐゴシック" charset="0"/>
                <a:cs typeface="Calibri" panose="020F0502020204030204" pitchFamily="34" charset="0"/>
              </a:rPr>
              <a:t> (e.g., cellular)</a:t>
            </a:r>
          </a:p>
          <a:p>
            <a:pPr marL="635000" lvl="1" indent="-230188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/>
              <a:buChar char="•"/>
              <a:defRPr/>
            </a:pPr>
            <a:r>
              <a:rPr lang="en-US" dirty="0">
                <a:latin typeface="Calibri" panose="020F0502020204030204" pitchFamily="34" charset="0"/>
                <a:ea typeface="ＭＳ Ｐゴシック" charset="0"/>
                <a:cs typeface="Calibri" panose="020F0502020204030204" pitchFamily="34" charset="0"/>
              </a:rPr>
              <a:t>4G cellular: ~ 10’s Mbps</a:t>
            </a:r>
          </a:p>
          <a:p>
            <a:pPr marL="342900" indent="-280988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dirty="0">
                <a:solidFill>
                  <a:srgbClr val="000099"/>
                </a:solidFill>
                <a:latin typeface="Calibri" panose="020F0502020204030204" pitchFamily="34" charset="0"/>
                <a:ea typeface="ＭＳ Ｐゴシック" charset="0"/>
                <a:cs typeface="Calibri" panose="020F0502020204030204" pitchFamily="34" charset="0"/>
              </a:rPr>
              <a:t>satellite</a:t>
            </a:r>
          </a:p>
          <a:p>
            <a:pPr marL="685800" lvl="1" indent="-2286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/>
              <a:buChar char="•"/>
              <a:defRPr/>
            </a:pPr>
            <a:r>
              <a:rPr lang="en-US" dirty="0">
                <a:latin typeface="Calibri" panose="020F0502020204030204" pitchFamily="34" charset="0"/>
                <a:ea typeface="ＭＳ Ｐゴシック" charset="0"/>
                <a:cs typeface="Calibri" panose="020F0502020204030204" pitchFamily="34" charset="0"/>
              </a:rPr>
              <a:t>up to 45 Mbps per channel</a:t>
            </a:r>
          </a:p>
          <a:p>
            <a:pPr marL="685800" lvl="1" indent="-2286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/>
              <a:buChar char="•"/>
              <a:defRPr/>
            </a:pPr>
            <a:r>
              <a:rPr lang="en-US" dirty="0">
                <a:latin typeface="Calibri" panose="020F0502020204030204" pitchFamily="34" charset="0"/>
                <a:ea typeface="ＭＳ Ｐゴシック" charset="0"/>
                <a:cs typeface="Calibri" panose="020F0502020204030204" pitchFamily="34" charset="0"/>
              </a:rPr>
              <a:t>270 </a:t>
            </a:r>
            <a:r>
              <a:rPr lang="en-US" dirty="0" err="1">
                <a:latin typeface="Calibri" panose="020F0502020204030204" pitchFamily="34" charset="0"/>
                <a:ea typeface="ＭＳ Ｐゴシック" charset="0"/>
                <a:cs typeface="Calibri" panose="020F0502020204030204" pitchFamily="34" charset="0"/>
              </a:rPr>
              <a:t>msec</a:t>
            </a:r>
            <a:r>
              <a:rPr lang="en-US" dirty="0">
                <a:latin typeface="Calibri" panose="020F0502020204030204" pitchFamily="34" charset="0"/>
                <a:ea typeface="ＭＳ Ｐゴシック" charset="0"/>
                <a:cs typeface="Calibri" panose="020F0502020204030204" pitchFamily="34" charset="0"/>
              </a:rPr>
              <a:t> end-end delay</a:t>
            </a:r>
          </a:p>
          <a:p>
            <a:pPr marL="685800" lvl="1" indent="-2286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/>
              <a:buChar char="•"/>
              <a:defRPr/>
            </a:pPr>
            <a:r>
              <a:rPr lang="en-US" dirty="0">
                <a:latin typeface="Calibri" panose="020F0502020204030204" pitchFamily="34" charset="0"/>
                <a:ea typeface="ＭＳ Ｐゴシック" charset="0"/>
                <a:cs typeface="Calibri" panose="020F0502020204030204" pitchFamily="34" charset="0"/>
              </a:rPr>
              <a:t>geosynchronous versus low-earth-orbit </a:t>
            </a:r>
            <a:endParaRPr lang="en-US" sz="2000" dirty="0">
              <a:latin typeface="Calibri" panose="020F0502020204030204" pitchFamily="34" charset="0"/>
              <a:ea typeface="ＭＳ Ｐゴシック" charset="0"/>
              <a:cs typeface="Calibri" panose="020F05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261154658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89325"/>
            <a:ext cx="10515600" cy="894622"/>
          </a:xfrm>
        </p:spPr>
        <p:txBody>
          <a:bodyPr/>
          <a:lstStyle/>
          <a:p>
            <a:r>
              <a:rPr lang="en-US" altLang="en-US" dirty="0">
                <a:cs typeface="Calibri" panose="020F0502020204030204" pitchFamily="34" charset="0"/>
              </a:rPr>
              <a:t>Chapter 1: roadmap</a:t>
            </a:r>
            <a:endParaRPr lang="en-US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C89035B-463A-1E40-A130-AE9AA3E3766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Introduction: 1-</a:t>
            </a:r>
            <a:fld id="{C4204591-24BD-A542-B9D5-F8D8A88D2FEE}" type="slidenum">
              <a:rPr lang="en-US" smtClean="0"/>
              <a:pPr/>
              <a:t>24</a:t>
            </a:fld>
            <a:endParaRPr lang="en-US" dirty="0"/>
          </a:p>
        </p:txBody>
      </p:sp>
      <p:sp>
        <p:nvSpPr>
          <p:cNvPr id="9" name="Rectangle 4">
            <a:extLst>
              <a:ext uri="{FF2B5EF4-FFF2-40B4-BE49-F238E27FC236}">
                <a16:creationId xmlns:a16="http://schemas.microsoft.com/office/drawing/2014/main" id="{55AB9D8D-7F05-094B-8DA6-3095A7A7A096}"/>
              </a:ext>
            </a:extLst>
          </p:cNvPr>
          <p:cNvSpPr>
            <a:spLocks noGrp="1" noChangeArrowheads="1"/>
          </p:cNvSpPr>
          <p:nvPr>
            <p:ph sz="half" idx="2"/>
          </p:nvPr>
        </p:nvSpPr>
        <p:spPr>
          <a:xfrm>
            <a:off x="798690" y="1414011"/>
            <a:ext cx="6618109" cy="5029078"/>
          </a:xfrm>
        </p:spPr>
        <p:txBody>
          <a:bodyPr>
            <a:normAutofit fontScale="92500"/>
          </a:bodyPr>
          <a:lstStyle/>
          <a:p>
            <a:pPr marL="403225" indent="-285750" eaLnBrk="1" hangingPunct="1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What </a:t>
            </a:r>
            <a:r>
              <a:rPr lang="en-US" altLang="en-US" sz="3200" i="1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is</a:t>
            </a:r>
            <a:r>
              <a:rPr lang="en-US" altLang="ja-JP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the Internet?</a:t>
            </a:r>
          </a:p>
          <a:p>
            <a:pPr marL="403225" indent="-285750" eaLnBrk="1" hangingPunct="1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What</a:t>
            </a:r>
            <a:r>
              <a:rPr lang="en-US" altLang="en-US" sz="3200" i="1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is </a:t>
            </a:r>
            <a:r>
              <a:rPr lang="en-US" altLang="ja-JP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a protocol?</a:t>
            </a:r>
          </a:p>
          <a:p>
            <a:pPr marL="403225" indent="-285750" eaLnBrk="1" hangingPunct="1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Network edge: hosts, access network, physical media</a:t>
            </a:r>
          </a:p>
          <a:p>
            <a:pPr marL="403225" indent="-285750" eaLnBrk="1" hangingPunct="1">
              <a:spcBef>
                <a:spcPts val="800"/>
              </a:spcBef>
              <a:buClr>
                <a:srgbClr val="0000A8"/>
              </a:buClr>
            </a:pPr>
            <a:r>
              <a:rPr lang="en-US" altLang="en-US" sz="3200" dirty="0">
                <a:solidFill>
                  <a:srgbClr val="0000A8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Network core: </a:t>
            </a:r>
            <a:r>
              <a:rPr lang="en-US" altLang="en-US" sz="3200" dirty="0">
                <a:latin typeface="Calibri" panose="020F0502020204030204" pitchFamily="34" charset="0"/>
                <a:cs typeface="Calibri" panose="020F0502020204030204" pitchFamily="34" charset="0"/>
              </a:rPr>
              <a:t>packet/circuit switching, internet structure</a:t>
            </a:r>
          </a:p>
          <a:p>
            <a:pPr marL="403225" indent="-285750" eaLnBrk="1" hangingPunct="1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Performance: loss, delay, throughput</a:t>
            </a:r>
          </a:p>
          <a:p>
            <a:pPr marL="403225" indent="-285750" eaLnBrk="1" hangingPunct="1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Security</a:t>
            </a:r>
          </a:p>
          <a:p>
            <a:pPr marL="403225" indent="-285750" eaLnBrk="1" hangingPunct="1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Protocol layers, service models</a:t>
            </a:r>
          </a:p>
          <a:p>
            <a:pPr marL="403225" indent="-285750" eaLnBrk="1" hangingPunct="1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History</a:t>
            </a:r>
          </a:p>
          <a:p>
            <a:pPr eaLnBrk="1" hangingPunct="1">
              <a:buFont typeface="Wingdings" panose="05000000000000000000" pitchFamily="2" charset="2"/>
              <a:buNone/>
            </a:pPr>
            <a:endParaRPr lang="en-US" altLang="en-US" sz="2400" dirty="0"/>
          </a:p>
        </p:txBody>
      </p:sp>
      <p:pic>
        <p:nvPicPr>
          <p:cNvPr id="7" name="Picture 6" descr="Kurose&amp;Ross 8th ed cover picture">
            <a:extLst>
              <a:ext uri="{FF2B5EF4-FFF2-40B4-BE49-F238E27FC236}">
                <a16:creationId xmlns:a16="http://schemas.microsoft.com/office/drawing/2014/main" id="{50466D51-7C04-8648-9FCA-079A42131852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774329" y="1293471"/>
            <a:ext cx="3657600" cy="27432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51227092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9" name="Rectangle 419">
            <a:extLst>
              <a:ext uri="{FF2B5EF4-FFF2-40B4-BE49-F238E27FC236}">
                <a16:creationId xmlns:a16="http://schemas.microsoft.com/office/drawing/2014/main" id="{F39DA03D-3BDA-2344-B3D3-3A95FB5EED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39074" y="3553079"/>
            <a:ext cx="986999" cy="669622"/>
          </a:xfrm>
          <a:prstGeom prst="rect">
            <a:avLst/>
          </a:prstGeom>
          <a:solidFill>
            <a:srgbClr val="9CDFF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2400">
              <a:latin typeface="Arial" panose="020B0604020202020204" pitchFamily="34" charset="0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336191"/>
            <a:ext cx="10515600" cy="894622"/>
          </a:xfrm>
        </p:spPr>
        <p:txBody>
          <a:bodyPr/>
          <a:lstStyle/>
          <a:p>
            <a:r>
              <a:rPr lang="en-US" altLang="ja-JP" dirty="0"/>
              <a:t>The network core</a:t>
            </a:r>
            <a:endParaRPr lang="en-US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66DAEE93-D7C7-5A4A-AB8B-951DDF4E15F0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15577" y="1547144"/>
            <a:ext cx="5692665" cy="4617464"/>
          </a:xfrm>
        </p:spPr>
        <p:txBody>
          <a:bodyPr>
            <a:normAutofit/>
          </a:bodyPr>
          <a:lstStyle/>
          <a:p>
            <a:r>
              <a:rPr lang="en-US" altLang="en-US" sz="3200" dirty="0">
                <a:ea typeface="ＭＳ Ｐゴシック" panose="020B0600070205080204" pitchFamily="34" charset="-128"/>
              </a:rPr>
              <a:t>mesh of interconnected routers</a:t>
            </a:r>
          </a:p>
          <a:p>
            <a:r>
              <a:rPr lang="en-US" altLang="en-US" sz="3200" dirty="0">
                <a:solidFill>
                  <a:srgbClr val="CC0000"/>
                </a:solidFill>
                <a:ea typeface="ＭＳ Ｐゴシック" panose="020B0600070205080204" pitchFamily="34" charset="-128"/>
              </a:rPr>
              <a:t>packet-switching: </a:t>
            </a:r>
            <a:r>
              <a:rPr lang="en-US" altLang="en-US" sz="3200" dirty="0">
                <a:ea typeface="ＭＳ Ｐゴシック" panose="020B0600070205080204" pitchFamily="34" charset="-128"/>
              </a:rPr>
              <a:t>hosts break application-layer messages into </a:t>
            </a:r>
            <a:r>
              <a:rPr lang="en-US" altLang="en-US" sz="3200" i="1" dirty="0">
                <a:solidFill>
                  <a:srgbClr val="CC0000"/>
                </a:solidFill>
                <a:ea typeface="ＭＳ Ｐゴシック" panose="020B0600070205080204" pitchFamily="34" charset="-128"/>
              </a:rPr>
              <a:t>packets</a:t>
            </a:r>
          </a:p>
          <a:p>
            <a:pPr lvl="1"/>
            <a:r>
              <a:rPr lang="en-US" altLang="en-US" sz="2800" dirty="0">
                <a:ea typeface="Arial" panose="020B0604020202020204" pitchFamily="34" charset="0"/>
              </a:rPr>
              <a:t>forward packets</a:t>
            </a:r>
            <a:r>
              <a:rPr lang="en-US" altLang="en-US" sz="2800" i="1" dirty="0">
                <a:ea typeface="Arial" panose="020B0604020202020204" pitchFamily="34" charset="0"/>
              </a:rPr>
              <a:t> </a:t>
            </a:r>
            <a:r>
              <a:rPr lang="en-US" altLang="en-US" sz="2800" dirty="0">
                <a:ea typeface="Arial" panose="020B0604020202020204" pitchFamily="34" charset="0"/>
              </a:rPr>
              <a:t>from one router to the next, across links on path from source to destination</a:t>
            </a:r>
          </a:p>
          <a:p>
            <a:pPr lvl="1"/>
            <a:r>
              <a:rPr lang="en-US" altLang="en-US" sz="2800" dirty="0">
                <a:ea typeface="Arial" panose="020B0604020202020204" pitchFamily="34" charset="0"/>
              </a:rPr>
              <a:t>each packet transmitted at full link capacity</a:t>
            </a:r>
          </a:p>
          <a:p>
            <a:pPr marL="174625" indent="0">
              <a:buSzPct val="75000"/>
              <a:buNone/>
            </a:pPr>
            <a:endParaRPr lang="en-US" altLang="en-US" dirty="0"/>
          </a:p>
          <a:p>
            <a:endParaRPr lang="en-US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C89035B-463A-1E40-A130-AE9AA3E3766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Introduction: 1-</a:t>
            </a:r>
            <a:fld id="{C4204591-24BD-A542-B9D5-F8D8A88D2FEE}" type="slidenum">
              <a:rPr lang="en-US" smtClean="0"/>
              <a:pPr/>
              <a:t>25</a:t>
            </a:fld>
            <a:endParaRPr lang="en-US" dirty="0"/>
          </a:p>
        </p:txBody>
      </p:sp>
      <p:sp>
        <p:nvSpPr>
          <p:cNvPr id="371" name="Freeform 370">
            <a:extLst>
              <a:ext uri="{FF2B5EF4-FFF2-40B4-BE49-F238E27FC236}">
                <a16:creationId xmlns:a16="http://schemas.microsoft.com/office/drawing/2014/main" id="{21662630-62BB-AE4A-A779-AEACD21E6D7C}"/>
              </a:ext>
            </a:extLst>
          </p:cNvPr>
          <p:cNvSpPr/>
          <p:nvPr/>
        </p:nvSpPr>
        <p:spPr>
          <a:xfrm>
            <a:off x="8985188" y="3065778"/>
            <a:ext cx="1124807" cy="1337915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82604 w 1558990"/>
              <a:gd name="connsiteY0" fmla="*/ 534641 h 1810599"/>
              <a:gd name="connsiteX1" fmla="*/ 22252 w 1558990"/>
              <a:gd name="connsiteY1" fmla="*/ 940200 h 1810599"/>
              <a:gd name="connsiteX2" fmla="*/ 167457 w 1558990"/>
              <a:gd name="connsiteY2" fmla="*/ 1672556 h 1810599"/>
              <a:gd name="connsiteX3" fmla="*/ 1208772 w 1558990"/>
              <a:gd name="connsiteY3" fmla="*/ 1775650 h 1810599"/>
              <a:gd name="connsiteX4" fmla="*/ 1543003 w 1558990"/>
              <a:gd name="connsiteY4" fmla="*/ 1257671 h 1810599"/>
              <a:gd name="connsiteX5" fmla="*/ 1490762 w 1558990"/>
              <a:gd name="connsiteY5" fmla="*/ 672856 h 1810599"/>
              <a:gd name="connsiteX6" fmla="*/ 1359176 w 1558990"/>
              <a:gd name="connsiteY6" fmla="*/ 154877 h 1810599"/>
              <a:gd name="connsiteX7" fmla="*/ 861336 w 1558990"/>
              <a:gd name="connsiteY7" fmla="*/ 21205 h 1810599"/>
              <a:gd name="connsiteX8" fmla="*/ 382604 w 1558990"/>
              <a:gd name="connsiteY8" fmla="*/ 534641 h 1810599"/>
              <a:gd name="connsiteX0" fmla="*/ 393458 w 1593840"/>
              <a:gd name="connsiteY0" fmla="*/ 534641 h 1793264"/>
              <a:gd name="connsiteX1" fmla="*/ 33106 w 1593840"/>
              <a:gd name="connsiteY1" fmla="*/ 940200 h 1793264"/>
              <a:gd name="connsiteX2" fmla="*/ 178311 w 1593840"/>
              <a:gd name="connsiteY2" fmla="*/ 1672556 h 1793264"/>
              <a:gd name="connsiteX3" fmla="*/ 1464139 w 1593840"/>
              <a:gd name="connsiteY3" fmla="*/ 1752440 h 1793264"/>
              <a:gd name="connsiteX4" fmla="*/ 1553857 w 1593840"/>
              <a:gd name="connsiteY4" fmla="*/ 1257671 h 1793264"/>
              <a:gd name="connsiteX5" fmla="*/ 1501616 w 1593840"/>
              <a:gd name="connsiteY5" fmla="*/ 672856 h 1793264"/>
              <a:gd name="connsiteX6" fmla="*/ 1370030 w 1593840"/>
              <a:gd name="connsiteY6" fmla="*/ 154877 h 1793264"/>
              <a:gd name="connsiteX7" fmla="*/ 872190 w 1593840"/>
              <a:gd name="connsiteY7" fmla="*/ 21205 h 1793264"/>
              <a:gd name="connsiteX8" fmla="*/ 393458 w 1593840"/>
              <a:gd name="connsiteY8" fmla="*/ 534641 h 1793264"/>
              <a:gd name="connsiteX0" fmla="*/ 393458 w 1566550"/>
              <a:gd name="connsiteY0" fmla="*/ 534641 h 1840341"/>
              <a:gd name="connsiteX1" fmla="*/ 33106 w 1566550"/>
              <a:gd name="connsiteY1" fmla="*/ 940200 h 1840341"/>
              <a:gd name="connsiteX2" fmla="*/ 178311 w 1566550"/>
              <a:gd name="connsiteY2" fmla="*/ 1672556 h 1840341"/>
              <a:gd name="connsiteX3" fmla="*/ 1464139 w 1566550"/>
              <a:gd name="connsiteY3" fmla="*/ 1752440 h 1840341"/>
              <a:gd name="connsiteX4" fmla="*/ 1553857 w 1566550"/>
              <a:gd name="connsiteY4" fmla="*/ 1257671 h 1840341"/>
              <a:gd name="connsiteX5" fmla="*/ 1501616 w 1566550"/>
              <a:gd name="connsiteY5" fmla="*/ 672856 h 1840341"/>
              <a:gd name="connsiteX6" fmla="*/ 1370030 w 1566550"/>
              <a:gd name="connsiteY6" fmla="*/ 154877 h 1840341"/>
              <a:gd name="connsiteX7" fmla="*/ 872190 w 1566550"/>
              <a:gd name="connsiteY7" fmla="*/ 21205 h 1840341"/>
              <a:gd name="connsiteX8" fmla="*/ 393458 w 1566550"/>
              <a:gd name="connsiteY8" fmla="*/ 534641 h 1840341"/>
              <a:gd name="connsiteX0" fmla="*/ 393458 w 1555557"/>
              <a:gd name="connsiteY0" fmla="*/ 534641 h 1787187"/>
              <a:gd name="connsiteX1" fmla="*/ 33106 w 1555557"/>
              <a:gd name="connsiteY1" fmla="*/ 940200 h 1787187"/>
              <a:gd name="connsiteX2" fmla="*/ 178311 w 1555557"/>
              <a:gd name="connsiteY2" fmla="*/ 1672556 h 1787187"/>
              <a:gd name="connsiteX3" fmla="*/ 1464139 w 1555557"/>
              <a:gd name="connsiteY3" fmla="*/ 1752440 h 1787187"/>
              <a:gd name="connsiteX4" fmla="*/ 1553857 w 1555557"/>
              <a:gd name="connsiteY4" fmla="*/ 1257671 h 1787187"/>
              <a:gd name="connsiteX5" fmla="*/ 1501616 w 1555557"/>
              <a:gd name="connsiteY5" fmla="*/ 672856 h 1787187"/>
              <a:gd name="connsiteX6" fmla="*/ 1370030 w 1555557"/>
              <a:gd name="connsiteY6" fmla="*/ 154877 h 1787187"/>
              <a:gd name="connsiteX7" fmla="*/ 872190 w 1555557"/>
              <a:gd name="connsiteY7" fmla="*/ 21205 h 1787187"/>
              <a:gd name="connsiteX8" fmla="*/ 393458 w 1555557"/>
              <a:gd name="connsiteY8" fmla="*/ 534641 h 1787187"/>
              <a:gd name="connsiteX0" fmla="*/ 401126 w 1664928"/>
              <a:gd name="connsiteY0" fmla="*/ 534641 h 1783934"/>
              <a:gd name="connsiteX1" fmla="*/ 40774 w 1664928"/>
              <a:gd name="connsiteY1" fmla="*/ 940200 h 1783934"/>
              <a:gd name="connsiteX2" fmla="*/ 185979 w 1664928"/>
              <a:gd name="connsiteY2" fmla="*/ 1672556 h 1783934"/>
              <a:gd name="connsiteX3" fmla="*/ 1618513 w 1664928"/>
              <a:gd name="connsiteY3" fmla="*/ 1747798 h 1783934"/>
              <a:gd name="connsiteX4" fmla="*/ 1561525 w 1664928"/>
              <a:gd name="connsiteY4" fmla="*/ 1257671 h 1783934"/>
              <a:gd name="connsiteX5" fmla="*/ 1509284 w 1664928"/>
              <a:gd name="connsiteY5" fmla="*/ 672856 h 1783934"/>
              <a:gd name="connsiteX6" fmla="*/ 1377698 w 1664928"/>
              <a:gd name="connsiteY6" fmla="*/ 154877 h 1783934"/>
              <a:gd name="connsiteX7" fmla="*/ 879858 w 1664928"/>
              <a:gd name="connsiteY7" fmla="*/ 21205 h 1783934"/>
              <a:gd name="connsiteX8" fmla="*/ 401126 w 1664928"/>
              <a:gd name="connsiteY8" fmla="*/ 534641 h 1783934"/>
              <a:gd name="connsiteX0" fmla="*/ 408119 w 1718774"/>
              <a:gd name="connsiteY0" fmla="*/ 534641 h 1826522"/>
              <a:gd name="connsiteX1" fmla="*/ 47767 w 1718774"/>
              <a:gd name="connsiteY1" fmla="*/ 940200 h 1826522"/>
              <a:gd name="connsiteX2" fmla="*/ 179001 w 1718774"/>
              <a:gd name="connsiteY2" fmla="*/ 1742186 h 1826522"/>
              <a:gd name="connsiteX3" fmla="*/ 1625506 w 1718774"/>
              <a:gd name="connsiteY3" fmla="*/ 1747798 h 1826522"/>
              <a:gd name="connsiteX4" fmla="*/ 1568518 w 1718774"/>
              <a:gd name="connsiteY4" fmla="*/ 1257671 h 1826522"/>
              <a:gd name="connsiteX5" fmla="*/ 1516277 w 1718774"/>
              <a:gd name="connsiteY5" fmla="*/ 672856 h 1826522"/>
              <a:gd name="connsiteX6" fmla="*/ 1384691 w 1718774"/>
              <a:gd name="connsiteY6" fmla="*/ 154877 h 1826522"/>
              <a:gd name="connsiteX7" fmla="*/ 886851 w 1718774"/>
              <a:gd name="connsiteY7" fmla="*/ 21205 h 1826522"/>
              <a:gd name="connsiteX8" fmla="*/ 408119 w 1718774"/>
              <a:gd name="connsiteY8" fmla="*/ 534641 h 1826522"/>
              <a:gd name="connsiteX0" fmla="*/ 477759 w 1796623"/>
              <a:gd name="connsiteY0" fmla="*/ 534641 h 1818043"/>
              <a:gd name="connsiteX1" fmla="*/ 117407 w 1796623"/>
              <a:gd name="connsiteY1" fmla="*/ 940200 h 1818043"/>
              <a:gd name="connsiteX2" fmla="*/ 136864 w 1796623"/>
              <a:gd name="connsiteY2" fmla="*/ 1728260 h 1818043"/>
              <a:gd name="connsiteX3" fmla="*/ 1695146 w 1796623"/>
              <a:gd name="connsiteY3" fmla="*/ 1747798 h 1818043"/>
              <a:gd name="connsiteX4" fmla="*/ 1638158 w 1796623"/>
              <a:gd name="connsiteY4" fmla="*/ 1257671 h 1818043"/>
              <a:gd name="connsiteX5" fmla="*/ 1585917 w 1796623"/>
              <a:gd name="connsiteY5" fmla="*/ 672856 h 1818043"/>
              <a:gd name="connsiteX6" fmla="*/ 1454331 w 1796623"/>
              <a:gd name="connsiteY6" fmla="*/ 154877 h 1818043"/>
              <a:gd name="connsiteX7" fmla="*/ 956491 w 1796623"/>
              <a:gd name="connsiteY7" fmla="*/ 21205 h 1818043"/>
              <a:gd name="connsiteX8" fmla="*/ 477759 w 1796623"/>
              <a:gd name="connsiteY8" fmla="*/ 534641 h 1818043"/>
              <a:gd name="connsiteX0" fmla="*/ 396783 w 1688820"/>
              <a:gd name="connsiteY0" fmla="*/ 534641 h 1815615"/>
              <a:gd name="connsiteX1" fmla="*/ 36431 w 1688820"/>
              <a:gd name="connsiteY1" fmla="*/ 940200 h 1815615"/>
              <a:gd name="connsiteX2" fmla="*/ 55888 w 1688820"/>
              <a:gd name="connsiteY2" fmla="*/ 1728260 h 1815615"/>
              <a:gd name="connsiteX3" fmla="*/ 421834 w 1688820"/>
              <a:gd name="connsiteY3" fmla="*/ 1798118 h 1815615"/>
              <a:gd name="connsiteX4" fmla="*/ 1614170 w 1688820"/>
              <a:gd name="connsiteY4" fmla="*/ 1747798 h 1815615"/>
              <a:gd name="connsiteX5" fmla="*/ 1557182 w 1688820"/>
              <a:gd name="connsiteY5" fmla="*/ 1257671 h 1815615"/>
              <a:gd name="connsiteX6" fmla="*/ 1504941 w 1688820"/>
              <a:gd name="connsiteY6" fmla="*/ 672856 h 1815615"/>
              <a:gd name="connsiteX7" fmla="*/ 1373355 w 1688820"/>
              <a:gd name="connsiteY7" fmla="*/ 154877 h 1815615"/>
              <a:gd name="connsiteX8" fmla="*/ 875515 w 1688820"/>
              <a:gd name="connsiteY8" fmla="*/ 21205 h 1815615"/>
              <a:gd name="connsiteX9" fmla="*/ 396783 w 1688820"/>
              <a:gd name="connsiteY9" fmla="*/ 534641 h 1815615"/>
              <a:gd name="connsiteX0" fmla="*/ 394951 w 1689541"/>
              <a:gd name="connsiteY0" fmla="*/ 534641 h 1877271"/>
              <a:gd name="connsiteX1" fmla="*/ 34599 w 1689541"/>
              <a:gd name="connsiteY1" fmla="*/ 940200 h 1877271"/>
              <a:gd name="connsiteX2" fmla="*/ 54056 w 1689541"/>
              <a:gd name="connsiteY2" fmla="*/ 1728260 h 1877271"/>
              <a:gd name="connsiteX3" fmla="*/ 385071 w 1689541"/>
              <a:gd name="connsiteY3" fmla="*/ 1877032 h 1877271"/>
              <a:gd name="connsiteX4" fmla="*/ 1612338 w 1689541"/>
              <a:gd name="connsiteY4" fmla="*/ 1747798 h 1877271"/>
              <a:gd name="connsiteX5" fmla="*/ 1555350 w 1689541"/>
              <a:gd name="connsiteY5" fmla="*/ 1257671 h 1877271"/>
              <a:gd name="connsiteX6" fmla="*/ 1503109 w 1689541"/>
              <a:gd name="connsiteY6" fmla="*/ 672856 h 1877271"/>
              <a:gd name="connsiteX7" fmla="*/ 1371523 w 1689541"/>
              <a:gd name="connsiteY7" fmla="*/ 154877 h 1877271"/>
              <a:gd name="connsiteX8" fmla="*/ 873683 w 1689541"/>
              <a:gd name="connsiteY8" fmla="*/ 21205 h 1877271"/>
              <a:gd name="connsiteX9" fmla="*/ 394951 w 1689541"/>
              <a:gd name="connsiteY9" fmla="*/ 534641 h 1877271"/>
              <a:gd name="connsiteX0" fmla="*/ 394949 w 1689541"/>
              <a:gd name="connsiteY0" fmla="*/ 534641 h 1877032"/>
              <a:gd name="connsiteX1" fmla="*/ 34597 w 1689541"/>
              <a:gd name="connsiteY1" fmla="*/ 940200 h 1877032"/>
              <a:gd name="connsiteX2" fmla="*/ 54054 w 1689541"/>
              <a:gd name="connsiteY2" fmla="*/ 1728260 h 1877032"/>
              <a:gd name="connsiteX3" fmla="*/ 385069 w 1689541"/>
              <a:gd name="connsiteY3" fmla="*/ 1877032 h 1877032"/>
              <a:gd name="connsiteX4" fmla="*/ 1612336 w 1689541"/>
              <a:gd name="connsiteY4" fmla="*/ 1747798 h 1877032"/>
              <a:gd name="connsiteX5" fmla="*/ 1555348 w 1689541"/>
              <a:gd name="connsiteY5" fmla="*/ 1257671 h 1877032"/>
              <a:gd name="connsiteX6" fmla="*/ 1503107 w 1689541"/>
              <a:gd name="connsiteY6" fmla="*/ 672856 h 1877032"/>
              <a:gd name="connsiteX7" fmla="*/ 1371521 w 1689541"/>
              <a:gd name="connsiteY7" fmla="*/ 154877 h 1877032"/>
              <a:gd name="connsiteX8" fmla="*/ 873681 w 1689541"/>
              <a:gd name="connsiteY8" fmla="*/ 21205 h 1877032"/>
              <a:gd name="connsiteX9" fmla="*/ 394949 w 1689541"/>
              <a:gd name="connsiteY9" fmla="*/ 534641 h 1877032"/>
              <a:gd name="connsiteX0" fmla="*/ 394949 w 1683795"/>
              <a:gd name="connsiteY0" fmla="*/ 534641 h 1877032"/>
              <a:gd name="connsiteX1" fmla="*/ 34597 w 1683795"/>
              <a:gd name="connsiteY1" fmla="*/ 940200 h 1877032"/>
              <a:gd name="connsiteX2" fmla="*/ 54054 w 1683795"/>
              <a:gd name="connsiteY2" fmla="*/ 1728260 h 1877032"/>
              <a:gd name="connsiteX3" fmla="*/ 385069 w 1683795"/>
              <a:gd name="connsiteY3" fmla="*/ 1877032 h 1877032"/>
              <a:gd name="connsiteX4" fmla="*/ 1605349 w 1683795"/>
              <a:gd name="connsiteY4" fmla="*/ 1798860 h 1877032"/>
              <a:gd name="connsiteX5" fmla="*/ 1555348 w 1683795"/>
              <a:gd name="connsiteY5" fmla="*/ 1257671 h 1877032"/>
              <a:gd name="connsiteX6" fmla="*/ 1503107 w 1683795"/>
              <a:gd name="connsiteY6" fmla="*/ 672856 h 1877032"/>
              <a:gd name="connsiteX7" fmla="*/ 1371521 w 1683795"/>
              <a:gd name="connsiteY7" fmla="*/ 154877 h 1877032"/>
              <a:gd name="connsiteX8" fmla="*/ 873681 w 1683795"/>
              <a:gd name="connsiteY8" fmla="*/ 21205 h 1877032"/>
              <a:gd name="connsiteX9" fmla="*/ 394949 w 1683795"/>
              <a:gd name="connsiteY9" fmla="*/ 534641 h 1877032"/>
              <a:gd name="connsiteX0" fmla="*/ 394949 w 1720794"/>
              <a:gd name="connsiteY0" fmla="*/ 534641 h 1877032"/>
              <a:gd name="connsiteX1" fmla="*/ 34597 w 1720794"/>
              <a:gd name="connsiteY1" fmla="*/ 940200 h 1877032"/>
              <a:gd name="connsiteX2" fmla="*/ 54054 w 1720794"/>
              <a:gd name="connsiteY2" fmla="*/ 1728260 h 1877032"/>
              <a:gd name="connsiteX3" fmla="*/ 385069 w 1720794"/>
              <a:gd name="connsiteY3" fmla="*/ 1877032 h 1877032"/>
              <a:gd name="connsiteX4" fmla="*/ 1605349 w 1720794"/>
              <a:gd name="connsiteY4" fmla="*/ 1798860 h 1877032"/>
              <a:gd name="connsiteX5" fmla="*/ 1555348 w 1720794"/>
              <a:gd name="connsiteY5" fmla="*/ 1257671 h 1877032"/>
              <a:gd name="connsiteX6" fmla="*/ 1503107 w 1720794"/>
              <a:gd name="connsiteY6" fmla="*/ 672856 h 1877032"/>
              <a:gd name="connsiteX7" fmla="*/ 1371521 w 1720794"/>
              <a:gd name="connsiteY7" fmla="*/ 154877 h 1877032"/>
              <a:gd name="connsiteX8" fmla="*/ 873681 w 1720794"/>
              <a:gd name="connsiteY8" fmla="*/ 21205 h 1877032"/>
              <a:gd name="connsiteX9" fmla="*/ 394949 w 1720794"/>
              <a:gd name="connsiteY9" fmla="*/ 534641 h 1877032"/>
              <a:gd name="connsiteX0" fmla="*/ 394949 w 1720794"/>
              <a:gd name="connsiteY0" fmla="*/ 534641 h 1877032"/>
              <a:gd name="connsiteX1" fmla="*/ 34597 w 1720794"/>
              <a:gd name="connsiteY1" fmla="*/ 940200 h 1877032"/>
              <a:gd name="connsiteX2" fmla="*/ 54054 w 1720794"/>
              <a:gd name="connsiteY2" fmla="*/ 1728260 h 1877032"/>
              <a:gd name="connsiteX3" fmla="*/ 385069 w 1720794"/>
              <a:gd name="connsiteY3" fmla="*/ 1877032 h 1877032"/>
              <a:gd name="connsiteX4" fmla="*/ 1605349 w 1720794"/>
              <a:gd name="connsiteY4" fmla="*/ 1798860 h 1877032"/>
              <a:gd name="connsiteX5" fmla="*/ 1555348 w 1720794"/>
              <a:gd name="connsiteY5" fmla="*/ 1257671 h 1877032"/>
              <a:gd name="connsiteX6" fmla="*/ 1503107 w 1720794"/>
              <a:gd name="connsiteY6" fmla="*/ 672856 h 1877032"/>
              <a:gd name="connsiteX7" fmla="*/ 1371521 w 1720794"/>
              <a:gd name="connsiteY7" fmla="*/ 154877 h 1877032"/>
              <a:gd name="connsiteX8" fmla="*/ 873681 w 1720794"/>
              <a:gd name="connsiteY8" fmla="*/ 21205 h 1877032"/>
              <a:gd name="connsiteX9" fmla="*/ 394949 w 1720794"/>
              <a:gd name="connsiteY9" fmla="*/ 534641 h 1877032"/>
              <a:gd name="connsiteX0" fmla="*/ 394949 w 1671512"/>
              <a:gd name="connsiteY0" fmla="*/ 534641 h 1877032"/>
              <a:gd name="connsiteX1" fmla="*/ 34597 w 1671512"/>
              <a:gd name="connsiteY1" fmla="*/ 940200 h 1877032"/>
              <a:gd name="connsiteX2" fmla="*/ 54054 w 1671512"/>
              <a:gd name="connsiteY2" fmla="*/ 1728260 h 1877032"/>
              <a:gd name="connsiteX3" fmla="*/ 385069 w 1671512"/>
              <a:gd name="connsiteY3" fmla="*/ 1877032 h 1877032"/>
              <a:gd name="connsiteX4" fmla="*/ 1605349 w 1671512"/>
              <a:gd name="connsiteY4" fmla="*/ 1798860 h 1877032"/>
              <a:gd name="connsiteX5" fmla="*/ 1555348 w 1671512"/>
              <a:gd name="connsiteY5" fmla="*/ 1257671 h 1877032"/>
              <a:gd name="connsiteX6" fmla="*/ 1503107 w 1671512"/>
              <a:gd name="connsiteY6" fmla="*/ 672856 h 1877032"/>
              <a:gd name="connsiteX7" fmla="*/ 1371521 w 1671512"/>
              <a:gd name="connsiteY7" fmla="*/ 154877 h 1877032"/>
              <a:gd name="connsiteX8" fmla="*/ 873681 w 1671512"/>
              <a:gd name="connsiteY8" fmla="*/ 21205 h 1877032"/>
              <a:gd name="connsiteX9" fmla="*/ 394949 w 1671512"/>
              <a:gd name="connsiteY9" fmla="*/ 534641 h 1877032"/>
              <a:gd name="connsiteX0" fmla="*/ 394949 w 1677296"/>
              <a:gd name="connsiteY0" fmla="*/ 534641 h 1877032"/>
              <a:gd name="connsiteX1" fmla="*/ 34597 w 1677296"/>
              <a:gd name="connsiteY1" fmla="*/ 940200 h 1877032"/>
              <a:gd name="connsiteX2" fmla="*/ 54054 w 1677296"/>
              <a:gd name="connsiteY2" fmla="*/ 1728260 h 1877032"/>
              <a:gd name="connsiteX3" fmla="*/ 385069 w 1677296"/>
              <a:gd name="connsiteY3" fmla="*/ 1877032 h 1877032"/>
              <a:gd name="connsiteX4" fmla="*/ 1612334 w 1677296"/>
              <a:gd name="connsiteY4" fmla="*/ 1840637 h 1877032"/>
              <a:gd name="connsiteX5" fmla="*/ 1555348 w 1677296"/>
              <a:gd name="connsiteY5" fmla="*/ 1257671 h 1877032"/>
              <a:gd name="connsiteX6" fmla="*/ 1503107 w 1677296"/>
              <a:gd name="connsiteY6" fmla="*/ 672856 h 1877032"/>
              <a:gd name="connsiteX7" fmla="*/ 1371521 w 1677296"/>
              <a:gd name="connsiteY7" fmla="*/ 154877 h 1877032"/>
              <a:gd name="connsiteX8" fmla="*/ 873681 w 1677296"/>
              <a:gd name="connsiteY8" fmla="*/ 21205 h 1877032"/>
              <a:gd name="connsiteX9" fmla="*/ 394949 w 1677296"/>
              <a:gd name="connsiteY9" fmla="*/ 534641 h 1877032"/>
              <a:gd name="connsiteX0" fmla="*/ 394949 w 1677298"/>
              <a:gd name="connsiteY0" fmla="*/ 534641 h 1877032"/>
              <a:gd name="connsiteX1" fmla="*/ 34597 w 1677298"/>
              <a:gd name="connsiteY1" fmla="*/ 940200 h 1877032"/>
              <a:gd name="connsiteX2" fmla="*/ 54054 w 1677298"/>
              <a:gd name="connsiteY2" fmla="*/ 1728260 h 1877032"/>
              <a:gd name="connsiteX3" fmla="*/ 385069 w 1677298"/>
              <a:gd name="connsiteY3" fmla="*/ 1877032 h 1877032"/>
              <a:gd name="connsiteX4" fmla="*/ 1612334 w 1677298"/>
              <a:gd name="connsiteY4" fmla="*/ 1840637 h 1877032"/>
              <a:gd name="connsiteX5" fmla="*/ 1555348 w 1677298"/>
              <a:gd name="connsiteY5" fmla="*/ 1257671 h 1877032"/>
              <a:gd name="connsiteX6" fmla="*/ 1503107 w 1677298"/>
              <a:gd name="connsiteY6" fmla="*/ 672856 h 1877032"/>
              <a:gd name="connsiteX7" fmla="*/ 1371521 w 1677298"/>
              <a:gd name="connsiteY7" fmla="*/ 154877 h 1877032"/>
              <a:gd name="connsiteX8" fmla="*/ 873681 w 1677298"/>
              <a:gd name="connsiteY8" fmla="*/ 21205 h 1877032"/>
              <a:gd name="connsiteX9" fmla="*/ 394949 w 1677298"/>
              <a:gd name="connsiteY9" fmla="*/ 534641 h 1877032"/>
              <a:gd name="connsiteX0" fmla="*/ 394949 w 1677296"/>
              <a:gd name="connsiteY0" fmla="*/ 534641 h 1904936"/>
              <a:gd name="connsiteX1" fmla="*/ 34597 w 1677296"/>
              <a:gd name="connsiteY1" fmla="*/ 940200 h 1904936"/>
              <a:gd name="connsiteX2" fmla="*/ 54054 w 1677296"/>
              <a:gd name="connsiteY2" fmla="*/ 1728260 h 1904936"/>
              <a:gd name="connsiteX3" fmla="*/ 385069 w 1677296"/>
              <a:gd name="connsiteY3" fmla="*/ 1877032 h 1904936"/>
              <a:gd name="connsiteX4" fmla="*/ 1612334 w 1677296"/>
              <a:gd name="connsiteY4" fmla="*/ 1840637 h 1904936"/>
              <a:gd name="connsiteX5" fmla="*/ 1555348 w 1677296"/>
              <a:gd name="connsiteY5" fmla="*/ 1257671 h 1904936"/>
              <a:gd name="connsiteX6" fmla="*/ 1503107 w 1677296"/>
              <a:gd name="connsiteY6" fmla="*/ 672856 h 1904936"/>
              <a:gd name="connsiteX7" fmla="*/ 1371521 w 1677296"/>
              <a:gd name="connsiteY7" fmla="*/ 154877 h 1904936"/>
              <a:gd name="connsiteX8" fmla="*/ 873681 w 1677296"/>
              <a:gd name="connsiteY8" fmla="*/ 21205 h 1904936"/>
              <a:gd name="connsiteX9" fmla="*/ 394949 w 1677296"/>
              <a:gd name="connsiteY9" fmla="*/ 534641 h 1904936"/>
              <a:gd name="connsiteX0" fmla="*/ 461539 w 1743887"/>
              <a:gd name="connsiteY0" fmla="*/ 534641 h 1904936"/>
              <a:gd name="connsiteX1" fmla="*/ 101187 w 1743887"/>
              <a:gd name="connsiteY1" fmla="*/ 940200 h 1904936"/>
              <a:gd name="connsiteX2" fmla="*/ 22840 w 1743887"/>
              <a:gd name="connsiteY2" fmla="*/ 1737812 h 1904936"/>
              <a:gd name="connsiteX3" fmla="*/ 451659 w 1743887"/>
              <a:gd name="connsiteY3" fmla="*/ 1877032 h 1904936"/>
              <a:gd name="connsiteX4" fmla="*/ 1678924 w 1743887"/>
              <a:gd name="connsiteY4" fmla="*/ 1840637 h 1904936"/>
              <a:gd name="connsiteX5" fmla="*/ 1621938 w 1743887"/>
              <a:gd name="connsiteY5" fmla="*/ 1257671 h 1904936"/>
              <a:gd name="connsiteX6" fmla="*/ 1569697 w 1743887"/>
              <a:gd name="connsiteY6" fmla="*/ 672856 h 1904936"/>
              <a:gd name="connsiteX7" fmla="*/ 1438111 w 1743887"/>
              <a:gd name="connsiteY7" fmla="*/ 154877 h 1904936"/>
              <a:gd name="connsiteX8" fmla="*/ 940271 w 1743887"/>
              <a:gd name="connsiteY8" fmla="*/ 21205 h 1904936"/>
              <a:gd name="connsiteX9" fmla="*/ 461539 w 1743887"/>
              <a:gd name="connsiteY9" fmla="*/ 534641 h 1904936"/>
              <a:gd name="connsiteX0" fmla="*/ 452050 w 1756359"/>
              <a:gd name="connsiteY0" fmla="*/ 534641 h 1891359"/>
              <a:gd name="connsiteX1" fmla="*/ 91698 w 1756359"/>
              <a:gd name="connsiteY1" fmla="*/ 940200 h 1891359"/>
              <a:gd name="connsiteX2" fmla="*/ 13351 w 1756359"/>
              <a:gd name="connsiteY2" fmla="*/ 1737812 h 1891359"/>
              <a:gd name="connsiteX3" fmla="*/ 309435 w 1756359"/>
              <a:gd name="connsiteY3" fmla="*/ 1891359 h 1891359"/>
              <a:gd name="connsiteX4" fmla="*/ 1669435 w 1756359"/>
              <a:gd name="connsiteY4" fmla="*/ 1840637 h 1891359"/>
              <a:gd name="connsiteX5" fmla="*/ 1612449 w 1756359"/>
              <a:gd name="connsiteY5" fmla="*/ 1257671 h 1891359"/>
              <a:gd name="connsiteX6" fmla="*/ 1560208 w 1756359"/>
              <a:gd name="connsiteY6" fmla="*/ 672856 h 1891359"/>
              <a:gd name="connsiteX7" fmla="*/ 1428622 w 1756359"/>
              <a:gd name="connsiteY7" fmla="*/ 154877 h 1891359"/>
              <a:gd name="connsiteX8" fmla="*/ 930782 w 1756359"/>
              <a:gd name="connsiteY8" fmla="*/ 21205 h 1891359"/>
              <a:gd name="connsiteX9" fmla="*/ 452050 w 1756359"/>
              <a:gd name="connsiteY9" fmla="*/ 534641 h 1891359"/>
              <a:gd name="connsiteX0" fmla="*/ 452050 w 1756257"/>
              <a:gd name="connsiteY0" fmla="*/ 534641 h 1891359"/>
              <a:gd name="connsiteX1" fmla="*/ 91698 w 1756257"/>
              <a:gd name="connsiteY1" fmla="*/ 940200 h 1891359"/>
              <a:gd name="connsiteX2" fmla="*/ 13351 w 1756257"/>
              <a:gd name="connsiteY2" fmla="*/ 1737812 h 1891359"/>
              <a:gd name="connsiteX3" fmla="*/ 309435 w 1756257"/>
              <a:gd name="connsiteY3" fmla="*/ 1891359 h 1891359"/>
              <a:gd name="connsiteX4" fmla="*/ 1669435 w 1756257"/>
              <a:gd name="connsiteY4" fmla="*/ 1840637 h 1891359"/>
              <a:gd name="connsiteX5" fmla="*/ 1612449 w 1756257"/>
              <a:gd name="connsiteY5" fmla="*/ 1257671 h 1891359"/>
              <a:gd name="connsiteX6" fmla="*/ 1563496 w 1756257"/>
              <a:gd name="connsiteY6" fmla="*/ 959631 h 1891359"/>
              <a:gd name="connsiteX7" fmla="*/ 1560208 w 1756257"/>
              <a:gd name="connsiteY7" fmla="*/ 672856 h 1891359"/>
              <a:gd name="connsiteX8" fmla="*/ 1428622 w 1756257"/>
              <a:gd name="connsiteY8" fmla="*/ 154877 h 1891359"/>
              <a:gd name="connsiteX9" fmla="*/ 930782 w 1756257"/>
              <a:gd name="connsiteY9" fmla="*/ 21205 h 1891359"/>
              <a:gd name="connsiteX10" fmla="*/ 452050 w 1756257"/>
              <a:gd name="connsiteY10" fmla="*/ 534641 h 1891359"/>
              <a:gd name="connsiteX0" fmla="*/ 452050 w 1764590"/>
              <a:gd name="connsiteY0" fmla="*/ 534641 h 1891359"/>
              <a:gd name="connsiteX1" fmla="*/ 91698 w 1764590"/>
              <a:gd name="connsiteY1" fmla="*/ 940200 h 1891359"/>
              <a:gd name="connsiteX2" fmla="*/ 13351 w 1764590"/>
              <a:gd name="connsiteY2" fmla="*/ 1737812 h 1891359"/>
              <a:gd name="connsiteX3" fmla="*/ 309435 w 1764590"/>
              <a:gd name="connsiteY3" fmla="*/ 1891359 h 1891359"/>
              <a:gd name="connsiteX4" fmla="*/ 1669435 w 1764590"/>
              <a:gd name="connsiteY4" fmla="*/ 1840637 h 1891359"/>
              <a:gd name="connsiteX5" fmla="*/ 1612449 w 1764590"/>
              <a:gd name="connsiteY5" fmla="*/ 1257671 h 1891359"/>
              <a:gd name="connsiteX6" fmla="*/ 1309780 w 1764590"/>
              <a:gd name="connsiteY6" fmla="*/ 1046341 h 1891359"/>
              <a:gd name="connsiteX7" fmla="*/ 1560208 w 1764590"/>
              <a:gd name="connsiteY7" fmla="*/ 672856 h 1891359"/>
              <a:gd name="connsiteX8" fmla="*/ 1428622 w 1764590"/>
              <a:gd name="connsiteY8" fmla="*/ 154877 h 1891359"/>
              <a:gd name="connsiteX9" fmla="*/ 930782 w 1764590"/>
              <a:gd name="connsiteY9" fmla="*/ 21205 h 1891359"/>
              <a:gd name="connsiteX10" fmla="*/ 452050 w 1764590"/>
              <a:gd name="connsiteY10" fmla="*/ 534641 h 1891359"/>
              <a:gd name="connsiteX0" fmla="*/ 452050 w 1764592"/>
              <a:gd name="connsiteY0" fmla="*/ 534641 h 1891359"/>
              <a:gd name="connsiteX1" fmla="*/ 91698 w 1764592"/>
              <a:gd name="connsiteY1" fmla="*/ 940200 h 1891359"/>
              <a:gd name="connsiteX2" fmla="*/ 13351 w 1764592"/>
              <a:gd name="connsiteY2" fmla="*/ 1737812 h 1891359"/>
              <a:gd name="connsiteX3" fmla="*/ 309435 w 1764592"/>
              <a:gd name="connsiteY3" fmla="*/ 1891359 h 1891359"/>
              <a:gd name="connsiteX4" fmla="*/ 1669435 w 1764592"/>
              <a:gd name="connsiteY4" fmla="*/ 1840637 h 1891359"/>
              <a:gd name="connsiteX5" fmla="*/ 1612449 w 1764592"/>
              <a:gd name="connsiteY5" fmla="*/ 1257671 h 1891359"/>
              <a:gd name="connsiteX6" fmla="*/ 1309780 w 1764592"/>
              <a:gd name="connsiteY6" fmla="*/ 1046341 h 1891359"/>
              <a:gd name="connsiteX7" fmla="*/ 1560208 w 1764592"/>
              <a:gd name="connsiteY7" fmla="*/ 672856 h 1891359"/>
              <a:gd name="connsiteX8" fmla="*/ 1428622 w 1764592"/>
              <a:gd name="connsiteY8" fmla="*/ 154877 h 1891359"/>
              <a:gd name="connsiteX9" fmla="*/ 930782 w 1764592"/>
              <a:gd name="connsiteY9" fmla="*/ 21205 h 1891359"/>
              <a:gd name="connsiteX10" fmla="*/ 452050 w 1764592"/>
              <a:gd name="connsiteY10" fmla="*/ 534641 h 1891359"/>
              <a:gd name="connsiteX0" fmla="*/ 452050 w 1764590"/>
              <a:gd name="connsiteY0" fmla="*/ 534641 h 1891359"/>
              <a:gd name="connsiteX1" fmla="*/ 91698 w 1764590"/>
              <a:gd name="connsiteY1" fmla="*/ 940200 h 1891359"/>
              <a:gd name="connsiteX2" fmla="*/ 13351 w 1764590"/>
              <a:gd name="connsiteY2" fmla="*/ 1737812 h 1891359"/>
              <a:gd name="connsiteX3" fmla="*/ 309435 w 1764590"/>
              <a:gd name="connsiteY3" fmla="*/ 1891359 h 1891359"/>
              <a:gd name="connsiteX4" fmla="*/ 1669435 w 1764590"/>
              <a:gd name="connsiteY4" fmla="*/ 1840637 h 1891359"/>
              <a:gd name="connsiteX5" fmla="*/ 1612449 w 1764590"/>
              <a:gd name="connsiteY5" fmla="*/ 1257671 h 1891359"/>
              <a:gd name="connsiteX6" fmla="*/ 1309780 w 1764590"/>
              <a:gd name="connsiteY6" fmla="*/ 1046341 h 1891359"/>
              <a:gd name="connsiteX7" fmla="*/ 1560208 w 1764590"/>
              <a:gd name="connsiteY7" fmla="*/ 672856 h 1891359"/>
              <a:gd name="connsiteX8" fmla="*/ 1428622 w 1764590"/>
              <a:gd name="connsiteY8" fmla="*/ 154877 h 1891359"/>
              <a:gd name="connsiteX9" fmla="*/ 930782 w 1764590"/>
              <a:gd name="connsiteY9" fmla="*/ 21205 h 1891359"/>
              <a:gd name="connsiteX10" fmla="*/ 452050 w 1764590"/>
              <a:gd name="connsiteY10" fmla="*/ 534641 h 1891359"/>
              <a:gd name="connsiteX0" fmla="*/ 452050 w 1792731"/>
              <a:gd name="connsiteY0" fmla="*/ 534641 h 1891359"/>
              <a:gd name="connsiteX1" fmla="*/ 91698 w 1792731"/>
              <a:gd name="connsiteY1" fmla="*/ 940200 h 1891359"/>
              <a:gd name="connsiteX2" fmla="*/ 13351 w 1792731"/>
              <a:gd name="connsiteY2" fmla="*/ 1737812 h 1891359"/>
              <a:gd name="connsiteX3" fmla="*/ 309435 w 1792731"/>
              <a:gd name="connsiteY3" fmla="*/ 1891359 h 1891359"/>
              <a:gd name="connsiteX4" fmla="*/ 1669435 w 1792731"/>
              <a:gd name="connsiteY4" fmla="*/ 1840637 h 1891359"/>
              <a:gd name="connsiteX5" fmla="*/ 1688563 w 1792731"/>
              <a:gd name="connsiteY5" fmla="*/ 1292355 h 1891359"/>
              <a:gd name="connsiteX6" fmla="*/ 1309780 w 1792731"/>
              <a:gd name="connsiteY6" fmla="*/ 1046341 h 1891359"/>
              <a:gd name="connsiteX7" fmla="*/ 1560208 w 1792731"/>
              <a:gd name="connsiteY7" fmla="*/ 672856 h 1891359"/>
              <a:gd name="connsiteX8" fmla="*/ 1428622 w 1792731"/>
              <a:gd name="connsiteY8" fmla="*/ 154877 h 1891359"/>
              <a:gd name="connsiteX9" fmla="*/ 930782 w 1792731"/>
              <a:gd name="connsiteY9" fmla="*/ 21205 h 1891359"/>
              <a:gd name="connsiteX10" fmla="*/ 452050 w 1792731"/>
              <a:gd name="connsiteY10" fmla="*/ 534641 h 1891359"/>
              <a:gd name="connsiteX0" fmla="*/ 452050 w 1814809"/>
              <a:gd name="connsiteY0" fmla="*/ 534641 h 1891359"/>
              <a:gd name="connsiteX1" fmla="*/ 91698 w 1814809"/>
              <a:gd name="connsiteY1" fmla="*/ 940200 h 1891359"/>
              <a:gd name="connsiteX2" fmla="*/ 13351 w 1814809"/>
              <a:gd name="connsiteY2" fmla="*/ 1737812 h 1891359"/>
              <a:gd name="connsiteX3" fmla="*/ 309435 w 1814809"/>
              <a:gd name="connsiteY3" fmla="*/ 1891359 h 1891359"/>
              <a:gd name="connsiteX4" fmla="*/ 1669435 w 1814809"/>
              <a:gd name="connsiteY4" fmla="*/ 1840637 h 1891359"/>
              <a:gd name="connsiteX5" fmla="*/ 1688563 w 1814809"/>
              <a:gd name="connsiteY5" fmla="*/ 1292355 h 1891359"/>
              <a:gd name="connsiteX6" fmla="*/ 1309780 w 1814809"/>
              <a:gd name="connsiteY6" fmla="*/ 1046341 h 1891359"/>
              <a:gd name="connsiteX7" fmla="*/ 1560208 w 1814809"/>
              <a:gd name="connsiteY7" fmla="*/ 672856 h 1891359"/>
              <a:gd name="connsiteX8" fmla="*/ 1428622 w 1814809"/>
              <a:gd name="connsiteY8" fmla="*/ 154877 h 1891359"/>
              <a:gd name="connsiteX9" fmla="*/ 930782 w 1814809"/>
              <a:gd name="connsiteY9" fmla="*/ 21205 h 1891359"/>
              <a:gd name="connsiteX10" fmla="*/ 452050 w 1814809"/>
              <a:gd name="connsiteY10" fmla="*/ 534641 h 1891359"/>
              <a:gd name="connsiteX0" fmla="*/ 452050 w 1814809"/>
              <a:gd name="connsiteY0" fmla="*/ 534641 h 1891359"/>
              <a:gd name="connsiteX1" fmla="*/ 91698 w 1814809"/>
              <a:gd name="connsiteY1" fmla="*/ 940200 h 1891359"/>
              <a:gd name="connsiteX2" fmla="*/ 13351 w 1814809"/>
              <a:gd name="connsiteY2" fmla="*/ 1737812 h 1891359"/>
              <a:gd name="connsiteX3" fmla="*/ 309435 w 1814809"/>
              <a:gd name="connsiteY3" fmla="*/ 1891359 h 1891359"/>
              <a:gd name="connsiteX4" fmla="*/ 1669435 w 1814809"/>
              <a:gd name="connsiteY4" fmla="*/ 1840637 h 1891359"/>
              <a:gd name="connsiteX5" fmla="*/ 1688563 w 1814809"/>
              <a:gd name="connsiteY5" fmla="*/ 1292355 h 1891359"/>
              <a:gd name="connsiteX6" fmla="*/ 1309780 w 1814809"/>
              <a:gd name="connsiteY6" fmla="*/ 1046341 h 1891359"/>
              <a:gd name="connsiteX7" fmla="*/ 1619996 w 1814809"/>
              <a:gd name="connsiteY7" fmla="*/ 526399 h 1891359"/>
              <a:gd name="connsiteX8" fmla="*/ 1428622 w 1814809"/>
              <a:gd name="connsiteY8" fmla="*/ 154877 h 1891359"/>
              <a:gd name="connsiteX9" fmla="*/ 930782 w 1814809"/>
              <a:gd name="connsiteY9" fmla="*/ 21205 h 1891359"/>
              <a:gd name="connsiteX10" fmla="*/ 452050 w 1814809"/>
              <a:gd name="connsiteY10" fmla="*/ 534641 h 1891359"/>
              <a:gd name="connsiteX0" fmla="*/ 452050 w 1814809"/>
              <a:gd name="connsiteY0" fmla="*/ 542872 h 1899590"/>
              <a:gd name="connsiteX1" fmla="*/ 91698 w 1814809"/>
              <a:gd name="connsiteY1" fmla="*/ 948431 h 1899590"/>
              <a:gd name="connsiteX2" fmla="*/ 13351 w 1814809"/>
              <a:gd name="connsiteY2" fmla="*/ 1746043 h 1899590"/>
              <a:gd name="connsiteX3" fmla="*/ 309435 w 1814809"/>
              <a:gd name="connsiteY3" fmla="*/ 1899590 h 1899590"/>
              <a:gd name="connsiteX4" fmla="*/ 1669435 w 1814809"/>
              <a:gd name="connsiteY4" fmla="*/ 1848868 h 1899590"/>
              <a:gd name="connsiteX5" fmla="*/ 1688563 w 1814809"/>
              <a:gd name="connsiteY5" fmla="*/ 1300586 h 1899590"/>
              <a:gd name="connsiteX6" fmla="*/ 1309780 w 1814809"/>
              <a:gd name="connsiteY6" fmla="*/ 1054572 h 1899590"/>
              <a:gd name="connsiteX7" fmla="*/ 1619996 w 1814809"/>
              <a:gd name="connsiteY7" fmla="*/ 534630 h 1899590"/>
              <a:gd name="connsiteX8" fmla="*/ 1488411 w 1814809"/>
              <a:gd name="connsiteY8" fmla="*/ 129049 h 1899590"/>
              <a:gd name="connsiteX9" fmla="*/ 930782 w 1814809"/>
              <a:gd name="connsiteY9" fmla="*/ 29436 h 1899590"/>
              <a:gd name="connsiteX10" fmla="*/ 452050 w 1814809"/>
              <a:gd name="connsiteY10" fmla="*/ 542872 h 1899590"/>
              <a:gd name="connsiteX0" fmla="*/ 452050 w 1814809"/>
              <a:gd name="connsiteY0" fmla="*/ 540513 h 1897231"/>
              <a:gd name="connsiteX1" fmla="*/ 91698 w 1814809"/>
              <a:gd name="connsiteY1" fmla="*/ 946072 h 1897231"/>
              <a:gd name="connsiteX2" fmla="*/ 13351 w 1814809"/>
              <a:gd name="connsiteY2" fmla="*/ 1743684 h 1897231"/>
              <a:gd name="connsiteX3" fmla="*/ 309435 w 1814809"/>
              <a:gd name="connsiteY3" fmla="*/ 1897231 h 1897231"/>
              <a:gd name="connsiteX4" fmla="*/ 1669435 w 1814809"/>
              <a:gd name="connsiteY4" fmla="*/ 1846509 h 1897231"/>
              <a:gd name="connsiteX5" fmla="*/ 1688563 w 1814809"/>
              <a:gd name="connsiteY5" fmla="*/ 1298227 h 1897231"/>
              <a:gd name="connsiteX6" fmla="*/ 1309780 w 1814809"/>
              <a:gd name="connsiteY6" fmla="*/ 1052213 h 1897231"/>
              <a:gd name="connsiteX7" fmla="*/ 1619996 w 1814809"/>
              <a:gd name="connsiteY7" fmla="*/ 532271 h 1897231"/>
              <a:gd name="connsiteX8" fmla="*/ 1488411 w 1814809"/>
              <a:gd name="connsiteY8" fmla="*/ 126690 h 1897231"/>
              <a:gd name="connsiteX9" fmla="*/ 930782 w 1814809"/>
              <a:gd name="connsiteY9" fmla="*/ 27077 h 1897231"/>
              <a:gd name="connsiteX10" fmla="*/ 452050 w 1814809"/>
              <a:gd name="connsiteY10" fmla="*/ 540513 h 1897231"/>
              <a:gd name="connsiteX0" fmla="*/ 452050 w 1814809"/>
              <a:gd name="connsiteY0" fmla="*/ 540513 h 1897231"/>
              <a:gd name="connsiteX1" fmla="*/ 91698 w 1814809"/>
              <a:gd name="connsiteY1" fmla="*/ 946072 h 1897231"/>
              <a:gd name="connsiteX2" fmla="*/ 13351 w 1814809"/>
              <a:gd name="connsiteY2" fmla="*/ 1743684 h 1897231"/>
              <a:gd name="connsiteX3" fmla="*/ 309435 w 1814809"/>
              <a:gd name="connsiteY3" fmla="*/ 1897231 h 1897231"/>
              <a:gd name="connsiteX4" fmla="*/ 1669435 w 1814809"/>
              <a:gd name="connsiteY4" fmla="*/ 1846509 h 1897231"/>
              <a:gd name="connsiteX5" fmla="*/ 1688563 w 1814809"/>
              <a:gd name="connsiteY5" fmla="*/ 1298227 h 1897231"/>
              <a:gd name="connsiteX6" fmla="*/ 1309780 w 1814809"/>
              <a:gd name="connsiteY6" fmla="*/ 1052213 h 1897231"/>
              <a:gd name="connsiteX7" fmla="*/ 1619996 w 1814809"/>
              <a:gd name="connsiteY7" fmla="*/ 532271 h 1897231"/>
              <a:gd name="connsiteX8" fmla="*/ 1488411 w 1814809"/>
              <a:gd name="connsiteY8" fmla="*/ 126690 h 1897231"/>
              <a:gd name="connsiteX9" fmla="*/ 930782 w 1814809"/>
              <a:gd name="connsiteY9" fmla="*/ 27077 h 1897231"/>
              <a:gd name="connsiteX10" fmla="*/ 452050 w 1814809"/>
              <a:gd name="connsiteY10" fmla="*/ 540513 h 1897231"/>
              <a:gd name="connsiteX0" fmla="*/ 288567 w 1811701"/>
              <a:gd name="connsiteY0" fmla="*/ 555674 h 1898251"/>
              <a:gd name="connsiteX1" fmla="*/ 88590 w 1811701"/>
              <a:gd name="connsiteY1" fmla="*/ 947092 h 1898251"/>
              <a:gd name="connsiteX2" fmla="*/ 10243 w 1811701"/>
              <a:gd name="connsiteY2" fmla="*/ 1744704 h 1898251"/>
              <a:gd name="connsiteX3" fmla="*/ 306327 w 1811701"/>
              <a:gd name="connsiteY3" fmla="*/ 1898251 h 1898251"/>
              <a:gd name="connsiteX4" fmla="*/ 1666327 w 1811701"/>
              <a:gd name="connsiteY4" fmla="*/ 1847529 h 1898251"/>
              <a:gd name="connsiteX5" fmla="*/ 1685455 w 1811701"/>
              <a:gd name="connsiteY5" fmla="*/ 1299247 h 1898251"/>
              <a:gd name="connsiteX6" fmla="*/ 1306672 w 1811701"/>
              <a:gd name="connsiteY6" fmla="*/ 1053233 h 1898251"/>
              <a:gd name="connsiteX7" fmla="*/ 1616888 w 1811701"/>
              <a:gd name="connsiteY7" fmla="*/ 533291 h 1898251"/>
              <a:gd name="connsiteX8" fmla="*/ 1485303 w 1811701"/>
              <a:gd name="connsiteY8" fmla="*/ 127710 h 1898251"/>
              <a:gd name="connsiteX9" fmla="*/ 927674 w 1811701"/>
              <a:gd name="connsiteY9" fmla="*/ 28097 h 1898251"/>
              <a:gd name="connsiteX10" fmla="*/ 288567 w 1811701"/>
              <a:gd name="connsiteY10" fmla="*/ 555674 h 1898251"/>
              <a:gd name="connsiteX0" fmla="*/ 288567 w 1811701"/>
              <a:gd name="connsiteY0" fmla="*/ 479828 h 1822405"/>
              <a:gd name="connsiteX1" fmla="*/ 88590 w 1811701"/>
              <a:gd name="connsiteY1" fmla="*/ 871246 h 1822405"/>
              <a:gd name="connsiteX2" fmla="*/ 10243 w 1811701"/>
              <a:gd name="connsiteY2" fmla="*/ 1668858 h 1822405"/>
              <a:gd name="connsiteX3" fmla="*/ 306327 w 1811701"/>
              <a:gd name="connsiteY3" fmla="*/ 1822405 h 1822405"/>
              <a:gd name="connsiteX4" fmla="*/ 1666327 w 1811701"/>
              <a:gd name="connsiteY4" fmla="*/ 1771683 h 1822405"/>
              <a:gd name="connsiteX5" fmla="*/ 1685455 w 1811701"/>
              <a:gd name="connsiteY5" fmla="*/ 1223401 h 1822405"/>
              <a:gd name="connsiteX6" fmla="*/ 1306672 w 1811701"/>
              <a:gd name="connsiteY6" fmla="*/ 977387 h 1822405"/>
              <a:gd name="connsiteX7" fmla="*/ 1616888 w 1811701"/>
              <a:gd name="connsiteY7" fmla="*/ 457445 h 1822405"/>
              <a:gd name="connsiteX8" fmla="*/ 1485303 w 1811701"/>
              <a:gd name="connsiteY8" fmla="*/ 51864 h 1822405"/>
              <a:gd name="connsiteX9" fmla="*/ 895599 w 1811701"/>
              <a:gd name="connsiteY9" fmla="*/ 79530 h 1822405"/>
              <a:gd name="connsiteX10" fmla="*/ 288567 w 1811701"/>
              <a:gd name="connsiteY10" fmla="*/ 479828 h 1822405"/>
              <a:gd name="connsiteX0" fmla="*/ 288567 w 1811701"/>
              <a:gd name="connsiteY0" fmla="*/ 419258 h 1761835"/>
              <a:gd name="connsiteX1" fmla="*/ 88590 w 1811701"/>
              <a:gd name="connsiteY1" fmla="*/ 810676 h 1761835"/>
              <a:gd name="connsiteX2" fmla="*/ 10243 w 1811701"/>
              <a:gd name="connsiteY2" fmla="*/ 1608288 h 1761835"/>
              <a:gd name="connsiteX3" fmla="*/ 306327 w 1811701"/>
              <a:gd name="connsiteY3" fmla="*/ 1761835 h 1761835"/>
              <a:gd name="connsiteX4" fmla="*/ 1666327 w 1811701"/>
              <a:gd name="connsiteY4" fmla="*/ 1711113 h 1761835"/>
              <a:gd name="connsiteX5" fmla="*/ 1685455 w 1811701"/>
              <a:gd name="connsiteY5" fmla="*/ 1162831 h 1761835"/>
              <a:gd name="connsiteX6" fmla="*/ 1306672 w 1811701"/>
              <a:gd name="connsiteY6" fmla="*/ 916817 h 1761835"/>
              <a:gd name="connsiteX7" fmla="*/ 1616888 w 1811701"/>
              <a:gd name="connsiteY7" fmla="*/ 396875 h 1761835"/>
              <a:gd name="connsiteX8" fmla="*/ 1373040 w 1811701"/>
              <a:gd name="connsiteY8" fmla="*/ 118574 h 1761835"/>
              <a:gd name="connsiteX9" fmla="*/ 895599 w 1811701"/>
              <a:gd name="connsiteY9" fmla="*/ 18960 h 1761835"/>
              <a:gd name="connsiteX10" fmla="*/ 288567 w 1811701"/>
              <a:gd name="connsiteY10" fmla="*/ 419258 h 1761835"/>
              <a:gd name="connsiteX0" fmla="*/ 288567 w 1811701"/>
              <a:gd name="connsiteY0" fmla="*/ 419258 h 1761835"/>
              <a:gd name="connsiteX1" fmla="*/ 88590 w 1811701"/>
              <a:gd name="connsiteY1" fmla="*/ 810676 h 1761835"/>
              <a:gd name="connsiteX2" fmla="*/ 10243 w 1811701"/>
              <a:gd name="connsiteY2" fmla="*/ 1608288 h 1761835"/>
              <a:gd name="connsiteX3" fmla="*/ 306327 w 1811701"/>
              <a:gd name="connsiteY3" fmla="*/ 1761835 h 1761835"/>
              <a:gd name="connsiteX4" fmla="*/ 1666327 w 1811701"/>
              <a:gd name="connsiteY4" fmla="*/ 1711113 h 1761835"/>
              <a:gd name="connsiteX5" fmla="*/ 1685455 w 1811701"/>
              <a:gd name="connsiteY5" fmla="*/ 1162831 h 1761835"/>
              <a:gd name="connsiteX6" fmla="*/ 1306672 w 1811701"/>
              <a:gd name="connsiteY6" fmla="*/ 916817 h 1761835"/>
              <a:gd name="connsiteX7" fmla="*/ 1584814 w 1811701"/>
              <a:gd name="connsiteY7" fmla="*/ 510012 h 1761835"/>
              <a:gd name="connsiteX8" fmla="*/ 1373040 w 1811701"/>
              <a:gd name="connsiteY8" fmla="*/ 118574 h 1761835"/>
              <a:gd name="connsiteX9" fmla="*/ 895599 w 1811701"/>
              <a:gd name="connsiteY9" fmla="*/ 18960 h 1761835"/>
              <a:gd name="connsiteX10" fmla="*/ 288567 w 1811701"/>
              <a:gd name="connsiteY10" fmla="*/ 419258 h 1761835"/>
              <a:gd name="connsiteX0" fmla="*/ 288567 w 1770444"/>
              <a:gd name="connsiteY0" fmla="*/ 419258 h 1761835"/>
              <a:gd name="connsiteX1" fmla="*/ 88590 w 1770444"/>
              <a:gd name="connsiteY1" fmla="*/ 810676 h 1761835"/>
              <a:gd name="connsiteX2" fmla="*/ 10243 w 1770444"/>
              <a:gd name="connsiteY2" fmla="*/ 1608288 h 1761835"/>
              <a:gd name="connsiteX3" fmla="*/ 306327 w 1770444"/>
              <a:gd name="connsiteY3" fmla="*/ 1761835 h 1761835"/>
              <a:gd name="connsiteX4" fmla="*/ 1666327 w 1770444"/>
              <a:gd name="connsiteY4" fmla="*/ 1711113 h 1761835"/>
              <a:gd name="connsiteX5" fmla="*/ 1589229 w 1770444"/>
              <a:gd name="connsiteY5" fmla="*/ 1176973 h 1761835"/>
              <a:gd name="connsiteX6" fmla="*/ 1306672 w 1770444"/>
              <a:gd name="connsiteY6" fmla="*/ 916817 h 1761835"/>
              <a:gd name="connsiteX7" fmla="*/ 1584814 w 1770444"/>
              <a:gd name="connsiteY7" fmla="*/ 510012 h 1761835"/>
              <a:gd name="connsiteX8" fmla="*/ 1373040 w 1770444"/>
              <a:gd name="connsiteY8" fmla="*/ 118574 h 1761835"/>
              <a:gd name="connsiteX9" fmla="*/ 895599 w 1770444"/>
              <a:gd name="connsiteY9" fmla="*/ 18960 h 1761835"/>
              <a:gd name="connsiteX10" fmla="*/ 288567 w 1770444"/>
              <a:gd name="connsiteY10" fmla="*/ 419258 h 1761835"/>
              <a:gd name="connsiteX0" fmla="*/ 288567 w 1592514"/>
              <a:gd name="connsiteY0" fmla="*/ 419258 h 1863058"/>
              <a:gd name="connsiteX1" fmla="*/ 88590 w 1592514"/>
              <a:gd name="connsiteY1" fmla="*/ 810676 h 1863058"/>
              <a:gd name="connsiteX2" fmla="*/ 10243 w 1592514"/>
              <a:gd name="connsiteY2" fmla="*/ 1608288 h 1863058"/>
              <a:gd name="connsiteX3" fmla="*/ 306327 w 1592514"/>
              <a:gd name="connsiteY3" fmla="*/ 1761835 h 1863058"/>
              <a:gd name="connsiteX4" fmla="*/ 1377650 w 1592514"/>
              <a:gd name="connsiteY4" fmla="*/ 1838393 h 1863058"/>
              <a:gd name="connsiteX5" fmla="*/ 1589229 w 1592514"/>
              <a:gd name="connsiteY5" fmla="*/ 1176973 h 1863058"/>
              <a:gd name="connsiteX6" fmla="*/ 1306672 w 1592514"/>
              <a:gd name="connsiteY6" fmla="*/ 916817 h 1863058"/>
              <a:gd name="connsiteX7" fmla="*/ 1584814 w 1592514"/>
              <a:gd name="connsiteY7" fmla="*/ 510012 h 1863058"/>
              <a:gd name="connsiteX8" fmla="*/ 1373040 w 1592514"/>
              <a:gd name="connsiteY8" fmla="*/ 118574 h 1863058"/>
              <a:gd name="connsiteX9" fmla="*/ 895599 w 1592514"/>
              <a:gd name="connsiteY9" fmla="*/ 18960 h 1863058"/>
              <a:gd name="connsiteX10" fmla="*/ 288567 w 1592514"/>
              <a:gd name="connsiteY10" fmla="*/ 419258 h 1863058"/>
              <a:gd name="connsiteX0" fmla="*/ 421322 w 1594935"/>
              <a:gd name="connsiteY0" fmla="*/ 616342 h 1876292"/>
              <a:gd name="connsiteX1" fmla="*/ 91011 w 1594935"/>
              <a:gd name="connsiteY1" fmla="*/ 823910 h 1876292"/>
              <a:gd name="connsiteX2" fmla="*/ 12664 w 1594935"/>
              <a:gd name="connsiteY2" fmla="*/ 1621522 h 1876292"/>
              <a:gd name="connsiteX3" fmla="*/ 308748 w 1594935"/>
              <a:gd name="connsiteY3" fmla="*/ 1775069 h 1876292"/>
              <a:gd name="connsiteX4" fmla="*/ 1380071 w 1594935"/>
              <a:gd name="connsiteY4" fmla="*/ 1851627 h 1876292"/>
              <a:gd name="connsiteX5" fmla="*/ 1591650 w 1594935"/>
              <a:gd name="connsiteY5" fmla="*/ 1190207 h 1876292"/>
              <a:gd name="connsiteX6" fmla="*/ 1309093 w 1594935"/>
              <a:gd name="connsiteY6" fmla="*/ 930051 h 1876292"/>
              <a:gd name="connsiteX7" fmla="*/ 1587235 w 1594935"/>
              <a:gd name="connsiteY7" fmla="*/ 523246 h 1876292"/>
              <a:gd name="connsiteX8" fmla="*/ 1375461 w 1594935"/>
              <a:gd name="connsiteY8" fmla="*/ 131808 h 1876292"/>
              <a:gd name="connsiteX9" fmla="*/ 898020 w 1594935"/>
              <a:gd name="connsiteY9" fmla="*/ 32194 h 1876292"/>
              <a:gd name="connsiteX10" fmla="*/ 421322 w 1594935"/>
              <a:gd name="connsiteY10" fmla="*/ 616342 h 1876292"/>
              <a:gd name="connsiteX0" fmla="*/ 413257 w 1586870"/>
              <a:gd name="connsiteY0" fmla="*/ 616342 h 1876292"/>
              <a:gd name="connsiteX1" fmla="*/ 140873 w 1586870"/>
              <a:gd name="connsiteY1" fmla="*/ 993617 h 1876292"/>
              <a:gd name="connsiteX2" fmla="*/ 4599 w 1586870"/>
              <a:gd name="connsiteY2" fmla="*/ 1621522 h 1876292"/>
              <a:gd name="connsiteX3" fmla="*/ 300683 w 1586870"/>
              <a:gd name="connsiteY3" fmla="*/ 1775069 h 1876292"/>
              <a:gd name="connsiteX4" fmla="*/ 1372006 w 1586870"/>
              <a:gd name="connsiteY4" fmla="*/ 1851627 h 1876292"/>
              <a:gd name="connsiteX5" fmla="*/ 1583585 w 1586870"/>
              <a:gd name="connsiteY5" fmla="*/ 1190207 h 1876292"/>
              <a:gd name="connsiteX6" fmla="*/ 1301028 w 1586870"/>
              <a:gd name="connsiteY6" fmla="*/ 930051 h 1876292"/>
              <a:gd name="connsiteX7" fmla="*/ 1579170 w 1586870"/>
              <a:gd name="connsiteY7" fmla="*/ 523246 h 1876292"/>
              <a:gd name="connsiteX8" fmla="*/ 1367396 w 1586870"/>
              <a:gd name="connsiteY8" fmla="*/ 131808 h 1876292"/>
              <a:gd name="connsiteX9" fmla="*/ 889955 w 1586870"/>
              <a:gd name="connsiteY9" fmla="*/ 32194 h 1876292"/>
              <a:gd name="connsiteX10" fmla="*/ 413257 w 1586870"/>
              <a:gd name="connsiteY10" fmla="*/ 616342 h 1876292"/>
              <a:gd name="connsiteX0" fmla="*/ 284962 w 1458575"/>
              <a:gd name="connsiteY0" fmla="*/ 616342 h 1908017"/>
              <a:gd name="connsiteX1" fmla="*/ 12578 w 1458575"/>
              <a:gd name="connsiteY1" fmla="*/ 993617 h 1908017"/>
              <a:gd name="connsiteX2" fmla="*/ 172388 w 1458575"/>
              <a:gd name="connsiteY2" fmla="*/ 1775069 h 1908017"/>
              <a:gd name="connsiteX3" fmla="*/ 1243711 w 1458575"/>
              <a:gd name="connsiteY3" fmla="*/ 1851627 h 1908017"/>
              <a:gd name="connsiteX4" fmla="*/ 1455290 w 1458575"/>
              <a:gd name="connsiteY4" fmla="*/ 1190207 h 1908017"/>
              <a:gd name="connsiteX5" fmla="*/ 1172733 w 1458575"/>
              <a:gd name="connsiteY5" fmla="*/ 930051 h 1908017"/>
              <a:gd name="connsiteX6" fmla="*/ 1450875 w 1458575"/>
              <a:gd name="connsiteY6" fmla="*/ 523246 h 1908017"/>
              <a:gd name="connsiteX7" fmla="*/ 1239101 w 1458575"/>
              <a:gd name="connsiteY7" fmla="*/ 131808 h 1908017"/>
              <a:gd name="connsiteX8" fmla="*/ 761660 w 1458575"/>
              <a:gd name="connsiteY8" fmla="*/ 32194 h 1908017"/>
              <a:gd name="connsiteX9" fmla="*/ 284962 w 1458575"/>
              <a:gd name="connsiteY9" fmla="*/ 616342 h 1908017"/>
              <a:gd name="connsiteX0" fmla="*/ 343858 w 1519131"/>
              <a:gd name="connsiteY0" fmla="*/ 616342 h 1885036"/>
              <a:gd name="connsiteX1" fmla="*/ 71474 w 1519131"/>
              <a:gd name="connsiteY1" fmla="*/ 993617 h 1885036"/>
              <a:gd name="connsiteX2" fmla="*/ 115432 w 1519131"/>
              <a:gd name="connsiteY2" fmla="*/ 1704358 h 1885036"/>
              <a:gd name="connsiteX3" fmla="*/ 1302607 w 1519131"/>
              <a:gd name="connsiteY3" fmla="*/ 1851627 h 1885036"/>
              <a:gd name="connsiteX4" fmla="*/ 1514186 w 1519131"/>
              <a:gd name="connsiteY4" fmla="*/ 1190207 h 1885036"/>
              <a:gd name="connsiteX5" fmla="*/ 1231629 w 1519131"/>
              <a:gd name="connsiteY5" fmla="*/ 930051 h 1885036"/>
              <a:gd name="connsiteX6" fmla="*/ 1509771 w 1519131"/>
              <a:gd name="connsiteY6" fmla="*/ 523246 h 1885036"/>
              <a:gd name="connsiteX7" fmla="*/ 1297997 w 1519131"/>
              <a:gd name="connsiteY7" fmla="*/ 131808 h 1885036"/>
              <a:gd name="connsiteX8" fmla="*/ 820556 w 1519131"/>
              <a:gd name="connsiteY8" fmla="*/ 32194 h 1885036"/>
              <a:gd name="connsiteX9" fmla="*/ 343858 w 1519131"/>
              <a:gd name="connsiteY9" fmla="*/ 616342 h 1885036"/>
              <a:gd name="connsiteX0" fmla="*/ 343858 w 1549812"/>
              <a:gd name="connsiteY0" fmla="*/ 616342 h 1800235"/>
              <a:gd name="connsiteX1" fmla="*/ 71474 w 1549812"/>
              <a:gd name="connsiteY1" fmla="*/ 993617 h 1800235"/>
              <a:gd name="connsiteX2" fmla="*/ 115432 w 1549812"/>
              <a:gd name="connsiteY2" fmla="*/ 1704358 h 1800235"/>
              <a:gd name="connsiteX3" fmla="*/ 1389496 w 1549812"/>
              <a:gd name="connsiteY3" fmla="*/ 1724347 h 1800235"/>
              <a:gd name="connsiteX4" fmla="*/ 1514186 w 1549812"/>
              <a:gd name="connsiteY4" fmla="*/ 1190207 h 1800235"/>
              <a:gd name="connsiteX5" fmla="*/ 1231629 w 1549812"/>
              <a:gd name="connsiteY5" fmla="*/ 930051 h 1800235"/>
              <a:gd name="connsiteX6" fmla="*/ 1509771 w 1549812"/>
              <a:gd name="connsiteY6" fmla="*/ 523246 h 1800235"/>
              <a:gd name="connsiteX7" fmla="*/ 1297997 w 1549812"/>
              <a:gd name="connsiteY7" fmla="*/ 131808 h 1800235"/>
              <a:gd name="connsiteX8" fmla="*/ 820556 w 1549812"/>
              <a:gd name="connsiteY8" fmla="*/ 32194 h 1800235"/>
              <a:gd name="connsiteX9" fmla="*/ 343858 w 1549812"/>
              <a:gd name="connsiteY9" fmla="*/ 616342 h 18002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549812" h="1800235">
                <a:moveTo>
                  <a:pt x="343858" y="616342"/>
                </a:moveTo>
                <a:cubicBezTo>
                  <a:pt x="219011" y="776579"/>
                  <a:pt x="109545" y="812281"/>
                  <a:pt x="71474" y="993617"/>
                </a:cubicBezTo>
                <a:cubicBezTo>
                  <a:pt x="33403" y="1174953"/>
                  <a:pt x="-89757" y="1561356"/>
                  <a:pt x="115432" y="1704358"/>
                </a:cubicBezTo>
                <a:cubicBezTo>
                  <a:pt x="320621" y="1847360"/>
                  <a:pt x="1156371" y="1810039"/>
                  <a:pt x="1389496" y="1724347"/>
                </a:cubicBezTo>
                <a:cubicBezTo>
                  <a:pt x="1622621" y="1638655"/>
                  <a:pt x="1540497" y="1322590"/>
                  <a:pt x="1514186" y="1190207"/>
                </a:cubicBezTo>
                <a:cubicBezTo>
                  <a:pt x="1487875" y="1057824"/>
                  <a:pt x="1240336" y="1148914"/>
                  <a:pt x="1231629" y="930051"/>
                </a:cubicBezTo>
                <a:cubicBezTo>
                  <a:pt x="1248292" y="693847"/>
                  <a:pt x="1498710" y="656286"/>
                  <a:pt x="1509771" y="523246"/>
                </a:cubicBezTo>
                <a:cubicBezTo>
                  <a:pt x="1520832" y="390206"/>
                  <a:pt x="1431655" y="305130"/>
                  <a:pt x="1297997" y="131808"/>
                </a:cubicBezTo>
                <a:cubicBezTo>
                  <a:pt x="1189251" y="36824"/>
                  <a:pt x="979579" y="-48562"/>
                  <a:pt x="820556" y="32194"/>
                </a:cubicBezTo>
                <a:cubicBezTo>
                  <a:pt x="661533" y="112950"/>
                  <a:pt x="468705" y="456105"/>
                  <a:pt x="343858" y="616342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13" name="Freeform 417">
            <a:extLst>
              <a:ext uri="{FF2B5EF4-FFF2-40B4-BE49-F238E27FC236}">
                <a16:creationId xmlns:a16="http://schemas.microsoft.com/office/drawing/2014/main" id="{22352293-C7A6-4C41-9DD8-CAA48CB29154}"/>
              </a:ext>
            </a:extLst>
          </p:cNvPr>
          <p:cNvSpPr>
            <a:spLocks/>
          </p:cNvSpPr>
          <p:nvPr/>
        </p:nvSpPr>
        <p:spPr bwMode="auto">
          <a:xfrm>
            <a:off x="7274076" y="1826035"/>
            <a:ext cx="1736725" cy="1317704"/>
          </a:xfrm>
          <a:custGeom>
            <a:avLst/>
            <a:gdLst>
              <a:gd name="T0" fmla="*/ 2147483646 w 1036"/>
              <a:gd name="T1" fmla="*/ 2147483646 h 675"/>
              <a:gd name="T2" fmla="*/ 2147483646 w 1036"/>
              <a:gd name="T3" fmla="*/ 2147483646 h 675"/>
              <a:gd name="T4" fmla="*/ 2147483646 w 1036"/>
              <a:gd name="T5" fmla="*/ 2147483646 h 675"/>
              <a:gd name="T6" fmla="*/ 2147483646 w 1036"/>
              <a:gd name="T7" fmla="*/ 2147483646 h 675"/>
              <a:gd name="T8" fmla="*/ 2147483646 w 1036"/>
              <a:gd name="T9" fmla="*/ 2147483646 h 675"/>
              <a:gd name="T10" fmla="*/ 2147483646 w 1036"/>
              <a:gd name="T11" fmla="*/ 2147483646 h 675"/>
              <a:gd name="T12" fmla="*/ 2147483646 w 1036"/>
              <a:gd name="T13" fmla="*/ 2147483646 h 675"/>
              <a:gd name="T14" fmla="*/ 2147483646 w 1036"/>
              <a:gd name="T15" fmla="*/ 2147483646 h 675"/>
              <a:gd name="T16" fmla="*/ 2147483646 w 1036"/>
              <a:gd name="T17" fmla="*/ 2147483646 h 675"/>
              <a:gd name="T18" fmla="*/ 2147483646 w 1036"/>
              <a:gd name="T19" fmla="*/ 2147483646 h 675"/>
              <a:gd name="T20" fmla="*/ 2147483646 w 1036"/>
              <a:gd name="T21" fmla="*/ 2147483646 h 675"/>
              <a:gd name="T22" fmla="*/ 2147483646 w 1036"/>
              <a:gd name="T23" fmla="*/ 2147483646 h 675"/>
              <a:gd name="T24" fmla="*/ 2147483646 w 1036"/>
              <a:gd name="T25" fmla="*/ 2147483646 h 675"/>
              <a:gd name="T26" fmla="*/ 2147483646 w 1036"/>
              <a:gd name="T27" fmla="*/ 2147483646 h 675"/>
              <a:gd name="T28" fmla="*/ 2147483646 w 1036"/>
              <a:gd name="T29" fmla="*/ 2147483646 h 675"/>
              <a:gd name="T30" fmla="*/ 2147483646 w 1036"/>
              <a:gd name="T31" fmla="*/ 2147483646 h 675"/>
              <a:gd name="T32" fmla="*/ 2147483646 w 1036"/>
              <a:gd name="T33" fmla="*/ 2147483646 h 675"/>
              <a:gd name="T34" fmla="*/ 2147483646 w 1036"/>
              <a:gd name="T35" fmla="*/ 2147483646 h 675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1036"/>
              <a:gd name="T55" fmla="*/ 0 h 675"/>
              <a:gd name="T56" fmla="*/ 1036 w 1036"/>
              <a:gd name="T57" fmla="*/ 675 h 675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1036" h="675">
                <a:moveTo>
                  <a:pt x="648" y="11"/>
                </a:moveTo>
                <a:cubicBezTo>
                  <a:pt x="584" y="19"/>
                  <a:pt x="464" y="33"/>
                  <a:pt x="390" y="53"/>
                </a:cubicBezTo>
                <a:cubicBezTo>
                  <a:pt x="316" y="73"/>
                  <a:pt x="246" y="100"/>
                  <a:pt x="206" y="129"/>
                </a:cubicBezTo>
                <a:cubicBezTo>
                  <a:pt x="166" y="158"/>
                  <a:pt x="183" y="201"/>
                  <a:pt x="152" y="229"/>
                </a:cubicBezTo>
                <a:cubicBezTo>
                  <a:pt x="121" y="257"/>
                  <a:pt x="44" y="259"/>
                  <a:pt x="22" y="297"/>
                </a:cubicBezTo>
                <a:cubicBezTo>
                  <a:pt x="0" y="335"/>
                  <a:pt x="0" y="427"/>
                  <a:pt x="18" y="459"/>
                </a:cubicBezTo>
                <a:cubicBezTo>
                  <a:pt x="36" y="491"/>
                  <a:pt x="59" y="484"/>
                  <a:pt x="132" y="489"/>
                </a:cubicBezTo>
                <a:cubicBezTo>
                  <a:pt x="205" y="494"/>
                  <a:pt x="380" y="478"/>
                  <a:pt x="458" y="489"/>
                </a:cubicBezTo>
                <a:cubicBezTo>
                  <a:pt x="536" y="500"/>
                  <a:pt x="549" y="527"/>
                  <a:pt x="598" y="555"/>
                </a:cubicBezTo>
                <a:cubicBezTo>
                  <a:pt x="647" y="583"/>
                  <a:pt x="707" y="639"/>
                  <a:pt x="752" y="657"/>
                </a:cubicBezTo>
                <a:cubicBezTo>
                  <a:pt x="797" y="675"/>
                  <a:pt x="837" y="670"/>
                  <a:pt x="870" y="661"/>
                </a:cubicBezTo>
                <a:cubicBezTo>
                  <a:pt x="903" y="652"/>
                  <a:pt x="932" y="639"/>
                  <a:pt x="952" y="603"/>
                </a:cubicBezTo>
                <a:cubicBezTo>
                  <a:pt x="972" y="567"/>
                  <a:pt x="981" y="497"/>
                  <a:pt x="992" y="445"/>
                </a:cubicBezTo>
                <a:cubicBezTo>
                  <a:pt x="1003" y="393"/>
                  <a:pt x="1013" y="347"/>
                  <a:pt x="1018" y="291"/>
                </a:cubicBezTo>
                <a:cubicBezTo>
                  <a:pt x="1023" y="235"/>
                  <a:pt x="1036" y="153"/>
                  <a:pt x="1022" y="107"/>
                </a:cubicBezTo>
                <a:cubicBezTo>
                  <a:pt x="1008" y="61"/>
                  <a:pt x="975" y="34"/>
                  <a:pt x="934" y="17"/>
                </a:cubicBezTo>
                <a:cubicBezTo>
                  <a:pt x="893" y="0"/>
                  <a:pt x="824" y="4"/>
                  <a:pt x="776" y="3"/>
                </a:cubicBezTo>
                <a:cubicBezTo>
                  <a:pt x="728" y="2"/>
                  <a:pt x="712" y="3"/>
                  <a:pt x="648" y="11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</p:spPr>
        <p:txBody>
          <a:bodyPr/>
          <a:lstStyle/>
          <a:p>
            <a:endParaRPr lang="en-US"/>
          </a:p>
        </p:txBody>
      </p:sp>
      <p:sp>
        <p:nvSpPr>
          <p:cNvPr id="370" name="AutoShape 420">
            <a:extLst>
              <a:ext uri="{FF2B5EF4-FFF2-40B4-BE49-F238E27FC236}">
                <a16:creationId xmlns:a16="http://schemas.microsoft.com/office/drawing/2014/main" id="{579866B0-F884-A84A-B74A-EFEA50EBF8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05350" y="3289251"/>
            <a:ext cx="1458912" cy="317850"/>
          </a:xfrm>
          <a:prstGeom prst="triangle">
            <a:avLst>
              <a:gd name="adj" fmla="val 50000"/>
            </a:avLst>
          </a:prstGeom>
          <a:solidFill>
            <a:srgbClr val="9CDFF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2400">
              <a:solidFill>
                <a:srgbClr val="00CCFF"/>
              </a:solidFill>
              <a:latin typeface="Arial" panose="020B0604020202020204" pitchFamily="34" charset="0"/>
            </a:endParaRPr>
          </a:p>
        </p:txBody>
      </p:sp>
      <p:sp>
        <p:nvSpPr>
          <p:cNvPr id="21" name="Freeform 427">
            <a:extLst>
              <a:ext uri="{FF2B5EF4-FFF2-40B4-BE49-F238E27FC236}">
                <a16:creationId xmlns:a16="http://schemas.microsoft.com/office/drawing/2014/main" id="{3F97D486-CCD5-C043-940C-EC1740EC7BA0}"/>
              </a:ext>
            </a:extLst>
          </p:cNvPr>
          <p:cNvSpPr>
            <a:spLocks/>
          </p:cNvSpPr>
          <p:nvPr/>
        </p:nvSpPr>
        <p:spPr bwMode="auto">
          <a:xfrm>
            <a:off x="7712401" y="4683134"/>
            <a:ext cx="3079750" cy="1665288"/>
          </a:xfrm>
          <a:custGeom>
            <a:avLst/>
            <a:gdLst>
              <a:gd name="T0" fmla="*/ 2147483646 w 1940"/>
              <a:gd name="T1" fmla="*/ 2147483646 h 1049"/>
              <a:gd name="T2" fmla="*/ 2147483646 w 1940"/>
              <a:gd name="T3" fmla="*/ 2147483646 h 1049"/>
              <a:gd name="T4" fmla="*/ 2147483646 w 1940"/>
              <a:gd name="T5" fmla="*/ 2147483646 h 1049"/>
              <a:gd name="T6" fmla="*/ 2147483646 w 1940"/>
              <a:gd name="T7" fmla="*/ 2147483646 h 1049"/>
              <a:gd name="T8" fmla="*/ 2147483646 w 1940"/>
              <a:gd name="T9" fmla="*/ 2147483646 h 1049"/>
              <a:gd name="T10" fmla="*/ 2147483646 w 1940"/>
              <a:gd name="T11" fmla="*/ 2147483646 h 1049"/>
              <a:gd name="T12" fmla="*/ 2147483646 w 1940"/>
              <a:gd name="T13" fmla="*/ 2147483646 h 1049"/>
              <a:gd name="T14" fmla="*/ 2147483646 w 1940"/>
              <a:gd name="T15" fmla="*/ 2147483646 h 1049"/>
              <a:gd name="T16" fmla="*/ 2147483646 w 1940"/>
              <a:gd name="T17" fmla="*/ 2147483646 h 1049"/>
              <a:gd name="T18" fmla="*/ 2147483646 w 1940"/>
              <a:gd name="T19" fmla="*/ 2147483646 h 1049"/>
              <a:gd name="T20" fmla="*/ 2147483646 w 1940"/>
              <a:gd name="T21" fmla="*/ 2147483646 h 1049"/>
              <a:gd name="T22" fmla="*/ 2147483646 w 1940"/>
              <a:gd name="T23" fmla="*/ 2147483646 h 1049"/>
              <a:gd name="T24" fmla="*/ 2147483646 w 1940"/>
              <a:gd name="T25" fmla="*/ 2147483646 h 1049"/>
              <a:gd name="T26" fmla="*/ 2147483646 w 1940"/>
              <a:gd name="T27" fmla="*/ 2147483646 h 1049"/>
              <a:gd name="T28" fmla="*/ 2147483646 w 1940"/>
              <a:gd name="T29" fmla="*/ 2147483646 h 1049"/>
              <a:gd name="T30" fmla="*/ 2147483646 w 1940"/>
              <a:gd name="T31" fmla="*/ 2147483646 h 104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1940"/>
              <a:gd name="T49" fmla="*/ 0 h 1049"/>
              <a:gd name="T50" fmla="*/ 1940 w 1940"/>
              <a:gd name="T51" fmla="*/ 1049 h 1049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1940" h="1049">
                <a:moveTo>
                  <a:pt x="952" y="26"/>
                </a:moveTo>
                <a:cubicBezTo>
                  <a:pt x="867" y="45"/>
                  <a:pt x="832" y="118"/>
                  <a:pt x="755" y="125"/>
                </a:cubicBezTo>
                <a:cubicBezTo>
                  <a:pt x="678" y="132"/>
                  <a:pt x="587" y="72"/>
                  <a:pt x="488" y="68"/>
                </a:cubicBezTo>
                <a:cubicBezTo>
                  <a:pt x="389" y="64"/>
                  <a:pt x="237" y="48"/>
                  <a:pt x="158" y="101"/>
                </a:cubicBezTo>
                <a:cubicBezTo>
                  <a:pt x="79" y="154"/>
                  <a:pt x="28" y="298"/>
                  <a:pt x="14" y="389"/>
                </a:cubicBezTo>
                <a:cubicBezTo>
                  <a:pt x="0" y="480"/>
                  <a:pt x="25" y="595"/>
                  <a:pt x="71" y="648"/>
                </a:cubicBezTo>
                <a:cubicBezTo>
                  <a:pt x="117" y="701"/>
                  <a:pt x="205" y="665"/>
                  <a:pt x="288" y="706"/>
                </a:cubicBezTo>
                <a:cubicBezTo>
                  <a:pt x="371" y="747"/>
                  <a:pt x="450" y="842"/>
                  <a:pt x="568" y="893"/>
                </a:cubicBezTo>
                <a:cubicBezTo>
                  <a:pt x="686" y="944"/>
                  <a:pt x="852" y="991"/>
                  <a:pt x="996" y="1014"/>
                </a:cubicBezTo>
                <a:cubicBezTo>
                  <a:pt x="1140" y="1036"/>
                  <a:pt x="1309" y="1049"/>
                  <a:pt x="1433" y="1031"/>
                </a:cubicBezTo>
                <a:cubicBezTo>
                  <a:pt x="1557" y="1012"/>
                  <a:pt x="1657" y="960"/>
                  <a:pt x="1739" y="907"/>
                </a:cubicBezTo>
                <a:cubicBezTo>
                  <a:pt x="1821" y="855"/>
                  <a:pt x="1906" y="824"/>
                  <a:pt x="1923" y="714"/>
                </a:cubicBezTo>
                <a:cubicBezTo>
                  <a:pt x="1940" y="604"/>
                  <a:pt x="1898" y="350"/>
                  <a:pt x="1839" y="251"/>
                </a:cubicBezTo>
                <a:cubicBezTo>
                  <a:pt x="1780" y="151"/>
                  <a:pt x="1662" y="153"/>
                  <a:pt x="1566" y="114"/>
                </a:cubicBezTo>
                <a:cubicBezTo>
                  <a:pt x="1470" y="76"/>
                  <a:pt x="1365" y="30"/>
                  <a:pt x="1263" y="15"/>
                </a:cubicBezTo>
                <a:cubicBezTo>
                  <a:pt x="1161" y="0"/>
                  <a:pt x="1037" y="8"/>
                  <a:pt x="952" y="26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</p:spPr>
        <p:txBody>
          <a:bodyPr/>
          <a:lstStyle/>
          <a:p>
            <a:endParaRPr lang="en-US"/>
          </a:p>
        </p:txBody>
      </p:sp>
      <p:sp>
        <p:nvSpPr>
          <p:cNvPr id="66" name="Text Box 580">
            <a:extLst>
              <a:ext uri="{FF2B5EF4-FFF2-40B4-BE49-F238E27FC236}">
                <a16:creationId xmlns:a16="http://schemas.microsoft.com/office/drawing/2014/main" id="{16C4E384-62E0-DC41-883F-EB2C4C99F8D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79274" y="1488461"/>
            <a:ext cx="1339406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latin typeface="+mn-lt"/>
              </a:rPr>
              <a:t>mobile network</a:t>
            </a:r>
          </a:p>
        </p:txBody>
      </p:sp>
      <p:sp>
        <p:nvSpPr>
          <p:cNvPr id="69" name="Text Box 580">
            <a:extLst>
              <a:ext uri="{FF2B5EF4-FFF2-40B4-BE49-F238E27FC236}">
                <a16:creationId xmlns:a16="http://schemas.microsoft.com/office/drawing/2014/main" id="{9AC056F8-729E-D344-BD7D-91781021793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30835" y="4191922"/>
            <a:ext cx="1955646" cy="2689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latin typeface="+mn-lt"/>
              </a:rPr>
              <a:t>home network</a:t>
            </a:r>
          </a:p>
        </p:txBody>
      </p:sp>
      <p:sp>
        <p:nvSpPr>
          <p:cNvPr id="70" name="Text Box 580">
            <a:extLst>
              <a:ext uri="{FF2B5EF4-FFF2-40B4-BE49-F238E27FC236}">
                <a16:creationId xmlns:a16="http://schemas.microsoft.com/office/drawing/2014/main" id="{8A1A4F41-0243-4946-9F02-F301CBD596B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06908" y="5779775"/>
            <a:ext cx="1195135" cy="441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latin typeface="+mn-lt"/>
              </a:rPr>
              <a:t>enterprise</a:t>
            </a:r>
          </a:p>
          <a:p>
            <a:pPr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latin typeface="+mn-lt"/>
              </a:rPr>
              <a:t>          network</a:t>
            </a:r>
          </a:p>
        </p:txBody>
      </p:sp>
      <p:sp>
        <p:nvSpPr>
          <p:cNvPr id="372" name="Freeform 371">
            <a:extLst>
              <a:ext uri="{FF2B5EF4-FFF2-40B4-BE49-F238E27FC236}">
                <a16:creationId xmlns:a16="http://schemas.microsoft.com/office/drawing/2014/main" id="{C89E7C56-1DE4-7143-8EEB-E5965035CC42}"/>
              </a:ext>
            </a:extLst>
          </p:cNvPr>
          <p:cNvSpPr/>
          <p:nvPr/>
        </p:nvSpPr>
        <p:spPr>
          <a:xfrm>
            <a:off x="10222146" y="3179540"/>
            <a:ext cx="1273167" cy="1935748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60355 w 1534770"/>
              <a:gd name="connsiteY0" fmla="*/ 553225 h 1800672"/>
              <a:gd name="connsiteX1" fmla="*/ 3 w 1534770"/>
              <a:gd name="connsiteY1" fmla="*/ 958784 h 1800672"/>
              <a:gd name="connsiteX2" fmla="*/ 367657 w 1534770"/>
              <a:gd name="connsiteY2" fmla="*/ 1526890 h 1800672"/>
              <a:gd name="connsiteX3" fmla="*/ 1186523 w 1534770"/>
              <a:gd name="connsiteY3" fmla="*/ 1794234 h 1800672"/>
              <a:gd name="connsiteX4" fmla="*/ 1520754 w 1534770"/>
              <a:gd name="connsiteY4" fmla="*/ 1276255 h 1800672"/>
              <a:gd name="connsiteX5" fmla="*/ 1468513 w 1534770"/>
              <a:gd name="connsiteY5" fmla="*/ 691440 h 1800672"/>
              <a:gd name="connsiteX6" fmla="*/ 1435794 w 1534770"/>
              <a:gd name="connsiteY6" fmla="*/ 107761 h 1800672"/>
              <a:gd name="connsiteX7" fmla="*/ 839087 w 1534770"/>
              <a:gd name="connsiteY7" fmla="*/ 39789 h 1800672"/>
              <a:gd name="connsiteX8" fmla="*/ 360355 w 1534770"/>
              <a:gd name="connsiteY8" fmla="*/ 553225 h 1800672"/>
              <a:gd name="connsiteX0" fmla="*/ 360355 w 1580585"/>
              <a:gd name="connsiteY0" fmla="*/ 553225 h 1880420"/>
              <a:gd name="connsiteX1" fmla="*/ 3 w 1580585"/>
              <a:gd name="connsiteY1" fmla="*/ 958784 h 1880420"/>
              <a:gd name="connsiteX2" fmla="*/ 367657 w 1580585"/>
              <a:gd name="connsiteY2" fmla="*/ 1526890 h 1880420"/>
              <a:gd name="connsiteX3" fmla="*/ 1186523 w 1580585"/>
              <a:gd name="connsiteY3" fmla="*/ 1794234 h 1880420"/>
              <a:gd name="connsiteX4" fmla="*/ 1570188 w 1580585"/>
              <a:gd name="connsiteY4" fmla="*/ 1785433 h 1880420"/>
              <a:gd name="connsiteX5" fmla="*/ 1468513 w 1580585"/>
              <a:gd name="connsiteY5" fmla="*/ 691440 h 1880420"/>
              <a:gd name="connsiteX6" fmla="*/ 1435794 w 1580585"/>
              <a:gd name="connsiteY6" fmla="*/ 107761 h 1880420"/>
              <a:gd name="connsiteX7" fmla="*/ 839087 w 1580585"/>
              <a:gd name="connsiteY7" fmla="*/ 39789 h 1880420"/>
              <a:gd name="connsiteX8" fmla="*/ 360355 w 1580585"/>
              <a:gd name="connsiteY8" fmla="*/ 553225 h 1880420"/>
              <a:gd name="connsiteX0" fmla="*/ 316588 w 1580732"/>
              <a:gd name="connsiteY0" fmla="*/ 359285 h 1867156"/>
              <a:gd name="connsiteX1" fmla="*/ 150 w 1580732"/>
              <a:gd name="connsiteY1" fmla="*/ 945520 h 1867156"/>
              <a:gd name="connsiteX2" fmla="*/ 367804 w 1580732"/>
              <a:gd name="connsiteY2" fmla="*/ 1513626 h 1867156"/>
              <a:gd name="connsiteX3" fmla="*/ 1186670 w 1580732"/>
              <a:gd name="connsiteY3" fmla="*/ 1780970 h 1867156"/>
              <a:gd name="connsiteX4" fmla="*/ 1570335 w 1580732"/>
              <a:gd name="connsiteY4" fmla="*/ 1772169 h 1867156"/>
              <a:gd name="connsiteX5" fmla="*/ 1468660 w 1580732"/>
              <a:gd name="connsiteY5" fmla="*/ 678176 h 1867156"/>
              <a:gd name="connsiteX6" fmla="*/ 1435941 w 1580732"/>
              <a:gd name="connsiteY6" fmla="*/ 94497 h 1867156"/>
              <a:gd name="connsiteX7" fmla="*/ 839234 w 1580732"/>
              <a:gd name="connsiteY7" fmla="*/ 26525 h 1867156"/>
              <a:gd name="connsiteX8" fmla="*/ 316588 w 1580732"/>
              <a:gd name="connsiteY8" fmla="*/ 359285 h 1867156"/>
              <a:gd name="connsiteX0" fmla="*/ 163575 w 1427719"/>
              <a:gd name="connsiteY0" fmla="*/ 359285 h 1867156"/>
              <a:gd name="connsiteX1" fmla="*/ 836 w 1427719"/>
              <a:gd name="connsiteY1" fmla="*/ 1076921 h 1867156"/>
              <a:gd name="connsiteX2" fmla="*/ 214791 w 1427719"/>
              <a:gd name="connsiteY2" fmla="*/ 1513626 h 1867156"/>
              <a:gd name="connsiteX3" fmla="*/ 1033657 w 1427719"/>
              <a:gd name="connsiteY3" fmla="*/ 1780970 h 1867156"/>
              <a:gd name="connsiteX4" fmla="*/ 1417322 w 1427719"/>
              <a:gd name="connsiteY4" fmla="*/ 1772169 h 1867156"/>
              <a:gd name="connsiteX5" fmla="*/ 1315647 w 1427719"/>
              <a:gd name="connsiteY5" fmla="*/ 678176 h 1867156"/>
              <a:gd name="connsiteX6" fmla="*/ 1282928 w 1427719"/>
              <a:gd name="connsiteY6" fmla="*/ 94497 h 1867156"/>
              <a:gd name="connsiteX7" fmla="*/ 686221 w 1427719"/>
              <a:gd name="connsiteY7" fmla="*/ 26525 h 1867156"/>
              <a:gd name="connsiteX8" fmla="*/ 163575 w 1427719"/>
              <a:gd name="connsiteY8" fmla="*/ 359285 h 1867156"/>
              <a:gd name="connsiteX0" fmla="*/ 163575 w 1426632"/>
              <a:gd name="connsiteY0" fmla="*/ 394322 h 1902193"/>
              <a:gd name="connsiteX1" fmla="*/ 836 w 1426632"/>
              <a:gd name="connsiteY1" fmla="*/ 1111958 h 1902193"/>
              <a:gd name="connsiteX2" fmla="*/ 214791 w 1426632"/>
              <a:gd name="connsiteY2" fmla="*/ 1548663 h 1902193"/>
              <a:gd name="connsiteX3" fmla="*/ 1033657 w 1426632"/>
              <a:gd name="connsiteY3" fmla="*/ 1816007 h 1902193"/>
              <a:gd name="connsiteX4" fmla="*/ 1417322 w 1426632"/>
              <a:gd name="connsiteY4" fmla="*/ 1807206 h 1902193"/>
              <a:gd name="connsiteX5" fmla="*/ 1315647 w 1426632"/>
              <a:gd name="connsiteY5" fmla="*/ 713213 h 1902193"/>
              <a:gd name="connsiteX6" fmla="*/ 1401843 w 1426632"/>
              <a:gd name="connsiteY6" fmla="*/ 63834 h 1902193"/>
              <a:gd name="connsiteX7" fmla="*/ 686221 w 1426632"/>
              <a:gd name="connsiteY7" fmla="*/ 61562 h 1902193"/>
              <a:gd name="connsiteX8" fmla="*/ 163575 w 1426632"/>
              <a:gd name="connsiteY8" fmla="*/ 394322 h 1902193"/>
              <a:gd name="connsiteX0" fmla="*/ 163575 w 1435249"/>
              <a:gd name="connsiteY0" fmla="*/ 394322 h 1885560"/>
              <a:gd name="connsiteX1" fmla="*/ 836 w 1435249"/>
              <a:gd name="connsiteY1" fmla="*/ 1111958 h 1885560"/>
              <a:gd name="connsiteX2" fmla="*/ 214791 w 1435249"/>
              <a:gd name="connsiteY2" fmla="*/ 1548663 h 1885560"/>
              <a:gd name="connsiteX3" fmla="*/ 1033657 w 1435249"/>
              <a:gd name="connsiteY3" fmla="*/ 1816007 h 1885560"/>
              <a:gd name="connsiteX4" fmla="*/ 1417322 w 1435249"/>
              <a:gd name="connsiteY4" fmla="*/ 1807206 h 1885560"/>
              <a:gd name="connsiteX5" fmla="*/ 1375103 w 1435249"/>
              <a:gd name="connsiteY5" fmla="*/ 943164 h 1885560"/>
              <a:gd name="connsiteX6" fmla="*/ 1401843 w 1435249"/>
              <a:gd name="connsiteY6" fmla="*/ 63834 h 1885560"/>
              <a:gd name="connsiteX7" fmla="*/ 686221 w 1435249"/>
              <a:gd name="connsiteY7" fmla="*/ 61562 h 1885560"/>
              <a:gd name="connsiteX8" fmla="*/ 163575 w 1435249"/>
              <a:gd name="connsiteY8" fmla="*/ 394322 h 1885560"/>
              <a:gd name="connsiteX0" fmla="*/ 128947 w 1438213"/>
              <a:gd name="connsiteY0" fmla="*/ 345176 h 1883146"/>
              <a:gd name="connsiteX1" fmla="*/ 3802 w 1438213"/>
              <a:gd name="connsiteY1" fmla="*/ 1109544 h 1883146"/>
              <a:gd name="connsiteX2" fmla="*/ 217757 w 1438213"/>
              <a:gd name="connsiteY2" fmla="*/ 1546249 h 1883146"/>
              <a:gd name="connsiteX3" fmla="*/ 1036623 w 1438213"/>
              <a:gd name="connsiteY3" fmla="*/ 1813593 h 1883146"/>
              <a:gd name="connsiteX4" fmla="*/ 1420288 w 1438213"/>
              <a:gd name="connsiteY4" fmla="*/ 1804792 h 1883146"/>
              <a:gd name="connsiteX5" fmla="*/ 1378069 w 1438213"/>
              <a:gd name="connsiteY5" fmla="*/ 940750 h 1883146"/>
              <a:gd name="connsiteX6" fmla="*/ 1404809 w 1438213"/>
              <a:gd name="connsiteY6" fmla="*/ 61420 h 1883146"/>
              <a:gd name="connsiteX7" fmla="*/ 689187 w 1438213"/>
              <a:gd name="connsiteY7" fmla="*/ 59148 h 1883146"/>
              <a:gd name="connsiteX8" fmla="*/ 128947 w 1438213"/>
              <a:gd name="connsiteY8" fmla="*/ 345176 h 1883146"/>
              <a:gd name="connsiteX0" fmla="*/ 126587 w 1435854"/>
              <a:gd name="connsiteY0" fmla="*/ 353278 h 1891248"/>
              <a:gd name="connsiteX1" fmla="*/ 1442 w 1435854"/>
              <a:gd name="connsiteY1" fmla="*/ 1117646 h 1891248"/>
              <a:gd name="connsiteX2" fmla="*/ 215397 w 1435854"/>
              <a:gd name="connsiteY2" fmla="*/ 1554351 h 1891248"/>
              <a:gd name="connsiteX3" fmla="*/ 1034263 w 1435854"/>
              <a:gd name="connsiteY3" fmla="*/ 1821695 h 1891248"/>
              <a:gd name="connsiteX4" fmla="*/ 1417928 w 1435854"/>
              <a:gd name="connsiteY4" fmla="*/ 1812894 h 1891248"/>
              <a:gd name="connsiteX5" fmla="*/ 1375709 w 1435854"/>
              <a:gd name="connsiteY5" fmla="*/ 948852 h 1891248"/>
              <a:gd name="connsiteX6" fmla="*/ 1402449 w 1435854"/>
              <a:gd name="connsiteY6" fmla="*/ 69522 h 1891248"/>
              <a:gd name="connsiteX7" fmla="*/ 221605 w 1435854"/>
              <a:gd name="connsiteY7" fmla="*/ 47778 h 1891248"/>
              <a:gd name="connsiteX8" fmla="*/ 126587 w 1435854"/>
              <a:gd name="connsiteY8" fmla="*/ 353278 h 1891248"/>
              <a:gd name="connsiteX0" fmla="*/ 35803 w 1453152"/>
              <a:gd name="connsiteY0" fmla="*/ 439993 h 1896181"/>
              <a:gd name="connsiteX1" fmla="*/ 18740 w 1453152"/>
              <a:gd name="connsiteY1" fmla="*/ 1122579 h 1896181"/>
              <a:gd name="connsiteX2" fmla="*/ 232695 w 1453152"/>
              <a:gd name="connsiteY2" fmla="*/ 1559284 h 1896181"/>
              <a:gd name="connsiteX3" fmla="*/ 1051561 w 1453152"/>
              <a:gd name="connsiteY3" fmla="*/ 1826628 h 1896181"/>
              <a:gd name="connsiteX4" fmla="*/ 1435226 w 1453152"/>
              <a:gd name="connsiteY4" fmla="*/ 1817827 h 1896181"/>
              <a:gd name="connsiteX5" fmla="*/ 1393007 w 1453152"/>
              <a:gd name="connsiteY5" fmla="*/ 953785 h 1896181"/>
              <a:gd name="connsiteX6" fmla="*/ 1419747 w 1453152"/>
              <a:gd name="connsiteY6" fmla="*/ 74455 h 1896181"/>
              <a:gd name="connsiteX7" fmla="*/ 238903 w 1453152"/>
              <a:gd name="connsiteY7" fmla="*/ 52711 h 1896181"/>
              <a:gd name="connsiteX8" fmla="*/ 35803 w 1453152"/>
              <a:gd name="connsiteY8" fmla="*/ 439993 h 1896181"/>
              <a:gd name="connsiteX0" fmla="*/ 35803 w 1447873"/>
              <a:gd name="connsiteY0" fmla="*/ 439993 h 1952840"/>
              <a:gd name="connsiteX1" fmla="*/ 18740 w 1447873"/>
              <a:gd name="connsiteY1" fmla="*/ 1122579 h 1952840"/>
              <a:gd name="connsiteX2" fmla="*/ 232695 w 1447873"/>
              <a:gd name="connsiteY2" fmla="*/ 1559284 h 1952840"/>
              <a:gd name="connsiteX3" fmla="*/ 1130848 w 1447873"/>
              <a:gd name="connsiteY3" fmla="*/ 1925181 h 1952840"/>
              <a:gd name="connsiteX4" fmla="*/ 1435226 w 1447873"/>
              <a:gd name="connsiteY4" fmla="*/ 1817827 h 1952840"/>
              <a:gd name="connsiteX5" fmla="*/ 1393007 w 1447873"/>
              <a:gd name="connsiteY5" fmla="*/ 953785 h 1952840"/>
              <a:gd name="connsiteX6" fmla="*/ 1419747 w 1447873"/>
              <a:gd name="connsiteY6" fmla="*/ 74455 h 1952840"/>
              <a:gd name="connsiteX7" fmla="*/ 238903 w 1447873"/>
              <a:gd name="connsiteY7" fmla="*/ 52711 h 1952840"/>
              <a:gd name="connsiteX8" fmla="*/ 35803 w 1447873"/>
              <a:gd name="connsiteY8" fmla="*/ 439993 h 19528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47873" h="1952840">
                <a:moveTo>
                  <a:pt x="35803" y="439993"/>
                </a:moveTo>
                <a:cubicBezTo>
                  <a:pt x="-891" y="618304"/>
                  <a:pt x="-14075" y="936031"/>
                  <a:pt x="18740" y="1122579"/>
                </a:cubicBezTo>
                <a:cubicBezTo>
                  <a:pt x="51555" y="1309127"/>
                  <a:pt x="47344" y="1425517"/>
                  <a:pt x="232695" y="1559284"/>
                </a:cubicBezTo>
                <a:cubicBezTo>
                  <a:pt x="418046" y="1693051"/>
                  <a:pt x="930426" y="1882091"/>
                  <a:pt x="1130848" y="1925181"/>
                </a:cubicBezTo>
                <a:cubicBezTo>
                  <a:pt x="1331270" y="1968271"/>
                  <a:pt x="1391533" y="1979726"/>
                  <a:pt x="1435226" y="1817827"/>
                </a:cubicBezTo>
                <a:cubicBezTo>
                  <a:pt x="1478919" y="1655928"/>
                  <a:pt x="1395587" y="1244347"/>
                  <a:pt x="1393007" y="953785"/>
                </a:cubicBezTo>
                <a:cubicBezTo>
                  <a:pt x="1390427" y="663223"/>
                  <a:pt x="1458740" y="183063"/>
                  <a:pt x="1419747" y="74455"/>
                </a:cubicBezTo>
                <a:cubicBezTo>
                  <a:pt x="1380754" y="-34153"/>
                  <a:pt x="469560" y="-8212"/>
                  <a:pt x="238903" y="52711"/>
                </a:cubicBezTo>
                <a:cubicBezTo>
                  <a:pt x="8246" y="113634"/>
                  <a:pt x="72497" y="261682"/>
                  <a:pt x="35803" y="439993"/>
                </a:cubicBezTo>
                <a:close/>
              </a:path>
            </a:pathLst>
          </a:custGeom>
          <a:gradFill flip="none" rotWithShape="1">
            <a:gsLst>
              <a:gs pos="0">
                <a:srgbClr val="9CDFF9"/>
              </a:gs>
              <a:gs pos="100000">
                <a:schemeClr val="bg1"/>
              </a:gs>
              <a:gs pos="59000">
                <a:schemeClr val="accent5">
                  <a:lumMod val="20000"/>
                  <a:lumOff val="80000"/>
                </a:schemeClr>
              </a:gs>
            </a:gsLst>
            <a:lin ang="0" scaled="1"/>
            <a:tileRect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grpSp>
        <p:nvGrpSpPr>
          <p:cNvPr id="374" name="Group 373">
            <a:extLst>
              <a:ext uri="{FF2B5EF4-FFF2-40B4-BE49-F238E27FC236}">
                <a16:creationId xmlns:a16="http://schemas.microsoft.com/office/drawing/2014/main" id="{96BCCD85-1D07-EF4E-A878-EC23CD23096A}"/>
              </a:ext>
            </a:extLst>
          </p:cNvPr>
          <p:cNvGrpSpPr/>
          <p:nvPr/>
        </p:nvGrpSpPr>
        <p:grpSpPr>
          <a:xfrm>
            <a:off x="10837700" y="3928050"/>
            <a:ext cx="687393" cy="721548"/>
            <a:chOff x="5203089" y="1751190"/>
            <a:chExt cx="858331" cy="662414"/>
          </a:xfrm>
        </p:grpSpPr>
        <p:sp>
          <p:nvSpPr>
            <p:cNvPr id="382" name="Freeform 381">
              <a:extLst>
                <a:ext uri="{FF2B5EF4-FFF2-40B4-BE49-F238E27FC236}">
                  <a16:creationId xmlns:a16="http://schemas.microsoft.com/office/drawing/2014/main" id="{D6FAD5AB-6E93-5E47-BE32-4993FD767B8F}"/>
                </a:ext>
              </a:extLst>
            </p:cNvPr>
            <p:cNvSpPr/>
            <p:nvPr/>
          </p:nvSpPr>
          <p:spPr>
            <a:xfrm>
              <a:off x="5536769" y="1751190"/>
              <a:ext cx="524651" cy="662124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  <a:gd name="connsiteX0" fmla="*/ 3618 w 651290"/>
                <a:gd name="connsiteY0" fmla="*/ 593378 h 593378"/>
                <a:gd name="connsiteX1" fmla="*/ 0 w 651290"/>
                <a:gd name="connsiteY1" fmla="*/ 242416 h 593378"/>
                <a:gd name="connsiteX2" fmla="*/ 423338 w 651290"/>
                <a:gd name="connsiteY2" fmla="*/ 101308 h 593378"/>
                <a:gd name="connsiteX3" fmla="*/ 647672 w 651290"/>
                <a:gd name="connsiteY3" fmla="*/ 0 h 593378"/>
                <a:gd name="connsiteX4" fmla="*/ 651290 w 651290"/>
                <a:gd name="connsiteY4" fmla="*/ 593378 h 593378"/>
                <a:gd name="connsiteX5" fmla="*/ 3618 w 651290"/>
                <a:gd name="connsiteY5" fmla="*/ 593378 h 593378"/>
                <a:gd name="connsiteX0" fmla="*/ 3618 w 651290"/>
                <a:gd name="connsiteY0" fmla="*/ 662124 h 662124"/>
                <a:gd name="connsiteX1" fmla="*/ 0 w 651290"/>
                <a:gd name="connsiteY1" fmla="*/ 311162 h 662124"/>
                <a:gd name="connsiteX2" fmla="*/ 376300 w 651290"/>
                <a:gd name="connsiteY2" fmla="*/ 0 h 662124"/>
                <a:gd name="connsiteX3" fmla="*/ 647672 w 651290"/>
                <a:gd name="connsiteY3" fmla="*/ 68746 h 662124"/>
                <a:gd name="connsiteX4" fmla="*/ 651290 w 651290"/>
                <a:gd name="connsiteY4" fmla="*/ 662124 h 662124"/>
                <a:gd name="connsiteX5" fmla="*/ 3618 w 651290"/>
                <a:gd name="connsiteY5" fmla="*/ 662124 h 662124"/>
                <a:gd name="connsiteX0" fmla="*/ 0 w 647672"/>
                <a:gd name="connsiteY0" fmla="*/ 662124 h 662124"/>
                <a:gd name="connsiteX1" fmla="*/ 123021 w 647672"/>
                <a:gd name="connsiteY1" fmla="*/ 83217 h 662124"/>
                <a:gd name="connsiteX2" fmla="*/ 372682 w 647672"/>
                <a:gd name="connsiteY2" fmla="*/ 0 h 662124"/>
                <a:gd name="connsiteX3" fmla="*/ 644054 w 647672"/>
                <a:gd name="connsiteY3" fmla="*/ 68746 h 662124"/>
                <a:gd name="connsiteX4" fmla="*/ 647672 w 647672"/>
                <a:gd name="connsiteY4" fmla="*/ 662124 h 662124"/>
                <a:gd name="connsiteX5" fmla="*/ 0 w 647672"/>
                <a:gd name="connsiteY5" fmla="*/ 662124 h 662124"/>
                <a:gd name="connsiteX0" fmla="*/ 7238 w 524651"/>
                <a:gd name="connsiteY0" fmla="*/ 669360 h 669360"/>
                <a:gd name="connsiteX1" fmla="*/ 0 w 524651"/>
                <a:gd name="connsiteY1" fmla="*/ 83217 h 669360"/>
                <a:gd name="connsiteX2" fmla="*/ 249661 w 524651"/>
                <a:gd name="connsiteY2" fmla="*/ 0 h 669360"/>
                <a:gd name="connsiteX3" fmla="*/ 521033 w 524651"/>
                <a:gd name="connsiteY3" fmla="*/ 68746 h 669360"/>
                <a:gd name="connsiteX4" fmla="*/ 524651 w 524651"/>
                <a:gd name="connsiteY4" fmla="*/ 662124 h 669360"/>
                <a:gd name="connsiteX5" fmla="*/ 7238 w 524651"/>
                <a:gd name="connsiteY5" fmla="*/ 669360 h 669360"/>
                <a:gd name="connsiteX0" fmla="*/ 438 w 528706"/>
                <a:gd name="connsiteY0" fmla="*/ 665742 h 665742"/>
                <a:gd name="connsiteX1" fmla="*/ 4055 w 528706"/>
                <a:gd name="connsiteY1" fmla="*/ 83217 h 665742"/>
                <a:gd name="connsiteX2" fmla="*/ 253716 w 528706"/>
                <a:gd name="connsiteY2" fmla="*/ 0 h 665742"/>
                <a:gd name="connsiteX3" fmla="*/ 525088 w 528706"/>
                <a:gd name="connsiteY3" fmla="*/ 68746 h 665742"/>
                <a:gd name="connsiteX4" fmla="*/ 528706 w 528706"/>
                <a:gd name="connsiteY4" fmla="*/ 662124 h 665742"/>
                <a:gd name="connsiteX5" fmla="*/ 438 w 528706"/>
                <a:gd name="connsiteY5" fmla="*/ 665742 h 665742"/>
                <a:gd name="connsiteX0" fmla="*/ 155 w 546514"/>
                <a:gd name="connsiteY0" fmla="*/ 662124 h 662124"/>
                <a:gd name="connsiteX1" fmla="*/ 21863 w 546514"/>
                <a:gd name="connsiteY1" fmla="*/ 83217 h 662124"/>
                <a:gd name="connsiteX2" fmla="*/ 271524 w 546514"/>
                <a:gd name="connsiteY2" fmla="*/ 0 h 662124"/>
                <a:gd name="connsiteX3" fmla="*/ 542896 w 546514"/>
                <a:gd name="connsiteY3" fmla="*/ 68746 h 662124"/>
                <a:gd name="connsiteX4" fmla="*/ 546514 w 546514"/>
                <a:gd name="connsiteY4" fmla="*/ 662124 h 662124"/>
                <a:gd name="connsiteX5" fmla="*/ 155 w 546514"/>
                <a:gd name="connsiteY5" fmla="*/ 662124 h 662124"/>
                <a:gd name="connsiteX0" fmla="*/ 10856 w 524651"/>
                <a:gd name="connsiteY0" fmla="*/ 658506 h 662124"/>
                <a:gd name="connsiteX1" fmla="*/ 0 w 524651"/>
                <a:gd name="connsiteY1" fmla="*/ 83217 h 662124"/>
                <a:gd name="connsiteX2" fmla="*/ 249661 w 524651"/>
                <a:gd name="connsiteY2" fmla="*/ 0 h 662124"/>
                <a:gd name="connsiteX3" fmla="*/ 521033 w 524651"/>
                <a:gd name="connsiteY3" fmla="*/ 68746 h 662124"/>
                <a:gd name="connsiteX4" fmla="*/ 524651 w 524651"/>
                <a:gd name="connsiteY4" fmla="*/ 662124 h 662124"/>
                <a:gd name="connsiteX5" fmla="*/ 10856 w 524651"/>
                <a:gd name="connsiteY5" fmla="*/ 658506 h 66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4651" h="662124">
                  <a:moveTo>
                    <a:pt x="10856" y="658506"/>
                  </a:moveTo>
                  <a:cubicBezTo>
                    <a:pt x="8443" y="463125"/>
                    <a:pt x="2413" y="278598"/>
                    <a:pt x="0" y="83217"/>
                  </a:cubicBezTo>
                  <a:lnTo>
                    <a:pt x="249661" y="0"/>
                  </a:lnTo>
                  <a:lnTo>
                    <a:pt x="521033" y="68746"/>
                  </a:lnTo>
                  <a:lnTo>
                    <a:pt x="524651" y="662124"/>
                  </a:lnTo>
                  <a:lnTo>
                    <a:pt x="10856" y="658506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8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383" name="Freeform 382">
              <a:extLst>
                <a:ext uri="{FF2B5EF4-FFF2-40B4-BE49-F238E27FC236}">
                  <a16:creationId xmlns:a16="http://schemas.microsoft.com/office/drawing/2014/main" id="{2A115C8B-7EC0-084D-A3CF-7AEF0487F301}"/>
                </a:ext>
              </a:extLst>
            </p:cNvPr>
            <p:cNvSpPr/>
            <p:nvPr/>
          </p:nvSpPr>
          <p:spPr>
            <a:xfrm>
              <a:off x="5203089" y="1921244"/>
              <a:ext cx="651290" cy="492070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1290" h="492070">
                  <a:moveTo>
                    <a:pt x="3618" y="492070"/>
                  </a:moveTo>
                  <a:lnTo>
                    <a:pt x="0" y="141108"/>
                  </a:lnTo>
                  <a:lnTo>
                    <a:pt x="423338" y="0"/>
                  </a:lnTo>
                  <a:lnTo>
                    <a:pt x="647672" y="57891"/>
                  </a:lnTo>
                  <a:lnTo>
                    <a:pt x="651290" y="492070"/>
                  </a:lnTo>
                  <a:lnTo>
                    <a:pt x="3618" y="492070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3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/>
            </a:p>
          </p:txBody>
        </p:sp>
        <p:cxnSp>
          <p:nvCxnSpPr>
            <p:cNvPr id="384" name="Straight Connector 383">
              <a:extLst>
                <a:ext uri="{FF2B5EF4-FFF2-40B4-BE49-F238E27FC236}">
                  <a16:creationId xmlns:a16="http://schemas.microsoft.com/office/drawing/2014/main" id="{16F8043F-8502-904C-9632-B3658D71B8BE}"/>
                </a:ext>
              </a:extLst>
            </p:cNvPr>
            <p:cNvCxnSpPr/>
            <p:nvPr/>
          </p:nvCxnSpPr>
          <p:spPr>
            <a:xfrm flipV="1">
              <a:off x="5270526" y="2029553"/>
              <a:ext cx="295249" cy="73468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5" name="Straight Connector 384">
              <a:extLst>
                <a:ext uri="{FF2B5EF4-FFF2-40B4-BE49-F238E27FC236}">
                  <a16:creationId xmlns:a16="http://schemas.microsoft.com/office/drawing/2014/main" id="{B4B3A6DE-2E70-F74C-8CA1-13247C912682}"/>
                </a:ext>
              </a:extLst>
            </p:cNvPr>
            <p:cNvCxnSpPr/>
            <p:nvPr/>
          </p:nvCxnSpPr>
          <p:spPr>
            <a:xfrm flipV="1">
              <a:off x="5275406" y="2261710"/>
              <a:ext cx="290369" cy="1675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6" name="Straight Connector 385">
              <a:extLst>
                <a:ext uri="{FF2B5EF4-FFF2-40B4-BE49-F238E27FC236}">
                  <a16:creationId xmlns:a16="http://schemas.microsoft.com/office/drawing/2014/main" id="{4B9DB078-BD58-F64A-B873-E1187205EB94}"/>
                </a:ext>
              </a:extLst>
            </p:cNvPr>
            <p:cNvCxnSpPr/>
            <p:nvPr/>
          </p:nvCxnSpPr>
          <p:spPr>
            <a:xfrm flipV="1">
              <a:off x="5275406" y="2151772"/>
              <a:ext cx="290369" cy="4840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7" name="Straight Connector 386">
              <a:extLst>
                <a:ext uri="{FF2B5EF4-FFF2-40B4-BE49-F238E27FC236}">
                  <a16:creationId xmlns:a16="http://schemas.microsoft.com/office/drawing/2014/main" id="{D321DD82-9D22-0B49-ADF9-8BE310E97E71}"/>
                </a:ext>
              </a:extLst>
            </p:cNvPr>
            <p:cNvCxnSpPr/>
            <p:nvPr/>
          </p:nvCxnSpPr>
          <p:spPr>
            <a:xfrm>
              <a:off x="5270094" y="2354086"/>
              <a:ext cx="295681" cy="0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8" name="Straight Connector 387">
              <a:extLst>
                <a:ext uri="{FF2B5EF4-FFF2-40B4-BE49-F238E27FC236}">
                  <a16:creationId xmlns:a16="http://schemas.microsoft.com/office/drawing/2014/main" id="{18A2FB0C-53B9-5248-AA65-9BA9B429FC4C}"/>
                </a:ext>
              </a:extLst>
            </p:cNvPr>
            <p:cNvCxnSpPr/>
            <p:nvPr/>
          </p:nvCxnSpPr>
          <p:spPr>
            <a:xfrm flipV="1">
              <a:off x="5950242" y="1866900"/>
              <a:ext cx="0" cy="465273"/>
            </a:xfrm>
            <a:prstGeom prst="line">
              <a:avLst/>
            </a:prstGeom>
            <a:ln w="44450">
              <a:solidFill>
                <a:schemeClr val="bg1"/>
              </a:solidFill>
              <a:prstDash val="sysDash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9" name="Straight Connector 388">
              <a:extLst>
                <a:ext uri="{FF2B5EF4-FFF2-40B4-BE49-F238E27FC236}">
                  <a16:creationId xmlns:a16="http://schemas.microsoft.com/office/drawing/2014/main" id="{44FBB965-69F3-F546-AE9F-4AD14078F37E}"/>
                </a:ext>
              </a:extLst>
            </p:cNvPr>
            <p:cNvCxnSpPr/>
            <p:nvPr/>
          </p:nvCxnSpPr>
          <p:spPr>
            <a:xfrm>
              <a:off x="5628589" y="1936750"/>
              <a:ext cx="0" cy="476854"/>
            </a:xfrm>
            <a:prstGeom prst="line">
              <a:avLst/>
            </a:prstGeom>
            <a:ln w="15875">
              <a:solidFill>
                <a:srgbClr val="0000A8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91" name="Group 390">
            <a:extLst>
              <a:ext uri="{FF2B5EF4-FFF2-40B4-BE49-F238E27FC236}">
                <a16:creationId xmlns:a16="http://schemas.microsoft.com/office/drawing/2014/main" id="{BDA3EF41-5873-7D4B-8A04-F8D62DFD2DB6}"/>
              </a:ext>
            </a:extLst>
          </p:cNvPr>
          <p:cNvGrpSpPr/>
          <p:nvPr/>
        </p:nvGrpSpPr>
        <p:grpSpPr>
          <a:xfrm>
            <a:off x="10771171" y="3194171"/>
            <a:ext cx="594613" cy="648336"/>
            <a:chOff x="5203089" y="1751190"/>
            <a:chExt cx="858331" cy="662414"/>
          </a:xfrm>
        </p:grpSpPr>
        <p:sp>
          <p:nvSpPr>
            <p:cNvPr id="399" name="Freeform 398">
              <a:extLst>
                <a:ext uri="{FF2B5EF4-FFF2-40B4-BE49-F238E27FC236}">
                  <a16:creationId xmlns:a16="http://schemas.microsoft.com/office/drawing/2014/main" id="{325473B9-6F55-684D-B22D-FF70325540CE}"/>
                </a:ext>
              </a:extLst>
            </p:cNvPr>
            <p:cNvSpPr/>
            <p:nvPr/>
          </p:nvSpPr>
          <p:spPr>
            <a:xfrm>
              <a:off x="5536769" y="1751190"/>
              <a:ext cx="524651" cy="662124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  <a:gd name="connsiteX0" fmla="*/ 3618 w 651290"/>
                <a:gd name="connsiteY0" fmla="*/ 593378 h 593378"/>
                <a:gd name="connsiteX1" fmla="*/ 0 w 651290"/>
                <a:gd name="connsiteY1" fmla="*/ 242416 h 593378"/>
                <a:gd name="connsiteX2" fmla="*/ 423338 w 651290"/>
                <a:gd name="connsiteY2" fmla="*/ 101308 h 593378"/>
                <a:gd name="connsiteX3" fmla="*/ 647672 w 651290"/>
                <a:gd name="connsiteY3" fmla="*/ 0 h 593378"/>
                <a:gd name="connsiteX4" fmla="*/ 651290 w 651290"/>
                <a:gd name="connsiteY4" fmla="*/ 593378 h 593378"/>
                <a:gd name="connsiteX5" fmla="*/ 3618 w 651290"/>
                <a:gd name="connsiteY5" fmla="*/ 593378 h 593378"/>
                <a:gd name="connsiteX0" fmla="*/ 3618 w 651290"/>
                <a:gd name="connsiteY0" fmla="*/ 662124 h 662124"/>
                <a:gd name="connsiteX1" fmla="*/ 0 w 651290"/>
                <a:gd name="connsiteY1" fmla="*/ 311162 h 662124"/>
                <a:gd name="connsiteX2" fmla="*/ 376300 w 651290"/>
                <a:gd name="connsiteY2" fmla="*/ 0 h 662124"/>
                <a:gd name="connsiteX3" fmla="*/ 647672 w 651290"/>
                <a:gd name="connsiteY3" fmla="*/ 68746 h 662124"/>
                <a:gd name="connsiteX4" fmla="*/ 651290 w 651290"/>
                <a:gd name="connsiteY4" fmla="*/ 662124 h 662124"/>
                <a:gd name="connsiteX5" fmla="*/ 3618 w 651290"/>
                <a:gd name="connsiteY5" fmla="*/ 662124 h 662124"/>
                <a:gd name="connsiteX0" fmla="*/ 0 w 647672"/>
                <a:gd name="connsiteY0" fmla="*/ 662124 h 662124"/>
                <a:gd name="connsiteX1" fmla="*/ 123021 w 647672"/>
                <a:gd name="connsiteY1" fmla="*/ 83217 h 662124"/>
                <a:gd name="connsiteX2" fmla="*/ 372682 w 647672"/>
                <a:gd name="connsiteY2" fmla="*/ 0 h 662124"/>
                <a:gd name="connsiteX3" fmla="*/ 644054 w 647672"/>
                <a:gd name="connsiteY3" fmla="*/ 68746 h 662124"/>
                <a:gd name="connsiteX4" fmla="*/ 647672 w 647672"/>
                <a:gd name="connsiteY4" fmla="*/ 662124 h 662124"/>
                <a:gd name="connsiteX5" fmla="*/ 0 w 647672"/>
                <a:gd name="connsiteY5" fmla="*/ 662124 h 662124"/>
                <a:gd name="connsiteX0" fmla="*/ 7238 w 524651"/>
                <a:gd name="connsiteY0" fmla="*/ 669360 h 669360"/>
                <a:gd name="connsiteX1" fmla="*/ 0 w 524651"/>
                <a:gd name="connsiteY1" fmla="*/ 83217 h 669360"/>
                <a:gd name="connsiteX2" fmla="*/ 249661 w 524651"/>
                <a:gd name="connsiteY2" fmla="*/ 0 h 669360"/>
                <a:gd name="connsiteX3" fmla="*/ 521033 w 524651"/>
                <a:gd name="connsiteY3" fmla="*/ 68746 h 669360"/>
                <a:gd name="connsiteX4" fmla="*/ 524651 w 524651"/>
                <a:gd name="connsiteY4" fmla="*/ 662124 h 669360"/>
                <a:gd name="connsiteX5" fmla="*/ 7238 w 524651"/>
                <a:gd name="connsiteY5" fmla="*/ 669360 h 669360"/>
                <a:gd name="connsiteX0" fmla="*/ 438 w 528706"/>
                <a:gd name="connsiteY0" fmla="*/ 665742 h 665742"/>
                <a:gd name="connsiteX1" fmla="*/ 4055 w 528706"/>
                <a:gd name="connsiteY1" fmla="*/ 83217 h 665742"/>
                <a:gd name="connsiteX2" fmla="*/ 253716 w 528706"/>
                <a:gd name="connsiteY2" fmla="*/ 0 h 665742"/>
                <a:gd name="connsiteX3" fmla="*/ 525088 w 528706"/>
                <a:gd name="connsiteY3" fmla="*/ 68746 h 665742"/>
                <a:gd name="connsiteX4" fmla="*/ 528706 w 528706"/>
                <a:gd name="connsiteY4" fmla="*/ 662124 h 665742"/>
                <a:gd name="connsiteX5" fmla="*/ 438 w 528706"/>
                <a:gd name="connsiteY5" fmla="*/ 665742 h 665742"/>
                <a:gd name="connsiteX0" fmla="*/ 155 w 546514"/>
                <a:gd name="connsiteY0" fmla="*/ 662124 h 662124"/>
                <a:gd name="connsiteX1" fmla="*/ 21863 w 546514"/>
                <a:gd name="connsiteY1" fmla="*/ 83217 h 662124"/>
                <a:gd name="connsiteX2" fmla="*/ 271524 w 546514"/>
                <a:gd name="connsiteY2" fmla="*/ 0 h 662124"/>
                <a:gd name="connsiteX3" fmla="*/ 542896 w 546514"/>
                <a:gd name="connsiteY3" fmla="*/ 68746 h 662124"/>
                <a:gd name="connsiteX4" fmla="*/ 546514 w 546514"/>
                <a:gd name="connsiteY4" fmla="*/ 662124 h 662124"/>
                <a:gd name="connsiteX5" fmla="*/ 155 w 546514"/>
                <a:gd name="connsiteY5" fmla="*/ 662124 h 662124"/>
                <a:gd name="connsiteX0" fmla="*/ 10856 w 524651"/>
                <a:gd name="connsiteY0" fmla="*/ 658506 h 662124"/>
                <a:gd name="connsiteX1" fmla="*/ 0 w 524651"/>
                <a:gd name="connsiteY1" fmla="*/ 83217 h 662124"/>
                <a:gd name="connsiteX2" fmla="*/ 249661 w 524651"/>
                <a:gd name="connsiteY2" fmla="*/ 0 h 662124"/>
                <a:gd name="connsiteX3" fmla="*/ 521033 w 524651"/>
                <a:gd name="connsiteY3" fmla="*/ 68746 h 662124"/>
                <a:gd name="connsiteX4" fmla="*/ 524651 w 524651"/>
                <a:gd name="connsiteY4" fmla="*/ 662124 h 662124"/>
                <a:gd name="connsiteX5" fmla="*/ 10856 w 524651"/>
                <a:gd name="connsiteY5" fmla="*/ 658506 h 66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4651" h="662124">
                  <a:moveTo>
                    <a:pt x="10856" y="658506"/>
                  </a:moveTo>
                  <a:cubicBezTo>
                    <a:pt x="8443" y="463125"/>
                    <a:pt x="2413" y="278598"/>
                    <a:pt x="0" y="83217"/>
                  </a:cubicBezTo>
                  <a:lnTo>
                    <a:pt x="249661" y="0"/>
                  </a:lnTo>
                  <a:lnTo>
                    <a:pt x="521033" y="68746"/>
                  </a:lnTo>
                  <a:lnTo>
                    <a:pt x="524651" y="662124"/>
                  </a:lnTo>
                  <a:lnTo>
                    <a:pt x="10856" y="658506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8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400" name="Freeform 399">
              <a:extLst>
                <a:ext uri="{FF2B5EF4-FFF2-40B4-BE49-F238E27FC236}">
                  <a16:creationId xmlns:a16="http://schemas.microsoft.com/office/drawing/2014/main" id="{06CE85F7-18B2-3947-975F-CEA32EE2FBA7}"/>
                </a:ext>
              </a:extLst>
            </p:cNvPr>
            <p:cNvSpPr/>
            <p:nvPr/>
          </p:nvSpPr>
          <p:spPr>
            <a:xfrm>
              <a:off x="5203089" y="1921244"/>
              <a:ext cx="651290" cy="492070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1290" h="492070">
                  <a:moveTo>
                    <a:pt x="3618" y="492070"/>
                  </a:moveTo>
                  <a:lnTo>
                    <a:pt x="0" y="141108"/>
                  </a:lnTo>
                  <a:lnTo>
                    <a:pt x="423338" y="0"/>
                  </a:lnTo>
                  <a:lnTo>
                    <a:pt x="647672" y="57891"/>
                  </a:lnTo>
                  <a:lnTo>
                    <a:pt x="651290" y="492070"/>
                  </a:lnTo>
                  <a:lnTo>
                    <a:pt x="3618" y="492070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3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/>
            </a:p>
          </p:txBody>
        </p:sp>
        <p:cxnSp>
          <p:nvCxnSpPr>
            <p:cNvPr id="401" name="Straight Connector 400">
              <a:extLst>
                <a:ext uri="{FF2B5EF4-FFF2-40B4-BE49-F238E27FC236}">
                  <a16:creationId xmlns:a16="http://schemas.microsoft.com/office/drawing/2014/main" id="{F3F3D0FA-374D-9147-8047-2B7B3AAF05DF}"/>
                </a:ext>
              </a:extLst>
            </p:cNvPr>
            <p:cNvCxnSpPr/>
            <p:nvPr/>
          </p:nvCxnSpPr>
          <p:spPr>
            <a:xfrm flipV="1">
              <a:off x="5270526" y="2029553"/>
              <a:ext cx="295249" cy="73468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2" name="Straight Connector 401">
              <a:extLst>
                <a:ext uri="{FF2B5EF4-FFF2-40B4-BE49-F238E27FC236}">
                  <a16:creationId xmlns:a16="http://schemas.microsoft.com/office/drawing/2014/main" id="{AFF00F79-7128-E243-BBD5-A97200EABABC}"/>
                </a:ext>
              </a:extLst>
            </p:cNvPr>
            <p:cNvCxnSpPr/>
            <p:nvPr/>
          </p:nvCxnSpPr>
          <p:spPr>
            <a:xfrm flipV="1">
              <a:off x="5275406" y="2261710"/>
              <a:ext cx="290369" cy="1675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3" name="Straight Connector 402">
              <a:extLst>
                <a:ext uri="{FF2B5EF4-FFF2-40B4-BE49-F238E27FC236}">
                  <a16:creationId xmlns:a16="http://schemas.microsoft.com/office/drawing/2014/main" id="{729D9C8D-B396-A049-9B7A-BE878812629D}"/>
                </a:ext>
              </a:extLst>
            </p:cNvPr>
            <p:cNvCxnSpPr/>
            <p:nvPr/>
          </p:nvCxnSpPr>
          <p:spPr>
            <a:xfrm flipV="1">
              <a:off x="5275406" y="2151772"/>
              <a:ext cx="290369" cy="4840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4" name="Straight Connector 403">
              <a:extLst>
                <a:ext uri="{FF2B5EF4-FFF2-40B4-BE49-F238E27FC236}">
                  <a16:creationId xmlns:a16="http://schemas.microsoft.com/office/drawing/2014/main" id="{4B32C41F-58E3-CC4F-9625-B6688BEB2140}"/>
                </a:ext>
              </a:extLst>
            </p:cNvPr>
            <p:cNvCxnSpPr/>
            <p:nvPr/>
          </p:nvCxnSpPr>
          <p:spPr>
            <a:xfrm>
              <a:off x="5270094" y="2354086"/>
              <a:ext cx="295681" cy="0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5" name="Straight Connector 404">
              <a:extLst>
                <a:ext uri="{FF2B5EF4-FFF2-40B4-BE49-F238E27FC236}">
                  <a16:creationId xmlns:a16="http://schemas.microsoft.com/office/drawing/2014/main" id="{58933865-B1C6-3244-A0F5-136E4C6DD92E}"/>
                </a:ext>
              </a:extLst>
            </p:cNvPr>
            <p:cNvCxnSpPr/>
            <p:nvPr/>
          </p:nvCxnSpPr>
          <p:spPr>
            <a:xfrm flipV="1">
              <a:off x="5950242" y="1866900"/>
              <a:ext cx="0" cy="465273"/>
            </a:xfrm>
            <a:prstGeom prst="line">
              <a:avLst/>
            </a:prstGeom>
            <a:ln w="44450">
              <a:solidFill>
                <a:schemeClr val="bg1"/>
              </a:solidFill>
              <a:prstDash val="sysDash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6" name="Straight Connector 405">
              <a:extLst>
                <a:ext uri="{FF2B5EF4-FFF2-40B4-BE49-F238E27FC236}">
                  <a16:creationId xmlns:a16="http://schemas.microsoft.com/office/drawing/2014/main" id="{76C939A7-C3F0-5A45-B81D-4E775CF1C92C}"/>
                </a:ext>
              </a:extLst>
            </p:cNvPr>
            <p:cNvCxnSpPr/>
            <p:nvPr/>
          </p:nvCxnSpPr>
          <p:spPr>
            <a:xfrm>
              <a:off x="5628589" y="1936750"/>
              <a:ext cx="0" cy="476854"/>
            </a:xfrm>
            <a:prstGeom prst="line">
              <a:avLst/>
            </a:prstGeom>
            <a:ln w="15875">
              <a:solidFill>
                <a:srgbClr val="0000A8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562" name="Freeform 561">
            <a:extLst>
              <a:ext uri="{FF2B5EF4-FFF2-40B4-BE49-F238E27FC236}">
                <a16:creationId xmlns:a16="http://schemas.microsoft.com/office/drawing/2014/main" id="{BE088278-C41B-3E4A-87CE-FD65749FA13D}"/>
              </a:ext>
            </a:extLst>
          </p:cNvPr>
          <p:cNvSpPr/>
          <p:nvPr/>
        </p:nvSpPr>
        <p:spPr>
          <a:xfrm>
            <a:off x="9540813" y="1782042"/>
            <a:ext cx="1497864" cy="1386455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60355 w 1494463"/>
              <a:gd name="connsiteY0" fmla="*/ 534641 h 1775651"/>
              <a:gd name="connsiteX1" fmla="*/ 3 w 1494463"/>
              <a:gd name="connsiteY1" fmla="*/ 940200 h 1775651"/>
              <a:gd name="connsiteX2" fmla="*/ 367657 w 1494463"/>
              <a:gd name="connsiteY2" fmla="*/ 1508306 h 1775651"/>
              <a:gd name="connsiteX3" fmla="*/ 1186523 w 1494463"/>
              <a:gd name="connsiteY3" fmla="*/ 1775650 h 1775651"/>
              <a:gd name="connsiteX4" fmla="*/ 1467465 w 1494463"/>
              <a:gd name="connsiteY4" fmla="*/ 1510813 h 1775651"/>
              <a:gd name="connsiteX5" fmla="*/ 1468513 w 1494463"/>
              <a:gd name="connsiteY5" fmla="*/ 672856 h 1775651"/>
              <a:gd name="connsiteX6" fmla="*/ 1336927 w 1494463"/>
              <a:gd name="connsiteY6" fmla="*/ 154877 h 1775651"/>
              <a:gd name="connsiteX7" fmla="*/ 839087 w 1494463"/>
              <a:gd name="connsiteY7" fmla="*/ 21205 h 1775651"/>
              <a:gd name="connsiteX8" fmla="*/ 360355 w 1494463"/>
              <a:gd name="connsiteY8" fmla="*/ 534641 h 1775651"/>
              <a:gd name="connsiteX0" fmla="*/ 360355 w 1491064"/>
              <a:gd name="connsiteY0" fmla="*/ 552327 h 1793337"/>
              <a:gd name="connsiteX1" fmla="*/ 3 w 1491064"/>
              <a:gd name="connsiteY1" fmla="*/ 957886 h 1793337"/>
              <a:gd name="connsiteX2" fmla="*/ 367657 w 1491064"/>
              <a:gd name="connsiteY2" fmla="*/ 1525992 h 1793337"/>
              <a:gd name="connsiteX3" fmla="*/ 1186523 w 1491064"/>
              <a:gd name="connsiteY3" fmla="*/ 1793336 h 1793337"/>
              <a:gd name="connsiteX4" fmla="*/ 1467465 w 1491064"/>
              <a:gd name="connsiteY4" fmla="*/ 1528499 h 1793337"/>
              <a:gd name="connsiteX5" fmla="*/ 1468513 w 1491064"/>
              <a:gd name="connsiteY5" fmla="*/ 690542 h 1793337"/>
              <a:gd name="connsiteX6" fmla="*/ 1407977 w 1491064"/>
              <a:gd name="connsiteY6" fmla="*/ 109278 h 1793337"/>
              <a:gd name="connsiteX7" fmla="*/ 839087 w 1491064"/>
              <a:gd name="connsiteY7" fmla="*/ 38891 h 1793337"/>
              <a:gd name="connsiteX8" fmla="*/ 360355 w 1491064"/>
              <a:gd name="connsiteY8" fmla="*/ 552327 h 1793337"/>
              <a:gd name="connsiteX0" fmla="*/ 360355 w 1502818"/>
              <a:gd name="connsiteY0" fmla="*/ 552327 h 1612281"/>
              <a:gd name="connsiteX1" fmla="*/ 3 w 1502818"/>
              <a:gd name="connsiteY1" fmla="*/ 957886 h 1612281"/>
              <a:gd name="connsiteX2" fmla="*/ 367657 w 1502818"/>
              <a:gd name="connsiteY2" fmla="*/ 1525992 h 1612281"/>
              <a:gd name="connsiteX3" fmla="*/ 1026659 w 1502818"/>
              <a:gd name="connsiteY3" fmla="*/ 1582385 h 1612281"/>
              <a:gd name="connsiteX4" fmla="*/ 1467465 w 1502818"/>
              <a:gd name="connsiteY4" fmla="*/ 1528499 h 1612281"/>
              <a:gd name="connsiteX5" fmla="*/ 1468513 w 1502818"/>
              <a:gd name="connsiteY5" fmla="*/ 690542 h 1612281"/>
              <a:gd name="connsiteX6" fmla="*/ 1407977 w 1502818"/>
              <a:gd name="connsiteY6" fmla="*/ 109278 h 1612281"/>
              <a:gd name="connsiteX7" fmla="*/ 839087 w 1502818"/>
              <a:gd name="connsiteY7" fmla="*/ 38891 h 1612281"/>
              <a:gd name="connsiteX8" fmla="*/ 360355 w 1502818"/>
              <a:gd name="connsiteY8" fmla="*/ 552327 h 1612281"/>
              <a:gd name="connsiteX0" fmla="*/ 360384 w 1502847"/>
              <a:gd name="connsiteY0" fmla="*/ 552327 h 1803602"/>
              <a:gd name="connsiteX1" fmla="*/ 32 w 1502847"/>
              <a:gd name="connsiteY1" fmla="*/ 957886 h 1803602"/>
              <a:gd name="connsiteX2" fmla="*/ 385448 w 1502847"/>
              <a:gd name="connsiteY2" fmla="*/ 1779134 h 1803602"/>
              <a:gd name="connsiteX3" fmla="*/ 1026688 w 1502847"/>
              <a:gd name="connsiteY3" fmla="*/ 1582385 h 1803602"/>
              <a:gd name="connsiteX4" fmla="*/ 1467494 w 1502847"/>
              <a:gd name="connsiteY4" fmla="*/ 1528499 h 1803602"/>
              <a:gd name="connsiteX5" fmla="*/ 1468542 w 1502847"/>
              <a:gd name="connsiteY5" fmla="*/ 690542 h 1803602"/>
              <a:gd name="connsiteX6" fmla="*/ 1408006 w 1502847"/>
              <a:gd name="connsiteY6" fmla="*/ 109278 h 1803602"/>
              <a:gd name="connsiteX7" fmla="*/ 839116 w 1502847"/>
              <a:gd name="connsiteY7" fmla="*/ 38891 h 1803602"/>
              <a:gd name="connsiteX8" fmla="*/ 360384 w 1502847"/>
              <a:gd name="connsiteY8" fmla="*/ 552327 h 1803602"/>
              <a:gd name="connsiteX0" fmla="*/ 360384 w 1502847"/>
              <a:gd name="connsiteY0" fmla="*/ 552327 h 1826319"/>
              <a:gd name="connsiteX1" fmla="*/ 32 w 1502847"/>
              <a:gd name="connsiteY1" fmla="*/ 957886 h 1826319"/>
              <a:gd name="connsiteX2" fmla="*/ 385448 w 1502847"/>
              <a:gd name="connsiteY2" fmla="*/ 1779134 h 1826319"/>
              <a:gd name="connsiteX3" fmla="*/ 1026688 w 1502847"/>
              <a:gd name="connsiteY3" fmla="*/ 1582385 h 1826319"/>
              <a:gd name="connsiteX4" fmla="*/ 1467494 w 1502847"/>
              <a:gd name="connsiteY4" fmla="*/ 1528499 h 1826319"/>
              <a:gd name="connsiteX5" fmla="*/ 1468542 w 1502847"/>
              <a:gd name="connsiteY5" fmla="*/ 690542 h 1826319"/>
              <a:gd name="connsiteX6" fmla="*/ 1408006 w 1502847"/>
              <a:gd name="connsiteY6" fmla="*/ 109278 h 1826319"/>
              <a:gd name="connsiteX7" fmla="*/ 839116 w 1502847"/>
              <a:gd name="connsiteY7" fmla="*/ 38891 h 1826319"/>
              <a:gd name="connsiteX8" fmla="*/ 360384 w 1502847"/>
              <a:gd name="connsiteY8" fmla="*/ 552327 h 1826319"/>
              <a:gd name="connsiteX0" fmla="*/ 289852 w 1503366"/>
              <a:gd name="connsiteY0" fmla="*/ 461730 h 1820101"/>
              <a:gd name="connsiteX1" fmla="*/ 551 w 1503366"/>
              <a:gd name="connsiteY1" fmla="*/ 951668 h 1820101"/>
              <a:gd name="connsiteX2" fmla="*/ 385967 w 1503366"/>
              <a:gd name="connsiteY2" fmla="*/ 1772916 h 1820101"/>
              <a:gd name="connsiteX3" fmla="*/ 1027207 w 1503366"/>
              <a:gd name="connsiteY3" fmla="*/ 1576167 h 1820101"/>
              <a:gd name="connsiteX4" fmla="*/ 1468013 w 1503366"/>
              <a:gd name="connsiteY4" fmla="*/ 1522281 h 1820101"/>
              <a:gd name="connsiteX5" fmla="*/ 1469061 w 1503366"/>
              <a:gd name="connsiteY5" fmla="*/ 684324 h 1820101"/>
              <a:gd name="connsiteX6" fmla="*/ 1408525 w 1503366"/>
              <a:gd name="connsiteY6" fmla="*/ 103060 h 1820101"/>
              <a:gd name="connsiteX7" fmla="*/ 839635 w 1503366"/>
              <a:gd name="connsiteY7" fmla="*/ 32673 h 1820101"/>
              <a:gd name="connsiteX8" fmla="*/ 289852 w 1503366"/>
              <a:gd name="connsiteY8" fmla="*/ 461730 h 1820101"/>
              <a:gd name="connsiteX0" fmla="*/ 293376 w 1506890"/>
              <a:gd name="connsiteY0" fmla="*/ 461730 h 1820101"/>
              <a:gd name="connsiteX1" fmla="*/ 4075 w 1506890"/>
              <a:gd name="connsiteY1" fmla="*/ 951668 h 1820101"/>
              <a:gd name="connsiteX2" fmla="*/ 389491 w 1506890"/>
              <a:gd name="connsiteY2" fmla="*/ 1772916 h 1820101"/>
              <a:gd name="connsiteX3" fmla="*/ 1030731 w 1506890"/>
              <a:gd name="connsiteY3" fmla="*/ 1576167 h 1820101"/>
              <a:gd name="connsiteX4" fmla="*/ 1471537 w 1506890"/>
              <a:gd name="connsiteY4" fmla="*/ 1522281 h 1820101"/>
              <a:gd name="connsiteX5" fmla="*/ 1472585 w 1506890"/>
              <a:gd name="connsiteY5" fmla="*/ 684324 h 1820101"/>
              <a:gd name="connsiteX6" fmla="*/ 1412049 w 1506890"/>
              <a:gd name="connsiteY6" fmla="*/ 103060 h 1820101"/>
              <a:gd name="connsiteX7" fmla="*/ 843159 w 1506890"/>
              <a:gd name="connsiteY7" fmla="*/ 32673 h 1820101"/>
              <a:gd name="connsiteX8" fmla="*/ 293376 w 1506890"/>
              <a:gd name="connsiteY8" fmla="*/ 461730 h 1820101"/>
              <a:gd name="connsiteX0" fmla="*/ 203955 w 1545103"/>
              <a:gd name="connsiteY0" fmla="*/ 206126 h 1802639"/>
              <a:gd name="connsiteX1" fmla="*/ 42288 w 1545103"/>
              <a:gd name="connsiteY1" fmla="*/ 934206 h 1802639"/>
              <a:gd name="connsiteX2" fmla="*/ 427704 w 1545103"/>
              <a:gd name="connsiteY2" fmla="*/ 1755454 h 1802639"/>
              <a:gd name="connsiteX3" fmla="*/ 1068944 w 1545103"/>
              <a:gd name="connsiteY3" fmla="*/ 1558705 h 1802639"/>
              <a:gd name="connsiteX4" fmla="*/ 1509750 w 1545103"/>
              <a:gd name="connsiteY4" fmla="*/ 1504819 h 1802639"/>
              <a:gd name="connsiteX5" fmla="*/ 1510798 w 1545103"/>
              <a:gd name="connsiteY5" fmla="*/ 666862 h 1802639"/>
              <a:gd name="connsiteX6" fmla="*/ 1450262 w 1545103"/>
              <a:gd name="connsiteY6" fmla="*/ 85598 h 1802639"/>
              <a:gd name="connsiteX7" fmla="*/ 881372 w 1545103"/>
              <a:gd name="connsiteY7" fmla="*/ 15211 h 1802639"/>
              <a:gd name="connsiteX8" fmla="*/ 203955 w 1545103"/>
              <a:gd name="connsiteY8" fmla="*/ 206126 h 1802639"/>
              <a:gd name="connsiteX0" fmla="*/ 147252 w 1634267"/>
              <a:gd name="connsiteY0" fmla="*/ 113266 h 1796376"/>
              <a:gd name="connsiteX1" fmla="*/ 131452 w 1634267"/>
              <a:gd name="connsiteY1" fmla="*/ 927943 h 1796376"/>
              <a:gd name="connsiteX2" fmla="*/ 516868 w 1634267"/>
              <a:gd name="connsiteY2" fmla="*/ 1749191 h 1796376"/>
              <a:gd name="connsiteX3" fmla="*/ 1158108 w 1634267"/>
              <a:gd name="connsiteY3" fmla="*/ 1552442 h 1796376"/>
              <a:gd name="connsiteX4" fmla="*/ 1598914 w 1634267"/>
              <a:gd name="connsiteY4" fmla="*/ 1498556 h 1796376"/>
              <a:gd name="connsiteX5" fmla="*/ 1599962 w 1634267"/>
              <a:gd name="connsiteY5" fmla="*/ 660599 h 1796376"/>
              <a:gd name="connsiteX6" fmla="*/ 1539426 w 1634267"/>
              <a:gd name="connsiteY6" fmla="*/ 79335 h 1796376"/>
              <a:gd name="connsiteX7" fmla="*/ 970536 w 1634267"/>
              <a:gd name="connsiteY7" fmla="*/ 8948 h 1796376"/>
              <a:gd name="connsiteX8" fmla="*/ 147252 w 1634267"/>
              <a:gd name="connsiteY8" fmla="*/ 113266 h 1796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34267" h="1796376">
                <a:moveTo>
                  <a:pt x="147252" y="113266"/>
                </a:moveTo>
                <a:cubicBezTo>
                  <a:pt x="-139307" y="245497"/>
                  <a:pt x="69849" y="655289"/>
                  <a:pt x="131452" y="927943"/>
                </a:cubicBezTo>
                <a:cubicBezTo>
                  <a:pt x="193055" y="1200597"/>
                  <a:pt x="345759" y="1645108"/>
                  <a:pt x="516868" y="1749191"/>
                </a:cubicBezTo>
                <a:cubicBezTo>
                  <a:pt x="687977" y="1853274"/>
                  <a:pt x="1013294" y="1784070"/>
                  <a:pt x="1158108" y="1552442"/>
                </a:cubicBezTo>
                <a:cubicBezTo>
                  <a:pt x="1302922" y="1320814"/>
                  <a:pt x="1525272" y="1647197"/>
                  <a:pt x="1598914" y="1498556"/>
                </a:cubicBezTo>
                <a:cubicBezTo>
                  <a:pt x="1672556" y="1349916"/>
                  <a:pt x="1609877" y="897136"/>
                  <a:pt x="1599962" y="660599"/>
                </a:cubicBezTo>
                <a:cubicBezTo>
                  <a:pt x="1590047" y="424062"/>
                  <a:pt x="1578419" y="187943"/>
                  <a:pt x="1539426" y="79335"/>
                </a:cubicBezTo>
                <a:cubicBezTo>
                  <a:pt x="1500433" y="-29273"/>
                  <a:pt x="1202565" y="3293"/>
                  <a:pt x="970536" y="8948"/>
                </a:cubicBezTo>
                <a:cubicBezTo>
                  <a:pt x="738507" y="14603"/>
                  <a:pt x="433811" y="-18965"/>
                  <a:pt x="147252" y="113266"/>
                </a:cubicBezTo>
                <a:close/>
              </a:path>
            </a:pathLst>
          </a:custGeom>
          <a:gradFill flip="none" rotWithShape="1">
            <a:gsLst>
              <a:gs pos="0">
                <a:srgbClr val="9CDFF9"/>
              </a:gs>
              <a:gs pos="100000">
                <a:schemeClr val="bg1"/>
              </a:gs>
              <a:gs pos="57000">
                <a:schemeClr val="accent5">
                  <a:lumMod val="20000"/>
                  <a:lumOff val="80000"/>
                </a:schemeClr>
              </a:gs>
            </a:gsLst>
            <a:lin ang="0" scaled="1"/>
            <a:tileRect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573" name="TextBox 572">
            <a:extLst>
              <a:ext uri="{FF2B5EF4-FFF2-40B4-BE49-F238E27FC236}">
                <a16:creationId xmlns:a16="http://schemas.microsoft.com/office/drawing/2014/main" id="{59DB778E-F23D-6C41-8A2D-8F08BD46CBCB}"/>
              </a:ext>
            </a:extLst>
          </p:cNvPr>
          <p:cNvSpPr txBox="1"/>
          <p:nvPr/>
        </p:nvSpPr>
        <p:spPr>
          <a:xfrm>
            <a:off x="9427201" y="1851195"/>
            <a:ext cx="1725088" cy="2862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90000"/>
              </a:lnSpc>
            </a:pPr>
            <a:r>
              <a:rPr lang="en-US" sz="1400" dirty="0"/>
              <a:t>national or global ISP</a:t>
            </a:r>
          </a:p>
        </p:txBody>
      </p:sp>
      <p:sp>
        <p:nvSpPr>
          <p:cNvPr id="655" name="Rectangle 654">
            <a:extLst>
              <a:ext uri="{FF2B5EF4-FFF2-40B4-BE49-F238E27FC236}">
                <a16:creationId xmlns:a16="http://schemas.microsoft.com/office/drawing/2014/main" id="{2DCB9395-41DC-D844-A0B1-59B5BDD3151F}"/>
              </a:ext>
            </a:extLst>
          </p:cNvPr>
          <p:cNvSpPr/>
          <p:nvPr/>
        </p:nvSpPr>
        <p:spPr>
          <a:xfrm>
            <a:off x="9279068" y="3677908"/>
            <a:ext cx="305749" cy="197847"/>
          </a:xfrm>
          <a:prstGeom prst="rect">
            <a:avLst/>
          </a:prstGeom>
          <a:solidFill>
            <a:srgbClr val="9CDFF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53" name="TextBox 652">
            <a:extLst>
              <a:ext uri="{FF2B5EF4-FFF2-40B4-BE49-F238E27FC236}">
                <a16:creationId xmlns:a16="http://schemas.microsoft.com/office/drawing/2014/main" id="{C34CA97E-4007-3540-925A-3C739C254049}"/>
              </a:ext>
            </a:extLst>
          </p:cNvPr>
          <p:cNvSpPr txBox="1"/>
          <p:nvPr/>
        </p:nvSpPr>
        <p:spPr>
          <a:xfrm>
            <a:off x="8766162" y="3447919"/>
            <a:ext cx="1040639" cy="4801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90000"/>
              </a:lnSpc>
            </a:pPr>
            <a:r>
              <a:rPr lang="en-US" sz="1400" dirty="0"/>
              <a:t>local or regional ISP</a:t>
            </a:r>
          </a:p>
        </p:txBody>
      </p:sp>
      <p:sp>
        <p:nvSpPr>
          <p:cNvPr id="657" name="TextBox 656">
            <a:extLst>
              <a:ext uri="{FF2B5EF4-FFF2-40B4-BE49-F238E27FC236}">
                <a16:creationId xmlns:a16="http://schemas.microsoft.com/office/drawing/2014/main" id="{7DCF99E9-1DFC-0241-B2E7-471998268663}"/>
              </a:ext>
            </a:extLst>
          </p:cNvPr>
          <p:cNvSpPr txBox="1"/>
          <p:nvPr/>
        </p:nvSpPr>
        <p:spPr>
          <a:xfrm>
            <a:off x="10917767" y="4677937"/>
            <a:ext cx="813043" cy="3831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90000"/>
              </a:lnSpc>
            </a:pPr>
            <a:r>
              <a:rPr lang="en-US" sz="1050" dirty="0"/>
              <a:t>datacenter </a:t>
            </a:r>
          </a:p>
          <a:p>
            <a:pPr>
              <a:lnSpc>
                <a:spcPct val="90000"/>
              </a:lnSpc>
            </a:pPr>
            <a:r>
              <a:rPr lang="en-US" sz="1050" dirty="0"/>
              <a:t>network</a:t>
            </a:r>
          </a:p>
        </p:txBody>
      </p:sp>
      <p:sp>
        <p:nvSpPr>
          <p:cNvPr id="658" name="TextBox 657">
            <a:extLst>
              <a:ext uri="{FF2B5EF4-FFF2-40B4-BE49-F238E27FC236}">
                <a16:creationId xmlns:a16="http://schemas.microsoft.com/office/drawing/2014/main" id="{173BD163-3F4D-944E-B86B-3275B779D5A8}"/>
              </a:ext>
            </a:extLst>
          </p:cNvPr>
          <p:cNvSpPr txBox="1"/>
          <p:nvPr/>
        </p:nvSpPr>
        <p:spPr>
          <a:xfrm>
            <a:off x="10063018" y="4228248"/>
            <a:ext cx="843051" cy="6740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90000"/>
              </a:lnSpc>
            </a:pPr>
            <a:r>
              <a:rPr lang="en-US" sz="1400" dirty="0"/>
              <a:t>content </a:t>
            </a:r>
          </a:p>
          <a:p>
            <a:pPr>
              <a:lnSpc>
                <a:spcPct val="90000"/>
              </a:lnSpc>
            </a:pPr>
            <a:r>
              <a:rPr lang="en-US" sz="1400" dirty="0"/>
              <a:t>provider </a:t>
            </a:r>
          </a:p>
          <a:p>
            <a:pPr>
              <a:lnSpc>
                <a:spcPct val="90000"/>
              </a:lnSpc>
            </a:pPr>
            <a:r>
              <a:rPr lang="en-US" sz="1400" dirty="0"/>
              <a:t>network</a:t>
            </a:r>
            <a:endParaRPr lang="en-US" sz="1000" dirty="0"/>
          </a:p>
        </p:txBody>
      </p:sp>
      <p:cxnSp>
        <p:nvCxnSpPr>
          <p:cNvPr id="830" name="Straight Connector 829">
            <a:extLst>
              <a:ext uri="{FF2B5EF4-FFF2-40B4-BE49-F238E27FC236}">
                <a16:creationId xmlns:a16="http://schemas.microsoft.com/office/drawing/2014/main" id="{B163CA8C-EB1E-A14C-9A66-BC297C1207E6}"/>
              </a:ext>
            </a:extLst>
          </p:cNvPr>
          <p:cNvCxnSpPr>
            <a:cxnSpLocks/>
          </p:cNvCxnSpPr>
          <p:nvPr/>
        </p:nvCxnSpPr>
        <p:spPr>
          <a:xfrm flipH="1" flipV="1">
            <a:off x="10559920" y="3580125"/>
            <a:ext cx="412964" cy="6371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7" name="Straight Connector 826">
            <a:extLst>
              <a:ext uri="{FF2B5EF4-FFF2-40B4-BE49-F238E27FC236}">
                <a16:creationId xmlns:a16="http://schemas.microsoft.com/office/drawing/2014/main" id="{5423E50E-9196-7E41-B2E3-7EFFBB807850}"/>
              </a:ext>
            </a:extLst>
          </p:cNvPr>
          <p:cNvCxnSpPr>
            <a:cxnSpLocks/>
          </p:cNvCxnSpPr>
          <p:nvPr/>
        </p:nvCxnSpPr>
        <p:spPr>
          <a:xfrm flipH="1" flipV="1">
            <a:off x="10660835" y="3640684"/>
            <a:ext cx="345866" cy="73897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5" name="Straight Connector 824">
            <a:extLst>
              <a:ext uri="{FF2B5EF4-FFF2-40B4-BE49-F238E27FC236}">
                <a16:creationId xmlns:a16="http://schemas.microsoft.com/office/drawing/2014/main" id="{D736E0FF-D607-3B4C-A87A-D415301D67BE}"/>
              </a:ext>
            </a:extLst>
          </p:cNvPr>
          <p:cNvCxnSpPr>
            <a:cxnSpLocks/>
          </p:cNvCxnSpPr>
          <p:nvPr/>
        </p:nvCxnSpPr>
        <p:spPr>
          <a:xfrm flipV="1">
            <a:off x="10636897" y="3633421"/>
            <a:ext cx="335987" cy="39534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3" name="Straight Connector 822">
            <a:extLst>
              <a:ext uri="{FF2B5EF4-FFF2-40B4-BE49-F238E27FC236}">
                <a16:creationId xmlns:a16="http://schemas.microsoft.com/office/drawing/2014/main" id="{412118DA-F614-8A42-80A7-8D427CB9D063}"/>
              </a:ext>
            </a:extLst>
          </p:cNvPr>
          <p:cNvCxnSpPr>
            <a:cxnSpLocks/>
          </p:cNvCxnSpPr>
          <p:nvPr/>
        </p:nvCxnSpPr>
        <p:spPr>
          <a:xfrm flipH="1" flipV="1">
            <a:off x="10570774" y="3594896"/>
            <a:ext cx="1" cy="48574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9" name="Straight Connector 818">
            <a:extLst>
              <a:ext uri="{FF2B5EF4-FFF2-40B4-BE49-F238E27FC236}">
                <a16:creationId xmlns:a16="http://schemas.microsoft.com/office/drawing/2014/main" id="{1F000A1C-019C-AC40-8B26-99394BC90A3F}"/>
              </a:ext>
            </a:extLst>
          </p:cNvPr>
          <p:cNvCxnSpPr>
            <a:cxnSpLocks/>
          </p:cNvCxnSpPr>
          <p:nvPr/>
        </p:nvCxnSpPr>
        <p:spPr>
          <a:xfrm flipH="1" flipV="1">
            <a:off x="10550620" y="4071642"/>
            <a:ext cx="508543" cy="34864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8" name="Straight Connector 817">
            <a:extLst>
              <a:ext uri="{FF2B5EF4-FFF2-40B4-BE49-F238E27FC236}">
                <a16:creationId xmlns:a16="http://schemas.microsoft.com/office/drawing/2014/main" id="{E581177E-ADBB-324A-BE56-FFA64730F33D}"/>
              </a:ext>
            </a:extLst>
          </p:cNvPr>
          <p:cNvCxnSpPr>
            <a:cxnSpLocks/>
          </p:cNvCxnSpPr>
          <p:nvPr/>
        </p:nvCxnSpPr>
        <p:spPr>
          <a:xfrm flipH="1">
            <a:off x="9895195" y="4087742"/>
            <a:ext cx="65542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6" name="Straight Connector 815">
            <a:extLst>
              <a:ext uri="{FF2B5EF4-FFF2-40B4-BE49-F238E27FC236}">
                <a16:creationId xmlns:a16="http://schemas.microsoft.com/office/drawing/2014/main" id="{D0BFF2F4-0B07-CF45-A69B-7B91FA12DE36}"/>
              </a:ext>
            </a:extLst>
          </p:cNvPr>
          <p:cNvCxnSpPr>
            <a:cxnSpLocks/>
          </p:cNvCxnSpPr>
          <p:nvPr/>
        </p:nvCxnSpPr>
        <p:spPr>
          <a:xfrm flipH="1">
            <a:off x="9219616" y="4087742"/>
            <a:ext cx="65542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3" name="Straight Connector 812">
            <a:extLst>
              <a:ext uri="{FF2B5EF4-FFF2-40B4-BE49-F238E27FC236}">
                <a16:creationId xmlns:a16="http://schemas.microsoft.com/office/drawing/2014/main" id="{E3568D00-797E-F542-B47B-DC40257A1AF2}"/>
              </a:ext>
            </a:extLst>
          </p:cNvPr>
          <p:cNvCxnSpPr>
            <a:cxnSpLocks/>
          </p:cNvCxnSpPr>
          <p:nvPr/>
        </p:nvCxnSpPr>
        <p:spPr>
          <a:xfrm flipH="1">
            <a:off x="9276868" y="3507672"/>
            <a:ext cx="382424" cy="51705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1" name="Straight Connector 810">
            <a:extLst>
              <a:ext uri="{FF2B5EF4-FFF2-40B4-BE49-F238E27FC236}">
                <a16:creationId xmlns:a16="http://schemas.microsoft.com/office/drawing/2014/main" id="{B5D2DFB3-E4DE-3C49-8F72-DC09F553A5F3}"/>
              </a:ext>
            </a:extLst>
          </p:cNvPr>
          <p:cNvCxnSpPr>
            <a:cxnSpLocks/>
          </p:cNvCxnSpPr>
          <p:nvPr/>
        </p:nvCxnSpPr>
        <p:spPr>
          <a:xfrm>
            <a:off x="9733069" y="3507672"/>
            <a:ext cx="0" cy="54029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8" name="Straight Connector 807">
            <a:extLst>
              <a:ext uri="{FF2B5EF4-FFF2-40B4-BE49-F238E27FC236}">
                <a16:creationId xmlns:a16="http://schemas.microsoft.com/office/drawing/2014/main" id="{F9A85AAA-3DAA-6946-B559-D97F731B61D5}"/>
              </a:ext>
            </a:extLst>
          </p:cNvPr>
          <p:cNvCxnSpPr/>
          <p:nvPr/>
        </p:nvCxnSpPr>
        <p:spPr>
          <a:xfrm>
            <a:off x="10137668" y="2754692"/>
            <a:ext cx="488174" cy="83933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3" name="Straight Connector 562">
            <a:extLst>
              <a:ext uri="{FF2B5EF4-FFF2-40B4-BE49-F238E27FC236}">
                <a16:creationId xmlns:a16="http://schemas.microsoft.com/office/drawing/2014/main" id="{12CE73BA-DDE8-5741-9E5E-64CA353BA98C}"/>
              </a:ext>
            </a:extLst>
          </p:cNvPr>
          <p:cNvCxnSpPr>
            <a:cxnSpLocks/>
          </p:cNvCxnSpPr>
          <p:nvPr/>
        </p:nvCxnSpPr>
        <p:spPr>
          <a:xfrm flipH="1">
            <a:off x="9798719" y="2695013"/>
            <a:ext cx="380432" cy="694807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4" name="Straight Connector 563">
            <a:extLst>
              <a:ext uri="{FF2B5EF4-FFF2-40B4-BE49-F238E27FC236}">
                <a16:creationId xmlns:a16="http://schemas.microsoft.com/office/drawing/2014/main" id="{CE6E1140-BC2F-9947-9B51-91DC5079ABB1}"/>
              </a:ext>
            </a:extLst>
          </p:cNvPr>
          <p:cNvCxnSpPr/>
          <p:nvPr/>
        </p:nvCxnSpPr>
        <p:spPr>
          <a:xfrm flipH="1">
            <a:off x="10100635" y="2169432"/>
            <a:ext cx="761467" cy="577355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5" name="Straight Connector 564">
            <a:extLst>
              <a:ext uri="{FF2B5EF4-FFF2-40B4-BE49-F238E27FC236}">
                <a16:creationId xmlns:a16="http://schemas.microsoft.com/office/drawing/2014/main" id="{9EF5B4FA-3960-F54C-936B-C64147078447}"/>
              </a:ext>
            </a:extLst>
          </p:cNvPr>
          <p:cNvCxnSpPr/>
          <p:nvPr/>
        </p:nvCxnSpPr>
        <p:spPr>
          <a:xfrm flipH="1">
            <a:off x="10100635" y="2268313"/>
            <a:ext cx="3970" cy="518461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6" name="Straight Connector 565">
            <a:extLst>
              <a:ext uri="{FF2B5EF4-FFF2-40B4-BE49-F238E27FC236}">
                <a16:creationId xmlns:a16="http://schemas.microsoft.com/office/drawing/2014/main" id="{691B45AC-C5E3-D24E-9C63-05D00B08C71D}"/>
              </a:ext>
            </a:extLst>
          </p:cNvPr>
          <p:cNvCxnSpPr/>
          <p:nvPr/>
        </p:nvCxnSpPr>
        <p:spPr>
          <a:xfrm flipH="1">
            <a:off x="10672135" y="2200506"/>
            <a:ext cx="149360" cy="518461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7" name="Straight Connector 566">
            <a:extLst>
              <a:ext uri="{FF2B5EF4-FFF2-40B4-BE49-F238E27FC236}">
                <a16:creationId xmlns:a16="http://schemas.microsoft.com/office/drawing/2014/main" id="{59EB46BB-F3EA-4248-B631-AC80BEB74EF0}"/>
              </a:ext>
            </a:extLst>
          </p:cNvPr>
          <p:cNvCxnSpPr/>
          <p:nvPr/>
        </p:nvCxnSpPr>
        <p:spPr>
          <a:xfrm flipH="1">
            <a:off x="10142166" y="2718967"/>
            <a:ext cx="574283" cy="27820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8" name="Straight Connector 567">
            <a:extLst>
              <a:ext uri="{FF2B5EF4-FFF2-40B4-BE49-F238E27FC236}">
                <a16:creationId xmlns:a16="http://schemas.microsoft.com/office/drawing/2014/main" id="{C562C7DD-3FD1-0E4C-B308-744C6C87FC79}"/>
              </a:ext>
            </a:extLst>
          </p:cNvPr>
          <p:cNvCxnSpPr/>
          <p:nvPr/>
        </p:nvCxnSpPr>
        <p:spPr>
          <a:xfrm flipH="1">
            <a:off x="10069542" y="2169432"/>
            <a:ext cx="788589" cy="98881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9" name="Straight Connector 568">
            <a:extLst>
              <a:ext uri="{FF2B5EF4-FFF2-40B4-BE49-F238E27FC236}">
                <a16:creationId xmlns:a16="http://schemas.microsoft.com/office/drawing/2014/main" id="{6793D61B-AD50-A246-A5C0-38DF48C17738}"/>
              </a:ext>
            </a:extLst>
          </p:cNvPr>
          <p:cNvCxnSpPr/>
          <p:nvPr/>
        </p:nvCxnSpPr>
        <p:spPr>
          <a:xfrm flipH="1">
            <a:off x="10862103" y="2127325"/>
            <a:ext cx="279002" cy="42107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70" name="Straight Connector 569">
            <a:extLst>
              <a:ext uri="{FF2B5EF4-FFF2-40B4-BE49-F238E27FC236}">
                <a16:creationId xmlns:a16="http://schemas.microsoft.com/office/drawing/2014/main" id="{EDD09B84-3AA8-0948-AB6C-1D5CBFFC5293}"/>
              </a:ext>
            </a:extLst>
          </p:cNvPr>
          <p:cNvCxnSpPr/>
          <p:nvPr/>
        </p:nvCxnSpPr>
        <p:spPr>
          <a:xfrm flipH="1" flipV="1">
            <a:off x="10681994" y="2718967"/>
            <a:ext cx="353541" cy="67807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74" name="Straight Connector 573">
            <a:extLst>
              <a:ext uri="{FF2B5EF4-FFF2-40B4-BE49-F238E27FC236}">
                <a16:creationId xmlns:a16="http://schemas.microsoft.com/office/drawing/2014/main" id="{C777BA08-17B1-254B-BCB6-583E10254EC6}"/>
              </a:ext>
            </a:extLst>
          </p:cNvPr>
          <p:cNvCxnSpPr/>
          <p:nvPr/>
        </p:nvCxnSpPr>
        <p:spPr>
          <a:xfrm flipH="1">
            <a:off x="8769223" y="2268313"/>
            <a:ext cx="1300319" cy="606622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43" name="Line 541">
            <a:extLst>
              <a:ext uri="{FF2B5EF4-FFF2-40B4-BE49-F238E27FC236}">
                <a16:creationId xmlns:a16="http://schemas.microsoft.com/office/drawing/2014/main" id="{C44ADC96-78DA-C64F-AF97-4FFA68D2ED1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9378705" y="4113379"/>
            <a:ext cx="429324" cy="70560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" name="Line 424">
            <a:extLst>
              <a:ext uri="{FF2B5EF4-FFF2-40B4-BE49-F238E27FC236}">
                <a16:creationId xmlns:a16="http://schemas.microsoft.com/office/drawing/2014/main" id="{845B46BE-685D-2D4E-AD26-5684794D19D9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244554" y="4047456"/>
            <a:ext cx="969051" cy="31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3" name="Oval 800">
            <a:extLst>
              <a:ext uri="{FF2B5EF4-FFF2-40B4-BE49-F238E27FC236}">
                <a16:creationId xmlns:a16="http://schemas.microsoft.com/office/drawing/2014/main" id="{271D03F6-D85B-EC41-803D-EFAA96DAE8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74541" y="2292995"/>
            <a:ext cx="52388" cy="49485"/>
          </a:xfrm>
          <a:prstGeom prst="ellipse">
            <a:avLst/>
          </a:prstGeom>
          <a:solidFill>
            <a:schemeClr val="tx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2400">
              <a:latin typeface="Arial" panose="020B0604020202020204" pitchFamily="34" charset="0"/>
            </a:endParaRPr>
          </a:p>
        </p:txBody>
      </p:sp>
      <p:grpSp>
        <p:nvGrpSpPr>
          <p:cNvPr id="615" name="Group 614">
            <a:extLst>
              <a:ext uri="{FF2B5EF4-FFF2-40B4-BE49-F238E27FC236}">
                <a16:creationId xmlns:a16="http://schemas.microsoft.com/office/drawing/2014/main" id="{E166183D-5423-4E4A-AD63-A361EDE184C0}"/>
              </a:ext>
            </a:extLst>
          </p:cNvPr>
          <p:cNvGrpSpPr/>
          <p:nvPr/>
        </p:nvGrpSpPr>
        <p:grpSpPr>
          <a:xfrm>
            <a:off x="10410609" y="3496138"/>
            <a:ext cx="353678" cy="198344"/>
            <a:chOff x="7493876" y="2774731"/>
            <a:chExt cx="1481958" cy="894622"/>
          </a:xfrm>
        </p:grpSpPr>
        <p:sp>
          <p:nvSpPr>
            <p:cNvPr id="616" name="Freeform 615">
              <a:extLst>
                <a:ext uri="{FF2B5EF4-FFF2-40B4-BE49-F238E27FC236}">
                  <a16:creationId xmlns:a16="http://schemas.microsoft.com/office/drawing/2014/main" id="{8470D159-2329-7F46-9191-000B96A32C7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617" name="Oval 616">
              <a:extLst>
                <a:ext uri="{FF2B5EF4-FFF2-40B4-BE49-F238E27FC236}">
                  <a16:creationId xmlns:a16="http://schemas.microsoft.com/office/drawing/2014/main" id="{825BDAE5-F4DB-9148-9BC8-0F6F2D1E653F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618" name="Group 617">
              <a:extLst>
                <a:ext uri="{FF2B5EF4-FFF2-40B4-BE49-F238E27FC236}">
                  <a16:creationId xmlns:a16="http://schemas.microsoft.com/office/drawing/2014/main" id="{237F0420-A845-064A-97A2-458F63D673CA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619" name="Freeform 618">
                <a:extLst>
                  <a:ext uri="{FF2B5EF4-FFF2-40B4-BE49-F238E27FC236}">
                    <a16:creationId xmlns:a16="http://schemas.microsoft.com/office/drawing/2014/main" id="{D11109B9-8A56-A945-BA04-5A564B10300A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20" name="Freeform 619">
                <a:extLst>
                  <a:ext uri="{FF2B5EF4-FFF2-40B4-BE49-F238E27FC236}">
                    <a16:creationId xmlns:a16="http://schemas.microsoft.com/office/drawing/2014/main" id="{170AB2AC-06DB-034E-A5C4-0C8F62E3BE40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21" name="Freeform 620">
                <a:extLst>
                  <a:ext uri="{FF2B5EF4-FFF2-40B4-BE49-F238E27FC236}">
                    <a16:creationId xmlns:a16="http://schemas.microsoft.com/office/drawing/2014/main" id="{E41AEAC2-F85C-4A4E-B0B9-D5C02217D60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22" name="Freeform 621">
                <a:extLst>
                  <a:ext uri="{FF2B5EF4-FFF2-40B4-BE49-F238E27FC236}">
                    <a16:creationId xmlns:a16="http://schemas.microsoft.com/office/drawing/2014/main" id="{7955A7EE-741F-9740-8344-A2BC817675A5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577" name="Group 576">
            <a:extLst>
              <a:ext uri="{FF2B5EF4-FFF2-40B4-BE49-F238E27FC236}">
                <a16:creationId xmlns:a16="http://schemas.microsoft.com/office/drawing/2014/main" id="{C471E59B-7A0B-AE4F-95D6-F76514D2D55A}"/>
              </a:ext>
            </a:extLst>
          </p:cNvPr>
          <p:cNvGrpSpPr/>
          <p:nvPr/>
        </p:nvGrpSpPr>
        <p:grpSpPr>
          <a:xfrm>
            <a:off x="9948724" y="2202292"/>
            <a:ext cx="353678" cy="198344"/>
            <a:chOff x="7493876" y="2774731"/>
            <a:chExt cx="1481958" cy="894622"/>
          </a:xfrm>
        </p:grpSpPr>
        <p:sp>
          <p:nvSpPr>
            <p:cNvPr id="578" name="Freeform 577">
              <a:extLst>
                <a:ext uri="{FF2B5EF4-FFF2-40B4-BE49-F238E27FC236}">
                  <a16:creationId xmlns:a16="http://schemas.microsoft.com/office/drawing/2014/main" id="{8CD016E7-5480-8E4E-94F7-201A1C6046D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579" name="Oval 578">
              <a:extLst>
                <a:ext uri="{FF2B5EF4-FFF2-40B4-BE49-F238E27FC236}">
                  <a16:creationId xmlns:a16="http://schemas.microsoft.com/office/drawing/2014/main" id="{593A573C-B6D6-684E-BA73-8F7F7FA8D57C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580" name="Group 579">
              <a:extLst>
                <a:ext uri="{FF2B5EF4-FFF2-40B4-BE49-F238E27FC236}">
                  <a16:creationId xmlns:a16="http://schemas.microsoft.com/office/drawing/2014/main" id="{2C09AC60-D16C-A948-B25E-01CF60EAAD7B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81" name="Freeform 580">
                <a:extLst>
                  <a:ext uri="{FF2B5EF4-FFF2-40B4-BE49-F238E27FC236}">
                    <a16:creationId xmlns:a16="http://schemas.microsoft.com/office/drawing/2014/main" id="{D9A85682-B6A6-2344-B24D-66A792630B39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82" name="Freeform 581">
                <a:extLst>
                  <a:ext uri="{FF2B5EF4-FFF2-40B4-BE49-F238E27FC236}">
                    <a16:creationId xmlns:a16="http://schemas.microsoft.com/office/drawing/2014/main" id="{52EBCF47-0621-B64C-B884-20683D14D92A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83" name="Freeform 582">
                <a:extLst>
                  <a:ext uri="{FF2B5EF4-FFF2-40B4-BE49-F238E27FC236}">
                    <a16:creationId xmlns:a16="http://schemas.microsoft.com/office/drawing/2014/main" id="{83AAD1CC-D818-A245-9CF9-C4877A62A5D6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84" name="Freeform 583">
                <a:extLst>
                  <a:ext uri="{FF2B5EF4-FFF2-40B4-BE49-F238E27FC236}">
                    <a16:creationId xmlns:a16="http://schemas.microsoft.com/office/drawing/2014/main" id="{51F55DD1-3A8F-0242-A470-690BE99AC688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593" name="Group 592">
            <a:extLst>
              <a:ext uri="{FF2B5EF4-FFF2-40B4-BE49-F238E27FC236}">
                <a16:creationId xmlns:a16="http://schemas.microsoft.com/office/drawing/2014/main" id="{7BF36121-B4F6-2447-9F5B-F29B627F3B2A}"/>
              </a:ext>
            </a:extLst>
          </p:cNvPr>
          <p:cNvGrpSpPr/>
          <p:nvPr/>
        </p:nvGrpSpPr>
        <p:grpSpPr>
          <a:xfrm>
            <a:off x="10527214" y="2613367"/>
            <a:ext cx="353678" cy="198344"/>
            <a:chOff x="7493876" y="2774731"/>
            <a:chExt cx="1481958" cy="894622"/>
          </a:xfrm>
        </p:grpSpPr>
        <p:sp>
          <p:nvSpPr>
            <p:cNvPr id="594" name="Freeform 593">
              <a:extLst>
                <a:ext uri="{FF2B5EF4-FFF2-40B4-BE49-F238E27FC236}">
                  <a16:creationId xmlns:a16="http://schemas.microsoft.com/office/drawing/2014/main" id="{D13949CD-BE6A-5744-98EE-61BE5EE60D4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595" name="Oval 594">
              <a:extLst>
                <a:ext uri="{FF2B5EF4-FFF2-40B4-BE49-F238E27FC236}">
                  <a16:creationId xmlns:a16="http://schemas.microsoft.com/office/drawing/2014/main" id="{F3651F16-DD17-4D47-9A8D-8EFA601CA85B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596" name="Group 595">
              <a:extLst>
                <a:ext uri="{FF2B5EF4-FFF2-40B4-BE49-F238E27FC236}">
                  <a16:creationId xmlns:a16="http://schemas.microsoft.com/office/drawing/2014/main" id="{10CA9012-91B2-A449-8A2E-65BA6061B48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97" name="Freeform 596">
                <a:extLst>
                  <a:ext uri="{FF2B5EF4-FFF2-40B4-BE49-F238E27FC236}">
                    <a16:creationId xmlns:a16="http://schemas.microsoft.com/office/drawing/2014/main" id="{964BBEA0-D220-6747-850B-459388ABF255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98" name="Freeform 597">
                <a:extLst>
                  <a:ext uri="{FF2B5EF4-FFF2-40B4-BE49-F238E27FC236}">
                    <a16:creationId xmlns:a16="http://schemas.microsoft.com/office/drawing/2014/main" id="{ADEC5ED7-ED4C-584D-AB78-AA02A93E9466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99" name="Freeform 598">
                <a:extLst>
                  <a:ext uri="{FF2B5EF4-FFF2-40B4-BE49-F238E27FC236}">
                    <a16:creationId xmlns:a16="http://schemas.microsoft.com/office/drawing/2014/main" id="{F45598BF-44BC-354D-9020-97A874C585BE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00" name="Freeform 599">
                <a:extLst>
                  <a:ext uri="{FF2B5EF4-FFF2-40B4-BE49-F238E27FC236}">
                    <a16:creationId xmlns:a16="http://schemas.microsoft.com/office/drawing/2014/main" id="{3A2BDF5D-2CA0-2145-8059-D8F121D4D324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601" name="Group 600">
            <a:extLst>
              <a:ext uri="{FF2B5EF4-FFF2-40B4-BE49-F238E27FC236}">
                <a16:creationId xmlns:a16="http://schemas.microsoft.com/office/drawing/2014/main" id="{187A607B-CA61-BE46-8032-8E34596E7689}"/>
              </a:ext>
            </a:extLst>
          </p:cNvPr>
          <p:cNvGrpSpPr/>
          <p:nvPr/>
        </p:nvGrpSpPr>
        <p:grpSpPr>
          <a:xfrm>
            <a:off x="10643825" y="2107963"/>
            <a:ext cx="353678" cy="198344"/>
            <a:chOff x="7493876" y="2774731"/>
            <a:chExt cx="1481958" cy="894622"/>
          </a:xfrm>
        </p:grpSpPr>
        <p:sp>
          <p:nvSpPr>
            <p:cNvPr id="602" name="Freeform 601">
              <a:extLst>
                <a:ext uri="{FF2B5EF4-FFF2-40B4-BE49-F238E27FC236}">
                  <a16:creationId xmlns:a16="http://schemas.microsoft.com/office/drawing/2014/main" id="{EB8C3753-6F83-F64B-9439-656B124AA3BD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603" name="Oval 602">
              <a:extLst>
                <a:ext uri="{FF2B5EF4-FFF2-40B4-BE49-F238E27FC236}">
                  <a16:creationId xmlns:a16="http://schemas.microsoft.com/office/drawing/2014/main" id="{F476EE06-2893-8D4D-AF54-92697A0FE8A9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604" name="Group 603">
              <a:extLst>
                <a:ext uri="{FF2B5EF4-FFF2-40B4-BE49-F238E27FC236}">
                  <a16:creationId xmlns:a16="http://schemas.microsoft.com/office/drawing/2014/main" id="{5DED3EC9-29B0-8D48-BC37-13731DFE683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605" name="Freeform 604">
                <a:extLst>
                  <a:ext uri="{FF2B5EF4-FFF2-40B4-BE49-F238E27FC236}">
                    <a16:creationId xmlns:a16="http://schemas.microsoft.com/office/drawing/2014/main" id="{D08D678C-613A-3543-B832-EE51616C6931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06" name="Freeform 605">
                <a:extLst>
                  <a:ext uri="{FF2B5EF4-FFF2-40B4-BE49-F238E27FC236}">
                    <a16:creationId xmlns:a16="http://schemas.microsoft.com/office/drawing/2014/main" id="{9EB7819C-4684-3347-AA14-421D743ECB94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07" name="Freeform 606">
                <a:extLst>
                  <a:ext uri="{FF2B5EF4-FFF2-40B4-BE49-F238E27FC236}">
                    <a16:creationId xmlns:a16="http://schemas.microsoft.com/office/drawing/2014/main" id="{F23E654E-4CEA-E346-A508-15310ABC704C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08" name="Freeform 607">
                <a:extLst>
                  <a:ext uri="{FF2B5EF4-FFF2-40B4-BE49-F238E27FC236}">
                    <a16:creationId xmlns:a16="http://schemas.microsoft.com/office/drawing/2014/main" id="{EF443A10-9F41-BB4D-8E65-E94AEE09BDA7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554" name="Group 553">
            <a:extLst>
              <a:ext uri="{FF2B5EF4-FFF2-40B4-BE49-F238E27FC236}">
                <a16:creationId xmlns:a16="http://schemas.microsoft.com/office/drawing/2014/main" id="{7CCD8656-0FD3-B844-BC6C-33CE0577598D}"/>
              </a:ext>
            </a:extLst>
          </p:cNvPr>
          <p:cNvGrpSpPr/>
          <p:nvPr/>
        </p:nvGrpSpPr>
        <p:grpSpPr>
          <a:xfrm>
            <a:off x="9098788" y="3956624"/>
            <a:ext cx="367224" cy="240304"/>
            <a:chOff x="7493876" y="2774731"/>
            <a:chExt cx="1481958" cy="894622"/>
          </a:xfrm>
        </p:grpSpPr>
        <p:sp>
          <p:nvSpPr>
            <p:cNvPr id="555" name="Freeform 554">
              <a:extLst>
                <a:ext uri="{FF2B5EF4-FFF2-40B4-BE49-F238E27FC236}">
                  <a16:creationId xmlns:a16="http://schemas.microsoft.com/office/drawing/2014/main" id="{7CF4B187-63BE-654E-852A-09C69503C97A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556" name="Oval 555">
              <a:extLst>
                <a:ext uri="{FF2B5EF4-FFF2-40B4-BE49-F238E27FC236}">
                  <a16:creationId xmlns:a16="http://schemas.microsoft.com/office/drawing/2014/main" id="{3B5270E4-3067-1643-B96C-CE5CEE09747A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557" name="Group 556">
              <a:extLst>
                <a:ext uri="{FF2B5EF4-FFF2-40B4-BE49-F238E27FC236}">
                  <a16:creationId xmlns:a16="http://schemas.microsoft.com/office/drawing/2014/main" id="{3BECC0F9-CE1F-254B-B04F-1EAA89C59C97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58" name="Freeform 557">
                <a:extLst>
                  <a:ext uri="{FF2B5EF4-FFF2-40B4-BE49-F238E27FC236}">
                    <a16:creationId xmlns:a16="http://schemas.microsoft.com/office/drawing/2014/main" id="{7C55C6EE-4672-4F4F-A2F8-2821804F5944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59" name="Freeform 558">
                <a:extLst>
                  <a:ext uri="{FF2B5EF4-FFF2-40B4-BE49-F238E27FC236}">
                    <a16:creationId xmlns:a16="http://schemas.microsoft.com/office/drawing/2014/main" id="{C3B242E2-FAA3-F340-B7F0-35D87BB6BAA8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60" name="Freeform 559">
                <a:extLst>
                  <a:ext uri="{FF2B5EF4-FFF2-40B4-BE49-F238E27FC236}">
                    <a16:creationId xmlns:a16="http://schemas.microsoft.com/office/drawing/2014/main" id="{87ED7762-177B-454C-AA37-EB518D75B66F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61" name="Freeform 560">
                <a:extLst>
                  <a:ext uri="{FF2B5EF4-FFF2-40B4-BE49-F238E27FC236}">
                    <a16:creationId xmlns:a16="http://schemas.microsoft.com/office/drawing/2014/main" id="{AD88A8A1-4E2B-154E-845D-5419478A1D2E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585" name="Group 584">
            <a:extLst>
              <a:ext uri="{FF2B5EF4-FFF2-40B4-BE49-F238E27FC236}">
                <a16:creationId xmlns:a16="http://schemas.microsoft.com/office/drawing/2014/main" id="{1A0C1583-3B4A-E44D-BB19-B20517502EBD}"/>
              </a:ext>
            </a:extLst>
          </p:cNvPr>
          <p:cNvGrpSpPr/>
          <p:nvPr/>
        </p:nvGrpSpPr>
        <p:grpSpPr>
          <a:xfrm>
            <a:off x="9980126" y="2661565"/>
            <a:ext cx="353678" cy="198344"/>
            <a:chOff x="7493876" y="2774731"/>
            <a:chExt cx="1481958" cy="894622"/>
          </a:xfrm>
        </p:grpSpPr>
        <p:sp>
          <p:nvSpPr>
            <p:cNvPr id="586" name="Freeform 585">
              <a:extLst>
                <a:ext uri="{FF2B5EF4-FFF2-40B4-BE49-F238E27FC236}">
                  <a16:creationId xmlns:a16="http://schemas.microsoft.com/office/drawing/2014/main" id="{196997C3-A7DB-5041-AC08-10F980FB77EC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587" name="Oval 586">
              <a:extLst>
                <a:ext uri="{FF2B5EF4-FFF2-40B4-BE49-F238E27FC236}">
                  <a16:creationId xmlns:a16="http://schemas.microsoft.com/office/drawing/2014/main" id="{5F84A336-003F-D045-8717-1066774A69EF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588" name="Group 587">
              <a:extLst>
                <a:ext uri="{FF2B5EF4-FFF2-40B4-BE49-F238E27FC236}">
                  <a16:creationId xmlns:a16="http://schemas.microsoft.com/office/drawing/2014/main" id="{FF876992-AF96-3545-9CEA-A02174E11510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89" name="Freeform 588">
                <a:extLst>
                  <a:ext uri="{FF2B5EF4-FFF2-40B4-BE49-F238E27FC236}">
                    <a16:creationId xmlns:a16="http://schemas.microsoft.com/office/drawing/2014/main" id="{668E6E88-4A46-6C47-A59A-CB9D07441C17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90" name="Freeform 589">
                <a:extLst>
                  <a:ext uri="{FF2B5EF4-FFF2-40B4-BE49-F238E27FC236}">
                    <a16:creationId xmlns:a16="http://schemas.microsoft.com/office/drawing/2014/main" id="{C179B4BA-1D8B-E542-8032-CCB2C08DB97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91" name="Freeform 590">
                <a:extLst>
                  <a:ext uri="{FF2B5EF4-FFF2-40B4-BE49-F238E27FC236}">
                    <a16:creationId xmlns:a16="http://schemas.microsoft.com/office/drawing/2014/main" id="{DCACB29E-ABE8-BA42-AD55-DAF519C17BE7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92" name="Freeform 591">
                <a:extLst>
                  <a:ext uri="{FF2B5EF4-FFF2-40B4-BE49-F238E27FC236}">
                    <a16:creationId xmlns:a16="http://schemas.microsoft.com/office/drawing/2014/main" id="{FD35A0ED-997C-6D46-9D96-FA8D4339826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538" name="Group 537">
            <a:extLst>
              <a:ext uri="{FF2B5EF4-FFF2-40B4-BE49-F238E27FC236}">
                <a16:creationId xmlns:a16="http://schemas.microsoft.com/office/drawing/2014/main" id="{158E5A4C-7065-8643-BDC2-3A235B56FEA4}"/>
              </a:ext>
            </a:extLst>
          </p:cNvPr>
          <p:cNvGrpSpPr/>
          <p:nvPr/>
        </p:nvGrpSpPr>
        <p:grpSpPr>
          <a:xfrm>
            <a:off x="9497138" y="3394032"/>
            <a:ext cx="367224" cy="240304"/>
            <a:chOff x="7493876" y="2774731"/>
            <a:chExt cx="1481958" cy="894622"/>
          </a:xfrm>
        </p:grpSpPr>
        <p:sp>
          <p:nvSpPr>
            <p:cNvPr id="539" name="Freeform 538">
              <a:extLst>
                <a:ext uri="{FF2B5EF4-FFF2-40B4-BE49-F238E27FC236}">
                  <a16:creationId xmlns:a16="http://schemas.microsoft.com/office/drawing/2014/main" id="{CA8EFAEE-3EA1-2A49-A68E-588F301B6928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540" name="Oval 539">
              <a:extLst>
                <a:ext uri="{FF2B5EF4-FFF2-40B4-BE49-F238E27FC236}">
                  <a16:creationId xmlns:a16="http://schemas.microsoft.com/office/drawing/2014/main" id="{7A05A3F9-D6B9-D14C-83C8-6C79F0B6B2CC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541" name="Group 540">
              <a:extLst>
                <a:ext uri="{FF2B5EF4-FFF2-40B4-BE49-F238E27FC236}">
                  <a16:creationId xmlns:a16="http://schemas.microsoft.com/office/drawing/2014/main" id="{8AAC1FAD-B7BA-744A-8599-5670C6B0E776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42" name="Freeform 541">
                <a:extLst>
                  <a:ext uri="{FF2B5EF4-FFF2-40B4-BE49-F238E27FC236}">
                    <a16:creationId xmlns:a16="http://schemas.microsoft.com/office/drawing/2014/main" id="{A016DA82-50DC-224C-84FF-C492EDE01BC1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43" name="Freeform 542">
                <a:extLst>
                  <a:ext uri="{FF2B5EF4-FFF2-40B4-BE49-F238E27FC236}">
                    <a16:creationId xmlns:a16="http://schemas.microsoft.com/office/drawing/2014/main" id="{3D2D51D6-0AC0-9D43-A55C-E94B7DCA77F2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44" name="Freeform 543">
                <a:extLst>
                  <a:ext uri="{FF2B5EF4-FFF2-40B4-BE49-F238E27FC236}">
                    <a16:creationId xmlns:a16="http://schemas.microsoft.com/office/drawing/2014/main" id="{76C27F31-4CE4-1242-9801-166D4F66B5E7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45" name="Freeform 544">
                <a:extLst>
                  <a:ext uri="{FF2B5EF4-FFF2-40B4-BE49-F238E27FC236}">
                    <a16:creationId xmlns:a16="http://schemas.microsoft.com/office/drawing/2014/main" id="{9BC7E87F-2555-8D4C-80CB-0E2F5F4BB0F9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546" name="Group 545">
            <a:extLst>
              <a:ext uri="{FF2B5EF4-FFF2-40B4-BE49-F238E27FC236}">
                <a16:creationId xmlns:a16="http://schemas.microsoft.com/office/drawing/2014/main" id="{4DAC2AB4-F1E4-D740-A4AF-07EE55303854}"/>
              </a:ext>
            </a:extLst>
          </p:cNvPr>
          <p:cNvGrpSpPr/>
          <p:nvPr/>
        </p:nvGrpSpPr>
        <p:grpSpPr>
          <a:xfrm>
            <a:off x="9601554" y="3999763"/>
            <a:ext cx="367224" cy="240304"/>
            <a:chOff x="7493876" y="2774731"/>
            <a:chExt cx="1481958" cy="894622"/>
          </a:xfrm>
        </p:grpSpPr>
        <p:sp>
          <p:nvSpPr>
            <p:cNvPr id="547" name="Freeform 546">
              <a:extLst>
                <a:ext uri="{FF2B5EF4-FFF2-40B4-BE49-F238E27FC236}">
                  <a16:creationId xmlns:a16="http://schemas.microsoft.com/office/drawing/2014/main" id="{23E59006-14B9-C64E-A05E-0BD7C00C4A6F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548" name="Oval 547">
              <a:extLst>
                <a:ext uri="{FF2B5EF4-FFF2-40B4-BE49-F238E27FC236}">
                  <a16:creationId xmlns:a16="http://schemas.microsoft.com/office/drawing/2014/main" id="{2AD17789-C54D-4948-95E6-741F42B1FB2E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549" name="Group 548">
              <a:extLst>
                <a:ext uri="{FF2B5EF4-FFF2-40B4-BE49-F238E27FC236}">
                  <a16:creationId xmlns:a16="http://schemas.microsoft.com/office/drawing/2014/main" id="{278D7FE0-D307-E941-967D-E4145732CEEA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50" name="Freeform 549">
                <a:extLst>
                  <a:ext uri="{FF2B5EF4-FFF2-40B4-BE49-F238E27FC236}">
                    <a16:creationId xmlns:a16="http://schemas.microsoft.com/office/drawing/2014/main" id="{1ADC6420-4AC2-F544-B940-D0A18615CA50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51" name="Freeform 550">
                <a:extLst>
                  <a:ext uri="{FF2B5EF4-FFF2-40B4-BE49-F238E27FC236}">
                    <a16:creationId xmlns:a16="http://schemas.microsoft.com/office/drawing/2014/main" id="{223E40C5-E2E3-3B42-A86A-26D2D130B735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52" name="Freeform 551">
                <a:extLst>
                  <a:ext uri="{FF2B5EF4-FFF2-40B4-BE49-F238E27FC236}">
                    <a16:creationId xmlns:a16="http://schemas.microsoft.com/office/drawing/2014/main" id="{C6AA2152-8609-214A-AE62-E7DFD1A9E72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53" name="Freeform 552">
                <a:extLst>
                  <a:ext uri="{FF2B5EF4-FFF2-40B4-BE49-F238E27FC236}">
                    <a16:creationId xmlns:a16="http://schemas.microsoft.com/office/drawing/2014/main" id="{7CB5E54A-6719-9747-80B7-8D19331BE78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623" name="Group 622">
            <a:extLst>
              <a:ext uri="{FF2B5EF4-FFF2-40B4-BE49-F238E27FC236}">
                <a16:creationId xmlns:a16="http://schemas.microsoft.com/office/drawing/2014/main" id="{EA34A94C-D92D-084C-BFEA-F4C8DF0AD275}"/>
              </a:ext>
            </a:extLst>
          </p:cNvPr>
          <p:cNvGrpSpPr/>
          <p:nvPr/>
        </p:nvGrpSpPr>
        <p:grpSpPr>
          <a:xfrm>
            <a:off x="10375259" y="3992325"/>
            <a:ext cx="353678" cy="198344"/>
            <a:chOff x="7493876" y="2774731"/>
            <a:chExt cx="1481958" cy="894622"/>
          </a:xfrm>
        </p:grpSpPr>
        <p:sp>
          <p:nvSpPr>
            <p:cNvPr id="624" name="Freeform 623">
              <a:extLst>
                <a:ext uri="{FF2B5EF4-FFF2-40B4-BE49-F238E27FC236}">
                  <a16:creationId xmlns:a16="http://schemas.microsoft.com/office/drawing/2014/main" id="{E1E1C6E8-4D60-7F43-BB0E-6D883F10D4A6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625" name="Oval 624">
              <a:extLst>
                <a:ext uri="{FF2B5EF4-FFF2-40B4-BE49-F238E27FC236}">
                  <a16:creationId xmlns:a16="http://schemas.microsoft.com/office/drawing/2014/main" id="{50975E36-0C2A-6844-A407-23F033DB4BD2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626" name="Group 625">
              <a:extLst>
                <a:ext uri="{FF2B5EF4-FFF2-40B4-BE49-F238E27FC236}">
                  <a16:creationId xmlns:a16="http://schemas.microsoft.com/office/drawing/2014/main" id="{3F7EBA29-30EF-C741-94EE-735398C6CFA2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627" name="Freeform 626">
                <a:extLst>
                  <a:ext uri="{FF2B5EF4-FFF2-40B4-BE49-F238E27FC236}">
                    <a16:creationId xmlns:a16="http://schemas.microsoft.com/office/drawing/2014/main" id="{B3AD45B5-1F4B-FF4A-843D-9D0629392670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28" name="Freeform 627">
                <a:extLst>
                  <a:ext uri="{FF2B5EF4-FFF2-40B4-BE49-F238E27FC236}">
                    <a16:creationId xmlns:a16="http://schemas.microsoft.com/office/drawing/2014/main" id="{A6F160FF-CBBD-9147-8D0B-92A36BEBF8A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29" name="Freeform 628">
                <a:extLst>
                  <a:ext uri="{FF2B5EF4-FFF2-40B4-BE49-F238E27FC236}">
                    <a16:creationId xmlns:a16="http://schemas.microsoft.com/office/drawing/2014/main" id="{421F3589-EC70-074A-903F-D618ED6F7896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30" name="Freeform 629">
                <a:extLst>
                  <a:ext uri="{FF2B5EF4-FFF2-40B4-BE49-F238E27FC236}">
                    <a16:creationId xmlns:a16="http://schemas.microsoft.com/office/drawing/2014/main" id="{CEC8DEB8-8E24-2948-9AF6-0F3EF908CD4E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pic>
        <p:nvPicPr>
          <p:cNvPr id="359" name="Picture 653" descr="iphone_stylized_small">
            <a:extLst>
              <a:ext uri="{FF2B5EF4-FFF2-40B4-BE49-F238E27FC236}">
                <a16:creationId xmlns:a16="http://schemas.microsoft.com/office/drawing/2014/main" id="{EDF1EC93-A6E5-964F-B0D6-EE56B282AEB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09572" y="1917025"/>
            <a:ext cx="136841" cy="3284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4" name="Picture 1018" descr="laptop_keyboard">
            <a:extLst>
              <a:ext uri="{FF2B5EF4-FFF2-40B4-BE49-F238E27FC236}">
                <a16:creationId xmlns:a16="http://schemas.microsoft.com/office/drawing/2014/main" id="{7087B8D0-FFCB-0746-A889-28909002C2F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09064" flipH="1">
            <a:off x="7464781" y="2605090"/>
            <a:ext cx="437221" cy="1595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5" name="Freeform 1019">
            <a:extLst>
              <a:ext uri="{FF2B5EF4-FFF2-40B4-BE49-F238E27FC236}">
                <a16:creationId xmlns:a16="http://schemas.microsoft.com/office/drawing/2014/main" id="{7C75BC30-0808-D44D-AF7A-A72B4A529E54}"/>
              </a:ext>
            </a:extLst>
          </p:cNvPr>
          <p:cNvSpPr>
            <a:spLocks/>
          </p:cNvSpPr>
          <p:nvPr/>
        </p:nvSpPr>
        <p:spPr bwMode="auto">
          <a:xfrm>
            <a:off x="7609678" y="2450304"/>
            <a:ext cx="351919" cy="208167"/>
          </a:xfrm>
          <a:custGeom>
            <a:avLst/>
            <a:gdLst>
              <a:gd name="T0" fmla="*/ 775798119 w 2982"/>
              <a:gd name="T1" fmla="*/ 0 h 2442"/>
              <a:gd name="T2" fmla="*/ 0 w 2982"/>
              <a:gd name="T3" fmla="*/ 211226083 h 2442"/>
              <a:gd name="T4" fmla="*/ 2147483646 w 2982"/>
              <a:gd name="T5" fmla="*/ 263880059 h 2442"/>
              <a:gd name="T6" fmla="*/ 2147483646 w 2982"/>
              <a:gd name="T7" fmla="*/ 52653891 h 2442"/>
              <a:gd name="T8" fmla="*/ 775798119 w 2982"/>
              <a:gd name="T9" fmla="*/ 0 h 24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982"/>
              <a:gd name="T16" fmla="*/ 0 h 2442"/>
              <a:gd name="T17" fmla="*/ 2982 w 2982"/>
              <a:gd name="T18" fmla="*/ 2442 h 244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982" h="2442">
                <a:moveTo>
                  <a:pt x="540" y="0"/>
                </a:moveTo>
                <a:lnTo>
                  <a:pt x="0" y="1734"/>
                </a:lnTo>
                <a:lnTo>
                  <a:pt x="2394" y="2442"/>
                </a:lnTo>
                <a:lnTo>
                  <a:pt x="2982" y="318"/>
                </a:lnTo>
                <a:lnTo>
                  <a:pt x="540" y="0"/>
                </a:lnTo>
                <a:close/>
              </a:path>
            </a:pathLst>
          </a:cu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pic>
        <p:nvPicPr>
          <p:cNvPr id="76" name="Picture 1020" descr="screen">
            <a:extLst>
              <a:ext uri="{FF2B5EF4-FFF2-40B4-BE49-F238E27FC236}">
                <a16:creationId xmlns:a16="http://schemas.microsoft.com/office/drawing/2014/main" id="{2D732B7A-74CB-D547-ADB5-C721526D5E9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27011" y="2455658"/>
            <a:ext cx="319785" cy="1894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7" name="Freeform 1021">
            <a:extLst>
              <a:ext uri="{FF2B5EF4-FFF2-40B4-BE49-F238E27FC236}">
                <a16:creationId xmlns:a16="http://schemas.microsoft.com/office/drawing/2014/main" id="{FBD1A429-9B8F-F940-AD09-4638CC3167E7}"/>
              </a:ext>
            </a:extLst>
          </p:cNvPr>
          <p:cNvSpPr>
            <a:spLocks/>
          </p:cNvSpPr>
          <p:nvPr/>
        </p:nvSpPr>
        <p:spPr bwMode="auto">
          <a:xfrm>
            <a:off x="7673752" y="2444163"/>
            <a:ext cx="298167" cy="38736"/>
          </a:xfrm>
          <a:custGeom>
            <a:avLst/>
            <a:gdLst>
              <a:gd name="T0" fmla="*/ 193616298 w 2528"/>
              <a:gd name="T1" fmla="*/ 0 h 455"/>
              <a:gd name="T2" fmla="*/ 2147483646 w 2528"/>
              <a:gd name="T3" fmla="*/ 52445139 h 455"/>
              <a:gd name="T4" fmla="*/ 2147483646 w 2528"/>
              <a:gd name="T5" fmla="*/ 52445139 h 455"/>
              <a:gd name="T6" fmla="*/ 0 w 2528"/>
              <a:gd name="T7" fmla="*/ 52445139 h 455"/>
              <a:gd name="T8" fmla="*/ 193616298 w 2528"/>
              <a:gd name="T9" fmla="*/ 0 h 45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528"/>
              <a:gd name="T16" fmla="*/ 0 h 455"/>
              <a:gd name="T17" fmla="*/ 2528 w 2528"/>
              <a:gd name="T18" fmla="*/ 455 h 45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528" h="455">
                <a:moveTo>
                  <a:pt x="14" y="0"/>
                </a:moveTo>
                <a:lnTo>
                  <a:pt x="2528" y="341"/>
                </a:lnTo>
                <a:lnTo>
                  <a:pt x="2480" y="455"/>
                </a:lnTo>
                <a:lnTo>
                  <a:pt x="0" y="86"/>
                </a:lnTo>
                <a:lnTo>
                  <a:pt x="14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EAEAEA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8" name="Freeform 1022">
            <a:extLst>
              <a:ext uri="{FF2B5EF4-FFF2-40B4-BE49-F238E27FC236}">
                <a16:creationId xmlns:a16="http://schemas.microsoft.com/office/drawing/2014/main" id="{376C8B48-3441-F643-B92D-5DC759EDA1B5}"/>
              </a:ext>
            </a:extLst>
          </p:cNvPr>
          <p:cNvSpPr>
            <a:spLocks/>
          </p:cNvSpPr>
          <p:nvPr/>
        </p:nvSpPr>
        <p:spPr bwMode="auto">
          <a:xfrm>
            <a:off x="7606562" y="2443848"/>
            <a:ext cx="82770" cy="161243"/>
          </a:xfrm>
          <a:custGeom>
            <a:avLst/>
            <a:gdLst>
              <a:gd name="T0" fmla="*/ 773664160 w 702"/>
              <a:gd name="T1" fmla="*/ 0 h 1893"/>
              <a:gd name="T2" fmla="*/ 0 w 702"/>
              <a:gd name="T3" fmla="*/ 210739916 h 1893"/>
              <a:gd name="T4" fmla="*/ 193416040 w 702"/>
              <a:gd name="T5" fmla="*/ 210739916 h 1893"/>
              <a:gd name="T6" fmla="*/ 967080200 w 702"/>
              <a:gd name="T7" fmla="*/ 52529017 h 1893"/>
              <a:gd name="T8" fmla="*/ 773664160 w 702"/>
              <a:gd name="T9" fmla="*/ 0 h 189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02"/>
              <a:gd name="T16" fmla="*/ 0 h 1893"/>
              <a:gd name="T17" fmla="*/ 702 w 702"/>
              <a:gd name="T18" fmla="*/ 1893 h 189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02" h="1893">
                <a:moveTo>
                  <a:pt x="579" y="0"/>
                </a:moveTo>
                <a:lnTo>
                  <a:pt x="0" y="1869"/>
                </a:lnTo>
                <a:lnTo>
                  <a:pt x="114" y="1893"/>
                </a:lnTo>
                <a:lnTo>
                  <a:pt x="702" y="51"/>
                </a:lnTo>
                <a:lnTo>
                  <a:pt x="579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" name="Freeform 1023">
            <a:extLst>
              <a:ext uri="{FF2B5EF4-FFF2-40B4-BE49-F238E27FC236}">
                <a16:creationId xmlns:a16="http://schemas.microsoft.com/office/drawing/2014/main" id="{4DFECD03-4AF0-1342-8138-6CEC8249A287}"/>
              </a:ext>
            </a:extLst>
          </p:cNvPr>
          <p:cNvSpPr>
            <a:spLocks/>
          </p:cNvSpPr>
          <p:nvPr/>
        </p:nvSpPr>
        <p:spPr bwMode="auto">
          <a:xfrm>
            <a:off x="7880579" y="2472664"/>
            <a:ext cx="89197" cy="186122"/>
          </a:xfrm>
          <a:custGeom>
            <a:avLst/>
            <a:gdLst>
              <a:gd name="T0" fmla="*/ 969024527 w 756"/>
              <a:gd name="T1" fmla="*/ 0 h 2184"/>
              <a:gd name="T2" fmla="*/ 193802074 w 756"/>
              <a:gd name="T3" fmla="*/ 263660221 h 2184"/>
              <a:gd name="T4" fmla="*/ 0 w 756"/>
              <a:gd name="T5" fmla="*/ 263660221 h 2184"/>
              <a:gd name="T6" fmla="*/ 775222454 w 756"/>
              <a:gd name="T7" fmla="*/ 52610059 h 2184"/>
              <a:gd name="T8" fmla="*/ 969024527 w 756"/>
              <a:gd name="T9" fmla="*/ 0 h 21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56"/>
              <a:gd name="T16" fmla="*/ 0 h 2184"/>
              <a:gd name="T17" fmla="*/ 756 w 756"/>
              <a:gd name="T18" fmla="*/ 2184 h 218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56" h="2184">
                <a:moveTo>
                  <a:pt x="756" y="0"/>
                </a:moveTo>
                <a:lnTo>
                  <a:pt x="138" y="2184"/>
                </a:lnTo>
                <a:lnTo>
                  <a:pt x="0" y="2148"/>
                </a:lnTo>
                <a:lnTo>
                  <a:pt x="606" y="78"/>
                </a:lnTo>
                <a:lnTo>
                  <a:pt x="756" y="0"/>
                </a:lnTo>
                <a:close/>
              </a:path>
            </a:pathLst>
          </a:custGeom>
          <a:gradFill rotWithShape="1">
            <a:gsLst>
              <a:gs pos="0">
                <a:srgbClr val="DDDDDD"/>
              </a:gs>
              <a:gs pos="100000">
                <a:schemeClr val="bg1"/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0" name="Freeform 1024">
            <a:extLst>
              <a:ext uri="{FF2B5EF4-FFF2-40B4-BE49-F238E27FC236}">
                <a16:creationId xmlns:a16="http://schemas.microsoft.com/office/drawing/2014/main" id="{8AA57D4B-3E9B-994B-AF13-DB646178BD1D}"/>
              </a:ext>
            </a:extLst>
          </p:cNvPr>
          <p:cNvSpPr>
            <a:spLocks/>
          </p:cNvSpPr>
          <p:nvPr/>
        </p:nvSpPr>
        <p:spPr bwMode="auto">
          <a:xfrm>
            <a:off x="7605588" y="2596902"/>
            <a:ext cx="327185" cy="62828"/>
          </a:xfrm>
          <a:custGeom>
            <a:avLst/>
            <a:gdLst>
              <a:gd name="T0" fmla="*/ 193829444 w 2773"/>
              <a:gd name="T1" fmla="*/ 0 h 738"/>
              <a:gd name="T2" fmla="*/ 0 w 2773"/>
              <a:gd name="T3" fmla="*/ 52443587 h 738"/>
              <a:gd name="T4" fmla="*/ 2147483646 w 2773"/>
              <a:gd name="T5" fmla="*/ 104894411 h 738"/>
              <a:gd name="T6" fmla="*/ 2147483646 w 2773"/>
              <a:gd name="T7" fmla="*/ 52443587 h 738"/>
              <a:gd name="T8" fmla="*/ 193829444 w 2773"/>
              <a:gd name="T9" fmla="*/ 0 h 73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773"/>
              <a:gd name="T16" fmla="*/ 0 h 738"/>
              <a:gd name="T17" fmla="*/ 2773 w 2773"/>
              <a:gd name="T18" fmla="*/ 738 h 73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773" h="738">
                <a:moveTo>
                  <a:pt x="33" y="0"/>
                </a:moveTo>
                <a:lnTo>
                  <a:pt x="0" y="99"/>
                </a:lnTo>
                <a:lnTo>
                  <a:pt x="2436" y="738"/>
                </a:lnTo>
                <a:cubicBezTo>
                  <a:pt x="2499" y="501"/>
                  <a:pt x="2773" y="727"/>
                  <a:pt x="2373" y="603"/>
                </a:cubicBezTo>
                <a:lnTo>
                  <a:pt x="33" y="0"/>
                </a:lnTo>
                <a:close/>
              </a:path>
            </a:pathLst>
          </a:custGeom>
          <a:gradFill rotWithShape="1">
            <a:gsLst>
              <a:gs pos="0">
                <a:srgbClr val="0000CC"/>
              </a:gs>
              <a:gs pos="100000">
                <a:schemeClr val="bg1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1" name="Freeform 1025">
            <a:extLst>
              <a:ext uri="{FF2B5EF4-FFF2-40B4-BE49-F238E27FC236}">
                <a16:creationId xmlns:a16="http://schemas.microsoft.com/office/drawing/2014/main" id="{59DA24E7-1981-0E44-8060-2B7CE58EBF80}"/>
              </a:ext>
            </a:extLst>
          </p:cNvPr>
          <p:cNvSpPr>
            <a:spLocks/>
          </p:cNvSpPr>
          <p:nvPr/>
        </p:nvSpPr>
        <p:spPr bwMode="auto">
          <a:xfrm>
            <a:off x="7890512" y="2474238"/>
            <a:ext cx="83549" cy="186909"/>
          </a:xfrm>
          <a:custGeom>
            <a:avLst/>
            <a:gdLst>
              <a:gd name="T0" fmla="*/ 2147483646 w 637"/>
              <a:gd name="T1" fmla="*/ 0 h 1659"/>
              <a:gd name="T2" fmla="*/ 2147483646 w 637"/>
              <a:gd name="T3" fmla="*/ 0 h 1659"/>
              <a:gd name="T4" fmla="*/ 295581541 w 637"/>
              <a:gd name="T5" fmla="*/ 2147483646 h 1659"/>
              <a:gd name="T6" fmla="*/ 0 w 637"/>
              <a:gd name="T7" fmla="*/ 2147483646 h 1659"/>
              <a:gd name="T8" fmla="*/ 2147483646 w 637"/>
              <a:gd name="T9" fmla="*/ 0 h 165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37"/>
              <a:gd name="T16" fmla="*/ 0 h 1659"/>
              <a:gd name="T17" fmla="*/ 637 w 637"/>
              <a:gd name="T18" fmla="*/ 1659 h 165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37" h="1659">
                <a:moveTo>
                  <a:pt x="615" y="0"/>
                </a:moveTo>
                <a:lnTo>
                  <a:pt x="637" y="0"/>
                </a:lnTo>
                <a:lnTo>
                  <a:pt x="68" y="1659"/>
                </a:lnTo>
                <a:lnTo>
                  <a:pt x="0" y="1647"/>
                </a:lnTo>
                <a:lnTo>
                  <a:pt x="615" y="0"/>
                </a:lnTo>
                <a:close/>
              </a:path>
            </a:pathLst>
          </a:custGeom>
          <a:solidFill>
            <a:srgbClr val="4D4D4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2" name="Freeform 1026">
            <a:extLst>
              <a:ext uri="{FF2B5EF4-FFF2-40B4-BE49-F238E27FC236}">
                <a16:creationId xmlns:a16="http://schemas.microsoft.com/office/drawing/2014/main" id="{DB3D3129-2B70-5643-96C2-83638DE57FF8}"/>
              </a:ext>
            </a:extLst>
          </p:cNvPr>
          <p:cNvSpPr>
            <a:spLocks/>
          </p:cNvSpPr>
          <p:nvPr/>
        </p:nvSpPr>
        <p:spPr bwMode="auto">
          <a:xfrm>
            <a:off x="7605977" y="2605248"/>
            <a:ext cx="290961" cy="62041"/>
          </a:xfrm>
          <a:custGeom>
            <a:avLst/>
            <a:gdLst>
              <a:gd name="T0" fmla="*/ 0 w 2216"/>
              <a:gd name="T1" fmla="*/ 0 h 550"/>
              <a:gd name="T2" fmla="*/ 296523134 w 2216"/>
              <a:gd name="T3" fmla="*/ 324379338 h 550"/>
              <a:gd name="T4" fmla="*/ 2147483646 w 2216"/>
              <a:gd name="T5" fmla="*/ 2147483646 h 550"/>
              <a:gd name="T6" fmla="*/ 2147483646 w 2216"/>
              <a:gd name="T7" fmla="*/ 2147483646 h 550"/>
              <a:gd name="T8" fmla="*/ 0 w 2216"/>
              <a:gd name="T9" fmla="*/ 0 h 55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216"/>
              <a:gd name="T16" fmla="*/ 0 h 550"/>
              <a:gd name="T17" fmla="*/ 2216 w 2216"/>
              <a:gd name="T18" fmla="*/ 550 h 55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216" h="550">
                <a:moveTo>
                  <a:pt x="0" y="0"/>
                </a:moveTo>
                <a:lnTo>
                  <a:pt x="9" y="57"/>
                </a:lnTo>
                <a:lnTo>
                  <a:pt x="2164" y="550"/>
                </a:lnTo>
                <a:lnTo>
                  <a:pt x="2216" y="496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83" name="Group 1027">
            <a:extLst>
              <a:ext uri="{FF2B5EF4-FFF2-40B4-BE49-F238E27FC236}">
                <a16:creationId xmlns:a16="http://schemas.microsoft.com/office/drawing/2014/main" id="{8C6DEC60-5C97-D546-9977-EBD182221DD2}"/>
              </a:ext>
            </a:extLst>
          </p:cNvPr>
          <p:cNvGrpSpPr>
            <a:grpSpLocks/>
          </p:cNvGrpSpPr>
          <p:nvPr/>
        </p:nvGrpSpPr>
        <p:grpSpPr bwMode="auto">
          <a:xfrm>
            <a:off x="7601109" y="2671540"/>
            <a:ext cx="98740" cy="36846"/>
            <a:chOff x="1740" y="2642"/>
            <a:chExt cx="752" cy="327"/>
          </a:xfrm>
        </p:grpSpPr>
        <p:sp>
          <p:nvSpPr>
            <p:cNvPr id="169" name="Freeform 1028">
              <a:extLst>
                <a:ext uri="{FF2B5EF4-FFF2-40B4-BE49-F238E27FC236}">
                  <a16:creationId xmlns:a16="http://schemas.microsoft.com/office/drawing/2014/main" id="{5D16627E-DE34-BC4F-9513-7A7D4707F7C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0" y="2642"/>
              <a:ext cx="752" cy="327"/>
            </a:xfrm>
            <a:custGeom>
              <a:avLst/>
              <a:gdLst>
                <a:gd name="T0" fmla="*/ 293 w 752"/>
                <a:gd name="T1" fmla="*/ 0 h 327"/>
                <a:gd name="T2" fmla="*/ 752 w 752"/>
                <a:gd name="T3" fmla="*/ 124 h 327"/>
                <a:gd name="T4" fmla="*/ 470 w 752"/>
                <a:gd name="T5" fmla="*/ 327 h 327"/>
                <a:gd name="T6" fmla="*/ 0 w 752"/>
                <a:gd name="T7" fmla="*/ 183 h 327"/>
                <a:gd name="T8" fmla="*/ 293 w 752"/>
                <a:gd name="T9" fmla="*/ 0 h 3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2"/>
                <a:gd name="T16" fmla="*/ 0 h 327"/>
                <a:gd name="T17" fmla="*/ 752 w 752"/>
                <a:gd name="T18" fmla="*/ 327 h 3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2" h="327">
                  <a:moveTo>
                    <a:pt x="293" y="0"/>
                  </a:moveTo>
                  <a:lnTo>
                    <a:pt x="752" y="124"/>
                  </a:lnTo>
                  <a:lnTo>
                    <a:pt x="470" y="327"/>
                  </a:lnTo>
                  <a:lnTo>
                    <a:pt x="0" y="18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0" name="Freeform 1029">
              <a:extLst>
                <a:ext uri="{FF2B5EF4-FFF2-40B4-BE49-F238E27FC236}">
                  <a16:creationId xmlns:a16="http://schemas.microsoft.com/office/drawing/2014/main" id="{D8D65D68-18A4-E54D-8916-1DEF36844C9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4" y="2649"/>
              <a:ext cx="726" cy="311"/>
            </a:xfrm>
            <a:custGeom>
              <a:avLst/>
              <a:gdLst>
                <a:gd name="T0" fmla="*/ 282 w 726"/>
                <a:gd name="T1" fmla="*/ 0 h 311"/>
                <a:gd name="T2" fmla="*/ 726 w 726"/>
                <a:gd name="T3" fmla="*/ 119 h 311"/>
                <a:gd name="T4" fmla="*/ 457 w 726"/>
                <a:gd name="T5" fmla="*/ 311 h 311"/>
                <a:gd name="T6" fmla="*/ 0 w 726"/>
                <a:gd name="T7" fmla="*/ 173 h 311"/>
                <a:gd name="T8" fmla="*/ 282 w 726"/>
                <a:gd name="T9" fmla="*/ 0 h 3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26"/>
                <a:gd name="T16" fmla="*/ 0 h 311"/>
                <a:gd name="T17" fmla="*/ 726 w 726"/>
                <a:gd name="T18" fmla="*/ 311 h 3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26" h="311">
                  <a:moveTo>
                    <a:pt x="282" y="0"/>
                  </a:moveTo>
                  <a:lnTo>
                    <a:pt x="726" y="119"/>
                  </a:lnTo>
                  <a:lnTo>
                    <a:pt x="457" y="311"/>
                  </a:lnTo>
                  <a:lnTo>
                    <a:pt x="0" y="173"/>
                  </a:lnTo>
                  <a:lnTo>
                    <a:pt x="282" y="0"/>
                  </a:lnTo>
                  <a:close/>
                </a:path>
              </a:pathLst>
            </a:custGeom>
            <a:gradFill rotWithShape="1">
              <a:gsLst>
                <a:gs pos="0">
                  <a:srgbClr val="4D4D4D"/>
                </a:gs>
                <a:gs pos="100000">
                  <a:srgbClr val="DDDDDD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1" name="Freeform 1030">
              <a:extLst>
                <a:ext uri="{FF2B5EF4-FFF2-40B4-BE49-F238E27FC236}">
                  <a16:creationId xmlns:a16="http://schemas.microsoft.com/office/drawing/2014/main" id="{3C79D147-9974-F341-96E9-F9AD19F1404B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8" y="2770"/>
              <a:ext cx="258" cy="100"/>
            </a:xfrm>
            <a:custGeom>
              <a:avLst/>
              <a:gdLst>
                <a:gd name="T0" fmla="*/ 0 w 258"/>
                <a:gd name="T1" fmla="*/ 44 h 100"/>
                <a:gd name="T2" fmla="*/ 75 w 258"/>
                <a:gd name="T3" fmla="*/ 0 h 100"/>
                <a:gd name="T4" fmla="*/ 258 w 258"/>
                <a:gd name="T5" fmla="*/ 50 h 100"/>
                <a:gd name="T6" fmla="*/ 183 w 258"/>
                <a:gd name="T7" fmla="*/ 100 h 100"/>
                <a:gd name="T8" fmla="*/ 0 w 258"/>
                <a:gd name="T9" fmla="*/ 44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0"/>
                <a:gd name="T17" fmla="*/ 258 w 258"/>
                <a:gd name="T18" fmla="*/ 100 h 1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0">
                  <a:moveTo>
                    <a:pt x="0" y="44"/>
                  </a:moveTo>
                  <a:lnTo>
                    <a:pt x="75" y="0"/>
                  </a:lnTo>
                  <a:lnTo>
                    <a:pt x="258" y="50"/>
                  </a:lnTo>
                  <a:lnTo>
                    <a:pt x="183" y="100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2" name="Freeform 1031">
              <a:extLst>
                <a:ext uri="{FF2B5EF4-FFF2-40B4-BE49-F238E27FC236}">
                  <a16:creationId xmlns:a16="http://schemas.microsoft.com/office/drawing/2014/main" id="{5E0CE9D2-21FD-2644-9691-743CC3E130F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9" y="2816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3" name="Freeform 1032">
              <a:extLst>
                <a:ext uri="{FF2B5EF4-FFF2-40B4-BE49-F238E27FC236}">
                  <a16:creationId xmlns:a16="http://schemas.microsoft.com/office/drawing/2014/main" id="{5691098F-1432-0D44-8573-312C3A566A2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0" y="2834"/>
              <a:ext cx="258" cy="102"/>
            </a:xfrm>
            <a:custGeom>
              <a:avLst/>
              <a:gdLst>
                <a:gd name="T0" fmla="*/ 0 w 258"/>
                <a:gd name="T1" fmla="*/ 46 h 102"/>
                <a:gd name="T2" fmla="*/ 71 w 258"/>
                <a:gd name="T3" fmla="*/ 0 h 102"/>
                <a:gd name="T4" fmla="*/ 258 w 258"/>
                <a:gd name="T5" fmla="*/ 52 h 102"/>
                <a:gd name="T6" fmla="*/ 183 w 258"/>
                <a:gd name="T7" fmla="*/ 102 h 102"/>
                <a:gd name="T8" fmla="*/ 0 w 258"/>
                <a:gd name="T9" fmla="*/ 46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2"/>
                <a:gd name="T17" fmla="*/ 258 w 258"/>
                <a:gd name="T18" fmla="*/ 102 h 1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2">
                  <a:moveTo>
                    <a:pt x="0" y="46"/>
                  </a:moveTo>
                  <a:lnTo>
                    <a:pt x="71" y="0"/>
                  </a:lnTo>
                  <a:lnTo>
                    <a:pt x="258" y="52"/>
                  </a:lnTo>
                  <a:lnTo>
                    <a:pt x="183" y="102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" name="Freeform 1033">
              <a:extLst>
                <a:ext uri="{FF2B5EF4-FFF2-40B4-BE49-F238E27FC236}">
                  <a16:creationId xmlns:a16="http://schemas.microsoft.com/office/drawing/2014/main" id="{2D4A77A2-D0F1-164A-A67D-A509543869C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1" y="2882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84" name="Freeform 1034">
            <a:extLst>
              <a:ext uri="{FF2B5EF4-FFF2-40B4-BE49-F238E27FC236}">
                <a16:creationId xmlns:a16="http://schemas.microsoft.com/office/drawing/2014/main" id="{A283BD8E-0AD2-B743-8237-483C3A6A6CD3}"/>
              </a:ext>
            </a:extLst>
          </p:cNvPr>
          <p:cNvSpPr>
            <a:spLocks/>
          </p:cNvSpPr>
          <p:nvPr/>
        </p:nvSpPr>
        <p:spPr bwMode="auto">
          <a:xfrm>
            <a:off x="7770154" y="2677051"/>
            <a:ext cx="119578" cy="80936"/>
          </a:xfrm>
          <a:custGeom>
            <a:avLst/>
            <a:gdLst>
              <a:gd name="T0" fmla="*/ 213221464 w 990"/>
              <a:gd name="T1" fmla="*/ 1090686587 h 792"/>
              <a:gd name="T2" fmla="*/ 1915477586 w 990"/>
              <a:gd name="T3" fmla="*/ 0 h 792"/>
              <a:gd name="T4" fmla="*/ 1915477586 w 990"/>
              <a:gd name="T5" fmla="*/ 108859840 h 792"/>
              <a:gd name="T6" fmla="*/ 0 w 990"/>
              <a:gd name="T7" fmla="*/ 1090686587 h 792"/>
              <a:gd name="T8" fmla="*/ 213221464 w 990"/>
              <a:gd name="T9" fmla="*/ 1090686587 h 79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990"/>
              <a:gd name="T16" fmla="*/ 0 h 792"/>
              <a:gd name="T17" fmla="*/ 990 w 990"/>
              <a:gd name="T18" fmla="*/ 792 h 79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990" h="792">
                <a:moveTo>
                  <a:pt x="3" y="738"/>
                </a:moveTo>
                <a:lnTo>
                  <a:pt x="990" y="0"/>
                </a:lnTo>
                <a:lnTo>
                  <a:pt x="987" y="60"/>
                </a:lnTo>
                <a:lnTo>
                  <a:pt x="0" y="792"/>
                </a:lnTo>
                <a:lnTo>
                  <a:pt x="3" y="738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5" name="Freeform 1035">
            <a:extLst>
              <a:ext uri="{FF2B5EF4-FFF2-40B4-BE49-F238E27FC236}">
                <a16:creationId xmlns:a16="http://schemas.microsoft.com/office/drawing/2014/main" id="{AA215C2D-4069-DE48-884E-A1816F7D4D0B}"/>
              </a:ext>
            </a:extLst>
          </p:cNvPr>
          <p:cNvSpPr>
            <a:spLocks/>
          </p:cNvSpPr>
          <p:nvPr/>
        </p:nvSpPr>
        <p:spPr bwMode="auto">
          <a:xfrm>
            <a:off x="7464976" y="2683507"/>
            <a:ext cx="305957" cy="73850"/>
          </a:xfrm>
          <a:custGeom>
            <a:avLst/>
            <a:gdLst>
              <a:gd name="T0" fmla="*/ 213486572 w 2532"/>
              <a:gd name="T1" fmla="*/ 0 h 723"/>
              <a:gd name="T2" fmla="*/ 213486572 w 2532"/>
              <a:gd name="T3" fmla="*/ 0 h 723"/>
              <a:gd name="T4" fmla="*/ 2147483646 w 2532"/>
              <a:gd name="T5" fmla="*/ 979380008 h 723"/>
              <a:gd name="T6" fmla="*/ 2147483646 w 2532"/>
              <a:gd name="T7" fmla="*/ 1088085165 h 723"/>
              <a:gd name="T8" fmla="*/ 0 w 2532"/>
              <a:gd name="T9" fmla="*/ 108705259 h 723"/>
              <a:gd name="T10" fmla="*/ 213486572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" name="Freeform 1036">
            <a:extLst>
              <a:ext uri="{FF2B5EF4-FFF2-40B4-BE49-F238E27FC236}">
                <a16:creationId xmlns:a16="http://schemas.microsoft.com/office/drawing/2014/main" id="{421821F5-5AD5-4D4E-A4F9-5D46E41A4ECC}"/>
              </a:ext>
            </a:extLst>
          </p:cNvPr>
          <p:cNvSpPr>
            <a:spLocks/>
          </p:cNvSpPr>
          <p:nvPr/>
        </p:nvSpPr>
        <p:spPr bwMode="auto">
          <a:xfrm>
            <a:off x="7465171" y="2669965"/>
            <a:ext cx="3311" cy="14959"/>
          </a:xfrm>
          <a:custGeom>
            <a:avLst/>
            <a:gdLst>
              <a:gd name="T0" fmla="*/ 262278191 w 26"/>
              <a:gd name="T1" fmla="*/ 107489981 h 147"/>
              <a:gd name="T2" fmla="*/ 262278191 w 26"/>
              <a:gd name="T3" fmla="*/ 214969480 h 147"/>
              <a:gd name="T4" fmla="*/ 0 w 26"/>
              <a:gd name="T5" fmla="*/ 214969480 h 147"/>
              <a:gd name="T6" fmla="*/ 262278191 w 26"/>
              <a:gd name="T7" fmla="*/ 0 h 147"/>
              <a:gd name="T8" fmla="*/ 262278191 w 26"/>
              <a:gd name="T9" fmla="*/ 107489981 h 1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"/>
              <a:gd name="T16" fmla="*/ 0 h 147"/>
              <a:gd name="T17" fmla="*/ 26 w 26"/>
              <a:gd name="T18" fmla="*/ 147 h 14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6" h="147">
                <a:moveTo>
                  <a:pt x="26" y="10"/>
                </a:moveTo>
                <a:lnTo>
                  <a:pt x="23" y="147"/>
                </a:lnTo>
                <a:lnTo>
                  <a:pt x="0" y="144"/>
                </a:lnTo>
                <a:lnTo>
                  <a:pt x="3" y="0"/>
                </a:lnTo>
                <a:lnTo>
                  <a:pt x="26" y="1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" name="Freeform 1037">
            <a:extLst>
              <a:ext uri="{FF2B5EF4-FFF2-40B4-BE49-F238E27FC236}">
                <a16:creationId xmlns:a16="http://schemas.microsoft.com/office/drawing/2014/main" id="{499D2FC7-7022-A944-98B2-E74E9B2E5256}"/>
              </a:ext>
            </a:extLst>
          </p:cNvPr>
          <p:cNvSpPr>
            <a:spLocks/>
          </p:cNvSpPr>
          <p:nvPr/>
        </p:nvSpPr>
        <p:spPr bwMode="auto">
          <a:xfrm>
            <a:off x="7465366" y="2609027"/>
            <a:ext cx="142170" cy="61883"/>
          </a:xfrm>
          <a:custGeom>
            <a:avLst/>
            <a:gdLst>
              <a:gd name="T0" fmla="*/ 2136125890 w 1176"/>
              <a:gd name="T1" fmla="*/ 0 h 606"/>
              <a:gd name="T2" fmla="*/ 0 w 1176"/>
              <a:gd name="T3" fmla="*/ 870000945 h 606"/>
              <a:gd name="T4" fmla="*/ 213789467 w 1176"/>
              <a:gd name="T5" fmla="*/ 870000945 h 606"/>
              <a:gd name="T6" fmla="*/ 2136125890 w 1176"/>
              <a:gd name="T7" fmla="*/ 108617123 h 606"/>
              <a:gd name="T8" fmla="*/ 2136125890 w 1176"/>
              <a:gd name="T9" fmla="*/ 0 h 60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176"/>
              <a:gd name="T16" fmla="*/ 0 h 606"/>
              <a:gd name="T17" fmla="*/ 1176 w 1176"/>
              <a:gd name="T18" fmla="*/ 606 h 60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176" h="606">
                <a:moveTo>
                  <a:pt x="1170" y="0"/>
                </a:moveTo>
                <a:lnTo>
                  <a:pt x="0" y="597"/>
                </a:lnTo>
                <a:lnTo>
                  <a:pt x="30" y="606"/>
                </a:lnTo>
                <a:lnTo>
                  <a:pt x="1176" y="18"/>
                </a:lnTo>
                <a:lnTo>
                  <a:pt x="1170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8" name="Freeform 1038">
            <a:extLst>
              <a:ext uri="{FF2B5EF4-FFF2-40B4-BE49-F238E27FC236}">
                <a16:creationId xmlns:a16="http://schemas.microsoft.com/office/drawing/2014/main" id="{37918171-6E71-A846-A2B5-7C65DD7456B5}"/>
              </a:ext>
            </a:extLst>
          </p:cNvPr>
          <p:cNvSpPr>
            <a:spLocks/>
          </p:cNvSpPr>
          <p:nvPr/>
        </p:nvSpPr>
        <p:spPr bwMode="auto">
          <a:xfrm>
            <a:off x="7474909" y="2673115"/>
            <a:ext cx="290182" cy="71016"/>
          </a:xfrm>
          <a:custGeom>
            <a:avLst/>
            <a:gdLst>
              <a:gd name="T0" fmla="*/ 173112702 w 2532"/>
              <a:gd name="T1" fmla="*/ 0 h 723"/>
              <a:gd name="T2" fmla="*/ 173112702 w 2532"/>
              <a:gd name="T3" fmla="*/ 0 h 723"/>
              <a:gd name="T4" fmla="*/ 2069773885 w 2532"/>
              <a:gd name="T5" fmla="*/ 558173482 h 723"/>
              <a:gd name="T6" fmla="*/ 2069773885 w 2532"/>
              <a:gd name="T7" fmla="*/ 558173482 h 723"/>
              <a:gd name="T8" fmla="*/ 0 w 2532"/>
              <a:gd name="T9" fmla="*/ 92871346 h 723"/>
              <a:gd name="T10" fmla="*/ 173112702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9" name="Freeform 1039">
            <a:extLst>
              <a:ext uri="{FF2B5EF4-FFF2-40B4-BE49-F238E27FC236}">
                <a16:creationId xmlns:a16="http://schemas.microsoft.com/office/drawing/2014/main" id="{68ECFF60-AA48-2D4C-9A67-90DB18F81D47}"/>
              </a:ext>
            </a:extLst>
          </p:cNvPr>
          <p:cNvSpPr>
            <a:spLocks/>
          </p:cNvSpPr>
          <p:nvPr/>
        </p:nvSpPr>
        <p:spPr bwMode="auto">
          <a:xfrm flipV="1">
            <a:off x="7764701" y="2668076"/>
            <a:ext cx="118410" cy="73535"/>
          </a:xfrm>
          <a:custGeom>
            <a:avLst/>
            <a:gdLst>
              <a:gd name="T0" fmla="*/ 0 w 2532"/>
              <a:gd name="T1" fmla="*/ 0 h 723"/>
              <a:gd name="T2" fmla="*/ 0 w 2532"/>
              <a:gd name="T3" fmla="*/ 0 h 723"/>
              <a:gd name="T4" fmla="*/ 0 w 2532"/>
              <a:gd name="T5" fmla="*/ 962694895 h 723"/>
              <a:gd name="T6" fmla="*/ 0 w 2532"/>
              <a:gd name="T7" fmla="*/ 962694895 h 723"/>
              <a:gd name="T8" fmla="*/ 0 w 2532"/>
              <a:gd name="T9" fmla="*/ 107314314 h 723"/>
              <a:gd name="T10" fmla="*/ 0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pic>
        <p:nvPicPr>
          <p:cNvPr id="110" name="Picture 568" descr="light2.png">
            <a:extLst>
              <a:ext uri="{FF2B5EF4-FFF2-40B4-BE49-F238E27FC236}">
                <a16:creationId xmlns:a16="http://schemas.microsoft.com/office/drawing/2014/main" id="{D96B693D-26FC-E443-A112-C4AFFE90DC3D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8831667" y="2392289"/>
            <a:ext cx="92772" cy="4054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8" name="Picture 603" descr="car_icon_small">
            <a:extLst>
              <a:ext uri="{FF2B5EF4-FFF2-40B4-BE49-F238E27FC236}">
                <a16:creationId xmlns:a16="http://schemas.microsoft.com/office/drawing/2014/main" id="{147E2796-D425-6645-93B3-B97E69B1461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499539" y="2116958"/>
            <a:ext cx="849312" cy="168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2" name="Picture 1116" descr="laptop_keyboard">
            <a:extLst>
              <a:ext uri="{FF2B5EF4-FFF2-40B4-BE49-F238E27FC236}">
                <a16:creationId xmlns:a16="http://schemas.microsoft.com/office/drawing/2014/main" id="{7F05CE3B-E67B-1B40-9D5B-2914F0B9BFB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09064" flipH="1">
            <a:off x="7510375" y="3605209"/>
            <a:ext cx="286699" cy="11944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3" name="Freeform 1117">
            <a:extLst>
              <a:ext uri="{FF2B5EF4-FFF2-40B4-BE49-F238E27FC236}">
                <a16:creationId xmlns:a16="http://schemas.microsoft.com/office/drawing/2014/main" id="{B52A07C5-D801-5B41-BD20-C20958925D05}"/>
              </a:ext>
            </a:extLst>
          </p:cNvPr>
          <p:cNvSpPr>
            <a:spLocks/>
          </p:cNvSpPr>
          <p:nvPr/>
        </p:nvSpPr>
        <p:spPr bwMode="auto">
          <a:xfrm>
            <a:off x="7605388" y="3489299"/>
            <a:ext cx="230764" cy="155883"/>
          </a:xfrm>
          <a:custGeom>
            <a:avLst/>
            <a:gdLst>
              <a:gd name="T0" fmla="*/ 143665061 w 2982"/>
              <a:gd name="T1" fmla="*/ 0 h 2442"/>
              <a:gd name="T2" fmla="*/ 0 w 2982"/>
              <a:gd name="T3" fmla="*/ 66329557 h 2442"/>
              <a:gd name="T4" fmla="*/ 573719931 w 2982"/>
              <a:gd name="T5" fmla="*/ 82975142 h 2442"/>
              <a:gd name="T6" fmla="*/ 717384993 w 2982"/>
              <a:gd name="T7" fmla="*/ 16645585 h 2442"/>
              <a:gd name="T8" fmla="*/ 143665061 w 2982"/>
              <a:gd name="T9" fmla="*/ 0 h 24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982"/>
              <a:gd name="T16" fmla="*/ 0 h 2442"/>
              <a:gd name="T17" fmla="*/ 2982 w 2982"/>
              <a:gd name="T18" fmla="*/ 2442 h 244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982" h="2442">
                <a:moveTo>
                  <a:pt x="540" y="0"/>
                </a:moveTo>
                <a:lnTo>
                  <a:pt x="0" y="1734"/>
                </a:lnTo>
                <a:lnTo>
                  <a:pt x="2394" y="2442"/>
                </a:lnTo>
                <a:lnTo>
                  <a:pt x="2982" y="318"/>
                </a:lnTo>
                <a:lnTo>
                  <a:pt x="540" y="0"/>
                </a:lnTo>
                <a:close/>
              </a:path>
            </a:pathLst>
          </a:cu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pic>
        <p:nvPicPr>
          <p:cNvPr id="94" name="Picture 1118" descr="screen">
            <a:extLst>
              <a:ext uri="{FF2B5EF4-FFF2-40B4-BE49-F238E27FC236}">
                <a16:creationId xmlns:a16="http://schemas.microsoft.com/office/drawing/2014/main" id="{2EA30B4E-5447-0340-8DAD-349A843F2AC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16754" y="3493308"/>
            <a:ext cx="209692" cy="1418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5" name="Freeform 1119">
            <a:extLst>
              <a:ext uri="{FF2B5EF4-FFF2-40B4-BE49-F238E27FC236}">
                <a16:creationId xmlns:a16="http://schemas.microsoft.com/office/drawing/2014/main" id="{1137F6C6-A7C9-9A4D-BCE3-048DB90EF759}"/>
              </a:ext>
            </a:extLst>
          </p:cNvPr>
          <p:cNvSpPr>
            <a:spLocks/>
          </p:cNvSpPr>
          <p:nvPr/>
        </p:nvSpPr>
        <p:spPr bwMode="auto">
          <a:xfrm>
            <a:off x="7647403" y="3484701"/>
            <a:ext cx="195517" cy="29007"/>
          </a:xfrm>
          <a:custGeom>
            <a:avLst/>
            <a:gdLst>
              <a:gd name="T0" fmla="*/ 35620212 w 2528"/>
              <a:gd name="T1" fmla="*/ 0 h 455"/>
              <a:gd name="T2" fmla="*/ 608343257 w 2528"/>
              <a:gd name="T3" fmla="*/ 16582250 h 455"/>
              <a:gd name="T4" fmla="*/ 572256449 w 2528"/>
              <a:gd name="T5" fmla="*/ 16582250 h 455"/>
              <a:gd name="T6" fmla="*/ 0 w 2528"/>
              <a:gd name="T7" fmla="*/ 16582250 h 455"/>
              <a:gd name="T8" fmla="*/ 35620212 w 2528"/>
              <a:gd name="T9" fmla="*/ 0 h 45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528"/>
              <a:gd name="T16" fmla="*/ 0 h 455"/>
              <a:gd name="T17" fmla="*/ 2528 w 2528"/>
              <a:gd name="T18" fmla="*/ 455 h 45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528" h="455">
                <a:moveTo>
                  <a:pt x="14" y="0"/>
                </a:moveTo>
                <a:lnTo>
                  <a:pt x="2528" y="341"/>
                </a:lnTo>
                <a:lnTo>
                  <a:pt x="2480" y="455"/>
                </a:lnTo>
                <a:lnTo>
                  <a:pt x="0" y="86"/>
                </a:lnTo>
                <a:lnTo>
                  <a:pt x="14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EAEAEA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6" name="Freeform 1120">
            <a:extLst>
              <a:ext uri="{FF2B5EF4-FFF2-40B4-BE49-F238E27FC236}">
                <a16:creationId xmlns:a16="http://schemas.microsoft.com/office/drawing/2014/main" id="{7A0060E2-767D-1545-8656-29ED1A471251}"/>
              </a:ext>
            </a:extLst>
          </p:cNvPr>
          <p:cNvSpPr>
            <a:spLocks/>
          </p:cNvSpPr>
          <p:nvPr/>
        </p:nvSpPr>
        <p:spPr bwMode="auto">
          <a:xfrm>
            <a:off x="7603345" y="3484465"/>
            <a:ext cx="54275" cy="120745"/>
          </a:xfrm>
          <a:custGeom>
            <a:avLst/>
            <a:gdLst>
              <a:gd name="T0" fmla="*/ 142804406 w 702"/>
              <a:gd name="T1" fmla="*/ 0 h 1893"/>
              <a:gd name="T2" fmla="*/ 0 w 702"/>
              <a:gd name="T3" fmla="*/ 66174575 h 1893"/>
              <a:gd name="T4" fmla="*/ 35584530 w 702"/>
              <a:gd name="T5" fmla="*/ 66174575 h 1893"/>
              <a:gd name="T6" fmla="*/ 178855222 w 702"/>
              <a:gd name="T7" fmla="*/ 16607700 h 1893"/>
              <a:gd name="T8" fmla="*/ 142804406 w 702"/>
              <a:gd name="T9" fmla="*/ 0 h 189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02"/>
              <a:gd name="T16" fmla="*/ 0 h 1893"/>
              <a:gd name="T17" fmla="*/ 702 w 702"/>
              <a:gd name="T18" fmla="*/ 1893 h 189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02" h="1893">
                <a:moveTo>
                  <a:pt x="579" y="0"/>
                </a:moveTo>
                <a:lnTo>
                  <a:pt x="0" y="1869"/>
                </a:lnTo>
                <a:lnTo>
                  <a:pt x="114" y="1893"/>
                </a:lnTo>
                <a:lnTo>
                  <a:pt x="702" y="51"/>
                </a:lnTo>
                <a:lnTo>
                  <a:pt x="579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7" name="Freeform 1121">
            <a:extLst>
              <a:ext uri="{FF2B5EF4-FFF2-40B4-BE49-F238E27FC236}">
                <a16:creationId xmlns:a16="http://schemas.microsoft.com/office/drawing/2014/main" id="{15790F5A-ABAC-8D49-A4F9-E2F576550DB0}"/>
              </a:ext>
            </a:extLst>
          </p:cNvPr>
          <p:cNvSpPr>
            <a:spLocks/>
          </p:cNvSpPr>
          <p:nvPr/>
        </p:nvSpPr>
        <p:spPr bwMode="auto">
          <a:xfrm>
            <a:off x="7783026" y="3506043"/>
            <a:ext cx="58489" cy="139375"/>
          </a:xfrm>
          <a:custGeom>
            <a:avLst/>
            <a:gdLst>
              <a:gd name="T0" fmla="*/ 179213623 w 756"/>
              <a:gd name="T1" fmla="*/ 0 h 2184"/>
              <a:gd name="T2" fmla="*/ 35656008 w 756"/>
              <a:gd name="T3" fmla="*/ 82904513 h 2184"/>
              <a:gd name="T4" fmla="*/ 0 w 756"/>
              <a:gd name="T5" fmla="*/ 82904513 h 2184"/>
              <a:gd name="T6" fmla="*/ 143090785 w 756"/>
              <a:gd name="T7" fmla="*/ 16632211 h 2184"/>
              <a:gd name="T8" fmla="*/ 179213623 w 756"/>
              <a:gd name="T9" fmla="*/ 0 h 21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56"/>
              <a:gd name="T16" fmla="*/ 0 h 2184"/>
              <a:gd name="T17" fmla="*/ 756 w 756"/>
              <a:gd name="T18" fmla="*/ 2184 h 218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56" h="2184">
                <a:moveTo>
                  <a:pt x="756" y="0"/>
                </a:moveTo>
                <a:lnTo>
                  <a:pt x="138" y="2184"/>
                </a:lnTo>
                <a:lnTo>
                  <a:pt x="0" y="2148"/>
                </a:lnTo>
                <a:lnTo>
                  <a:pt x="606" y="78"/>
                </a:lnTo>
                <a:lnTo>
                  <a:pt x="756" y="0"/>
                </a:lnTo>
                <a:close/>
              </a:path>
            </a:pathLst>
          </a:custGeom>
          <a:gradFill rotWithShape="1">
            <a:gsLst>
              <a:gs pos="0">
                <a:srgbClr val="DDDDDD"/>
              </a:gs>
              <a:gs pos="100000">
                <a:schemeClr val="bg1"/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8" name="Freeform 1122">
            <a:extLst>
              <a:ext uri="{FF2B5EF4-FFF2-40B4-BE49-F238E27FC236}">
                <a16:creationId xmlns:a16="http://schemas.microsoft.com/office/drawing/2014/main" id="{8898B7ED-5BCF-8C4E-B1AA-B82AD50FD155}"/>
              </a:ext>
            </a:extLst>
          </p:cNvPr>
          <p:cNvSpPr>
            <a:spLocks/>
          </p:cNvSpPr>
          <p:nvPr/>
        </p:nvSpPr>
        <p:spPr bwMode="auto">
          <a:xfrm>
            <a:off x="7602706" y="3599078"/>
            <a:ext cx="214545" cy="47048"/>
          </a:xfrm>
          <a:custGeom>
            <a:avLst/>
            <a:gdLst>
              <a:gd name="T0" fmla="*/ 35658648 w 2773"/>
              <a:gd name="T1" fmla="*/ 0 h 738"/>
              <a:gd name="T2" fmla="*/ 0 w 2773"/>
              <a:gd name="T3" fmla="*/ 16581742 h 738"/>
              <a:gd name="T4" fmla="*/ 573357470 w 2773"/>
              <a:gd name="T5" fmla="*/ 33163485 h 738"/>
              <a:gd name="T6" fmla="*/ 573357470 w 2773"/>
              <a:gd name="T7" fmla="*/ 16581742 h 738"/>
              <a:gd name="T8" fmla="*/ 35658648 w 2773"/>
              <a:gd name="T9" fmla="*/ 0 h 73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773"/>
              <a:gd name="T16" fmla="*/ 0 h 738"/>
              <a:gd name="T17" fmla="*/ 2773 w 2773"/>
              <a:gd name="T18" fmla="*/ 738 h 73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773" h="738">
                <a:moveTo>
                  <a:pt x="33" y="0"/>
                </a:moveTo>
                <a:lnTo>
                  <a:pt x="0" y="99"/>
                </a:lnTo>
                <a:lnTo>
                  <a:pt x="2436" y="738"/>
                </a:lnTo>
                <a:cubicBezTo>
                  <a:pt x="2499" y="501"/>
                  <a:pt x="2773" y="727"/>
                  <a:pt x="2373" y="603"/>
                </a:cubicBezTo>
                <a:lnTo>
                  <a:pt x="33" y="0"/>
                </a:lnTo>
                <a:close/>
              </a:path>
            </a:pathLst>
          </a:custGeom>
          <a:gradFill rotWithShape="1">
            <a:gsLst>
              <a:gs pos="0">
                <a:srgbClr val="0000CC"/>
              </a:gs>
              <a:gs pos="100000">
                <a:schemeClr val="bg1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9" name="Freeform 1123">
            <a:extLst>
              <a:ext uri="{FF2B5EF4-FFF2-40B4-BE49-F238E27FC236}">
                <a16:creationId xmlns:a16="http://schemas.microsoft.com/office/drawing/2014/main" id="{5A7F91EF-AD6B-D64E-B73E-C762D73A7A33}"/>
              </a:ext>
            </a:extLst>
          </p:cNvPr>
          <p:cNvSpPr>
            <a:spLocks/>
          </p:cNvSpPr>
          <p:nvPr/>
        </p:nvSpPr>
        <p:spPr bwMode="auto">
          <a:xfrm>
            <a:off x="7789539" y="3507222"/>
            <a:ext cx="54786" cy="139965"/>
          </a:xfrm>
          <a:custGeom>
            <a:avLst/>
            <a:gdLst>
              <a:gd name="T0" fmla="*/ 656550006 w 637"/>
              <a:gd name="T1" fmla="*/ 0 h 1659"/>
              <a:gd name="T2" fmla="*/ 656550006 w 637"/>
              <a:gd name="T3" fmla="*/ 0 h 1659"/>
              <a:gd name="T4" fmla="*/ 54716163 w 637"/>
              <a:gd name="T5" fmla="*/ 2147483646 h 1659"/>
              <a:gd name="T6" fmla="*/ 0 w 637"/>
              <a:gd name="T7" fmla="*/ 2147483646 h 1659"/>
              <a:gd name="T8" fmla="*/ 656550006 w 637"/>
              <a:gd name="T9" fmla="*/ 0 h 165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37"/>
              <a:gd name="T16" fmla="*/ 0 h 1659"/>
              <a:gd name="T17" fmla="*/ 637 w 637"/>
              <a:gd name="T18" fmla="*/ 1659 h 165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37" h="1659">
                <a:moveTo>
                  <a:pt x="615" y="0"/>
                </a:moveTo>
                <a:lnTo>
                  <a:pt x="637" y="0"/>
                </a:lnTo>
                <a:lnTo>
                  <a:pt x="68" y="1659"/>
                </a:lnTo>
                <a:lnTo>
                  <a:pt x="0" y="1647"/>
                </a:lnTo>
                <a:lnTo>
                  <a:pt x="615" y="0"/>
                </a:lnTo>
                <a:close/>
              </a:path>
            </a:pathLst>
          </a:custGeom>
          <a:solidFill>
            <a:srgbClr val="4D4D4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0" name="Freeform 1124">
            <a:extLst>
              <a:ext uri="{FF2B5EF4-FFF2-40B4-BE49-F238E27FC236}">
                <a16:creationId xmlns:a16="http://schemas.microsoft.com/office/drawing/2014/main" id="{BBB1B153-2E6F-7246-9B11-B68D01DF60E3}"/>
              </a:ext>
            </a:extLst>
          </p:cNvPr>
          <p:cNvSpPr>
            <a:spLocks/>
          </p:cNvSpPr>
          <p:nvPr/>
        </p:nvSpPr>
        <p:spPr bwMode="auto">
          <a:xfrm>
            <a:off x="7602962" y="3605327"/>
            <a:ext cx="190792" cy="46458"/>
          </a:xfrm>
          <a:custGeom>
            <a:avLst/>
            <a:gdLst>
              <a:gd name="T0" fmla="*/ 0 w 2216"/>
              <a:gd name="T1" fmla="*/ 0 h 550"/>
              <a:gd name="T2" fmla="*/ 54884212 w 2216"/>
              <a:gd name="T3" fmla="*/ 101852492 h 550"/>
              <a:gd name="T4" fmla="*/ 2147483646 w 2216"/>
              <a:gd name="T5" fmla="*/ 1017940055 h 550"/>
              <a:gd name="T6" fmla="*/ 2147483646 w 2216"/>
              <a:gd name="T7" fmla="*/ 865464562 h 550"/>
              <a:gd name="T8" fmla="*/ 0 w 2216"/>
              <a:gd name="T9" fmla="*/ 0 h 55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216"/>
              <a:gd name="T16" fmla="*/ 0 h 550"/>
              <a:gd name="T17" fmla="*/ 2216 w 2216"/>
              <a:gd name="T18" fmla="*/ 550 h 55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216" h="550">
                <a:moveTo>
                  <a:pt x="0" y="0"/>
                </a:moveTo>
                <a:lnTo>
                  <a:pt x="9" y="57"/>
                </a:lnTo>
                <a:lnTo>
                  <a:pt x="2164" y="550"/>
                </a:lnTo>
                <a:lnTo>
                  <a:pt x="2216" y="496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101" name="Group 1125">
            <a:extLst>
              <a:ext uri="{FF2B5EF4-FFF2-40B4-BE49-F238E27FC236}">
                <a16:creationId xmlns:a16="http://schemas.microsoft.com/office/drawing/2014/main" id="{57060979-075D-9D4D-B12E-DA0CCD4C6B8F}"/>
              </a:ext>
            </a:extLst>
          </p:cNvPr>
          <p:cNvGrpSpPr>
            <a:grpSpLocks/>
          </p:cNvGrpSpPr>
          <p:nvPr/>
        </p:nvGrpSpPr>
        <p:grpSpPr bwMode="auto">
          <a:xfrm>
            <a:off x="7599769" y="3654969"/>
            <a:ext cx="64747" cy="27592"/>
            <a:chOff x="1740" y="2642"/>
            <a:chExt cx="752" cy="327"/>
          </a:xfrm>
        </p:grpSpPr>
        <p:sp>
          <p:nvSpPr>
            <p:cNvPr id="140" name="Freeform 1126">
              <a:extLst>
                <a:ext uri="{FF2B5EF4-FFF2-40B4-BE49-F238E27FC236}">
                  <a16:creationId xmlns:a16="http://schemas.microsoft.com/office/drawing/2014/main" id="{8DFFF656-1361-C546-8336-177F79E4691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0" y="2642"/>
              <a:ext cx="752" cy="327"/>
            </a:xfrm>
            <a:custGeom>
              <a:avLst/>
              <a:gdLst>
                <a:gd name="T0" fmla="*/ 293 w 752"/>
                <a:gd name="T1" fmla="*/ 0 h 327"/>
                <a:gd name="T2" fmla="*/ 752 w 752"/>
                <a:gd name="T3" fmla="*/ 124 h 327"/>
                <a:gd name="T4" fmla="*/ 470 w 752"/>
                <a:gd name="T5" fmla="*/ 327 h 327"/>
                <a:gd name="T6" fmla="*/ 0 w 752"/>
                <a:gd name="T7" fmla="*/ 183 h 327"/>
                <a:gd name="T8" fmla="*/ 293 w 752"/>
                <a:gd name="T9" fmla="*/ 0 h 3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2"/>
                <a:gd name="T16" fmla="*/ 0 h 327"/>
                <a:gd name="T17" fmla="*/ 752 w 752"/>
                <a:gd name="T18" fmla="*/ 327 h 3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2" h="327">
                  <a:moveTo>
                    <a:pt x="293" y="0"/>
                  </a:moveTo>
                  <a:lnTo>
                    <a:pt x="752" y="124"/>
                  </a:lnTo>
                  <a:lnTo>
                    <a:pt x="470" y="327"/>
                  </a:lnTo>
                  <a:lnTo>
                    <a:pt x="0" y="18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1" name="Freeform 1127">
              <a:extLst>
                <a:ext uri="{FF2B5EF4-FFF2-40B4-BE49-F238E27FC236}">
                  <a16:creationId xmlns:a16="http://schemas.microsoft.com/office/drawing/2014/main" id="{60C6C6B3-72DE-664B-B4DE-3C04B0C5BFE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4" y="2649"/>
              <a:ext cx="726" cy="311"/>
            </a:xfrm>
            <a:custGeom>
              <a:avLst/>
              <a:gdLst>
                <a:gd name="T0" fmla="*/ 282 w 726"/>
                <a:gd name="T1" fmla="*/ 0 h 311"/>
                <a:gd name="T2" fmla="*/ 726 w 726"/>
                <a:gd name="T3" fmla="*/ 119 h 311"/>
                <a:gd name="T4" fmla="*/ 457 w 726"/>
                <a:gd name="T5" fmla="*/ 311 h 311"/>
                <a:gd name="T6" fmla="*/ 0 w 726"/>
                <a:gd name="T7" fmla="*/ 173 h 311"/>
                <a:gd name="T8" fmla="*/ 282 w 726"/>
                <a:gd name="T9" fmla="*/ 0 h 3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26"/>
                <a:gd name="T16" fmla="*/ 0 h 311"/>
                <a:gd name="T17" fmla="*/ 726 w 726"/>
                <a:gd name="T18" fmla="*/ 311 h 3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26" h="311">
                  <a:moveTo>
                    <a:pt x="282" y="0"/>
                  </a:moveTo>
                  <a:lnTo>
                    <a:pt x="726" y="119"/>
                  </a:lnTo>
                  <a:lnTo>
                    <a:pt x="457" y="311"/>
                  </a:lnTo>
                  <a:lnTo>
                    <a:pt x="0" y="173"/>
                  </a:lnTo>
                  <a:lnTo>
                    <a:pt x="282" y="0"/>
                  </a:lnTo>
                  <a:close/>
                </a:path>
              </a:pathLst>
            </a:custGeom>
            <a:gradFill rotWithShape="1">
              <a:gsLst>
                <a:gs pos="0">
                  <a:srgbClr val="4D4D4D"/>
                </a:gs>
                <a:gs pos="100000">
                  <a:srgbClr val="DDDDDD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2" name="Freeform 1128">
              <a:extLst>
                <a:ext uri="{FF2B5EF4-FFF2-40B4-BE49-F238E27FC236}">
                  <a16:creationId xmlns:a16="http://schemas.microsoft.com/office/drawing/2014/main" id="{0D48292A-917D-D046-A974-043CEE5A414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8" y="2770"/>
              <a:ext cx="258" cy="100"/>
            </a:xfrm>
            <a:custGeom>
              <a:avLst/>
              <a:gdLst>
                <a:gd name="T0" fmla="*/ 0 w 258"/>
                <a:gd name="T1" fmla="*/ 44 h 100"/>
                <a:gd name="T2" fmla="*/ 75 w 258"/>
                <a:gd name="T3" fmla="*/ 0 h 100"/>
                <a:gd name="T4" fmla="*/ 258 w 258"/>
                <a:gd name="T5" fmla="*/ 50 h 100"/>
                <a:gd name="T6" fmla="*/ 183 w 258"/>
                <a:gd name="T7" fmla="*/ 100 h 100"/>
                <a:gd name="T8" fmla="*/ 0 w 258"/>
                <a:gd name="T9" fmla="*/ 44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0"/>
                <a:gd name="T17" fmla="*/ 258 w 258"/>
                <a:gd name="T18" fmla="*/ 100 h 1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0">
                  <a:moveTo>
                    <a:pt x="0" y="44"/>
                  </a:moveTo>
                  <a:lnTo>
                    <a:pt x="75" y="0"/>
                  </a:lnTo>
                  <a:lnTo>
                    <a:pt x="258" y="50"/>
                  </a:lnTo>
                  <a:lnTo>
                    <a:pt x="183" y="100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" name="Freeform 1129">
              <a:extLst>
                <a:ext uri="{FF2B5EF4-FFF2-40B4-BE49-F238E27FC236}">
                  <a16:creationId xmlns:a16="http://schemas.microsoft.com/office/drawing/2014/main" id="{DB6BAAEB-BADD-0A4F-8A9D-D72AFCA99A5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9" y="2816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" name="Freeform 1130">
              <a:extLst>
                <a:ext uri="{FF2B5EF4-FFF2-40B4-BE49-F238E27FC236}">
                  <a16:creationId xmlns:a16="http://schemas.microsoft.com/office/drawing/2014/main" id="{05D5969F-F3B9-414D-975E-A6700098F2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0" y="2834"/>
              <a:ext cx="258" cy="102"/>
            </a:xfrm>
            <a:custGeom>
              <a:avLst/>
              <a:gdLst>
                <a:gd name="T0" fmla="*/ 0 w 258"/>
                <a:gd name="T1" fmla="*/ 46 h 102"/>
                <a:gd name="T2" fmla="*/ 71 w 258"/>
                <a:gd name="T3" fmla="*/ 0 h 102"/>
                <a:gd name="T4" fmla="*/ 258 w 258"/>
                <a:gd name="T5" fmla="*/ 52 h 102"/>
                <a:gd name="T6" fmla="*/ 183 w 258"/>
                <a:gd name="T7" fmla="*/ 102 h 102"/>
                <a:gd name="T8" fmla="*/ 0 w 258"/>
                <a:gd name="T9" fmla="*/ 46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2"/>
                <a:gd name="T17" fmla="*/ 258 w 258"/>
                <a:gd name="T18" fmla="*/ 102 h 1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2">
                  <a:moveTo>
                    <a:pt x="0" y="46"/>
                  </a:moveTo>
                  <a:lnTo>
                    <a:pt x="71" y="0"/>
                  </a:lnTo>
                  <a:lnTo>
                    <a:pt x="258" y="52"/>
                  </a:lnTo>
                  <a:lnTo>
                    <a:pt x="183" y="102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" name="Freeform 1131">
              <a:extLst>
                <a:ext uri="{FF2B5EF4-FFF2-40B4-BE49-F238E27FC236}">
                  <a16:creationId xmlns:a16="http://schemas.microsoft.com/office/drawing/2014/main" id="{41BB174D-6019-384D-A5AC-1B4D92D938B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1" y="2882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02" name="Freeform 1132">
            <a:extLst>
              <a:ext uri="{FF2B5EF4-FFF2-40B4-BE49-F238E27FC236}">
                <a16:creationId xmlns:a16="http://schemas.microsoft.com/office/drawing/2014/main" id="{F8739864-4836-E447-8FC8-5886923FF496}"/>
              </a:ext>
            </a:extLst>
          </p:cNvPr>
          <p:cNvSpPr>
            <a:spLocks/>
          </p:cNvSpPr>
          <p:nvPr/>
        </p:nvSpPr>
        <p:spPr bwMode="auto">
          <a:xfrm>
            <a:off x="7710617" y="3659096"/>
            <a:ext cx="78411" cy="60608"/>
          </a:xfrm>
          <a:custGeom>
            <a:avLst/>
            <a:gdLst>
              <a:gd name="T0" fmla="*/ 39250883 w 990"/>
              <a:gd name="T1" fmla="*/ 342828616 h 792"/>
              <a:gd name="T2" fmla="*/ 354255671 w 990"/>
              <a:gd name="T3" fmla="*/ 0 h 792"/>
              <a:gd name="T4" fmla="*/ 354255671 w 990"/>
              <a:gd name="T5" fmla="*/ 34504242 h 792"/>
              <a:gd name="T6" fmla="*/ 0 w 990"/>
              <a:gd name="T7" fmla="*/ 342828616 h 792"/>
              <a:gd name="T8" fmla="*/ 39250883 w 990"/>
              <a:gd name="T9" fmla="*/ 342828616 h 79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990"/>
              <a:gd name="T16" fmla="*/ 0 h 792"/>
              <a:gd name="T17" fmla="*/ 990 w 990"/>
              <a:gd name="T18" fmla="*/ 792 h 79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990" h="792">
                <a:moveTo>
                  <a:pt x="3" y="738"/>
                </a:moveTo>
                <a:lnTo>
                  <a:pt x="990" y="0"/>
                </a:lnTo>
                <a:lnTo>
                  <a:pt x="987" y="60"/>
                </a:lnTo>
                <a:lnTo>
                  <a:pt x="0" y="792"/>
                </a:lnTo>
                <a:lnTo>
                  <a:pt x="3" y="738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3" name="Freeform 1133">
            <a:extLst>
              <a:ext uri="{FF2B5EF4-FFF2-40B4-BE49-F238E27FC236}">
                <a16:creationId xmlns:a16="http://schemas.microsoft.com/office/drawing/2014/main" id="{C59CADF3-CD09-FB48-A672-C2C50B66CEB8}"/>
              </a:ext>
            </a:extLst>
          </p:cNvPr>
          <p:cNvSpPr>
            <a:spLocks/>
          </p:cNvSpPr>
          <p:nvPr/>
        </p:nvSpPr>
        <p:spPr bwMode="auto">
          <a:xfrm>
            <a:off x="7510503" y="3663931"/>
            <a:ext cx="200625" cy="55302"/>
          </a:xfrm>
          <a:custGeom>
            <a:avLst/>
            <a:gdLst>
              <a:gd name="T0" fmla="*/ 39302216 w 2532"/>
              <a:gd name="T1" fmla="*/ 0 h 723"/>
              <a:gd name="T2" fmla="*/ 39302216 w 2532"/>
              <a:gd name="T3" fmla="*/ 0 h 723"/>
              <a:gd name="T4" fmla="*/ 867084690 w 2532"/>
              <a:gd name="T5" fmla="*/ 307891170 h 723"/>
              <a:gd name="T6" fmla="*/ 867084690 w 2532"/>
              <a:gd name="T7" fmla="*/ 342351506 h 723"/>
              <a:gd name="T8" fmla="*/ 0 w 2532"/>
              <a:gd name="T9" fmla="*/ 34009889 h 723"/>
              <a:gd name="T10" fmla="*/ 39302216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4" name="Freeform 1134">
            <a:extLst>
              <a:ext uri="{FF2B5EF4-FFF2-40B4-BE49-F238E27FC236}">
                <a16:creationId xmlns:a16="http://schemas.microsoft.com/office/drawing/2014/main" id="{628AB6FD-35F6-0345-BD13-22EAAF9EC275}"/>
              </a:ext>
            </a:extLst>
          </p:cNvPr>
          <p:cNvSpPr>
            <a:spLocks/>
          </p:cNvSpPr>
          <p:nvPr/>
        </p:nvSpPr>
        <p:spPr bwMode="auto">
          <a:xfrm>
            <a:off x="7510631" y="3653790"/>
            <a:ext cx="2171" cy="11202"/>
          </a:xfrm>
          <a:custGeom>
            <a:avLst/>
            <a:gdLst>
              <a:gd name="T0" fmla="*/ 48903362 w 26"/>
              <a:gd name="T1" fmla="*/ 33634500 h 147"/>
              <a:gd name="T2" fmla="*/ 48903362 w 26"/>
              <a:gd name="T3" fmla="*/ 67263209 h 147"/>
              <a:gd name="T4" fmla="*/ 0 w 26"/>
              <a:gd name="T5" fmla="*/ 67263209 h 147"/>
              <a:gd name="T6" fmla="*/ 48903362 w 26"/>
              <a:gd name="T7" fmla="*/ 0 h 147"/>
              <a:gd name="T8" fmla="*/ 48903362 w 26"/>
              <a:gd name="T9" fmla="*/ 33634500 h 1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"/>
              <a:gd name="T16" fmla="*/ 0 h 147"/>
              <a:gd name="T17" fmla="*/ 26 w 26"/>
              <a:gd name="T18" fmla="*/ 147 h 14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6" h="147">
                <a:moveTo>
                  <a:pt x="26" y="10"/>
                </a:moveTo>
                <a:lnTo>
                  <a:pt x="23" y="147"/>
                </a:lnTo>
                <a:lnTo>
                  <a:pt x="0" y="144"/>
                </a:lnTo>
                <a:lnTo>
                  <a:pt x="3" y="0"/>
                </a:lnTo>
                <a:lnTo>
                  <a:pt x="26" y="1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5" name="Freeform 1135">
            <a:extLst>
              <a:ext uri="{FF2B5EF4-FFF2-40B4-BE49-F238E27FC236}">
                <a16:creationId xmlns:a16="http://schemas.microsoft.com/office/drawing/2014/main" id="{76529D44-B4FD-DE4D-812E-E461A0FCCA6C}"/>
              </a:ext>
            </a:extLst>
          </p:cNvPr>
          <p:cNvSpPr>
            <a:spLocks/>
          </p:cNvSpPr>
          <p:nvPr/>
        </p:nvSpPr>
        <p:spPr bwMode="auto">
          <a:xfrm>
            <a:off x="7510758" y="3608157"/>
            <a:ext cx="93225" cy="46340"/>
          </a:xfrm>
          <a:custGeom>
            <a:avLst/>
            <a:gdLst>
              <a:gd name="T0" fmla="*/ 395043791 w 1176"/>
              <a:gd name="T1" fmla="*/ 0 h 606"/>
              <a:gd name="T2" fmla="*/ 0 w 1176"/>
              <a:gd name="T3" fmla="*/ 273654982 h 606"/>
              <a:gd name="T4" fmla="*/ 39357994 w 1176"/>
              <a:gd name="T5" fmla="*/ 273654982 h 606"/>
              <a:gd name="T6" fmla="*/ 395043791 w 1176"/>
              <a:gd name="T7" fmla="*/ 33985420 h 606"/>
              <a:gd name="T8" fmla="*/ 395043791 w 1176"/>
              <a:gd name="T9" fmla="*/ 0 h 60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176"/>
              <a:gd name="T16" fmla="*/ 0 h 606"/>
              <a:gd name="T17" fmla="*/ 1176 w 1176"/>
              <a:gd name="T18" fmla="*/ 606 h 60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176" h="606">
                <a:moveTo>
                  <a:pt x="1170" y="0"/>
                </a:moveTo>
                <a:lnTo>
                  <a:pt x="0" y="597"/>
                </a:lnTo>
                <a:lnTo>
                  <a:pt x="30" y="606"/>
                </a:lnTo>
                <a:lnTo>
                  <a:pt x="1176" y="18"/>
                </a:lnTo>
                <a:lnTo>
                  <a:pt x="1170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6" name="Freeform 1136">
            <a:extLst>
              <a:ext uri="{FF2B5EF4-FFF2-40B4-BE49-F238E27FC236}">
                <a16:creationId xmlns:a16="http://schemas.microsoft.com/office/drawing/2014/main" id="{44CD9A89-0E3B-2C40-8436-71B7526BA660}"/>
              </a:ext>
            </a:extLst>
          </p:cNvPr>
          <p:cNvSpPr>
            <a:spLocks/>
          </p:cNvSpPr>
          <p:nvPr/>
        </p:nvSpPr>
        <p:spPr bwMode="auto">
          <a:xfrm>
            <a:off x="7517016" y="3656149"/>
            <a:ext cx="190281" cy="53180"/>
          </a:xfrm>
          <a:custGeom>
            <a:avLst/>
            <a:gdLst>
              <a:gd name="T0" fmla="*/ 31829833 w 2532"/>
              <a:gd name="T1" fmla="*/ 0 h 723"/>
              <a:gd name="T2" fmla="*/ 31829833 w 2532"/>
              <a:gd name="T3" fmla="*/ 0 h 723"/>
              <a:gd name="T4" fmla="*/ 382827787 w 2532"/>
              <a:gd name="T5" fmla="*/ 175498781 h 723"/>
              <a:gd name="T6" fmla="*/ 382827787 w 2532"/>
              <a:gd name="T7" fmla="*/ 175498781 h 723"/>
              <a:gd name="T8" fmla="*/ 0 w 2532"/>
              <a:gd name="T9" fmla="*/ 29448186 h 723"/>
              <a:gd name="T10" fmla="*/ 31829833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7" name="Freeform 1137">
            <a:extLst>
              <a:ext uri="{FF2B5EF4-FFF2-40B4-BE49-F238E27FC236}">
                <a16:creationId xmlns:a16="http://schemas.microsoft.com/office/drawing/2014/main" id="{92BF681C-02FC-8F49-A2CD-8F3446ECE5D3}"/>
              </a:ext>
            </a:extLst>
          </p:cNvPr>
          <p:cNvSpPr>
            <a:spLocks/>
          </p:cNvSpPr>
          <p:nvPr/>
        </p:nvSpPr>
        <p:spPr bwMode="auto">
          <a:xfrm flipV="1">
            <a:off x="7707042" y="3652375"/>
            <a:ext cx="77645" cy="55066"/>
          </a:xfrm>
          <a:custGeom>
            <a:avLst/>
            <a:gdLst>
              <a:gd name="T0" fmla="*/ 0 w 2532"/>
              <a:gd name="T1" fmla="*/ 0 h 723"/>
              <a:gd name="T2" fmla="*/ 0 w 2532"/>
              <a:gd name="T3" fmla="*/ 0 h 723"/>
              <a:gd name="T4" fmla="*/ 0 w 2532"/>
              <a:gd name="T5" fmla="*/ 302641137 h 723"/>
              <a:gd name="T6" fmla="*/ 0 w 2532"/>
              <a:gd name="T7" fmla="*/ 302641137 h 723"/>
              <a:gd name="T8" fmla="*/ 0 w 2532"/>
              <a:gd name="T9" fmla="*/ 33575256 h 723"/>
              <a:gd name="T10" fmla="*/ 0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pic>
        <p:nvPicPr>
          <p:cNvPr id="138" name="Picture 1140" descr="desktop_computer_stylized_medium">
            <a:extLst>
              <a:ext uri="{FF2B5EF4-FFF2-40B4-BE49-F238E27FC236}">
                <a16:creationId xmlns:a16="http://schemas.microsoft.com/office/drawing/2014/main" id="{BDC7F552-21C9-C942-90FF-0162099A3D5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7991996" y="3567143"/>
            <a:ext cx="359261" cy="34204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9" name="Freeform 1141">
            <a:extLst>
              <a:ext uri="{FF2B5EF4-FFF2-40B4-BE49-F238E27FC236}">
                <a16:creationId xmlns:a16="http://schemas.microsoft.com/office/drawing/2014/main" id="{654B43BA-608E-5D4D-B11B-71762CFBEEDE}"/>
              </a:ext>
            </a:extLst>
          </p:cNvPr>
          <p:cNvSpPr>
            <a:spLocks/>
          </p:cNvSpPr>
          <p:nvPr/>
        </p:nvSpPr>
        <p:spPr bwMode="auto">
          <a:xfrm flipH="1">
            <a:off x="8145217" y="3599942"/>
            <a:ext cx="169400" cy="156753"/>
          </a:xfrm>
          <a:custGeom>
            <a:avLst/>
            <a:gdLst>
              <a:gd name="T0" fmla="*/ 0 w 356"/>
              <a:gd name="T1" fmla="*/ 0 h 368"/>
              <a:gd name="T2" fmla="*/ 300 w 356"/>
              <a:gd name="T3" fmla="*/ 14 h 368"/>
              <a:gd name="T4" fmla="*/ 356 w 356"/>
              <a:gd name="T5" fmla="*/ 294 h 368"/>
              <a:gd name="T6" fmla="*/ 78 w 356"/>
              <a:gd name="T7" fmla="*/ 368 h 368"/>
              <a:gd name="T8" fmla="*/ 0 w 356"/>
              <a:gd name="T9" fmla="*/ 0 h 36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56"/>
              <a:gd name="T16" fmla="*/ 0 h 368"/>
              <a:gd name="T17" fmla="*/ 356 w 356"/>
              <a:gd name="T18" fmla="*/ 368 h 36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56" h="368">
                <a:moveTo>
                  <a:pt x="0" y="0"/>
                </a:moveTo>
                <a:lnTo>
                  <a:pt x="300" y="14"/>
                </a:lnTo>
                <a:lnTo>
                  <a:pt x="356" y="294"/>
                </a:lnTo>
                <a:lnTo>
                  <a:pt x="78" y="368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chemeClr val="bg1"/>
              </a:gs>
            </a:gsLst>
            <a:lin ang="27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 cap="flat" cmpd="sng">
                <a:solidFill>
                  <a:srgbClr val="00000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 wrap="none"/>
          <a:lstStyle/>
          <a:p>
            <a:endParaRPr lang="en-US"/>
          </a:p>
        </p:txBody>
      </p:sp>
      <p:pic>
        <p:nvPicPr>
          <p:cNvPr id="113" name="Picture 571" descr="fridge2.png">
            <a:extLst>
              <a:ext uri="{FF2B5EF4-FFF2-40B4-BE49-F238E27FC236}">
                <a16:creationId xmlns:a16="http://schemas.microsoft.com/office/drawing/2014/main" id="{29DD0F98-F93B-0145-A925-F4125ED490DD}"/>
              </a:ext>
            </a:extLst>
          </p:cNvPr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03199" y="3385017"/>
            <a:ext cx="189578" cy="33702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71" name="Group 950">
            <a:extLst>
              <a:ext uri="{FF2B5EF4-FFF2-40B4-BE49-F238E27FC236}">
                <a16:creationId xmlns:a16="http://schemas.microsoft.com/office/drawing/2014/main" id="{2B0A745F-DA32-E140-AB36-BC5E1C4E2D48}"/>
              </a:ext>
            </a:extLst>
          </p:cNvPr>
          <p:cNvGrpSpPr>
            <a:grpSpLocks/>
          </p:cNvGrpSpPr>
          <p:nvPr/>
        </p:nvGrpSpPr>
        <p:grpSpPr bwMode="auto">
          <a:xfrm>
            <a:off x="10288915" y="5273951"/>
            <a:ext cx="177192" cy="330833"/>
            <a:chOff x="4140" y="429"/>
            <a:chExt cx="1425" cy="2396"/>
          </a:xfrm>
        </p:grpSpPr>
        <p:sp>
          <p:nvSpPr>
            <p:cNvPr id="207" name="Freeform 951">
              <a:extLst>
                <a:ext uri="{FF2B5EF4-FFF2-40B4-BE49-F238E27FC236}">
                  <a16:creationId xmlns:a16="http://schemas.microsoft.com/office/drawing/2014/main" id="{12CB3660-4D63-014F-8CC9-FDFB8140AB8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" name="Rectangle 952">
              <a:extLst>
                <a:ext uri="{FF2B5EF4-FFF2-40B4-BE49-F238E27FC236}">
                  <a16:creationId xmlns:a16="http://schemas.microsoft.com/office/drawing/2014/main" id="{EFE1382F-B768-3541-8BD1-06AB71BFA8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429"/>
              <a:ext cx="1046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209" name="Freeform 953">
              <a:extLst>
                <a:ext uri="{FF2B5EF4-FFF2-40B4-BE49-F238E27FC236}">
                  <a16:creationId xmlns:a16="http://schemas.microsoft.com/office/drawing/2014/main" id="{FB363E8F-CA06-2449-A66C-B147358943F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0" name="Freeform 954">
              <a:extLst>
                <a:ext uri="{FF2B5EF4-FFF2-40B4-BE49-F238E27FC236}">
                  <a16:creationId xmlns:a16="http://schemas.microsoft.com/office/drawing/2014/main" id="{8A74E36A-A735-7440-A2B1-55846B516D7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1" name="Rectangle 955">
              <a:extLst>
                <a:ext uri="{FF2B5EF4-FFF2-40B4-BE49-F238E27FC236}">
                  <a16:creationId xmlns:a16="http://schemas.microsoft.com/office/drawing/2014/main" id="{FC433BF5-02C8-F540-AE86-53BF569600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0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grpSp>
          <p:nvGrpSpPr>
            <p:cNvPr id="212" name="Group 956">
              <a:extLst>
                <a:ext uri="{FF2B5EF4-FFF2-40B4-BE49-F238E27FC236}">
                  <a16:creationId xmlns:a16="http://schemas.microsoft.com/office/drawing/2014/main" id="{969A0B36-D994-A24C-8329-146363A51CA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237" name="AutoShape 957">
                <a:extLst>
                  <a:ext uri="{FF2B5EF4-FFF2-40B4-BE49-F238E27FC236}">
                    <a16:creationId xmlns:a16="http://schemas.microsoft.com/office/drawing/2014/main" id="{75A7B329-681F-2B4A-8470-FC0231FE25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1" cy="14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  <p:sp>
            <p:nvSpPr>
              <p:cNvPr id="238" name="AutoShape 958">
                <a:extLst>
                  <a:ext uri="{FF2B5EF4-FFF2-40B4-BE49-F238E27FC236}">
                    <a16:creationId xmlns:a16="http://schemas.microsoft.com/office/drawing/2014/main" id="{197CEF08-20F4-5741-AC2B-1EBB072FA5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1"/>
                <a:ext cx="696" cy="11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213" name="Rectangle 959">
              <a:extLst>
                <a:ext uri="{FF2B5EF4-FFF2-40B4-BE49-F238E27FC236}">
                  <a16:creationId xmlns:a16="http://schemas.microsoft.com/office/drawing/2014/main" id="{775AA9F7-199B-ED4C-B422-5E1B766FBA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022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grpSp>
          <p:nvGrpSpPr>
            <p:cNvPr id="214" name="Group 960">
              <a:extLst>
                <a:ext uri="{FF2B5EF4-FFF2-40B4-BE49-F238E27FC236}">
                  <a16:creationId xmlns:a16="http://schemas.microsoft.com/office/drawing/2014/main" id="{4EED0C22-3BA6-E24F-B528-BF018CB34F5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235" name="AutoShape 961">
                <a:extLst>
                  <a:ext uri="{FF2B5EF4-FFF2-40B4-BE49-F238E27FC236}">
                    <a16:creationId xmlns:a16="http://schemas.microsoft.com/office/drawing/2014/main" id="{FE30D28F-02DD-D041-8551-45D9D2836E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4"/>
                <a:ext cx="721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  <p:sp>
            <p:nvSpPr>
              <p:cNvPr id="236" name="AutoShape 962">
                <a:extLst>
                  <a:ext uri="{FF2B5EF4-FFF2-40B4-BE49-F238E27FC236}">
                    <a16:creationId xmlns:a16="http://schemas.microsoft.com/office/drawing/2014/main" id="{92F33680-18D6-7C4A-88C2-46C4FA3D08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1"/>
                <a:ext cx="69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215" name="Rectangle 963">
              <a:extLst>
                <a:ext uri="{FF2B5EF4-FFF2-40B4-BE49-F238E27FC236}">
                  <a16:creationId xmlns:a16="http://schemas.microsoft.com/office/drawing/2014/main" id="{A0014856-A5F8-544F-98BE-B1D6878A67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354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216" name="Rectangle 964">
              <a:extLst>
                <a:ext uri="{FF2B5EF4-FFF2-40B4-BE49-F238E27FC236}">
                  <a16:creationId xmlns:a16="http://schemas.microsoft.com/office/drawing/2014/main" id="{0E6FC61A-EACA-7D4E-9AA7-C7690D0936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5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grpSp>
          <p:nvGrpSpPr>
            <p:cNvPr id="217" name="Group 965">
              <a:extLst>
                <a:ext uri="{FF2B5EF4-FFF2-40B4-BE49-F238E27FC236}">
                  <a16:creationId xmlns:a16="http://schemas.microsoft.com/office/drawing/2014/main" id="{CF083CE2-2403-FD4E-8F7D-758E7F67FF5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233" name="AutoShape 966">
                <a:extLst>
                  <a:ext uri="{FF2B5EF4-FFF2-40B4-BE49-F238E27FC236}">
                    <a16:creationId xmlns:a16="http://schemas.microsoft.com/office/drawing/2014/main" id="{5ED8E2CD-DB59-0040-9493-378A5D7DF1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8" y="2586"/>
                <a:ext cx="720" cy="12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  <p:sp>
            <p:nvSpPr>
              <p:cNvPr id="234" name="AutoShape 967">
                <a:extLst>
                  <a:ext uri="{FF2B5EF4-FFF2-40B4-BE49-F238E27FC236}">
                    <a16:creationId xmlns:a16="http://schemas.microsoft.com/office/drawing/2014/main" id="{F249F021-1652-2041-9D37-82D9ADAF20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6"/>
                <a:ext cx="695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218" name="Freeform 968">
              <a:extLst>
                <a:ext uri="{FF2B5EF4-FFF2-40B4-BE49-F238E27FC236}">
                  <a16:creationId xmlns:a16="http://schemas.microsoft.com/office/drawing/2014/main" id="{2DA20985-B59E-DD4F-B452-9726DAD28D39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19" name="Group 969">
              <a:extLst>
                <a:ext uri="{FF2B5EF4-FFF2-40B4-BE49-F238E27FC236}">
                  <a16:creationId xmlns:a16="http://schemas.microsoft.com/office/drawing/2014/main" id="{68489279-23CF-FB42-9AE3-CAB3A000B96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231" name="AutoShape 970">
                <a:extLst>
                  <a:ext uri="{FF2B5EF4-FFF2-40B4-BE49-F238E27FC236}">
                    <a16:creationId xmlns:a16="http://schemas.microsoft.com/office/drawing/2014/main" id="{12532EDD-6029-FD41-90A0-EB4B9A3B8C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71"/>
                <a:ext cx="732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  <p:sp>
            <p:nvSpPr>
              <p:cNvPr id="232" name="AutoShape 971">
                <a:extLst>
                  <a:ext uri="{FF2B5EF4-FFF2-40B4-BE49-F238E27FC236}">
                    <a16:creationId xmlns:a16="http://schemas.microsoft.com/office/drawing/2014/main" id="{2ADE9625-767F-5247-8211-3638BECC98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7"/>
                <a:ext cx="720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220" name="Rectangle 972">
              <a:extLst>
                <a:ext uri="{FF2B5EF4-FFF2-40B4-BE49-F238E27FC236}">
                  <a16:creationId xmlns:a16="http://schemas.microsoft.com/office/drawing/2014/main" id="{71E52DA0-9A54-7744-90B9-E438CBE00C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6" y="429"/>
              <a:ext cx="70" cy="2285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221" name="Freeform 973">
              <a:extLst>
                <a:ext uri="{FF2B5EF4-FFF2-40B4-BE49-F238E27FC236}">
                  <a16:creationId xmlns:a16="http://schemas.microsoft.com/office/drawing/2014/main" id="{D950FAED-4EC6-7B4B-AFA5-CA2701F74D0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2" name="Freeform 974">
              <a:extLst>
                <a:ext uri="{FF2B5EF4-FFF2-40B4-BE49-F238E27FC236}">
                  <a16:creationId xmlns:a16="http://schemas.microsoft.com/office/drawing/2014/main" id="{55AF3FE0-BBE4-A74C-A9EF-B8F3AA7A0D1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3" name="Oval 975">
              <a:extLst>
                <a:ext uri="{FF2B5EF4-FFF2-40B4-BE49-F238E27FC236}">
                  <a16:creationId xmlns:a16="http://schemas.microsoft.com/office/drawing/2014/main" id="{AC808981-49D6-D840-800C-F21BB91061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1"/>
              <a:ext cx="50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224" name="Freeform 976">
              <a:extLst>
                <a:ext uri="{FF2B5EF4-FFF2-40B4-BE49-F238E27FC236}">
                  <a16:creationId xmlns:a16="http://schemas.microsoft.com/office/drawing/2014/main" id="{EBD04B6D-F8F6-FE45-BBD9-3CFFE7B287D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" name="AutoShape 977">
              <a:extLst>
                <a:ext uri="{FF2B5EF4-FFF2-40B4-BE49-F238E27FC236}">
                  <a16:creationId xmlns:a16="http://schemas.microsoft.com/office/drawing/2014/main" id="{EB968B78-CEDA-2949-925F-D6EE71A8ED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5"/>
              <a:ext cx="1196" cy="150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226" name="AutoShape 978">
              <a:extLst>
                <a:ext uri="{FF2B5EF4-FFF2-40B4-BE49-F238E27FC236}">
                  <a16:creationId xmlns:a16="http://schemas.microsoft.com/office/drawing/2014/main" id="{6127245D-2639-C841-ABBD-0A2EB87194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2714"/>
              <a:ext cx="1066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227" name="Oval 979">
              <a:extLst>
                <a:ext uri="{FF2B5EF4-FFF2-40B4-BE49-F238E27FC236}">
                  <a16:creationId xmlns:a16="http://schemas.microsoft.com/office/drawing/2014/main" id="{CBCE7727-73A7-814E-B244-E80EED405F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9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228" name="Oval 980">
              <a:extLst>
                <a:ext uri="{FF2B5EF4-FFF2-40B4-BE49-F238E27FC236}">
                  <a16:creationId xmlns:a16="http://schemas.microsoft.com/office/drawing/2014/main" id="{7A66ECF6-DDAE-2842-92B5-EA8F14A121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9" y="2382"/>
              <a:ext cx="159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solidFill>
                  <a:srgbClr val="FF0000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229" name="Oval 981">
              <a:extLst>
                <a:ext uri="{FF2B5EF4-FFF2-40B4-BE49-F238E27FC236}">
                  <a16:creationId xmlns:a16="http://schemas.microsoft.com/office/drawing/2014/main" id="{5A97568E-F028-FD44-8E47-C92EC6C012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8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230" name="Rectangle 982">
              <a:extLst>
                <a:ext uri="{FF2B5EF4-FFF2-40B4-BE49-F238E27FC236}">
                  <a16:creationId xmlns:a16="http://schemas.microsoft.com/office/drawing/2014/main" id="{A834B858-68E5-0D45-8391-2A0A996FA3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7" y="1837"/>
              <a:ext cx="80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</p:grpSp>
      <p:grpSp>
        <p:nvGrpSpPr>
          <p:cNvPr id="44" name="Group 590">
            <a:extLst>
              <a:ext uri="{FF2B5EF4-FFF2-40B4-BE49-F238E27FC236}">
                <a16:creationId xmlns:a16="http://schemas.microsoft.com/office/drawing/2014/main" id="{2648262B-E78D-1D4B-B3FD-3AE9CD5C321E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980855" y="4900161"/>
            <a:ext cx="345630" cy="320302"/>
            <a:chOff x="2839" y="3501"/>
            <a:chExt cx="755" cy="803"/>
          </a:xfrm>
        </p:grpSpPr>
        <p:pic>
          <p:nvPicPr>
            <p:cNvPr id="367" name="Picture 591" descr="desktop_computer_stylized_medium">
              <a:extLst>
                <a:ext uri="{FF2B5EF4-FFF2-40B4-BE49-F238E27FC236}">
                  <a16:creationId xmlns:a16="http://schemas.microsoft.com/office/drawing/2014/main" id="{35FBE2DB-60A7-B340-A5BB-B3699CCC02B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68" name="Freeform 592">
              <a:extLst>
                <a:ext uri="{FF2B5EF4-FFF2-40B4-BE49-F238E27FC236}">
                  <a16:creationId xmlns:a16="http://schemas.microsoft.com/office/drawing/2014/main" id="{0263E665-BF2A-2F4A-ADA8-20F44C3127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pic>
        <p:nvPicPr>
          <p:cNvPr id="147" name="Picture 1066" descr="laptop_keyboard">
            <a:extLst>
              <a:ext uri="{FF2B5EF4-FFF2-40B4-BE49-F238E27FC236}">
                <a16:creationId xmlns:a16="http://schemas.microsoft.com/office/drawing/2014/main" id="{71E89937-428E-3447-B221-C34E0D71ACE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09064" flipH="1">
            <a:off x="9216586" y="6040274"/>
            <a:ext cx="253501" cy="12034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8" name="Freeform 1067">
            <a:extLst>
              <a:ext uri="{FF2B5EF4-FFF2-40B4-BE49-F238E27FC236}">
                <a16:creationId xmlns:a16="http://schemas.microsoft.com/office/drawing/2014/main" id="{43C21467-3265-FC4F-AF31-44A0281634BA}"/>
              </a:ext>
            </a:extLst>
          </p:cNvPr>
          <p:cNvSpPr>
            <a:spLocks/>
          </p:cNvSpPr>
          <p:nvPr/>
        </p:nvSpPr>
        <p:spPr bwMode="auto">
          <a:xfrm>
            <a:off x="9300597" y="5923494"/>
            <a:ext cx="204043" cy="157052"/>
          </a:xfrm>
          <a:custGeom>
            <a:avLst/>
            <a:gdLst>
              <a:gd name="T0" fmla="*/ 1 w 2982"/>
              <a:gd name="T1" fmla="*/ 0 h 2442"/>
              <a:gd name="T2" fmla="*/ 0 w 2982"/>
              <a:gd name="T3" fmla="*/ 1 h 2442"/>
              <a:gd name="T4" fmla="*/ 2 w 2982"/>
              <a:gd name="T5" fmla="*/ 1 h 2442"/>
              <a:gd name="T6" fmla="*/ 2 w 2982"/>
              <a:gd name="T7" fmla="*/ 1 h 2442"/>
              <a:gd name="T8" fmla="*/ 1 w 2982"/>
              <a:gd name="T9" fmla="*/ 0 h 24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982"/>
              <a:gd name="T16" fmla="*/ 0 h 2442"/>
              <a:gd name="T17" fmla="*/ 2982 w 2982"/>
              <a:gd name="T18" fmla="*/ 2442 h 244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982" h="2442">
                <a:moveTo>
                  <a:pt x="540" y="0"/>
                </a:moveTo>
                <a:lnTo>
                  <a:pt x="0" y="1734"/>
                </a:lnTo>
                <a:lnTo>
                  <a:pt x="2394" y="2442"/>
                </a:lnTo>
                <a:lnTo>
                  <a:pt x="2982" y="318"/>
                </a:lnTo>
                <a:lnTo>
                  <a:pt x="540" y="0"/>
                </a:lnTo>
                <a:close/>
              </a:path>
            </a:pathLst>
          </a:cu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pic>
        <p:nvPicPr>
          <p:cNvPr id="149" name="Picture 1068" descr="screen">
            <a:extLst>
              <a:ext uri="{FF2B5EF4-FFF2-40B4-BE49-F238E27FC236}">
                <a16:creationId xmlns:a16="http://schemas.microsoft.com/office/drawing/2014/main" id="{9868250A-D477-2944-B0F8-A7DE63DA469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310647" y="5927534"/>
            <a:ext cx="185412" cy="14291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0" name="Freeform 1069">
            <a:extLst>
              <a:ext uri="{FF2B5EF4-FFF2-40B4-BE49-F238E27FC236}">
                <a16:creationId xmlns:a16="http://schemas.microsoft.com/office/drawing/2014/main" id="{A4015B9E-FE1F-594E-AFA2-A5277482EA63}"/>
              </a:ext>
            </a:extLst>
          </p:cNvPr>
          <p:cNvSpPr>
            <a:spLocks/>
          </p:cNvSpPr>
          <p:nvPr/>
        </p:nvSpPr>
        <p:spPr bwMode="auto">
          <a:xfrm>
            <a:off x="9337747" y="5918861"/>
            <a:ext cx="172878" cy="29225"/>
          </a:xfrm>
          <a:custGeom>
            <a:avLst/>
            <a:gdLst>
              <a:gd name="T0" fmla="*/ 1 w 2528"/>
              <a:gd name="T1" fmla="*/ 0 h 455"/>
              <a:gd name="T2" fmla="*/ 2 w 2528"/>
              <a:gd name="T3" fmla="*/ 1 h 455"/>
              <a:gd name="T4" fmla="*/ 2 w 2528"/>
              <a:gd name="T5" fmla="*/ 1 h 455"/>
              <a:gd name="T6" fmla="*/ 0 w 2528"/>
              <a:gd name="T7" fmla="*/ 1 h 455"/>
              <a:gd name="T8" fmla="*/ 1 w 2528"/>
              <a:gd name="T9" fmla="*/ 0 h 45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528"/>
              <a:gd name="T16" fmla="*/ 0 h 455"/>
              <a:gd name="T17" fmla="*/ 2528 w 2528"/>
              <a:gd name="T18" fmla="*/ 455 h 45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528" h="455">
                <a:moveTo>
                  <a:pt x="14" y="0"/>
                </a:moveTo>
                <a:lnTo>
                  <a:pt x="2528" y="341"/>
                </a:lnTo>
                <a:lnTo>
                  <a:pt x="2480" y="455"/>
                </a:lnTo>
                <a:lnTo>
                  <a:pt x="0" y="86"/>
                </a:lnTo>
                <a:lnTo>
                  <a:pt x="14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EAEAEA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1" name="Freeform 1070">
            <a:extLst>
              <a:ext uri="{FF2B5EF4-FFF2-40B4-BE49-F238E27FC236}">
                <a16:creationId xmlns:a16="http://schemas.microsoft.com/office/drawing/2014/main" id="{1D5AA9CA-3334-2341-A3C4-E98372488698}"/>
              </a:ext>
            </a:extLst>
          </p:cNvPr>
          <p:cNvSpPr>
            <a:spLocks/>
          </p:cNvSpPr>
          <p:nvPr/>
        </p:nvSpPr>
        <p:spPr bwMode="auto">
          <a:xfrm>
            <a:off x="9298791" y="5918624"/>
            <a:ext cx="47990" cy="121650"/>
          </a:xfrm>
          <a:custGeom>
            <a:avLst/>
            <a:gdLst>
              <a:gd name="T0" fmla="*/ 1 w 702"/>
              <a:gd name="T1" fmla="*/ 0 h 1893"/>
              <a:gd name="T2" fmla="*/ 0 w 702"/>
              <a:gd name="T3" fmla="*/ 1 h 1893"/>
              <a:gd name="T4" fmla="*/ 1 w 702"/>
              <a:gd name="T5" fmla="*/ 1 h 1893"/>
              <a:gd name="T6" fmla="*/ 1 w 702"/>
              <a:gd name="T7" fmla="*/ 1 h 1893"/>
              <a:gd name="T8" fmla="*/ 1 w 702"/>
              <a:gd name="T9" fmla="*/ 0 h 189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02"/>
              <a:gd name="T16" fmla="*/ 0 h 1893"/>
              <a:gd name="T17" fmla="*/ 702 w 702"/>
              <a:gd name="T18" fmla="*/ 1893 h 189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02" h="1893">
                <a:moveTo>
                  <a:pt x="579" y="0"/>
                </a:moveTo>
                <a:lnTo>
                  <a:pt x="0" y="1869"/>
                </a:lnTo>
                <a:lnTo>
                  <a:pt x="114" y="1893"/>
                </a:lnTo>
                <a:lnTo>
                  <a:pt x="702" y="51"/>
                </a:lnTo>
                <a:lnTo>
                  <a:pt x="579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2" name="Freeform 1071">
            <a:extLst>
              <a:ext uri="{FF2B5EF4-FFF2-40B4-BE49-F238E27FC236}">
                <a16:creationId xmlns:a16="http://schemas.microsoft.com/office/drawing/2014/main" id="{408815EA-3342-2D4A-AB4D-6A6AD669E0AF}"/>
              </a:ext>
            </a:extLst>
          </p:cNvPr>
          <p:cNvSpPr>
            <a:spLocks/>
          </p:cNvSpPr>
          <p:nvPr/>
        </p:nvSpPr>
        <p:spPr bwMode="auto">
          <a:xfrm>
            <a:off x="9457666" y="5940364"/>
            <a:ext cx="51716" cy="140420"/>
          </a:xfrm>
          <a:custGeom>
            <a:avLst/>
            <a:gdLst>
              <a:gd name="T0" fmla="*/ 1 w 756"/>
              <a:gd name="T1" fmla="*/ 0 h 2184"/>
              <a:gd name="T2" fmla="*/ 1 w 756"/>
              <a:gd name="T3" fmla="*/ 1 h 2184"/>
              <a:gd name="T4" fmla="*/ 0 w 756"/>
              <a:gd name="T5" fmla="*/ 1 h 2184"/>
              <a:gd name="T6" fmla="*/ 1 w 756"/>
              <a:gd name="T7" fmla="*/ 1 h 2184"/>
              <a:gd name="T8" fmla="*/ 1 w 756"/>
              <a:gd name="T9" fmla="*/ 0 h 21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56"/>
              <a:gd name="T16" fmla="*/ 0 h 2184"/>
              <a:gd name="T17" fmla="*/ 756 w 756"/>
              <a:gd name="T18" fmla="*/ 2184 h 218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56" h="2184">
                <a:moveTo>
                  <a:pt x="756" y="0"/>
                </a:moveTo>
                <a:lnTo>
                  <a:pt x="138" y="2184"/>
                </a:lnTo>
                <a:lnTo>
                  <a:pt x="0" y="2148"/>
                </a:lnTo>
                <a:lnTo>
                  <a:pt x="606" y="78"/>
                </a:lnTo>
                <a:lnTo>
                  <a:pt x="756" y="0"/>
                </a:lnTo>
                <a:close/>
              </a:path>
            </a:pathLst>
          </a:custGeom>
          <a:gradFill rotWithShape="1">
            <a:gsLst>
              <a:gs pos="0">
                <a:srgbClr val="DDDDDD"/>
              </a:gs>
              <a:gs pos="100000">
                <a:schemeClr val="bg1"/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3" name="Freeform 1072">
            <a:extLst>
              <a:ext uri="{FF2B5EF4-FFF2-40B4-BE49-F238E27FC236}">
                <a16:creationId xmlns:a16="http://schemas.microsoft.com/office/drawing/2014/main" id="{180DED07-429A-A242-A9E3-1BBEEAF42B00}"/>
              </a:ext>
            </a:extLst>
          </p:cNvPr>
          <p:cNvSpPr>
            <a:spLocks/>
          </p:cNvSpPr>
          <p:nvPr/>
        </p:nvSpPr>
        <p:spPr bwMode="auto">
          <a:xfrm>
            <a:off x="9298226" y="6034096"/>
            <a:ext cx="189702" cy="47401"/>
          </a:xfrm>
          <a:custGeom>
            <a:avLst/>
            <a:gdLst>
              <a:gd name="T0" fmla="*/ 1 w 2773"/>
              <a:gd name="T1" fmla="*/ 0 h 738"/>
              <a:gd name="T2" fmla="*/ 0 w 2773"/>
              <a:gd name="T3" fmla="*/ 1 h 738"/>
              <a:gd name="T4" fmla="*/ 2 w 2773"/>
              <a:gd name="T5" fmla="*/ 1 h 738"/>
              <a:gd name="T6" fmla="*/ 2 w 2773"/>
              <a:gd name="T7" fmla="*/ 1 h 738"/>
              <a:gd name="T8" fmla="*/ 1 w 2773"/>
              <a:gd name="T9" fmla="*/ 0 h 73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773"/>
              <a:gd name="T16" fmla="*/ 0 h 738"/>
              <a:gd name="T17" fmla="*/ 2773 w 2773"/>
              <a:gd name="T18" fmla="*/ 738 h 73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773" h="738">
                <a:moveTo>
                  <a:pt x="33" y="0"/>
                </a:moveTo>
                <a:lnTo>
                  <a:pt x="0" y="99"/>
                </a:lnTo>
                <a:lnTo>
                  <a:pt x="2436" y="738"/>
                </a:lnTo>
                <a:cubicBezTo>
                  <a:pt x="2499" y="501"/>
                  <a:pt x="2773" y="727"/>
                  <a:pt x="2373" y="603"/>
                </a:cubicBezTo>
                <a:lnTo>
                  <a:pt x="33" y="0"/>
                </a:lnTo>
                <a:close/>
              </a:path>
            </a:pathLst>
          </a:custGeom>
          <a:gradFill rotWithShape="1">
            <a:gsLst>
              <a:gs pos="0">
                <a:srgbClr val="0000CC"/>
              </a:gs>
              <a:gs pos="100000">
                <a:schemeClr val="bg1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4" name="Freeform 1073">
            <a:extLst>
              <a:ext uri="{FF2B5EF4-FFF2-40B4-BE49-F238E27FC236}">
                <a16:creationId xmlns:a16="http://schemas.microsoft.com/office/drawing/2014/main" id="{A86B5E1C-D4A7-804E-9345-DD2099CCFCD1}"/>
              </a:ext>
            </a:extLst>
          </p:cNvPr>
          <p:cNvSpPr>
            <a:spLocks/>
          </p:cNvSpPr>
          <p:nvPr/>
        </p:nvSpPr>
        <p:spPr bwMode="auto">
          <a:xfrm>
            <a:off x="9463425" y="5941552"/>
            <a:ext cx="48442" cy="141014"/>
          </a:xfrm>
          <a:custGeom>
            <a:avLst/>
            <a:gdLst>
              <a:gd name="T0" fmla="*/ 2 w 637"/>
              <a:gd name="T1" fmla="*/ 0 h 1659"/>
              <a:gd name="T2" fmla="*/ 2 w 637"/>
              <a:gd name="T3" fmla="*/ 0 h 1659"/>
              <a:gd name="T4" fmla="*/ 1 w 637"/>
              <a:gd name="T5" fmla="*/ 15 h 1659"/>
              <a:gd name="T6" fmla="*/ 0 w 637"/>
              <a:gd name="T7" fmla="*/ 15 h 1659"/>
              <a:gd name="T8" fmla="*/ 2 w 637"/>
              <a:gd name="T9" fmla="*/ 0 h 165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37"/>
              <a:gd name="T16" fmla="*/ 0 h 1659"/>
              <a:gd name="T17" fmla="*/ 637 w 637"/>
              <a:gd name="T18" fmla="*/ 1659 h 165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37" h="1659">
                <a:moveTo>
                  <a:pt x="615" y="0"/>
                </a:moveTo>
                <a:lnTo>
                  <a:pt x="637" y="0"/>
                </a:lnTo>
                <a:lnTo>
                  <a:pt x="68" y="1659"/>
                </a:lnTo>
                <a:lnTo>
                  <a:pt x="0" y="1647"/>
                </a:lnTo>
                <a:lnTo>
                  <a:pt x="615" y="0"/>
                </a:lnTo>
                <a:close/>
              </a:path>
            </a:pathLst>
          </a:custGeom>
          <a:solidFill>
            <a:srgbClr val="4D4D4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5" name="Freeform 1074">
            <a:extLst>
              <a:ext uri="{FF2B5EF4-FFF2-40B4-BE49-F238E27FC236}">
                <a16:creationId xmlns:a16="http://schemas.microsoft.com/office/drawing/2014/main" id="{278E44FF-9118-764F-B154-D54B6D088972}"/>
              </a:ext>
            </a:extLst>
          </p:cNvPr>
          <p:cNvSpPr>
            <a:spLocks/>
          </p:cNvSpPr>
          <p:nvPr/>
        </p:nvSpPr>
        <p:spPr bwMode="auto">
          <a:xfrm>
            <a:off x="9298452" y="6040392"/>
            <a:ext cx="168700" cy="46807"/>
          </a:xfrm>
          <a:custGeom>
            <a:avLst/>
            <a:gdLst>
              <a:gd name="T0" fmla="*/ 0 w 2216"/>
              <a:gd name="T1" fmla="*/ 0 h 550"/>
              <a:gd name="T2" fmla="*/ 1 w 2216"/>
              <a:gd name="T3" fmla="*/ 1 h 550"/>
              <a:gd name="T4" fmla="*/ 9 w 2216"/>
              <a:gd name="T5" fmla="*/ 5 h 550"/>
              <a:gd name="T6" fmla="*/ 9 w 2216"/>
              <a:gd name="T7" fmla="*/ 4 h 550"/>
              <a:gd name="T8" fmla="*/ 0 w 2216"/>
              <a:gd name="T9" fmla="*/ 0 h 55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216"/>
              <a:gd name="T16" fmla="*/ 0 h 550"/>
              <a:gd name="T17" fmla="*/ 2216 w 2216"/>
              <a:gd name="T18" fmla="*/ 550 h 55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216" h="550">
                <a:moveTo>
                  <a:pt x="0" y="0"/>
                </a:moveTo>
                <a:lnTo>
                  <a:pt x="9" y="57"/>
                </a:lnTo>
                <a:lnTo>
                  <a:pt x="2164" y="550"/>
                </a:lnTo>
                <a:lnTo>
                  <a:pt x="2216" y="496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156" name="Group 1075">
            <a:extLst>
              <a:ext uri="{FF2B5EF4-FFF2-40B4-BE49-F238E27FC236}">
                <a16:creationId xmlns:a16="http://schemas.microsoft.com/office/drawing/2014/main" id="{B07A4D51-63EA-ED46-9283-3C066C8F8059}"/>
              </a:ext>
            </a:extLst>
          </p:cNvPr>
          <p:cNvGrpSpPr>
            <a:grpSpLocks/>
          </p:cNvGrpSpPr>
          <p:nvPr/>
        </p:nvGrpSpPr>
        <p:grpSpPr bwMode="auto">
          <a:xfrm>
            <a:off x="9295629" y="6090407"/>
            <a:ext cx="57249" cy="27799"/>
            <a:chOff x="1740" y="2642"/>
            <a:chExt cx="752" cy="327"/>
          </a:xfrm>
        </p:grpSpPr>
        <p:sp>
          <p:nvSpPr>
            <p:cNvPr id="163" name="Freeform 1076">
              <a:extLst>
                <a:ext uri="{FF2B5EF4-FFF2-40B4-BE49-F238E27FC236}">
                  <a16:creationId xmlns:a16="http://schemas.microsoft.com/office/drawing/2014/main" id="{362CE3DF-6498-9044-80D1-5B57C954BCF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0" y="2642"/>
              <a:ext cx="752" cy="327"/>
            </a:xfrm>
            <a:custGeom>
              <a:avLst/>
              <a:gdLst>
                <a:gd name="T0" fmla="*/ 293 w 752"/>
                <a:gd name="T1" fmla="*/ 0 h 327"/>
                <a:gd name="T2" fmla="*/ 752 w 752"/>
                <a:gd name="T3" fmla="*/ 124 h 327"/>
                <a:gd name="T4" fmla="*/ 470 w 752"/>
                <a:gd name="T5" fmla="*/ 327 h 327"/>
                <a:gd name="T6" fmla="*/ 0 w 752"/>
                <a:gd name="T7" fmla="*/ 183 h 327"/>
                <a:gd name="T8" fmla="*/ 293 w 752"/>
                <a:gd name="T9" fmla="*/ 0 h 3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2"/>
                <a:gd name="T16" fmla="*/ 0 h 327"/>
                <a:gd name="T17" fmla="*/ 752 w 752"/>
                <a:gd name="T18" fmla="*/ 327 h 3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2" h="327">
                  <a:moveTo>
                    <a:pt x="293" y="0"/>
                  </a:moveTo>
                  <a:lnTo>
                    <a:pt x="752" y="124"/>
                  </a:lnTo>
                  <a:lnTo>
                    <a:pt x="470" y="327"/>
                  </a:lnTo>
                  <a:lnTo>
                    <a:pt x="0" y="18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" name="Freeform 1077">
              <a:extLst>
                <a:ext uri="{FF2B5EF4-FFF2-40B4-BE49-F238E27FC236}">
                  <a16:creationId xmlns:a16="http://schemas.microsoft.com/office/drawing/2014/main" id="{232B6CC8-39FA-8E41-89F9-D454D1953B0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4" y="2649"/>
              <a:ext cx="726" cy="311"/>
            </a:xfrm>
            <a:custGeom>
              <a:avLst/>
              <a:gdLst>
                <a:gd name="T0" fmla="*/ 282 w 726"/>
                <a:gd name="T1" fmla="*/ 0 h 311"/>
                <a:gd name="T2" fmla="*/ 726 w 726"/>
                <a:gd name="T3" fmla="*/ 119 h 311"/>
                <a:gd name="T4" fmla="*/ 457 w 726"/>
                <a:gd name="T5" fmla="*/ 311 h 311"/>
                <a:gd name="T6" fmla="*/ 0 w 726"/>
                <a:gd name="T7" fmla="*/ 173 h 311"/>
                <a:gd name="T8" fmla="*/ 282 w 726"/>
                <a:gd name="T9" fmla="*/ 0 h 3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26"/>
                <a:gd name="T16" fmla="*/ 0 h 311"/>
                <a:gd name="T17" fmla="*/ 726 w 726"/>
                <a:gd name="T18" fmla="*/ 311 h 3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26" h="311">
                  <a:moveTo>
                    <a:pt x="282" y="0"/>
                  </a:moveTo>
                  <a:lnTo>
                    <a:pt x="726" y="119"/>
                  </a:lnTo>
                  <a:lnTo>
                    <a:pt x="457" y="311"/>
                  </a:lnTo>
                  <a:lnTo>
                    <a:pt x="0" y="173"/>
                  </a:lnTo>
                  <a:lnTo>
                    <a:pt x="282" y="0"/>
                  </a:lnTo>
                  <a:close/>
                </a:path>
              </a:pathLst>
            </a:custGeom>
            <a:gradFill rotWithShape="1">
              <a:gsLst>
                <a:gs pos="0">
                  <a:srgbClr val="4D4D4D"/>
                </a:gs>
                <a:gs pos="100000">
                  <a:srgbClr val="DDDDDD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" name="Freeform 1078">
              <a:extLst>
                <a:ext uri="{FF2B5EF4-FFF2-40B4-BE49-F238E27FC236}">
                  <a16:creationId xmlns:a16="http://schemas.microsoft.com/office/drawing/2014/main" id="{14BE6CD7-1B00-AE45-A0A2-B46139077D16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8" y="2770"/>
              <a:ext cx="258" cy="100"/>
            </a:xfrm>
            <a:custGeom>
              <a:avLst/>
              <a:gdLst>
                <a:gd name="T0" fmla="*/ 0 w 258"/>
                <a:gd name="T1" fmla="*/ 44 h 100"/>
                <a:gd name="T2" fmla="*/ 75 w 258"/>
                <a:gd name="T3" fmla="*/ 0 h 100"/>
                <a:gd name="T4" fmla="*/ 258 w 258"/>
                <a:gd name="T5" fmla="*/ 50 h 100"/>
                <a:gd name="T6" fmla="*/ 183 w 258"/>
                <a:gd name="T7" fmla="*/ 100 h 100"/>
                <a:gd name="T8" fmla="*/ 0 w 258"/>
                <a:gd name="T9" fmla="*/ 44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0"/>
                <a:gd name="T17" fmla="*/ 258 w 258"/>
                <a:gd name="T18" fmla="*/ 100 h 1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0">
                  <a:moveTo>
                    <a:pt x="0" y="44"/>
                  </a:moveTo>
                  <a:lnTo>
                    <a:pt x="75" y="0"/>
                  </a:lnTo>
                  <a:lnTo>
                    <a:pt x="258" y="50"/>
                  </a:lnTo>
                  <a:lnTo>
                    <a:pt x="183" y="100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" name="Freeform 1079">
              <a:extLst>
                <a:ext uri="{FF2B5EF4-FFF2-40B4-BE49-F238E27FC236}">
                  <a16:creationId xmlns:a16="http://schemas.microsoft.com/office/drawing/2014/main" id="{17D2993A-DA09-154C-81CE-F00D6DF0DB0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9" y="2816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" name="Freeform 1080">
              <a:extLst>
                <a:ext uri="{FF2B5EF4-FFF2-40B4-BE49-F238E27FC236}">
                  <a16:creationId xmlns:a16="http://schemas.microsoft.com/office/drawing/2014/main" id="{AD580132-3A72-CF47-B834-B58CA201F7F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0" y="2834"/>
              <a:ext cx="258" cy="102"/>
            </a:xfrm>
            <a:custGeom>
              <a:avLst/>
              <a:gdLst>
                <a:gd name="T0" fmla="*/ 0 w 258"/>
                <a:gd name="T1" fmla="*/ 46 h 102"/>
                <a:gd name="T2" fmla="*/ 71 w 258"/>
                <a:gd name="T3" fmla="*/ 0 h 102"/>
                <a:gd name="T4" fmla="*/ 258 w 258"/>
                <a:gd name="T5" fmla="*/ 52 h 102"/>
                <a:gd name="T6" fmla="*/ 183 w 258"/>
                <a:gd name="T7" fmla="*/ 102 h 102"/>
                <a:gd name="T8" fmla="*/ 0 w 258"/>
                <a:gd name="T9" fmla="*/ 46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2"/>
                <a:gd name="T17" fmla="*/ 258 w 258"/>
                <a:gd name="T18" fmla="*/ 102 h 1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2">
                  <a:moveTo>
                    <a:pt x="0" y="46"/>
                  </a:moveTo>
                  <a:lnTo>
                    <a:pt x="71" y="0"/>
                  </a:lnTo>
                  <a:lnTo>
                    <a:pt x="258" y="52"/>
                  </a:lnTo>
                  <a:lnTo>
                    <a:pt x="183" y="102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8" name="Freeform 1081">
              <a:extLst>
                <a:ext uri="{FF2B5EF4-FFF2-40B4-BE49-F238E27FC236}">
                  <a16:creationId xmlns:a16="http://schemas.microsoft.com/office/drawing/2014/main" id="{E900C928-6E45-6449-A6C9-3DBE801B01A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1" y="2882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57" name="Freeform 1082">
            <a:extLst>
              <a:ext uri="{FF2B5EF4-FFF2-40B4-BE49-F238E27FC236}">
                <a16:creationId xmlns:a16="http://schemas.microsoft.com/office/drawing/2014/main" id="{1ECD1A08-63F7-2B4E-84E4-3FA628039E8F}"/>
              </a:ext>
            </a:extLst>
          </p:cNvPr>
          <p:cNvSpPr>
            <a:spLocks/>
          </p:cNvSpPr>
          <p:nvPr/>
        </p:nvSpPr>
        <p:spPr bwMode="auto">
          <a:xfrm>
            <a:off x="9393642" y="6094565"/>
            <a:ext cx="69332" cy="61063"/>
          </a:xfrm>
          <a:custGeom>
            <a:avLst/>
            <a:gdLst>
              <a:gd name="T0" fmla="*/ 1 w 990"/>
              <a:gd name="T1" fmla="*/ 2 h 792"/>
              <a:gd name="T2" fmla="*/ 1 w 990"/>
              <a:gd name="T3" fmla="*/ 0 h 792"/>
              <a:gd name="T4" fmla="*/ 1 w 990"/>
              <a:gd name="T5" fmla="*/ 1 h 792"/>
              <a:gd name="T6" fmla="*/ 0 w 990"/>
              <a:gd name="T7" fmla="*/ 2 h 792"/>
              <a:gd name="T8" fmla="*/ 1 w 990"/>
              <a:gd name="T9" fmla="*/ 2 h 79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990"/>
              <a:gd name="T16" fmla="*/ 0 h 792"/>
              <a:gd name="T17" fmla="*/ 990 w 990"/>
              <a:gd name="T18" fmla="*/ 792 h 79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990" h="792">
                <a:moveTo>
                  <a:pt x="3" y="738"/>
                </a:moveTo>
                <a:lnTo>
                  <a:pt x="990" y="0"/>
                </a:lnTo>
                <a:lnTo>
                  <a:pt x="987" y="60"/>
                </a:lnTo>
                <a:lnTo>
                  <a:pt x="0" y="792"/>
                </a:lnTo>
                <a:lnTo>
                  <a:pt x="3" y="738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8" name="Freeform 1083">
            <a:extLst>
              <a:ext uri="{FF2B5EF4-FFF2-40B4-BE49-F238E27FC236}">
                <a16:creationId xmlns:a16="http://schemas.microsoft.com/office/drawing/2014/main" id="{E0CE0778-AA7C-994B-8AC5-676F1A82543C}"/>
              </a:ext>
            </a:extLst>
          </p:cNvPr>
          <p:cNvSpPr>
            <a:spLocks/>
          </p:cNvSpPr>
          <p:nvPr/>
        </p:nvSpPr>
        <p:spPr bwMode="auto">
          <a:xfrm>
            <a:off x="9216699" y="6099436"/>
            <a:ext cx="177394" cy="55717"/>
          </a:xfrm>
          <a:custGeom>
            <a:avLst/>
            <a:gdLst>
              <a:gd name="T0" fmla="*/ 1 w 2532"/>
              <a:gd name="T1" fmla="*/ 0 h 723"/>
              <a:gd name="T2" fmla="*/ 1 w 2532"/>
              <a:gd name="T3" fmla="*/ 0 h 723"/>
              <a:gd name="T4" fmla="*/ 4 w 2532"/>
              <a:gd name="T5" fmla="*/ 2 h 723"/>
              <a:gd name="T6" fmla="*/ 4 w 2532"/>
              <a:gd name="T7" fmla="*/ 2 h 723"/>
              <a:gd name="T8" fmla="*/ 0 w 2532"/>
              <a:gd name="T9" fmla="*/ 1 h 723"/>
              <a:gd name="T10" fmla="*/ 1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9" name="Freeform 1084">
            <a:extLst>
              <a:ext uri="{FF2B5EF4-FFF2-40B4-BE49-F238E27FC236}">
                <a16:creationId xmlns:a16="http://schemas.microsoft.com/office/drawing/2014/main" id="{D2A296F6-56E0-0141-8E63-F209F1106F23}"/>
              </a:ext>
            </a:extLst>
          </p:cNvPr>
          <p:cNvSpPr>
            <a:spLocks/>
          </p:cNvSpPr>
          <p:nvPr/>
        </p:nvSpPr>
        <p:spPr bwMode="auto">
          <a:xfrm>
            <a:off x="9216812" y="6089219"/>
            <a:ext cx="1920" cy="11286"/>
          </a:xfrm>
          <a:custGeom>
            <a:avLst/>
            <a:gdLst>
              <a:gd name="T0" fmla="*/ 1 w 26"/>
              <a:gd name="T1" fmla="*/ 1 h 147"/>
              <a:gd name="T2" fmla="*/ 1 w 26"/>
              <a:gd name="T3" fmla="*/ 1 h 147"/>
              <a:gd name="T4" fmla="*/ 0 w 26"/>
              <a:gd name="T5" fmla="*/ 1 h 147"/>
              <a:gd name="T6" fmla="*/ 1 w 26"/>
              <a:gd name="T7" fmla="*/ 0 h 147"/>
              <a:gd name="T8" fmla="*/ 1 w 26"/>
              <a:gd name="T9" fmla="*/ 1 h 1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"/>
              <a:gd name="T16" fmla="*/ 0 h 147"/>
              <a:gd name="T17" fmla="*/ 26 w 26"/>
              <a:gd name="T18" fmla="*/ 147 h 14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6" h="147">
                <a:moveTo>
                  <a:pt x="26" y="10"/>
                </a:moveTo>
                <a:lnTo>
                  <a:pt x="23" y="147"/>
                </a:lnTo>
                <a:lnTo>
                  <a:pt x="0" y="144"/>
                </a:lnTo>
                <a:lnTo>
                  <a:pt x="3" y="0"/>
                </a:lnTo>
                <a:lnTo>
                  <a:pt x="26" y="1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0" name="Freeform 1085">
            <a:extLst>
              <a:ext uri="{FF2B5EF4-FFF2-40B4-BE49-F238E27FC236}">
                <a16:creationId xmlns:a16="http://schemas.microsoft.com/office/drawing/2014/main" id="{06824F88-EE84-D347-A023-F053DA4B2B28}"/>
              </a:ext>
            </a:extLst>
          </p:cNvPr>
          <p:cNvSpPr>
            <a:spLocks/>
          </p:cNvSpPr>
          <p:nvPr/>
        </p:nvSpPr>
        <p:spPr bwMode="auto">
          <a:xfrm>
            <a:off x="9216925" y="6043244"/>
            <a:ext cx="82430" cy="46688"/>
          </a:xfrm>
          <a:custGeom>
            <a:avLst/>
            <a:gdLst>
              <a:gd name="T0" fmla="*/ 1 w 1176"/>
              <a:gd name="T1" fmla="*/ 0 h 606"/>
              <a:gd name="T2" fmla="*/ 0 w 1176"/>
              <a:gd name="T3" fmla="*/ 1 h 606"/>
              <a:gd name="T4" fmla="*/ 1 w 1176"/>
              <a:gd name="T5" fmla="*/ 1 h 606"/>
              <a:gd name="T6" fmla="*/ 1 w 1176"/>
              <a:gd name="T7" fmla="*/ 1 h 606"/>
              <a:gd name="T8" fmla="*/ 1 w 1176"/>
              <a:gd name="T9" fmla="*/ 0 h 60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176"/>
              <a:gd name="T16" fmla="*/ 0 h 606"/>
              <a:gd name="T17" fmla="*/ 1176 w 1176"/>
              <a:gd name="T18" fmla="*/ 606 h 60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176" h="606">
                <a:moveTo>
                  <a:pt x="1170" y="0"/>
                </a:moveTo>
                <a:lnTo>
                  <a:pt x="0" y="597"/>
                </a:lnTo>
                <a:lnTo>
                  <a:pt x="30" y="606"/>
                </a:lnTo>
                <a:lnTo>
                  <a:pt x="1176" y="18"/>
                </a:lnTo>
                <a:lnTo>
                  <a:pt x="1170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1" name="Freeform 1086">
            <a:extLst>
              <a:ext uri="{FF2B5EF4-FFF2-40B4-BE49-F238E27FC236}">
                <a16:creationId xmlns:a16="http://schemas.microsoft.com/office/drawing/2014/main" id="{36F4BB90-D696-0945-AC5D-7CBFD97A9624}"/>
              </a:ext>
            </a:extLst>
          </p:cNvPr>
          <p:cNvSpPr>
            <a:spLocks/>
          </p:cNvSpPr>
          <p:nvPr/>
        </p:nvSpPr>
        <p:spPr bwMode="auto">
          <a:xfrm>
            <a:off x="9222458" y="6091595"/>
            <a:ext cx="168248" cy="53578"/>
          </a:xfrm>
          <a:custGeom>
            <a:avLst/>
            <a:gdLst>
              <a:gd name="T0" fmla="*/ 1 w 2532"/>
              <a:gd name="T1" fmla="*/ 0 h 723"/>
              <a:gd name="T2" fmla="*/ 1 w 2532"/>
              <a:gd name="T3" fmla="*/ 0 h 723"/>
              <a:gd name="T4" fmla="*/ 1 w 2532"/>
              <a:gd name="T5" fmla="*/ 1 h 723"/>
              <a:gd name="T6" fmla="*/ 1 w 2532"/>
              <a:gd name="T7" fmla="*/ 1 h 723"/>
              <a:gd name="T8" fmla="*/ 0 w 2532"/>
              <a:gd name="T9" fmla="*/ 1 h 723"/>
              <a:gd name="T10" fmla="*/ 1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2" name="Freeform 1087">
            <a:extLst>
              <a:ext uri="{FF2B5EF4-FFF2-40B4-BE49-F238E27FC236}">
                <a16:creationId xmlns:a16="http://schemas.microsoft.com/office/drawing/2014/main" id="{9FC45AEE-F94E-2C41-BB56-2055DE618B24}"/>
              </a:ext>
            </a:extLst>
          </p:cNvPr>
          <p:cNvSpPr>
            <a:spLocks/>
          </p:cNvSpPr>
          <p:nvPr/>
        </p:nvSpPr>
        <p:spPr bwMode="auto">
          <a:xfrm flipV="1">
            <a:off x="9390480" y="6087793"/>
            <a:ext cx="68654" cy="55479"/>
          </a:xfrm>
          <a:custGeom>
            <a:avLst/>
            <a:gdLst>
              <a:gd name="T0" fmla="*/ 0 w 2532"/>
              <a:gd name="T1" fmla="*/ 0 h 723"/>
              <a:gd name="T2" fmla="*/ 0 w 2532"/>
              <a:gd name="T3" fmla="*/ 0 h 723"/>
              <a:gd name="T4" fmla="*/ 0 w 2532"/>
              <a:gd name="T5" fmla="*/ 2 h 723"/>
              <a:gd name="T6" fmla="*/ 0 w 2532"/>
              <a:gd name="T7" fmla="*/ 2 h 723"/>
              <a:gd name="T8" fmla="*/ 0 w 2532"/>
              <a:gd name="T9" fmla="*/ 1 h 723"/>
              <a:gd name="T10" fmla="*/ 0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490" name="Group 590">
            <a:extLst>
              <a:ext uri="{FF2B5EF4-FFF2-40B4-BE49-F238E27FC236}">
                <a16:creationId xmlns:a16="http://schemas.microsoft.com/office/drawing/2014/main" id="{A66A00B8-C906-204A-9EA8-BF8007089AFF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153909" y="5504657"/>
            <a:ext cx="345630" cy="320302"/>
            <a:chOff x="2839" y="3501"/>
            <a:chExt cx="755" cy="803"/>
          </a:xfrm>
        </p:grpSpPr>
        <p:pic>
          <p:nvPicPr>
            <p:cNvPr id="491" name="Picture 591" descr="desktop_computer_stylized_medium">
              <a:extLst>
                <a:ext uri="{FF2B5EF4-FFF2-40B4-BE49-F238E27FC236}">
                  <a16:creationId xmlns:a16="http://schemas.microsoft.com/office/drawing/2014/main" id="{0D26BE9F-5A6F-194D-95F5-9A26085A8BC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92" name="Freeform 592">
              <a:extLst>
                <a:ext uri="{FF2B5EF4-FFF2-40B4-BE49-F238E27FC236}">
                  <a16:creationId xmlns:a16="http://schemas.microsoft.com/office/drawing/2014/main" id="{F940FA7C-0178-FC42-989D-133C7D3EF04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493" name="Group 590">
            <a:extLst>
              <a:ext uri="{FF2B5EF4-FFF2-40B4-BE49-F238E27FC236}">
                <a16:creationId xmlns:a16="http://schemas.microsoft.com/office/drawing/2014/main" id="{AADF67FB-3BE7-EF42-B8A5-B005B506931A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552134" y="5526130"/>
            <a:ext cx="345630" cy="320302"/>
            <a:chOff x="2839" y="3501"/>
            <a:chExt cx="755" cy="803"/>
          </a:xfrm>
        </p:grpSpPr>
        <p:pic>
          <p:nvPicPr>
            <p:cNvPr id="494" name="Picture 591" descr="desktop_computer_stylized_medium">
              <a:extLst>
                <a:ext uri="{FF2B5EF4-FFF2-40B4-BE49-F238E27FC236}">
                  <a16:creationId xmlns:a16="http://schemas.microsoft.com/office/drawing/2014/main" id="{0BBC0FBB-DA3F-874A-8EBE-B51C772E068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95" name="Freeform 592">
              <a:extLst>
                <a:ext uri="{FF2B5EF4-FFF2-40B4-BE49-F238E27FC236}">
                  <a16:creationId xmlns:a16="http://schemas.microsoft.com/office/drawing/2014/main" id="{A9932DBD-03D1-3E48-AE83-712DE720FE4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pic>
        <p:nvPicPr>
          <p:cNvPr id="498" name="Picture 1066" descr="laptop_keyboard">
            <a:extLst>
              <a:ext uri="{FF2B5EF4-FFF2-40B4-BE49-F238E27FC236}">
                <a16:creationId xmlns:a16="http://schemas.microsoft.com/office/drawing/2014/main" id="{2D71707C-83CA-1C4B-8508-67E56E2ADD0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09064" flipH="1">
            <a:off x="9550087" y="5949454"/>
            <a:ext cx="260920" cy="99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99" name="Freeform 1067">
            <a:extLst>
              <a:ext uri="{FF2B5EF4-FFF2-40B4-BE49-F238E27FC236}">
                <a16:creationId xmlns:a16="http://schemas.microsoft.com/office/drawing/2014/main" id="{73F0FEB4-8393-CC4E-8318-ED16B301B6DC}"/>
              </a:ext>
            </a:extLst>
          </p:cNvPr>
          <p:cNvSpPr>
            <a:spLocks/>
          </p:cNvSpPr>
          <p:nvPr/>
        </p:nvSpPr>
        <p:spPr bwMode="auto">
          <a:xfrm>
            <a:off x="9636557" y="5853324"/>
            <a:ext cx="210015" cy="129281"/>
          </a:xfrm>
          <a:custGeom>
            <a:avLst/>
            <a:gdLst>
              <a:gd name="T0" fmla="*/ 1 w 2982"/>
              <a:gd name="T1" fmla="*/ 0 h 2442"/>
              <a:gd name="T2" fmla="*/ 0 w 2982"/>
              <a:gd name="T3" fmla="*/ 1 h 2442"/>
              <a:gd name="T4" fmla="*/ 2 w 2982"/>
              <a:gd name="T5" fmla="*/ 1 h 2442"/>
              <a:gd name="T6" fmla="*/ 2 w 2982"/>
              <a:gd name="T7" fmla="*/ 1 h 2442"/>
              <a:gd name="T8" fmla="*/ 1 w 2982"/>
              <a:gd name="T9" fmla="*/ 0 h 24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982"/>
              <a:gd name="T16" fmla="*/ 0 h 2442"/>
              <a:gd name="T17" fmla="*/ 2982 w 2982"/>
              <a:gd name="T18" fmla="*/ 2442 h 244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982" h="2442">
                <a:moveTo>
                  <a:pt x="540" y="0"/>
                </a:moveTo>
                <a:lnTo>
                  <a:pt x="0" y="1734"/>
                </a:lnTo>
                <a:lnTo>
                  <a:pt x="2394" y="2442"/>
                </a:lnTo>
                <a:lnTo>
                  <a:pt x="2982" y="318"/>
                </a:lnTo>
                <a:lnTo>
                  <a:pt x="540" y="0"/>
                </a:lnTo>
                <a:close/>
              </a:path>
            </a:pathLst>
          </a:cu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pic>
        <p:nvPicPr>
          <p:cNvPr id="500" name="Picture 1068" descr="screen">
            <a:extLst>
              <a:ext uri="{FF2B5EF4-FFF2-40B4-BE49-F238E27FC236}">
                <a16:creationId xmlns:a16="http://schemas.microsoft.com/office/drawing/2014/main" id="{7FE7C88C-9EAD-8349-A46B-E909AEA6578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646901" y="5856649"/>
            <a:ext cx="190838" cy="1176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01" name="Freeform 1069">
            <a:extLst>
              <a:ext uri="{FF2B5EF4-FFF2-40B4-BE49-F238E27FC236}">
                <a16:creationId xmlns:a16="http://schemas.microsoft.com/office/drawing/2014/main" id="{0DBCF6AD-8352-3C40-B68E-0383519D20A4}"/>
              </a:ext>
            </a:extLst>
          </p:cNvPr>
          <p:cNvSpPr>
            <a:spLocks/>
          </p:cNvSpPr>
          <p:nvPr/>
        </p:nvSpPr>
        <p:spPr bwMode="auto">
          <a:xfrm>
            <a:off x="9674794" y="5849510"/>
            <a:ext cx="177937" cy="24057"/>
          </a:xfrm>
          <a:custGeom>
            <a:avLst/>
            <a:gdLst>
              <a:gd name="T0" fmla="*/ 1 w 2528"/>
              <a:gd name="T1" fmla="*/ 0 h 455"/>
              <a:gd name="T2" fmla="*/ 2 w 2528"/>
              <a:gd name="T3" fmla="*/ 1 h 455"/>
              <a:gd name="T4" fmla="*/ 2 w 2528"/>
              <a:gd name="T5" fmla="*/ 1 h 455"/>
              <a:gd name="T6" fmla="*/ 0 w 2528"/>
              <a:gd name="T7" fmla="*/ 1 h 455"/>
              <a:gd name="T8" fmla="*/ 1 w 2528"/>
              <a:gd name="T9" fmla="*/ 0 h 45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528"/>
              <a:gd name="T16" fmla="*/ 0 h 455"/>
              <a:gd name="T17" fmla="*/ 2528 w 2528"/>
              <a:gd name="T18" fmla="*/ 455 h 45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528" h="455">
                <a:moveTo>
                  <a:pt x="14" y="0"/>
                </a:moveTo>
                <a:lnTo>
                  <a:pt x="2528" y="341"/>
                </a:lnTo>
                <a:lnTo>
                  <a:pt x="2480" y="455"/>
                </a:lnTo>
                <a:lnTo>
                  <a:pt x="0" y="86"/>
                </a:lnTo>
                <a:lnTo>
                  <a:pt x="14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EAEAEA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02" name="Freeform 1070">
            <a:extLst>
              <a:ext uri="{FF2B5EF4-FFF2-40B4-BE49-F238E27FC236}">
                <a16:creationId xmlns:a16="http://schemas.microsoft.com/office/drawing/2014/main" id="{3C23673E-599F-5241-B844-C8F96A051D11}"/>
              </a:ext>
            </a:extLst>
          </p:cNvPr>
          <p:cNvSpPr>
            <a:spLocks/>
          </p:cNvSpPr>
          <p:nvPr/>
        </p:nvSpPr>
        <p:spPr bwMode="auto">
          <a:xfrm>
            <a:off x="9634698" y="5849315"/>
            <a:ext cx="49395" cy="100139"/>
          </a:xfrm>
          <a:custGeom>
            <a:avLst/>
            <a:gdLst>
              <a:gd name="T0" fmla="*/ 1 w 702"/>
              <a:gd name="T1" fmla="*/ 0 h 1893"/>
              <a:gd name="T2" fmla="*/ 0 w 702"/>
              <a:gd name="T3" fmla="*/ 1 h 1893"/>
              <a:gd name="T4" fmla="*/ 1 w 702"/>
              <a:gd name="T5" fmla="*/ 1 h 1893"/>
              <a:gd name="T6" fmla="*/ 1 w 702"/>
              <a:gd name="T7" fmla="*/ 1 h 1893"/>
              <a:gd name="T8" fmla="*/ 1 w 702"/>
              <a:gd name="T9" fmla="*/ 0 h 189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02"/>
              <a:gd name="T16" fmla="*/ 0 h 1893"/>
              <a:gd name="T17" fmla="*/ 702 w 702"/>
              <a:gd name="T18" fmla="*/ 1893 h 189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02" h="1893">
                <a:moveTo>
                  <a:pt x="579" y="0"/>
                </a:moveTo>
                <a:lnTo>
                  <a:pt x="0" y="1869"/>
                </a:lnTo>
                <a:lnTo>
                  <a:pt x="114" y="1893"/>
                </a:lnTo>
                <a:lnTo>
                  <a:pt x="702" y="51"/>
                </a:lnTo>
                <a:lnTo>
                  <a:pt x="579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03" name="Freeform 1071">
            <a:extLst>
              <a:ext uri="{FF2B5EF4-FFF2-40B4-BE49-F238E27FC236}">
                <a16:creationId xmlns:a16="http://schemas.microsoft.com/office/drawing/2014/main" id="{4D502A0C-8868-2C4E-B6B7-F46718640A2A}"/>
              </a:ext>
            </a:extLst>
          </p:cNvPr>
          <p:cNvSpPr>
            <a:spLocks/>
          </p:cNvSpPr>
          <p:nvPr/>
        </p:nvSpPr>
        <p:spPr bwMode="auto">
          <a:xfrm>
            <a:off x="9798223" y="5867211"/>
            <a:ext cx="53230" cy="115590"/>
          </a:xfrm>
          <a:custGeom>
            <a:avLst/>
            <a:gdLst>
              <a:gd name="T0" fmla="*/ 1 w 756"/>
              <a:gd name="T1" fmla="*/ 0 h 2184"/>
              <a:gd name="T2" fmla="*/ 1 w 756"/>
              <a:gd name="T3" fmla="*/ 1 h 2184"/>
              <a:gd name="T4" fmla="*/ 0 w 756"/>
              <a:gd name="T5" fmla="*/ 1 h 2184"/>
              <a:gd name="T6" fmla="*/ 1 w 756"/>
              <a:gd name="T7" fmla="*/ 1 h 2184"/>
              <a:gd name="T8" fmla="*/ 1 w 756"/>
              <a:gd name="T9" fmla="*/ 0 h 21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56"/>
              <a:gd name="T16" fmla="*/ 0 h 2184"/>
              <a:gd name="T17" fmla="*/ 756 w 756"/>
              <a:gd name="T18" fmla="*/ 2184 h 218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56" h="2184">
                <a:moveTo>
                  <a:pt x="756" y="0"/>
                </a:moveTo>
                <a:lnTo>
                  <a:pt x="138" y="2184"/>
                </a:lnTo>
                <a:lnTo>
                  <a:pt x="0" y="2148"/>
                </a:lnTo>
                <a:lnTo>
                  <a:pt x="606" y="78"/>
                </a:lnTo>
                <a:lnTo>
                  <a:pt x="756" y="0"/>
                </a:lnTo>
                <a:close/>
              </a:path>
            </a:pathLst>
          </a:custGeom>
          <a:gradFill rotWithShape="1">
            <a:gsLst>
              <a:gs pos="0">
                <a:srgbClr val="DDDDDD"/>
              </a:gs>
              <a:gs pos="100000">
                <a:schemeClr val="bg1"/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04" name="Freeform 1072">
            <a:extLst>
              <a:ext uri="{FF2B5EF4-FFF2-40B4-BE49-F238E27FC236}">
                <a16:creationId xmlns:a16="http://schemas.microsoft.com/office/drawing/2014/main" id="{154DEECF-C451-B140-A650-9DB9DCC41786}"/>
              </a:ext>
            </a:extLst>
          </p:cNvPr>
          <p:cNvSpPr>
            <a:spLocks/>
          </p:cNvSpPr>
          <p:nvPr/>
        </p:nvSpPr>
        <p:spPr bwMode="auto">
          <a:xfrm>
            <a:off x="9634116" y="5944369"/>
            <a:ext cx="195254" cy="39019"/>
          </a:xfrm>
          <a:custGeom>
            <a:avLst/>
            <a:gdLst>
              <a:gd name="T0" fmla="*/ 1 w 2773"/>
              <a:gd name="T1" fmla="*/ 0 h 738"/>
              <a:gd name="T2" fmla="*/ 0 w 2773"/>
              <a:gd name="T3" fmla="*/ 1 h 738"/>
              <a:gd name="T4" fmla="*/ 2 w 2773"/>
              <a:gd name="T5" fmla="*/ 1 h 738"/>
              <a:gd name="T6" fmla="*/ 2 w 2773"/>
              <a:gd name="T7" fmla="*/ 1 h 738"/>
              <a:gd name="T8" fmla="*/ 1 w 2773"/>
              <a:gd name="T9" fmla="*/ 0 h 73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773"/>
              <a:gd name="T16" fmla="*/ 0 h 738"/>
              <a:gd name="T17" fmla="*/ 2773 w 2773"/>
              <a:gd name="T18" fmla="*/ 738 h 73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773" h="738">
                <a:moveTo>
                  <a:pt x="33" y="0"/>
                </a:moveTo>
                <a:lnTo>
                  <a:pt x="0" y="99"/>
                </a:lnTo>
                <a:lnTo>
                  <a:pt x="2436" y="738"/>
                </a:lnTo>
                <a:cubicBezTo>
                  <a:pt x="2499" y="501"/>
                  <a:pt x="2773" y="727"/>
                  <a:pt x="2373" y="603"/>
                </a:cubicBezTo>
                <a:lnTo>
                  <a:pt x="33" y="0"/>
                </a:lnTo>
                <a:close/>
              </a:path>
            </a:pathLst>
          </a:custGeom>
          <a:gradFill rotWithShape="1">
            <a:gsLst>
              <a:gs pos="0">
                <a:srgbClr val="0000CC"/>
              </a:gs>
              <a:gs pos="100000">
                <a:schemeClr val="bg1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05" name="Freeform 1073">
            <a:extLst>
              <a:ext uri="{FF2B5EF4-FFF2-40B4-BE49-F238E27FC236}">
                <a16:creationId xmlns:a16="http://schemas.microsoft.com/office/drawing/2014/main" id="{61C09639-BDA6-1848-86B4-033F9F9979D9}"/>
              </a:ext>
            </a:extLst>
          </p:cNvPr>
          <p:cNvSpPr>
            <a:spLocks/>
          </p:cNvSpPr>
          <p:nvPr/>
        </p:nvSpPr>
        <p:spPr bwMode="auto">
          <a:xfrm>
            <a:off x="9804150" y="5868189"/>
            <a:ext cx="49860" cy="116079"/>
          </a:xfrm>
          <a:custGeom>
            <a:avLst/>
            <a:gdLst>
              <a:gd name="T0" fmla="*/ 2 w 637"/>
              <a:gd name="T1" fmla="*/ 0 h 1659"/>
              <a:gd name="T2" fmla="*/ 2 w 637"/>
              <a:gd name="T3" fmla="*/ 0 h 1659"/>
              <a:gd name="T4" fmla="*/ 1 w 637"/>
              <a:gd name="T5" fmla="*/ 15 h 1659"/>
              <a:gd name="T6" fmla="*/ 0 w 637"/>
              <a:gd name="T7" fmla="*/ 15 h 1659"/>
              <a:gd name="T8" fmla="*/ 2 w 637"/>
              <a:gd name="T9" fmla="*/ 0 h 165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37"/>
              <a:gd name="T16" fmla="*/ 0 h 1659"/>
              <a:gd name="T17" fmla="*/ 637 w 637"/>
              <a:gd name="T18" fmla="*/ 1659 h 165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37" h="1659">
                <a:moveTo>
                  <a:pt x="615" y="0"/>
                </a:moveTo>
                <a:lnTo>
                  <a:pt x="637" y="0"/>
                </a:lnTo>
                <a:lnTo>
                  <a:pt x="68" y="1659"/>
                </a:lnTo>
                <a:lnTo>
                  <a:pt x="0" y="1647"/>
                </a:lnTo>
                <a:lnTo>
                  <a:pt x="615" y="0"/>
                </a:lnTo>
                <a:close/>
              </a:path>
            </a:pathLst>
          </a:custGeom>
          <a:solidFill>
            <a:srgbClr val="4D4D4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06" name="Freeform 1074">
            <a:extLst>
              <a:ext uri="{FF2B5EF4-FFF2-40B4-BE49-F238E27FC236}">
                <a16:creationId xmlns:a16="http://schemas.microsoft.com/office/drawing/2014/main" id="{BBF9A35C-4B4A-604C-BCA3-20BC6C3D2D8B}"/>
              </a:ext>
            </a:extLst>
          </p:cNvPr>
          <p:cNvSpPr>
            <a:spLocks/>
          </p:cNvSpPr>
          <p:nvPr/>
        </p:nvSpPr>
        <p:spPr bwMode="auto">
          <a:xfrm>
            <a:off x="9634349" y="5949552"/>
            <a:ext cx="173637" cy="38530"/>
          </a:xfrm>
          <a:custGeom>
            <a:avLst/>
            <a:gdLst>
              <a:gd name="T0" fmla="*/ 0 w 2216"/>
              <a:gd name="T1" fmla="*/ 0 h 550"/>
              <a:gd name="T2" fmla="*/ 1 w 2216"/>
              <a:gd name="T3" fmla="*/ 1 h 550"/>
              <a:gd name="T4" fmla="*/ 9 w 2216"/>
              <a:gd name="T5" fmla="*/ 5 h 550"/>
              <a:gd name="T6" fmla="*/ 9 w 2216"/>
              <a:gd name="T7" fmla="*/ 4 h 550"/>
              <a:gd name="T8" fmla="*/ 0 w 2216"/>
              <a:gd name="T9" fmla="*/ 0 h 55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216"/>
              <a:gd name="T16" fmla="*/ 0 h 550"/>
              <a:gd name="T17" fmla="*/ 2216 w 2216"/>
              <a:gd name="T18" fmla="*/ 550 h 55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216" h="550">
                <a:moveTo>
                  <a:pt x="0" y="0"/>
                </a:moveTo>
                <a:lnTo>
                  <a:pt x="9" y="57"/>
                </a:lnTo>
                <a:lnTo>
                  <a:pt x="2164" y="550"/>
                </a:lnTo>
                <a:lnTo>
                  <a:pt x="2216" y="496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507" name="Group 1075">
            <a:extLst>
              <a:ext uri="{FF2B5EF4-FFF2-40B4-BE49-F238E27FC236}">
                <a16:creationId xmlns:a16="http://schemas.microsoft.com/office/drawing/2014/main" id="{C228B10E-0BB1-8D40-9DB1-545E285C7600}"/>
              </a:ext>
            </a:extLst>
          </p:cNvPr>
          <p:cNvGrpSpPr>
            <a:grpSpLocks/>
          </p:cNvGrpSpPr>
          <p:nvPr/>
        </p:nvGrpSpPr>
        <p:grpSpPr bwMode="auto">
          <a:xfrm>
            <a:off x="9631443" y="5990722"/>
            <a:ext cx="58925" cy="22883"/>
            <a:chOff x="1740" y="2642"/>
            <a:chExt cx="752" cy="327"/>
          </a:xfrm>
        </p:grpSpPr>
        <p:sp>
          <p:nvSpPr>
            <p:cNvPr id="514" name="Freeform 1076">
              <a:extLst>
                <a:ext uri="{FF2B5EF4-FFF2-40B4-BE49-F238E27FC236}">
                  <a16:creationId xmlns:a16="http://schemas.microsoft.com/office/drawing/2014/main" id="{DBE93115-3362-AE4D-A30A-337520C7391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0" y="2642"/>
              <a:ext cx="752" cy="327"/>
            </a:xfrm>
            <a:custGeom>
              <a:avLst/>
              <a:gdLst>
                <a:gd name="T0" fmla="*/ 293 w 752"/>
                <a:gd name="T1" fmla="*/ 0 h 327"/>
                <a:gd name="T2" fmla="*/ 752 w 752"/>
                <a:gd name="T3" fmla="*/ 124 h 327"/>
                <a:gd name="T4" fmla="*/ 470 w 752"/>
                <a:gd name="T5" fmla="*/ 327 h 327"/>
                <a:gd name="T6" fmla="*/ 0 w 752"/>
                <a:gd name="T7" fmla="*/ 183 h 327"/>
                <a:gd name="T8" fmla="*/ 293 w 752"/>
                <a:gd name="T9" fmla="*/ 0 h 3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2"/>
                <a:gd name="T16" fmla="*/ 0 h 327"/>
                <a:gd name="T17" fmla="*/ 752 w 752"/>
                <a:gd name="T18" fmla="*/ 327 h 3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2" h="327">
                  <a:moveTo>
                    <a:pt x="293" y="0"/>
                  </a:moveTo>
                  <a:lnTo>
                    <a:pt x="752" y="124"/>
                  </a:lnTo>
                  <a:lnTo>
                    <a:pt x="470" y="327"/>
                  </a:lnTo>
                  <a:lnTo>
                    <a:pt x="0" y="18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5" name="Freeform 1077">
              <a:extLst>
                <a:ext uri="{FF2B5EF4-FFF2-40B4-BE49-F238E27FC236}">
                  <a16:creationId xmlns:a16="http://schemas.microsoft.com/office/drawing/2014/main" id="{E980EACA-94CF-194A-AC7A-1415DBB4CAF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4" y="2649"/>
              <a:ext cx="726" cy="311"/>
            </a:xfrm>
            <a:custGeom>
              <a:avLst/>
              <a:gdLst>
                <a:gd name="T0" fmla="*/ 282 w 726"/>
                <a:gd name="T1" fmla="*/ 0 h 311"/>
                <a:gd name="T2" fmla="*/ 726 w 726"/>
                <a:gd name="T3" fmla="*/ 119 h 311"/>
                <a:gd name="T4" fmla="*/ 457 w 726"/>
                <a:gd name="T5" fmla="*/ 311 h 311"/>
                <a:gd name="T6" fmla="*/ 0 w 726"/>
                <a:gd name="T7" fmla="*/ 173 h 311"/>
                <a:gd name="T8" fmla="*/ 282 w 726"/>
                <a:gd name="T9" fmla="*/ 0 h 3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26"/>
                <a:gd name="T16" fmla="*/ 0 h 311"/>
                <a:gd name="T17" fmla="*/ 726 w 726"/>
                <a:gd name="T18" fmla="*/ 311 h 3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26" h="311">
                  <a:moveTo>
                    <a:pt x="282" y="0"/>
                  </a:moveTo>
                  <a:lnTo>
                    <a:pt x="726" y="119"/>
                  </a:lnTo>
                  <a:lnTo>
                    <a:pt x="457" y="311"/>
                  </a:lnTo>
                  <a:lnTo>
                    <a:pt x="0" y="173"/>
                  </a:lnTo>
                  <a:lnTo>
                    <a:pt x="282" y="0"/>
                  </a:lnTo>
                  <a:close/>
                </a:path>
              </a:pathLst>
            </a:custGeom>
            <a:gradFill rotWithShape="1">
              <a:gsLst>
                <a:gs pos="0">
                  <a:srgbClr val="4D4D4D"/>
                </a:gs>
                <a:gs pos="100000">
                  <a:srgbClr val="DDDDDD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6" name="Freeform 1078">
              <a:extLst>
                <a:ext uri="{FF2B5EF4-FFF2-40B4-BE49-F238E27FC236}">
                  <a16:creationId xmlns:a16="http://schemas.microsoft.com/office/drawing/2014/main" id="{67C8CECC-A4D3-D543-A1C2-92A3DDD6045E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8" y="2770"/>
              <a:ext cx="258" cy="100"/>
            </a:xfrm>
            <a:custGeom>
              <a:avLst/>
              <a:gdLst>
                <a:gd name="T0" fmla="*/ 0 w 258"/>
                <a:gd name="T1" fmla="*/ 44 h 100"/>
                <a:gd name="T2" fmla="*/ 75 w 258"/>
                <a:gd name="T3" fmla="*/ 0 h 100"/>
                <a:gd name="T4" fmla="*/ 258 w 258"/>
                <a:gd name="T5" fmla="*/ 50 h 100"/>
                <a:gd name="T6" fmla="*/ 183 w 258"/>
                <a:gd name="T7" fmla="*/ 100 h 100"/>
                <a:gd name="T8" fmla="*/ 0 w 258"/>
                <a:gd name="T9" fmla="*/ 44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0"/>
                <a:gd name="T17" fmla="*/ 258 w 258"/>
                <a:gd name="T18" fmla="*/ 100 h 1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0">
                  <a:moveTo>
                    <a:pt x="0" y="44"/>
                  </a:moveTo>
                  <a:lnTo>
                    <a:pt x="75" y="0"/>
                  </a:lnTo>
                  <a:lnTo>
                    <a:pt x="258" y="50"/>
                  </a:lnTo>
                  <a:lnTo>
                    <a:pt x="183" y="100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7" name="Freeform 1079">
              <a:extLst>
                <a:ext uri="{FF2B5EF4-FFF2-40B4-BE49-F238E27FC236}">
                  <a16:creationId xmlns:a16="http://schemas.microsoft.com/office/drawing/2014/main" id="{DF7F90DA-E9FF-E64E-979A-F2C4CF6F27EF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9" y="2816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8" name="Freeform 1080">
              <a:extLst>
                <a:ext uri="{FF2B5EF4-FFF2-40B4-BE49-F238E27FC236}">
                  <a16:creationId xmlns:a16="http://schemas.microsoft.com/office/drawing/2014/main" id="{1FB7CFF5-5312-6B45-B1C9-1E8019D9AB7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0" y="2834"/>
              <a:ext cx="258" cy="102"/>
            </a:xfrm>
            <a:custGeom>
              <a:avLst/>
              <a:gdLst>
                <a:gd name="T0" fmla="*/ 0 w 258"/>
                <a:gd name="T1" fmla="*/ 46 h 102"/>
                <a:gd name="T2" fmla="*/ 71 w 258"/>
                <a:gd name="T3" fmla="*/ 0 h 102"/>
                <a:gd name="T4" fmla="*/ 258 w 258"/>
                <a:gd name="T5" fmla="*/ 52 h 102"/>
                <a:gd name="T6" fmla="*/ 183 w 258"/>
                <a:gd name="T7" fmla="*/ 102 h 102"/>
                <a:gd name="T8" fmla="*/ 0 w 258"/>
                <a:gd name="T9" fmla="*/ 46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2"/>
                <a:gd name="T17" fmla="*/ 258 w 258"/>
                <a:gd name="T18" fmla="*/ 102 h 1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2">
                  <a:moveTo>
                    <a:pt x="0" y="46"/>
                  </a:moveTo>
                  <a:lnTo>
                    <a:pt x="71" y="0"/>
                  </a:lnTo>
                  <a:lnTo>
                    <a:pt x="258" y="52"/>
                  </a:lnTo>
                  <a:lnTo>
                    <a:pt x="183" y="102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9" name="Freeform 1081">
              <a:extLst>
                <a:ext uri="{FF2B5EF4-FFF2-40B4-BE49-F238E27FC236}">
                  <a16:creationId xmlns:a16="http://schemas.microsoft.com/office/drawing/2014/main" id="{F6743163-40E8-634F-BDA5-FD850E9C93C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1" y="2882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508" name="Freeform 1082">
            <a:extLst>
              <a:ext uri="{FF2B5EF4-FFF2-40B4-BE49-F238E27FC236}">
                <a16:creationId xmlns:a16="http://schemas.microsoft.com/office/drawing/2014/main" id="{5C688E93-8024-AF4A-9FAE-F872353A70E6}"/>
              </a:ext>
            </a:extLst>
          </p:cNvPr>
          <p:cNvSpPr>
            <a:spLocks/>
          </p:cNvSpPr>
          <p:nvPr/>
        </p:nvSpPr>
        <p:spPr bwMode="auto">
          <a:xfrm>
            <a:off x="9732325" y="5994145"/>
            <a:ext cx="71361" cy="50265"/>
          </a:xfrm>
          <a:custGeom>
            <a:avLst/>
            <a:gdLst>
              <a:gd name="T0" fmla="*/ 1 w 990"/>
              <a:gd name="T1" fmla="*/ 2 h 792"/>
              <a:gd name="T2" fmla="*/ 1 w 990"/>
              <a:gd name="T3" fmla="*/ 0 h 792"/>
              <a:gd name="T4" fmla="*/ 1 w 990"/>
              <a:gd name="T5" fmla="*/ 1 h 792"/>
              <a:gd name="T6" fmla="*/ 0 w 990"/>
              <a:gd name="T7" fmla="*/ 2 h 792"/>
              <a:gd name="T8" fmla="*/ 1 w 990"/>
              <a:gd name="T9" fmla="*/ 2 h 79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990"/>
              <a:gd name="T16" fmla="*/ 0 h 792"/>
              <a:gd name="T17" fmla="*/ 990 w 990"/>
              <a:gd name="T18" fmla="*/ 792 h 79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990" h="792">
                <a:moveTo>
                  <a:pt x="3" y="738"/>
                </a:moveTo>
                <a:lnTo>
                  <a:pt x="990" y="0"/>
                </a:lnTo>
                <a:lnTo>
                  <a:pt x="987" y="60"/>
                </a:lnTo>
                <a:lnTo>
                  <a:pt x="0" y="792"/>
                </a:lnTo>
                <a:lnTo>
                  <a:pt x="3" y="738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09" name="Freeform 1083">
            <a:extLst>
              <a:ext uri="{FF2B5EF4-FFF2-40B4-BE49-F238E27FC236}">
                <a16:creationId xmlns:a16="http://schemas.microsoft.com/office/drawing/2014/main" id="{E2D8B864-6DD1-D042-9409-8862ACC1AADF}"/>
              </a:ext>
            </a:extLst>
          </p:cNvPr>
          <p:cNvSpPr>
            <a:spLocks/>
          </p:cNvSpPr>
          <p:nvPr/>
        </p:nvSpPr>
        <p:spPr bwMode="auto">
          <a:xfrm>
            <a:off x="9550204" y="5998154"/>
            <a:ext cx="182586" cy="45864"/>
          </a:xfrm>
          <a:custGeom>
            <a:avLst/>
            <a:gdLst>
              <a:gd name="T0" fmla="*/ 1 w 2532"/>
              <a:gd name="T1" fmla="*/ 0 h 723"/>
              <a:gd name="T2" fmla="*/ 1 w 2532"/>
              <a:gd name="T3" fmla="*/ 0 h 723"/>
              <a:gd name="T4" fmla="*/ 4 w 2532"/>
              <a:gd name="T5" fmla="*/ 2 h 723"/>
              <a:gd name="T6" fmla="*/ 4 w 2532"/>
              <a:gd name="T7" fmla="*/ 2 h 723"/>
              <a:gd name="T8" fmla="*/ 0 w 2532"/>
              <a:gd name="T9" fmla="*/ 1 h 723"/>
              <a:gd name="T10" fmla="*/ 1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10" name="Freeform 1084">
            <a:extLst>
              <a:ext uri="{FF2B5EF4-FFF2-40B4-BE49-F238E27FC236}">
                <a16:creationId xmlns:a16="http://schemas.microsoft.com/office/drawing/2014/main" id="{CC7A3F9E-B0BC-2945-B124-91C53102EAF2}"/>
              </a:ext>
            </a:extLst>
          </p:cNvPr>
          <p:cNvSpPr>
            <a:spLocks/>
          </p:cNvSpPr>
          <p:nvPr/>
        </p:nvSpPr>
        <p:spPr bwMode="auto">
          <a:xfrm>
            <a:off x="9550320" y="5989744"/>
            <a:ext cx="1976" cy="9290"/>
          </a:xfrm>
          <a:custGeom>
            <a:avLst/>
            <a:gdLst>
              <a:gd name="T0" fmla="*/ 1 w 26"/>
              <a:gd name="T1" fmla="*/ 1 h 147"/>
              <a:gd name="T2" fmla="*/ 1 w 26"/>
              <a:gd name="T3" fmla="*/ 1 h 147"/>
              <a:gd name="T4" fmla="*/ 0 w 26"/>
              <a:gd name="T5" fmla="*/ 1 h 147"/>
              <a:gd name="T6" fmla="*/ 1 w 26"/>
              <a:gd name="T7" fmla="*/ 0 h 147"/>
              <a:gd name="T8" fmla="*/ 1 w 26"/>
              <a:gd name="T9" fmla="*/ 1 h 1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"/>
              <a:gd name="T16" fmla="*/ 0 h 147"/>
              <a:gd name="T17" fmla="*/ 26 w 26"/>
              <a:gd name="T18" fmla="*/ 147 h 14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6" h="147">
                <a:moveTo>
                  <a:pt x="26" y="10"/>
                </a:moveTo>
                <a:lnTo>
                  <a:pt x="23" y="147"/>
                </a:lnTo>
                <a:lnTo>
                  <a:pt x="0" y="144"/>
                </a:lnTo>
                <a:lnTo>
                  <a:pt x="3" y="0"/>
                </a:lnTo>
                <a:lnTo>
                  <a:pt x="26" y="1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11" name="Freeform 1085">
            <a:extLst>
              <a:ext uri="{FF2B5EF4-FFF2-40B4-BE49-F238E27FC236}">
                <a16:creationId xmlns:a16="http://schemas.microsoft.com/office/drawing/2014/main" id="{B8E20EA9-88B9-0A42-A470-7AF9E8810568}"/>
              </a:ext>
            </a:extLst>
          </p:cNvPr>
          <p:cNvSpPr>
            <a:spLocks/>
          </p:cNvSpPr>
          <p:nvPr/>
        </p:nvSpPr>
        <p:spPr bwMode="auto">
          <a:xfrm>
            <a:off x="9550436" y="5951899"/>
            <a:ext cx="84843" cy="38432"/>
          </a:xfrm>
          <a:custGeom>
            <a:avLst/>
            <a:gdLst>
              <a:gd name="T0" fmla="*/ 1 w 1176"/>
              <a:gd name="T1" fmla="*/ 0 h 606"/>
              <a:gd name="T2" fmla="*/ 0 w 1176"/>
              <a:gd name="T3" fmla="*/ 1 h 606"/>
              <a:gd name="T4" fmla="*/ 1 w 1176"/>
              <a:gd name="T5" fmla="*/ 1 h 606"/>
              <a:gd name="T6" fmla="*/ 1 w 1176"/>
              <a:gd name="T7" fmla="*/ 1 h 606"/>
              <a:gd name="T8" fmla="*/ 1 w 1176"/>
              <a:gd name="T9" fmla="*/ 0 h 60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176"/>
              <a:gd name="T16" fmla="*/ 0 h 606"/>
              <a:gd name="T17" fmla="*/ 1176 w 1176"/>
              <a:gd name="T18" fmla="*/ 606 h 60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176" h="606">
                <a:moveTo>
                  <a:pt x="1170" y="0"/>
                </a:moveTo>
                <a:lnTo>
                  <a:pt x="0" y="597"/>
                </a:lnTo>
                <a:lnTo>
                  <a:pt x="30" y="606"/>
                </a:lnTo>
                <a:lnTo>
                  <a:pt x="1176" y="18"/>
                </a:lnTo>
                <a:lnTo>
                  <a:pt x="1170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12" name="Freeform 1086">
            <a:extLst>
              <a:ext uri="{FF2B5EF4-FFF2-40B4-BE49-F238E27FC236}">
                <a16:creationId xmlns:a16="http://schemas.microsoft.com/office/drawing/2014/main" id="{A9D04135-B045-A743-95D7-CA5EF36EE738}"/>
              </a:ext>
            </a:extLst>
          </p:cNvPr>
          <p:cNvSpPr>
            <a:spLocks/>
          </p:cNvSpPr>
          <p:nvPr/>
        </p:nvSpPr>
        <p:spPr bwMode="auto">
          <a:xfrm>
            <a:off x="9556131" y="5991700"/>
            <a:ext cx="173172" cy="44104"/>
          </a:xfrm>
          <a:custGeom>
            <a:avLst/>
            <a:gdLst>
              <a:gd name="T0" fmla="*/ 1 w 2532"/>
              <a:gd name="T1" fmla="*/ 0 h 723"/>
              <a:gd name="T2" fmla="*/ 1 w 2532"/>
              <a:gd name="T3" fmla="*/ 0 h 723"/>
              <a:gd name="T4" fmla="*/ 1 w 2532"/>
              <a:gd name="T5" fmla="*/ 1 h 723"/>
              <a:gd name="T6" fmla="*/ 1 w 2532"/>
              <a:gd name="T7" fmla="*/ 1 h 723"/>
              <a:gd name="T8" fmla="*/ 0 w 2532"/>
              <a:gd name="T9" fmla="*/ 1 h 723"/>
              <a:gd name="T10" fmla="*/ 1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13" name="Freeform 1087">
            <a:extLst>
              <a:ext uri="{FF2B5EF4-FFF2-40B4-BE49-F238E27FC236}">
                <a16:creationId xmlns:a16="http://schemas.microsoft.com/office/drawing/2014/main" id="{C0583F57-71B7-B142-BC2A-15444A0CF4E5}"/>
              </a:ext>
            </a:extLst>
          </p:cNvPr>
          <p:cNvSpPr>
            <a:spLocks/>
          </p:cNvSpPr>
          <p:nvPr/>
        </p:nvSpPr>
        <p:spPr bwMode="auto">
          <a:xfrm flipV="1">
            <a:off x="9729071" y="5988571"/>
            <a:ext cx="70663" cy="45669"/>
          </a:xfrm>
          <a:custGeom>
            <a:avLst/>
            <a:gdLst>
              <a:gd name="T0" fmla="*/ 0 w 2532"/>
              <a:gd name="T1" fmla="*/ 0 h 723"/>
              <a:gd name="T2" fmla="*/ 0 w 2532"/>
              <a:gd name="T3" fmla="*/ 0 h 723"/>
              <a:gd name="T4" fmla="*/ 0 w 2532"/>
              <a:gd name="T5" fmla="*/ 2 h 723"/>
              <a:gd name="T6" fmla="*/ 0 w 2532"/>
              <a:gd name="T7" fmla="*/ 2 h 723"/>
              <a:gd name="T8" fmla="*/ 0 w 2532"/>
              <a:gd name="T9" fmla="*/ 1 h 723"/>
              <a:gd name="T10" fmla="*/ 0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72" name="Group 983">
            <a:extLst>
              <a:ext uri="{FF2B5EF4-FFF2-40B4-BE49-F238E27FC236}">
                <a16:creationId xmlns:a16="http://schemas.microsoft.com/office/drawing/2014/main" id="{105B6396-94AE-3641-98AD-7B23024BF303}"/>
              </a:ext>
            </a:extLst>
          </p:cNvPr>
          <p:cNvGrpSpPr>
            <a:grpSpLocks/>
          </p:cNvGrpSpPr>
          <p:nvPr/>
        </p:nvGrpSpPr>
        <p:grpSpPr bwMode="auto">
          <a:xfrm>
            <a:off x="10017877" y="5636388"/>
            <a:ext cx="171450" cy="348944"/>
            <a:chOff x="4140" y="429"/>
            <a:chExt cx="1425" cy="2396"/>
          </a:xfrm>
        </p:grpSpPr>
        <p:sp>
          <p:nvSpPr>
            <p:cNvPr id="175" name="Freeform 984">
              <a:extLst>
                <a:ext uri="{FF2B5EF4-FFF2-40B4-BE49-F238E27FC236}">
                  <a16:creationId xmlns:a16="http://schemas.microsoft.com/office/drawing/2014/main" id="{69921432-2526-D74B-B1B3-EF4990D573E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" name="Rectangle 985">
              <a:extLst>
                <a:ext uri="{FF2B5EF4-FFF2-40B4-BE49-F238E27FC236}">
                  <a16:creationId xmlns:a16="http://schemas.microsoft.com/office/drawing/2014/main" id="{372674DE-08A1-7340-A835-CB738EF1A6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429"/>
              <a:ext cx="1046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177" name="Freeform 986">
              <a:extLst>
                <a:ext uri="{FF2B5EF4-FFF2-40B4-BE49-F238E27FC236}">
                  <a16:creationId xmlns:a16="http://schemas.microsoft.com/office/drawing/2014/main" id="{210AB56E-8E3A-464C-BA90-E5EE13DE14A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8" name="Freeform 987">
              <a:extLst>
                <a:ext uri="{FF2B5EF4-FFF2-40B4-BE49-F238E27FC236}">
                  <a16:creationId xmlns:a16="http://schemas.microsoft.com/office/drawing/2014/main" id="{4B6304D8-37E4-9743-9663-D2140A3373C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9" name="Rectangle 988">
              <a:extLst>
                <a:ext uri="{FF2B5EF4-FFF2-40B4-BE49-F238E27FC236}">
                  <a16:creationId xmlns:a16="http://schemas.microsoft.com/office/drawing/2014/main" id="{01DA0D94-4858-4748-835A-0A295C76DA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0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grpSp>
          <p:nvGrpSpPr>
            <p:cNvPr id="180" name="Group 989">
              <a:extLst>
                <a:ext uri="{FF2B5EF4-FFF2-40B4-BE49-F238E27FC236}">
                  <a16:creationId xmlns:a16="http://schemas.microsoft.com/office/drawing/2014/main" id="{653C7E87-1F7F-B94B-970F-8043BE6AD49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205" name="AutoShape 990">
                <a:extLst>
                  <a:ext uri="{FF2B5EF4-FFF2-40B4-BE49-F238E27FC236}">
                    <a16:creationId xmlns:a16="http://schemas.microsoft.com/office/drawing/2014/main" id="{9E8BF054-B12E-C746-9DCC-FFC0FBE117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1" cy="14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  <p:sp>
            <p:nvSpPr>
              <p:cNvPr id="206" name="AutoShape 991">
                <a:extLst>
                  <a:ext uri="{FF2B5EF4-FFF2-40B4-BE49-F238E27FC236}">
                    <a16:creationId xmlns:a16="http://schemas.microsoft.com/office/drawing/2014/main" id="{60A26098-3AC3-5F48-AF12-0376133BA2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1"/>
                <a:ext cx="696" cy="11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181" name="Rectangle 992">
              <a:extLst>
                <a:ext uri="{FF2B5EF4-FFF2-40B4-BE49-F238E27FC236}">
                  <a16:creationId xmlns:a16="http://schemas.microsoft.com/office/drawing/2014/main" id="{AB0AE9A0-AEC6-B542-BAA1-AD6A9E2574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022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grpSp>
          <p:nvGrpSpPr>
            <p:cNvPr id="182" name="Group 993">
              <a:extLst>
                <a:ext uri="{FF2B5EF4-FFF2-40B4-BE49-F238E27FC236}">
                  <a16:creationId xmlns:a16="http://schemas.microsoft.com/office/drawing/2014/main" id="{2E23BBDE-93A3-014A-8AD9-509F2B13331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203" name="AutoShape 994">
                <a:extLst>
                  <a:ext uri="{FF2B5EF4-FFF2-40B4-BE49-F238E27FC236}">
                    <a16:creationId xmlns:a16="http://schemas.microsoft.com/office/drawing/2014/main" id="{CF10A6D2-6E36-BA46-8AB3-2A153E9ECE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4"/>
                <a:ext cx="721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  <p:sp>
            <p:nvSpPr>
              <p:cNvPr id="204" name="AutoShape 995">
                <a:extLst>
                  <a:ext uri="{FF2B5EF4-FFF2-40B4-BE49-F238E27FC236}">
                    <a16:creationId xmlns:a16="http://schemas.microsoft.com/office/drawing/2014/main" id="{964D14B2-2639-5A46-B2D5-48A8B0C319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1"/>
                <a:ext cx="69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183" name="Rectangle 996">
              <a:extLst>
                <a:ext uri="{FF2B5EF4-FFF2-40B4-BE49-F238E27FC236}">
                  <a16:creationId xmlns:a16="http://schemas.microsoft.com/office/drawing/2014/main" id="{426E7337-36DD-B64A-88F7-00D5A742F9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354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184" name="Rectangle 997">
              <a:extLst>
                <a:ext uri="{FF2B5EF4-FFF2-40B4-BE49-F238E27FC236}">
                  <a16:creationId xmlns:a16="http://schemas.microsoft.com/office/drawing/2014/main" id="{BE4D7353-7D2D-9F42-8A6A-65BAA6259C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5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grpSp>
          <p:nvGrpSpPr>
            <p:cNvPr id="185" name="Group 998">
              <a:extLst>
                <a:ext uri="{FF2B5EF4-FFF2-40B4-BE49-F238E27FC236}">
                  <a16:creationId xmlns:a16="http://schemas.microsoft.com/office/drawing/2014/main" id="{10644FFB-BF70-614B-94F5-58CB99D12E0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201" name="AutoShape 999">
                <a:extLst>
                  <a:ext uri="{FF2B5EF4-FFF2-40B4-BE49-F238E27FC236}">
                    <a16:creationId xmlns:a16="http://schemas.microsoft.com/office/drawing/2014/main" id="{2EEDFBCE-8402-0442-A96B-A6412C51C6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8" y="2586"/>
                <a:ext cx="720" cy="12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  <p:sp>
            <p:nvSpPr>
              <p:cNvPr id="202" name="AutoShape 1000">
                <a:extLst>
                  <a:ext uri="{FF2B5EF4-FFF2-40B4-BE49-F238E27FC236}">
                    <a16:creationId xmlns:a16="http://schemas.microsoft.com/office/drawing/2014/main" id="{5BBF678C-8365-374C-8592-2F40109183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6"/>
                <a:ext cx="695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186" name="Freeform 1001">
              <a:extLst>
                <a:ext uri="{FF2B5EF4-FFF2-40B4-BE49-F238E27FC236}">
                  <a16:creationId xmlns:a16="http://schemas.microsoft.com/office/drawing/2014/main" id="{43320BBC-6D3F-CE4C-AE57-EE45F3319F3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87" name="Group 1002">
              <a:extLst>
                <a:ext uri="{FF2B5EF4-FFF2-40B4-BE49-F238E27FC236}">
                  <a16:creationId xmlns:a16="http://schemas.microsoft.com/office/drawing/2014/main" id="{4ED748C4-471F-B74E-9328-2437DB94B8F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99" name="AutoShape 1003">
                <a:extLst>
                  <a:ext uri="{FF2B5EF4-FFF2-40B4-BE49-F238E27FC236}">
                    <a16:creationId xmlns:a16="http://schemas.microsoft.com/office/drawing/2014/main" id="{DE163CA4-FABE-9B4C-973B-7160FB0CA8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71"/>
                <a:ext cx="732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  <p:sp>
            <p:nvSpPr>
              <p:cNvPr id="200" name="AutoShape 1004">
                <a:extLst>
                  <a:ext uri="{FF2B5EF4-FFF2-40B4-BE49-F238E27FC236}">
                    <a16:creationId xmlns:a16="http://schemas.microsoft.com/office/drawing/2014/main" id="{D50A283A-2FFB-A24F-A406-2910EEA8C4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7"/>
                <a:ext cx="720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188" name="Rectangle 1005">
              <a:extLst>
                <a:ext uri="{FF2B5EF4-FFF2-40B4-BE49-F238E27FC236}">
                  <a16:creationId xmlns:a16="http://schemas.microsoft.com/office/drawing/2014/main" id="{42659E43-E287-8942-BD23-94141CB4BE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6" y="429"/>
              <a:ext cx="70" cy="2285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189" name="Freeform 1006">
              <a:extLst>
                <a:ext uri="{FF2B5EF4-FFF2-40B4-BE49-F238E27FC236}">
                  <a16:creationId xmlns:a16="http://schemas.microsoft.com/office/drawing/2014/main" id="{48DEF8E3-26E3-0E48-88EA-BAB435AE515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0" name="Freeform 1007">
              <a:extLst>
                <a:ext uri="{FF2B5EF4-FFF2-40B4-BE49-F238E27FC236}">
                  <a16:creationId xmlns:a16="http://schemas.microsoft.com/office/drawing/2014/main" id="{7869EB64-11F6-624E-9B28-6986DD9D076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1" name="Oval 1008">
              <a:extLst>
                <a:ext uri="{FF2B5EF4-FFF2-40B4-BE49-F238E27FC236}">
                  <a16:creationId xmlns:a16="http://schemas.microsoft.com/office/drawing/2014/main" id="{322E0F0C-40A1-7E43-B9BC-A271C6411E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1"/>
              <a:ext cx="50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192" name="Freeform 1009">
              <a:extLst>
                <a:ext uri="{FF2B5EF4-FFF2-40B4-BE49-F238E27FC236}">
                  <a16:creationId xmlns:a16="http://schemas.microsoft.com/office/drawing/2014/main" id="{2C34A91D-8DF1-DE40-8F88-B7AB2BE630C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3" name="AutoShape 1010">
              <a:extLst>
                <a:ext uri="{FF2B5EF4-FFF2-40B4-BE49-F238E27FC236}">
                  <a16:creationId xmlns:a16="http://schemas.microsoft.com/office/drawing/2014/main" id="{C10585A3-5046-F44C-A720-1B5360D1A1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5"/>
              <a:ext cx="1196" cy="150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194" name="AutoShape 1011">
              <a:extLst>
                <a:ext uri="{FF2B5EF4-FFF2-40B4-BE49-F238E27FC236}">
                  <a16:creationId xmlns:a16="http://schemas.microsoft.com/office/drawing/2014/main" id="{0F1CC371-A8A5-1146-9D54-06BA5783B2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2714"/>
              <a:ext cx="1066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195" name="Oval 1012">
              <a:extLst>
                <a:ext uri="{FF2B5EF4-FFF2-40B4-BE49-F238E27FC236}">
                  <a16:creationId xmlns:a16="http://schemas.microsoft.com/office/drawing/2014/main" id="{165ACFDB-EB0A-EF4A-A53B-E952BF38B2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9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196" name="Oval 1013">
              <a:extLst>
                <a:ext uri="{FF2B5EF4-FFF2-40B4-BE49-F238E27FC236}">
                  <a16:creationId xmlns:a16="http://schemas.microsoft.com/office/drawing/2014/main" id="{8E1C86F1-E8A5-AB43-9FBE-05329F11F8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9" y="2382"/>
              <a:ext cx="159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solidFill>
                  <a:srgbClr val="FF0000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97" name="Oval 1014">
              <a:extLst>
                <a:ext uri="{FF2B5EF4-FFF2-40B4-BE49-F238E27FC236}">
                  <a16:creationId xmlns:a16="http://schemas.microsoft.com/office/drawing/2014/main" id="{0C189499-8A09-3E4B-B216-1DBC5D3CDC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8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198" name="Rectangle 1015">
              <a:extLst>
                <a:ext uri="{FF2B5EF4-FFF2-40B4-BE49-F238E27FC236}">
                  <a16:creationId xmlns:a16="http://schemas.microsoft.com/office/drawing/2014/main" id="{F801E0C5-03DC-4947-89BB-24F841D73C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7" y="1837"/>
              <a:ext cx="80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</p:grpSp>
      <p:grpSp>
        <p:nvGrpSpPr>
          <p:cNvPr id="487" name="Group 590">
            <a:extLst>
              <a:ext uri="{FF2B5EF4-FFF2-40B4-BE49-F238E27FC236}">
                <a16:creationId xmlns:a16="http://schemas.microsoft.com/office/drawing/2014/main" id="{B2AAF0C3-BD73-634D-B492-B7CCF9735ED5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773981" y="5281060"/>
            <a:ext cx="345630" cy="320302"/>
            <a:chOff x="2839" y="3501"/>
            <a:chExt cx="755" cy="803"/>
          </a:xfrm>
        </p:grpSpPr>
        <p:pic>
          <p:nvPicPr>
            <p:cNvPr id="488" name="Picture 591" descr="desktop_computer_stylized_medium">
              <a:extLst>
                <a:ext uri="{FF2B5EF4-FFF2-40B4-BE49-F238E27FC236}">
                  <a16:creationId xmlns:a16="http://schemas.microsoft.com/office/drawing/2014/main" id="{1B000E5D-AA79-9741-93EF-69776E79DCF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89" name="Freeform 592">
              <a:extLst>
                <a:ext uri="{FF2B5EF4-FFF2-40B4-BE49-F238E27FC236}">
                  <a16:creationId xmlns:a16="http://schemas.microsoft.com/office/drawing/2014/main" id="{E285DBFE-A1C0-DE49-94FA-3F8D49F9AA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20" name="Group 19">
            <a:extLst>
              <a:ext uri="{FF2B5EF4-FFF2-40B4-BE49-F238E27FC236}">
                <a16:creationId xmlns:a16="http://schemas.microsoft.com/office/drawing/2014/main" id="{A912210B-AFA0-C747-B0D5-6E0D32FFEF07}"/>
              </a:ext>
            </a:extLst>
          </p:cNvPr>
          <p:cNvGrpSpPr/>
          <p:nvPr/>
        </p:nvGrpSpPr>
        <p:grpSpPr>
          <a:xfrm>
            <a:off x="7439074" y="1859725"/>
            <a:ext cx="4144321" cy="4127477"/>
            <a:chOff x="7439074" y="1859725"/>
            <a:chExt cx="4144321" cy="4127477"/>
          </a:xfrm>
        </p:grpSpPr>
        <p:grpSp>
          <p:nvGrpSpPr>
            <p:cNvPr id="15" name="Group 14">
              <a:extLst>
                <a:ext uri="{FF2B5EF4-FFF2-40B4-BE49-F238E27FC236}">
                  <a16:creationId xmlns:a16="http://schemas.microsoft.com/office/drawing/2014/main" id="{5DBD1858-2E40-9545-88AD-AAD37777C13D}"/>
                </a:ext>
              </a:extLst>
            </p:cNvPr>
            <p:cNvGrpSpPr/>
            <p:nvPr/>
          </p:nvGrpSpPr>
          <p:grpSpPr>
            <a:xfrm>
              <a:off x="7439074" y="1859725"/>
              <a:ext cx="1802647" cy="1120859"/>
              <a:chOff x="7439074" y="1859725"/>
              <a:chExt cx="1802647" cy="1120859"/>
            </a:xfrm>
          </p:grpSpPr>
          <p:pic>
            <p:nvPicPr>
              <p:cNvPr id="242" name="Picture 799" descr="cell_tower_radiation copy">
                <a:extLst>
                  <a:ext uri="{FF2B5EF4-FFF2-40B4-BE49-F238E27FC236}">
                    <a16:creationId xmlns:a16="http://schemas.microsoft.com/office/drawing/2014/main" id="{B5B28CD6-3076-384D-8180-86543C59B6C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980866" y="2158167"/>
                <a:ext cx="457200" cy="3327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39" name="Line 426">
                <a:extLst>
                  <a:ext uri="{FF2B5EF4-FFF2-40B4-BE49-F238E27FC236}">
                    <a16:creationId xmlns:a16="http://schemas.microsoft.com/office/drawing/2014/main" id="{DDAEB50C-98DD-DA43-B9C4-9AB7F9ED5BF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207860" y="2700359"/>
                <a:ext cx="227964" cy="17435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241" name="Group 783">
                <a:extLst>
                  <a:ext uri="{FF2B5EF4-FFF2-40B4-BE49-F238E27FC236}">
                    <a16:creationId xmlns:a16="http://schemas.microsoft.com/office/drawing/2014/main" id="{02FEAFB4-9831-B64A-9F54-92C532E8F36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050698" y="2309376"/>
                <a:ext cx="298450" cy="464008"/>
                <a:chOff x="3130" y="3288"/>
                <a:chExt cx="410" cy="742"/>
              </a:xfrm>
            </p:grpSpPr>
            <p:sp>
              <p:nvSpPr>
                <p:cNvPr id="244" name="Line 270">
                  <a:extLst>
                    <a:ext uri="{FF2B5EF4-FFF2-40B4-BE49-F238E27FC236}">
                      <a16:creationId xmlns:a16="http://schemas.microsoft.com/office/drawing/2014/main" id="{A9300902-94F3-8949-9A54-8B95986ACBE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3130" y="3288"/>
                  <a:ext cx="205" cy="672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245" name="Line 271">
                  <a:extLst>
                    <a:ext uri="{FF2B5EF4-FFF2-40B4-BE49-F238E27FC236}">
                      <a16:creationId xmlns:a16="http://schemas.microsoft.com/office/drawing/2014/main" id="{B93F32E3-8690-BD4B-B848-94E1FAAB5E8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335" y="3288"/>
                  <a:ext cx="205" cy="669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246" name="Line 272">
                  <a:extLst>
                    <a:ext uri="{FF2B5EF4-FFF2-40B4-BE49-F238E27FC236}">
                      <a16:creationId xmlns:a16="http://schemas.microsoft.com/office/drawing/2014/main" id="{AB0BEDC3-F0F0-4E42-A55F-57AC0548D59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130" y="3957"/>
                  <a:ext cx="205" cy="73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247" name="Line 273">
                  <a:extLst>
                    <a:ext uri="{FF2B5EF4-FFF2-40B4-BE49-F238E27FC236}">
                      <a16:creationId xmlns:a16="http://schemas.microsoft.com/office/drawing/2014/main" id="{3AF299DE-8F54-D84C-B398-5B3B44C53A9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3335" y="3957"/>
                  <a:ext cx="205" cy="73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248" name="Line 274">
                  <a:extLst>
                    <a:ext uri="{FF2B5EF4-FFF2-40B4-BE49-F238E27FC236}">
                      <a16:creationId xmlns:a16="http://schemas.microsoft.com/office/drawing/2014/main" id="{C2005C3C-C4BA-FD44-A127-E5C4FE594D9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335" y="3303"/>
                  <a:ext cx="0" cy="727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249" name="Line 275">
                  <a:extLst>
                    <a:ext uri="{FF2B5EF4-FFF2-40B4-BE49-F238E27FC236}">
                      <a16:creationId xmlns:a16="http://schemas.microsoft.com/office/drawing/2014/main" id="{948DF918-9246-AF45-A55F-C5B7436635B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130" y="3888"/>
                  <a:ext cx="205" cy="72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250" name="Line 276">
                  <a:extLst>
                    <a:ext uri="{FF2B5EF4-FFF2-40B4-BE49-F238E27FC236}">
                      <a16:creationId xmlns:a16="http://schemas.microsoft.com/office/drawing/2014/main" id="{3D1534AB-9253-A140-B4C5-81F085C4528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 flipV="1">
                  <a:off x="3335" y="3888"/>
                  <a:ext cx="205" cy="69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251" name="Line 277">
                  <a:extLst>
                    <a:ext uri="{FF2B5EF4-FFF2-40B4-BE49-F238E27FC236}">
                      <a16:creationId xmlns:a16="http://schemas.microsoft.com/office/drawing/2014/main" id="{3BA377A2-6A51-F64B-AA8B-4FB90FAA7D3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17" y="3668"/>
                  <a:ext cx="118" cy="55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252" name="Line 278">
                  <a:extLst>
                    <a:ext uri="{FF2B5EF4-FFF2-40B4-BE49-F238E27FC236}">
                      <a16:creationId xmlns:a16="http://schemas.microsoft.com/office/drawing/2014/main" id="{FA310FA6-4B1E-0047-8066-8AF44673F2B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668"/>
                  <a:ext cx="124" cy="55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253" name="Line 279">
                  <a:extLst>
                    <a:ext uri="{FF2B5EF4-FFF2-40B4-BE49-F238E27FC236}">
                      <a16:creationId xmlns:a16="http://schemas.microsoft.com/office/drawing/2014/main" id="{254B094E-F3D3-0F46-BF4E-A226644B01D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178" y="3766"/>
                  <a:ext cx="152" cy="75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254" name="Line 280">
                  <a:extLst>
                    <a:ext uri="{FF2B5EF4-FFF2-40B4-BE49-F238E27FC236}">
                      <a16:creationId xmlns:a16="http://schemas.microsoft.com/office/drawing/2014/main" id="{9805319A-9CA5-7340-811A-8DBCB5A2BAC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781"/>
                  <a:ext cx="153" cy="66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255" name="Line 281">
                  <a:extLst>
                    <a:ext uri="{FF2B5EF4-FFF2-40B4-BE49-F238E27FC236}">
                      <a16:creationId xmlns:a16="http://schemas.microsoft.com/office/drawing/2014/main" id="{6042C4DF-7427-904B-A064-26708AF4808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567"/>
                  <a:ext cx="78" cy="27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256" name="Line 282">
                  <a:extLst>
                    <a:ext uri="{FF2B5EF4-FFF2-40B4-BE49-F238E27FC236}">
                      <a16:creationId xmlns:a16="http://schemas.microsoft.com/office/drawing/2014/main" id="{21FF36A4-E56F-C94A-8E67-9A6E4DA844B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428"/>
                  <a:ext cx="49" cy="21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257" name="Line 283">
                  <a:extLst>
                    <a:ext uri="{FF2B5EF4-FFF2-40B4-BE49-F238E27FC236}">
                      <a16:creationId xmlns:a16="http://schemas.microsoft.com/office/drawing/2014/main" id="{C6A0831D-FA2C-E744-8FE0-FDFDDB5FDD0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47" y="3558"/>
                  <a:ext cx="95" cy="36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258" name="Line 284">
                  <a:extLst>
                    <a:ext uri="{FF2B5EF4-FFF2-40B4-BE49-F238E27FC236}">
                      <a16:creationId xmlns:a16="http://schemas.microsoft.com/office/drawing/2014/main" id="{65548550-729A-4849-9DC4-127F8FE86B2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89" y="3422"/>
                  <a:ext cx="55" cy="36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</p:grpSp>
          <p:grpSp>
            <p:nvGrpSpPr>
              <p:cNvPr id="407" name="Group 406">
                <a:extLst>
                  <a:ext uri="{FF2B5EF4-FFF2-40B4-BE49-F238E27FC236}">
                    <a16:creationId xmlns:a16="http://schemas.microsoft.com/office/drawing/2014/main" id="{CBD7A282-C22D-714A-88F1-C7D4EDD107F8}"/>
                  </a:ext>
                </a:extLst>
              </p:cNvPr>
              <p:cNvGrpSpPr/>
              <p:nvPr/>
            </p:nvGrpSpPr>
            <p:grpSpPr>
              <a:xfrm>
                <a:off x="8439827" y="2812309"/>
                <a:ext cx="353678" cy="168275"/>
                <a:chOff x="7493876" y="2774731"/>
                <a:chExt cx="1481958" cy="894622"/>
              </a:xfrm>
            </p:grpSpPr>
            <p:sp>
              <p:nvSpPr>
                <p:cNvPr id="408" name="Freeform 407">
                  <a:extLst>
                    <a:ext uri="{FF2B5EF4-FFF2-40B4-BE49-F238E27FC236}">
                      <a16:creationId xmlns:a16="http://schemas.microsoft.com/office/drawing/2014/main" id="{3C206862-9269-EE48-877D-EE261101A443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r>
                    <a:rPr lang="en-US" dirty="0"/>
                    <a:t>                   </a:t>
                  </a:r>
                </a:p>
              </p:txBody>
            </p:sp>
            <p:sp>
              <p:nvSpPr>
                <p:cNvPr id="409" name="Oval 408">
                  <a:extLst>
                    <a:ext uri="{FF2B5EF4-FFF2-40B4-BE49-F238E27FC236}">
                      <a16:creationId xmlns:a16="http://schemas.microsoft.com/office/drawing/2014/main" id="{9B69A2C6-F31C-E749-B77A-1818B15E1B36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r>
                    <a:rPr lang="en-US" dirty="0"/>
                    <a:t>              </a:t>
                  </a:r>
                </a:p>
              </p:txBody>
            </p:sp>
            <p:grpSp>
              <p:nvGrpSpPr>
                <p:cNvPr id="410" name="Group 409">
                  <a:extLst>
                    <a:ext uri="{FF2B5EF4-FFF2-40B4-BE49-F238E27FC236}">
                      <a16:creationId xmlns:a16="http://schemas.microsoft.com/office/drawing/2014/main" id="{08BE9AB8-F5DA-4D4A-9621-9AB05D691F0C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411" name="Freeform 410">
                    <a:extLst>
                      <a:ext uri="{FF2B5EF4-FFF2-40B4-BE49-F238E27FC236}">
                        <a16:creationId xmlns:a16="http://schemas.microsoft.com/office/drawing/2014/main" id="{56E730F0-5BB3-6446-9D5B-82D51B9EDAFB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12" name="Freeform 411">
                    <a:extLst>
                      <a:ext uri="{FF2B5EF4-FFF2-40B4-BE49-F238E27FC236}">
                        <a16:creationId xmlns:a16="http://schemas.microsoft.com/office/drawing/2014/main" id="{5BA37E27-2FC6-BA43-8A97-14171CB51FDD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13" name="Freeform 412">
                    <a:extLst>
                      <a:ext uri="{FF2B5EF4-FFF2-40B4-BE49-F238E27FC236}">
                        <a16:creationId xmlns:a16="http://schemas.microsoft.com/office/drawing/2014/main" id="{CCB37CB3-304F-6144-85D0-8B420BDD0880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14" name="Freeform 413">
                    <a:extLst>
                      <a:ext uri="{FF2B5EF4-FFF2-40B4-BE49-F238E27FC236}">
                        <a16:creationId xmlns:a16="http://schemas.microsoft.com/office/drawing/2014/main" id="{BD0CA8E5-A033-834A-A402-E2EFB2FBBFC4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pic>
            <p:nvPicPr>
              <p:cNvPr id="360" name="Picture 654" descr="antenna_radiation_stylized">
                <a:extLst>
                  <a:ext uri="{FF2B5EF4-FFF2-40B4-BE49-F238E27FC236}">
                    <a16:creationId xmlns:a16="http://schemas.microsoft.com/office/drawing/2014/main" id="{0A17C594-505E-6F41-AEEB-272A31DFD26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750224" y="1859725"/>
                <a:ext cx="415925" cy="8877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73" name="Picture 1017" descr="antenna_stylized">
                <a:extLst>
                  <a:ext uri="{FF2B5EF4-FFF2-40B4-BE49-F238E27FC236}">
                    <a16:creationId xmlns:a16="http://schemas.microsoft.com/office/drawing/2014/main" id="{27A537F5-5D99-BF4C-9B11-E9782673F1A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439074" y="2356613"/>
                <a:ext cx="530702" cy="22375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11" name="Picture 1017" descr="antenna_stylized">
                <a:extLst>
                  <a:ext uri="{FF2B5EF4-FFF2-40B4-BE49-F238E27FC236}">
                    <a16:creationId xmlns:a16="http://schemas.microsoft.com/office/drawing/2014/main" id="{F4E4C4C0-89A6-D74D-B25C-228CE5BC1DB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637781" y="2319727"/>
                <a:ext cx="530702" cy="22375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12" name="Picture 1017" descr="antenna_stylized">
                <a:extLst>
                  <a:ext uri="{FF2B5EF4-FFF2-40B4-BE49-F238E27FC236}">
                    <a16:creationId xmlns:a16="http://schemas.microsoft.com/office/drawing/2014/main" id="{F0886BE8-9B0B-F046-92AA-1AC818378EA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711019" y="2059124"/>
                <a:ext cx="530702" cy="22375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12" name="Group 11">
              <a:extLst>
                <a:ext uri="{FF2B5EF4-FFF2-40B4-BE49-F238E27FC236}">
                  <a16:creationId xmlns:a16="http://schemas.microsoft.com/office/drawing/2014/main" id="{4C0639A7-533B-6644-A560-40B5151A7BE4}"/>
                </a:ext>
              </a:extLst>
            </p:cNvPr>
            <p:cNvGrpSpPr/>
            <p:nvPr/>
          </p:nvGrpSpPr>
          <p:grpSpPr>
            <a:xfrm>
              <a:off x="7493518" y="3325424"/>
              <a:ext cx="911538" cy="843226"/>
              <a:chOff x="7493518" y="3325424"/>
              <a:chExt cx="911538" cy="843226"/>
            </a:xfrm>
          </p:grpSpPr>
          <p:pic>
            <p:nvPicPr>
              <p:cNvPr id="261" name="Picture 777" descr="access_point_stylized_small">
                <a:extLst>
                  <a:ext uri="{FF2B5EF4-FFF2-40B4-BE49-F238E27FC236}">
                    <a16:creationId xmlns:a16="http://schemas.microsoft.com/office/drawing/2014/main" id="{FA9A412B-D725-D449-8707-A3626DCB481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613882" y="3861899"/>
                <a:ext cx="370169" cy="3067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grpSp>
            <p:nvGrpSpPr>
              <p:cNvPr id="11" name="Group 10">
                <a:extLst>
                  <a:ext uri="{FF2B5EF4-FFF2-40B4-BE49-F238E27FC236}">
                    <a16:creationId xmlns:a16="http://schemas.microsoft.com/office/drawing/2014/main" id="{0FFCC6D2-A029-1E45-9C4D-1FF4453F0EB7}"/>
                  </a:ext>
                </a:extLst>
              </p:cNvPr>
              <p:cNvGrpSpPr/>
              <p:nvPr/>
            </p:nvGrpSpPr>
            <p:grpSpPr>
              <a:xfrm>
                <a:off x="7493518" y="3325424"/>
                <a:ext cx="911538" cy="816238"/>
                <a:chOff x="7493518" y="3325424"/>
                <a:chExt cx="911538" cy="816238"/>
              </a:xfrm>
            </p:grpSpPr>
            <p:sp>
              <p:nvSpPr>
                <p:cNvPr id="33" name="Line 443">
                  <a:extLst>
                    <a:ext uri="{FF2B5EF4-FFF2-40B4-BE49-F238E27FC236}">
                      <a16:creationId xmlns:a16="http://schemas.microsoft.com/office/drawing/2014/main" id="{BCDF073B-F330-A345-A512-B85DFD399D1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8247778" y="3829970"/>
                  <a:ext cx="0" cy="13176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" name="Line 449">
                  <a:extLst>
                    <a:ext uri="{FF2B5EF4-FFF2-40B4-BE49-F238E27FC236}">
                      <a16:creationId xmlns:a16="http://schemas.microsoft.com/office/drawing/2014/main" id="{53CD988A-3515-7242-9C29-87AF281086F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7857253" y="4041107"/>
                  <a:ext cx="168275" cy="3175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pic>
              <p:nvPicPr>
                <p:cNvPr id="262" name="Picture 778" descr="antenna_radiation_stylized">
                  <a:extLst>
                    <a:ext uri="{FF2B5EF4-FFF2-40B4-BE49-F238E27FC236}">
                      <a16:creationId xmlns:a16="http://schemas.microsoft.com/office/drawing/2014/main" id="{B73E5F98-BC74-DB47-BA02-5F29DC675722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9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562238" y="3813930"/>
                  <a:ext cx="506412" cy="10600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grpSp>
              <p:nvGrpSpPr>
                <p:cNvPr id="415" name="Group 414">
                  <a:extLst>
                    <a:ext uri="{FF2B5EF4-FFF2-40B4-BE49-F238E27FC236}">
                      <a16:creationId xmlns:a16="http://schemas.microsoft.com/office/drawing/2014/main" id="{F0DE4078-0801-A244-9A82-F7502B8B24A0}"/>
                    </a:ext>
                  </a:extLst>
                </p:cNvPr>
                <p:cNvGrpSpPr/>
                <p:nvPr/>
              </p:nvGrpSpPr>
              <p:grpSpPr>
                <a:xfrm>
                  <a:off x="8050070" y="3965994"/>
                  <a:ext cx="354986" cy="175668"/>
                  <a:chOff x="7493876" y="2774731"/>
                  <a:chExt cx="1481958" cy="894622"/>
                </a:xfrm>
              </p:grpSpPr>
              <p:sp>
                <p:nvSpPr>
                  <p:cNvPr id="416" name="Freeform 415">
                    <a:extLst>
                      <a:ext uri="{FF2B5EF4-FFF2-40B4-BE49-F238E27FC236}">
                        <a16:creationId xmlns:a16="http://schemas.microsoft.com/office/drawing/2014/main" id="{EA784F43-D793-4342-92F3-EBC3632212A6}"/>
                      </a:ext>
                    </a:extLst>
                  </p:cNvPr>
                  <p:cNvSpPr/>
                  <p:nvPr/>
                </p:nvSpPr>
                <p:spPr>
                  <a:xfrm>
                    <a:off x="7493876" y="3084399"/>
                    <a:ext cx="1481958" cy="584954"/>
                  </a:xfrm>
                  <a:custGeom>
                    <a:avLst/>
                    <a:gdLst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76538 w 8176538"/>
                      <a:gd name="connsiteY0" fmla="*/ 0 h 2638097"/>
                      <a:gd name="connsiteX1" fmla="*/ 8176538 w 8176538"/>
                      <a:gd name="connsiteY1" fmla="*/ 1271752 h 2638097"/>
                      <a:gd name="connsiteX2" fmla="*/ 4088015 w 8176538"/>
                      <a:gd name="connsiteY2" fmla="*/ 2638097 h 2638097"/>
                      <a:gd name="connsiteX3" fmla="*/ 0 w 8176538"/>
                      <a:gd name="connsiteY3" fmla="*/ 1269888 h 2638097"/>
                      <a:gd name="connsiteX4" fmla="*/ 20511 w 8176538"/>
                      <a:gd name="connsiteY4" fmla="*/ 147145 h 2638097"/>
                      <a:gd name="connsiteX5" fmla="*/ 4088015 w 8176538"/>
                      <a:gd name="connsiteY5" fmla="*/ 1566042 h 2638097"/>
                      <a:gd name="connsiteX6" fmla="*/ 8176538 w 8176538"/>
                      <a:gd name="connsiteY6" fmla="*/ 0 h 2638097"/>
                      <a:gd name="connsiteX0" fmla="*/ 8176538 w 8176538"/>
                      <a:gd name="connsiteY0" fmla="*/ 0 h 2772020"/>
                      <a:gd name="connsiteX1" fmla="*/ 8176538 w 8176538"/>
                      <a:gd name="connsiteY1" fmla="*/ 1271752 h 2772020"/>
                      <a:gd name="connsiteX2" fmla="*/ 4099034 w 8176538"/>
                      <a:gd name="connsiteY2" fmla="*/ 2772020 h 2772020"/>
                      <a:gd name="connsiteX3" fmla="*/ 0 w 8176538"/>
                      <a:gd name="connsiteY3" fmla="*/ 1269888 h 2772020"/>
                      <a:gd name="connsiteX4" fmla="*/ 20511 w 8176538"/>
                      <a:gd name="connsiteY4" fmla="*/ 147145 h 2772020"/>
                      <a:gd name="connsiteX5" fmla="*/ 4088015 w 8176538"/>
                      <a:gd name="connsiteY5" fmla="*/ 1566042 h 2772020"/>
                      <a:gd name="connsiteX6" fmla="*/ 8176538 w 8176538"/>
                      <a:gd name="connsiteY6" fmla="*/ 0 h 2772020"/>
                      <a:gd name="connsiteX0" fmla="*/ 8176538 w 8176538"/>
                      <a:gd name="connsiteY0" fmla="*/ 0 h 2772339"/>
                      <a:gd name="connsiteX1" fmla="*/ 8176538 w 8176538"/>
                      <a:gd name="connsiteY1" fmla="*/ 1378890 h 2772339"/>
                      <a:gd name="connsiteX2" fmla="*/ 4099034 w 8176538"/>
                      <a:gd name="connsiteY2" fmla="*/ 2772020 h 2772339"/>
                      <a:gd name="connsiteX3" fmla="*/ 0 w 8176538"/>
                      <a:gd name="connsiteY3" fmla="*/ 1269888 h 2772339"/>
                      <a:gd name="connsiteX4" fmla="*/ 20511 w 8176538"/>
                      <a:gd name="connsiteY4" fmla="*/ 147145 h 2772339"/>
                      <a:gd name="connsiteX5" fmla="*/ 4088015 w 8176538"/>
                      <a:gd name="connsiteY5" fmla="*/ 1566042 h 2772339"/>
                      <a:gd name="connsiteX6" fmla="*/ 8176538 w 8176538"/>
                      <a:gd name="connsiteY6" fmla="*/ 0 h 2772339"/>
                      <a:gd name="connsiteX0" fmla="*/ 8176538 w 8176538"/>
                      <a:gd name="connsiteY0" fmla="*/ 0 h 2825888"/>
                      <a:gd name="connsiteX1" fmla="*/ 8176538 w 8176538"/>
                      <a:gd name="connsiteY1" fmla="*/ 1378890 h 2825888"/>
                      <a:gd name="connsiteX2" fmla="*/ 4099034 w 8176538"/>
                      <a:gd name="connsiteY2" fmla="*/ 2825590 h 2825888"/>
                      <a:gd name="connsiteX3" fmla="*/ 0 w 8176538"/>
                      <a:gd name="connsiteY3" fmla="*/ 1269888 h 2825888"/>
                      <a:gd name="connsiteX4" fmla="*/ 20511 w 8176538"/>
                      <a:gd name="connsiteY4" fmla="*/ 147145 h 2825888"/>
                      <a:gd name="connsiteX5" fmla="*/ 4088015 w 8176538"/>
                      <a:gd name="connsiteY5" fmla="*/ 1566042 h 2825888"/>
                      <a:gd name="connsiteX6" fmla="*/ 8176538 w 8176538"/>
                      <a:gd name="connsiteY6" fmla="*/ 0 h 2825888"/>
                      <a:gd name="connsiteX0" fmla="*/ 8165518 w 8165518"/>
                      <a:gd name="connsiteY0" fmla="*/ 0 h 2825606"/>
                      <a:gd name="connsiteX1" fmla="*/ 8165518 w 8165518"/>
                      <a:gd name="connsiteY1" fmla="*/ 1378890 h 2825606"/>
                      <a:gd name="connsiteX2" fmla="*/ 4088014 w 8165518"/>
                      <a:gd name="connsiteY2" fmla="*/ 2825590 h 2825606"/>
                      <a:gd name="connsiteX3" fmla="*/ 0 w 8165518"/>
                      <a:gd name="connsiteY3" fmla="*/ 1403811 h 2825606"/>
                      <a:gd name="connsiteX4" fmla="*/ 9491 w 8165518"/>
                      <a:gd name="connsiteY4" fmla="*/ 147145 h 2825606"/>
                      <a:gd name="connsiteX5" fmla="*/ 4076995 w 8165518"/>
                      <a:gd name="connsiteY5" fmla="*/ 1566042 h 2825606"/>
                      <a:gd name="connsiteX6" fmla="*/ 8165518 w 8165518"/>
                      <a:gd name="connsiteY6" fmla="*/ 0 h 2825606"/>
                      <a:gd name="connsiteX0" fmla="*/ 8165518 w 8165518"/>
                      <a:gd name="connsiteY0" fmla="*/ 0 h 2879174"/>
                      <a:gd name="connsiteX1" fmla="*/ 8165518 w 8165518"/>
                      <a:gd name="connsiteY1" fmla="*/ 1378890 h 2879174"/>
                      <a:gd name="connsiteX2" fmla="*/ 4132092 w 8165518"/>
                      <a:gd name="connsiteY2" fmla="*/ 2879159 h 2879174"/>
                      <a:gd name="connsiteX3" fmla="*/ 0 w 8165518"/>
                      <a:gd name="connsiteY3" fmla="*/ 1403811 h 2879174"/>
                      <a:gd name="connsiteX4" fmla="*/ 9491 w 8165518"/>
                      <a:gd name="connsiteY4" fmla="*/ 147145 h 2879174"/>
                      <a:gd name="connsiteX5" fmla="*/ 4076995 w 8165518"/>
                      <a:gd name="connsiteY5" fmla="*/ 1566042 h 2879174"/>
                      <a:gd name="connsiteX6" fmla="*/ 8165518 w 8165518"/>
                      <a:gd name="connsiteY6" fmla="*/ 0 h 2879174"/>
                      <a:gd name="connsiteX0" fmla="*/ 8165518 w 8176537"/>
                      <a:gd name="connsiteY0" fmla="*/ 0 h 2879410"/>
                      <a:gd name="connsiteX1" fmla="*/ 8176537 w 8176537"/>
                      <a:gd name="connsiteY1" fmla="*/ 1499420 h 2879410"/>
                      <a:gd name="connsiteX2" fmla="*/ 4132092 w 8176537"/>
                      <a:gd name="connsiteY2" fmla="*/ 2879159 h 2879410"/>
                      <a:gd name="connsiteX3" fmla="*/ 0 w 8176537"/>
                      <a:gd name="connsiteY3" fmla="*/ 1403811 h 2879410"/>
                      <a:gd name="connsiteX4" fmla="*/ 9491 w 8176537"/>
                      <a:gd name="connsiteY4" fmla="*/ 147145 h 2879410"/>
                      <a:gd name="connsiteX5" fmla="*/ 4076995 w 8176537"/>
                      <a:gd name="connsiteY5" fmla="*/ 1566042 h 2879410"/>
                      <a:gd name="connsiteX6" fmla="*/ 8165518 w 8176537"/>
                      <a:gd name="connsiteY6" fmla="*/ 0 h 2879410"/>
                      <a:gd name="connsiteX0" fmla="*/ 8165518 w 8176537"/>
                      <a:gd name="connsiteY0" fmla="*/ 0 h 2879262"/>
                      <a:gd name="connsiteX1" fmla="*/ 8176537 w 8176537"/>
                      <a:gd name="connsiteY1" fmla="*/ 1499420 h 2879262"/>
                      <a:gd name="connsiteX2" fmla="*/ 4132092 w 8176537"/>
                      <a:gd name="connsiteY2" fmla="*/ 2879159 h 2879262"/>
                      <a:gd name="connsiteX3" fmla="*/ 0 w 8176537"/>
                      <a:gd name="connsiteY3" fmla="*/ 1403811 h 2879262"/>
                      <a:gd name="connsiteX4" fmla="*/ 9491 w 8176537"/>
                      <a:gd name="connsiteY4" fmla="*/ 147145 h 2879262"/>
                      <a:gd name="connsiteX5" fmla="*/ 4076995 w 8176537"/>
                      <a:gd name="connsiteY5" fmla="*/ 1566042 h 2879262"/>
                      <a:gd name="connsiteX6" fmla="*/ 8165518 w 8176537"/>
                      <a:gd name="connsiteY6" fmla="*/ 0 h 2879262"/>
                      <a:gd name="connsiteX0" fmla="*/ 8165518 w 8176537"/>
                      <a:gd name="connsiteY0" fmla="*/ 0 h 2879163"/>
                      <a:gd name="connsiteX1" fmla="*/ 8176537 w 8176537"/>
                      <a:gd name="connsiteY1" fmla="*/ 1499420 h 2879163"/>
                      <a:gd name="connsiteX2" fmla="*/ 4132092 w 8176537"/>
                      <a:gd name="connsiteY2" fmla="*/ 2879159 h 2879163"/>
                      <a:gd name="connsiteX3" fmla="*/ 0 w 8176537"/>
                      <a:gd name="connsiteY3" fmla="*/ 1510948 h 2879163"/>
                      <a:gd name="connsiteX4" fmla="*/ 9491 w 8176537"/>
                      <a:gd name="connsiteY4" fmla="*/ 147145 h 2879163"/>
                      <a:gd name="connsiteX5" fmla="*/ 4076995 w 8176537"/>
                      <a:gd name="connsiteY5" fmla="*/ 1566042 h 2879163"/>
                      <a:gd name="connsiteX6" fmla="*/ 8165518 w 8176537"/>
                      <a:gd name="connsiteY6" fmla="*/ 0 h 2879163"/>
                      <a:gd name="connsiteX0" fmla="*/ 8165518 w 8198577"/>
                      <a:gd name="connsiteY0" fmla="*/ 0 h 2879451"/>
                      <a:gd name="connsiteX1" fmla="*/ 8198577 w 8198577"/>
                      <a:gd name="connsiteY1" fmla="*/ 1606558 h 2879451"/>
                      <a:gd name="connsiteX2" fmla="*/ 4132092 w 8198577"/>
                      <a:gd name="connsiteY2" fmla="*/ 2879159 h 2879451"/>
                      <a:gd name="connsiteX3" fmla="*/ 0 w 8198577"/>
                      <a:gd name="connsiteY3" fmla="*/ 1510948 h 2879451"/>
                      <a:gd name="connsiteX4" fmla="*/ 9491 w 8198577"/>
                      <a:gd name="connsiteY4" fmla="*/ 147145 h 2879451"/>
                      <a:gd name="connsiteX5" fmla="*/ 4076995 w 8198577"/>
                      <a:gd name="connsiteY5" fmla="*/ 1566042 h 2879451"/>
                      <a:gd name="connsiteX6" fmla="*/ 8165518 w 8198577"/>
                      <a:gd name="connsiteY6" fmla="*/ 0 h 2879451"/>
                      <a:gd name="connsiteX0" fmla="*/ 8165518 w 8165518"/>
                      <a:gd name="connsiteY0" fmla="*/ 0 h 2880066"/>
                      <a:gd name="connsiteX1" fmla="*/ 8165518 w 8165518"/>
                      <a:gd name="connsiteY1" fmla="*/ 1673520 h 2880066"/>
                      <a:gd name="connsiteX2" fmla="*/ 4132092 w 8165518"/>
                      <a:gd name="connsiteY2" fmla="*/ 2879159 h 2880066"/>
                      <a:gd name="connsiteX3" fmla="*/ 0 w 8165518"/>
                      <a:gd name="connsiteY3" fmla="*/ 1510948 h 2880066"/>
                      <a:gd name="connsiteX4" fmla="*/ 9491 w 8165518"/>
                      <a:gd name="connsiteY4" fmla="*/ 147145 h 2880066"/>
                      <a:gd name="connsiteX5" fmla="*/ 4076995 w 8165518"/>
                      <a:gd name="connsiteY5" fmla="*/ 1566042 h 2880066"/>
                      <a:gd name="connsiteX6" fmla="*/ 8165518 w 8165518"/>
                      <a:gd name="connsiteY6" fmla="*/ 0 h 2880066"/>
                      <a:gd name="connsiteX0" fmla="*/ 8156794 w 8156794"/>
                      <a:gd name="connsiteY0" fmla="*/ 0 h 2879270"/>
                      <a:gd name="connsiteX1" fmla="*/ 8156794 w 8156794"/>
                      <a:gd name="connsiteY1" fmla="*/ 1673520 h 2879270"/>
                      <a:gd name="connsiteX2" fmla="*/ 4123368 w 8156794"/>
                      <a:gd name="connsiteY2" fmla="*/ 2879159 h 2879270"/>
                      <a:gd name="connsiteX3" fmla="*/ 2295 w 8156794"/>
                      <a:gd name="connsiteY3" fmla="*/ 1618086 h 2879270"/>
                      <a:gd name="connsiteX4" fmla="*/ 767 w 8156794"/>
                      <a:gd name="connsiteY4" fmla="*/ 147145 h 2879270"/>
                      <a:gd name="connsiteX5" fmla="*/ 4068271 w 8156794"/>
                      <a:gd name="connsiteY5" fmla="*/ 1566042 h 2879270"/>
                      <a:gd name="connsiteX6" fmla="*/ 8156794 w 8156794"/>
                      <a:gd name="connsiteY6" fmla="*/ 0 h 287927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20"/>
                      <a:gd name="connsiteX1" fmla="*/ 8156794 w 8156794"/>
                      <a:gd name="connsiteY1" fmla="*/ 1673520 h 2973020"/>
                      <a:gd name="connsiteX2" fmla="*/ 4134388 w 8156794"/>
                      <a:gd name="connsiteY2" fmla="*/ 2972904 h 2973020"/>
                      <a:gd name="connsiteX3" fmla="*/ 2295 w 8156794"/>
                      <a:gd name="connsiteY3" fmla="*/ 1618086 h 2973020"/>
                      <a:gd name="connsiteX4" fmla="*/ 767 w 8156794"/>
                      <a:gd name="connsiteY4" fmla="*/ 147145 h 2973020"/>
                      <a:gd name="connsiteX5" fmla="*/ 4068271 w 8156794"/>
                      <a:gd name="connsiteY5" fmla="*/ 1566042 h 2973020"/>
                      <a:gd name="connsiteX6" fmla="*/ 8156794 w 8156794"/>
                      <a:gd name="connsiteY6" fmla="*/ 0 h 2973020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141"/>
                      <a:gd name="connsiteX1" fmla="*/ 8156794 w 8156794"/>
                      <a:gd name="connsiteY1" fmla="*/ 1673520 h 2973141"/>
                      <a:gd name="connsiteX2" fmla="*/ 4134388 w 8156794"/>
                      <a:gd name="connsiteY2" fmla="*/ 2972904 h 2973141"/>
                      <a:gd name="connsiteX3" fmla="*/ 2295 w 8156794"/>
                      <a:gd name="connsiteY3" fmla="*/ 1618086 h 2973141"/>
                      <a:gd name="connsiteX4" fmla="*/ 767 w 8156794"/>
                      <a:gd name="connsiteY4" fmla="*/ 147145 h 2973141"/>
                      <a:gd name="connsiteX5" fmla="*/ 4068271 w 8156794"/>
                      <a:gd name="connsiteY5" fmla="*/ 1566042 h 2973141"/>
                      <a:gd name="connsiteX6" fmla="*/ 8156794 w 8156794"/>
                      <a:gd name="connsiteY6" fmla="*/ 0 h 2973141"/>
                      <a:gd name="connsiteX0" fmla="*/ 8156794 w 8156794"/>
                      <a:gd name="connsiteY0" fmla="*/ 0 h 3066827"/>
                      <a:gd name="connsiteX1" fmla="*/ 8156794 w 8156794"/>
                      <a:gd name="connsiteY1" fmla="*/ 1673520 h 3066827"/>
                      <a:gd name="connsiteX2" fmla="*/ 4123353 w 8156794"/>
                      <a:gd name="connsiteY2" fmla="*/ 3066650 h 3066827"/>
                      <a:gd name="connsiteX3" fmla="*/ 2295 w 8156794"/>
                      <a:gd name="connsiteY3" fmla="*/ 1618086 h 3066827"/>
                      <a:gd name="connsiteX4" fmla="*/ 767 w 8156794"/>
                      <a:gd name="connsiteY4" fmla="*/ 147145 h 3066827"/>
                      <a:gd name="connsiteX5" fmla="*/ 4068271 w 8156794"/>
                      <a:gd name="connsiteY5" fmla="*/ 1566042 h 3066827"/>
                      <a:gd name="connsiteX6" fmla="*/ 8156794 w 8156794"/>
                      <a:gd name="connsiteY6" fmla="*/ 0 h 3066827"/>
                      <a:gd name="connsiteX0" fmla="*/ 8123689 w 8156794"/>
                      <a:gd name="connsiteY0" fmla="*/ 0 h 2999866"/>
                      <a:gd name="connsiteX1" fmla="*/ 8156794 w 8156794"/>
                      <a:gd name="connsiteY1" fmla="*/ 1606559 h 2999866"/>
                      <a:gd name="connsiteX2" fmla="*/ 4123353 w 8156794"/>
                      <a:gd name="connsiteY2" fmla="*/ 2999689 h 2999866"/>
                      <a:gd name="connsiteX3" fmla="*/ 2295 w 8156794"/>
                      <a:gd name="connsiteY3" fmla="*/ 1551125 h 2999866"/>
                      <a:gd name="connsiteX4" fmla="*/ 767 w 8156794"/>
                      <a:gd name="connsiteY4" fmla="*/ 80184 h 2999866"/>
                      <a:gd name="connsiteX5" fmla="*/ 4068271 w 8156794"/>
                      <a:gd name="connsiteY5" fmla="*/ 1499081 h 2999866"/>
                      <a:gd name="connsiteX6" fmla="*/ 8123689 w 8156794"/>
                      <a:gd name="connsiteY6" fmla="*/ 0 h 2999866"/>
                      <a:gd name="connsiteX0" fmla="*/ 8167828 w 8167828"/>
                      <a:gd name="connsiteY0" fmla="*/ 0 h 3026651"/>
                      <a:gd name="connsiteX1" fmla="*/ 8156794 w 8167828"/>
                      <a:gd name="connsiteY1" fmla="*/ 1633344 h 3026651"/>
                      <a:gd name="connsiteX2" fmla="*/ 4123353 w 8167828"/>
                      <a:gd name="connsiteY2" fmla="*/ 3026474 h 3026651"/>
                      <a:gd name="connsiteX3" fmla="*/ 2295 w 8167828"/>
                      <a:gd name="connsiteY3" fmla="*/ 1577910 h 3026651"/>
                      <a:gd name="connsiteX4" fmla="*/ 767 w 8167828"/>
                      <a:gd name="connsiteY4" fmla="*/ 106969 h 3026651"/>
                      <a:gd name="connsiteX5" fmla="*/ 4068271 w 8167828"/>
                      <a:gd name="connsiteY5" fmla="*/ 1525866 h 3026651"/>
                      <a:gd name="connsiteX6" fmla="*/ 8167828 w 8167828"/>
                      <a:gd name="connsiteY6" fmla="*/ 0 h 3026651"/>
                      <a:gd name="connsiteX0" fmla="*/ 8167828 w 8167828"/>
                      <a:gd name="connsiteY0" fmla="*/ 0 h 3027228"/>
                      <a:gd name="connsiteX1" fmla="*/ 8145760 w 8167828"/>
                      <a:gd name="connsiteY1" fmla="*/ 1686913 h 3027228"/>
                      <a:gd name="connsiteX2" fmla="*/ 4123353 w 8167828"/>
                      <a:gd name="connsiteY2" fmla="*/ 3026474 h 3027228"/>
                      <a:gd name="connsiteX3" fmla="*/ 2295 w 8167828"/>
                      <a:gd name="connsiteY3" fmla="*/ 1577910 h 3027228"/>
                      <a:gd name="connsiteX4" fmla="*/ 767 w 8167828"/>
                      <a:gd name="connsiteY4" fmla="*/ 106969 h 3027228"/>
                      <a:gd name="connsiteX5" fmla="*/ 4068271 w 8167828"/>
                      <a:gd name="connsiteY5" fmla="*/ 1525866 h 3027228"/>
                      <a:gd name="connsiteX6" fmla="*/ 8167828 w 8167828"/>
                      <a:gd name="connsiteY6" fmla="*/ 0 h 3027228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23689 w 8145760"/>
                      <a:gd name="connsiteY0" fmla="*/ 13560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9 w 8145760"/>
                      <a:gd name="connsiteY6" fmla="*/ 13560 h 2920259"/>
                      <a:gd name="connsiteX0" fmla="*/ 8178863 w 8178863"/>
                      <a:gd name="connsiteY0" fmla="*/ 26952 h 2920259"/>
                      <a:gd name="connsiteX1" fmla="*/ 8145760 w 8178863"/>
                      <a:gd name="connsiteY1" fmla="*/ 1579944 h 2920259"/>
                      <a:gd name="connsiteX2" fmla="*/ 4123353 w 8178863"/>
                      <a:gd name="connsiteY2" fmla="*/ 2919505 h 2920259"/>
                      <a:gd name="connsiteX3" fmla="*/ 2295 w 8178863"/>
                      <a:gd name="connsiteY3" fmla="*/ 1470941 h 2920259"/>
                      <a:gd name="connsiteX4" fmla="*/ 767 w 8178863"/>
                      <a:gd name="connsiteY4" fmla="*/ 0 h 2920259"/>
                      <a:gd name="connsiteX5" fmla="*/ 4068271 w 8178863"/>
                      <a:gd name="connsiteY5" fmla="*/ 1418897 h 2920259"/>
                      <a:gd name="connsiteX6" fmla="*/ 8178863 w 8178863"/>
                      <a:gd name="connsiteY6" fmla="*/ 26952 h 2920259"/>
                      <a:gd name="connsiteX0" fmla="*/ 8167827 w 8167827"/>
                      <a:gd name="connsiteY0" fmla="*/ 40343 h 2920259"/>
                      <a:gd name="connsiteX1" fmla="*/ 8145760 w 8167827"/>
                      <a:gd name="connsiteY1" fmla="*/ 1579944 h 2920259"/>
                      <a:gd name="connsiteX2" fmla="*/ 4123353 w 8167827"/>
                      <a:gd name="connsiteY2" fmla="*/ 2919505 h 2920259"/>
                      <a:gd name="connsiteX3" fmla="*/ 2295 w 8167827"/>
                      <a:gd name="connsiteY3" fmla="*/ 1470941 h 2920259"/>
                      <a:gd name="connsiteX4" fmla="*/ 767 w 8167827"/>
                      <a:gd name="connsiteY4" fmla="*/ 0 h 2920259"/>
                      <a:gd name="connsiteX5" fmla="*/ 4068271 w 8167827"/>
                      <a:gd name="connsiteY5" fmla="*/ 1418897 h 2920259"/>
                      <a:gd name="connsiteX6" fmla="*/ 8167827 w 8167827"/>
                      <a:gd name="connsiteY6" fmla="*/ 40343 h 2920259"/>
                      <a:gd name="connsiteX0" fmla="*/ 8123687 w 8145760"/>
                      <a:gd name="connsiteY0" fmla="*/ 53735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7 w 8145760"/>
                      <a:gd name="connsiteY6" fmla="*/ 53735 h 2920259"/>
                      <a:gd name="connsiteX0" fmla="*/ 8161918 w 8161918"/>
                      <a:gd name="connsiteY0" fmla="*/ 0 h 2943855"/>
                      <a:gd name="connsiteX1" fmla="*/ 8145760 w 8161918"/>
                      <a:gd name="connsiteY1" fmla="*/ 1603540 h 2943855"/>
                      <a:gd name="connsiteX2" fmla="*/ 4123353 w 8161918"/>
                      <a:gd name="connsiteY2" fmla="*/ 2943101 h 2943855"/>
                      <a:gd name="connsiteX3" fmla="*/ 2295 w 8161918"/>
                      <a:gd name="connsiteY3" fmla="*/ 1494537 h 2943855"/>
                      <a:gd name="connsiteX4" fmla="*/ 767 w 8161918"/>
                      <a:gd name="connsiteY4" fmla="*/ 23596 h 2943855"/>
                      <a:gd name="connsiteX5" fmla="*/ 4068271 w 8161918"/>
                      <a:gd name="connsiteY5" fmla="*/ 1442493 h 2943855"/>
                      <a:gd name="connsiteX6" fmla="*/ 8161918 w 8161918"/>
                      <a:gd name="connsiteY6" fmla="*/ 0 h 2943855"/>
                      <a:gd name="connsiteX0" fmla="*/ 8144926 w 8145760"/>
                      <a:gd name="connsiteY0" fmla="*/ 43424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44926 w 8145760"/>
                      <a:gd name="connsiteY6" fmla="*/ 43424 h 2920259"/>
                      <a:gd name="connsiteX0" fmla="*/ 8161918 w 8161918"/>
                      <a:gd name="connsiteY0" fmla="*/ 0 h 2959321"/>
                      <a:gd name="connsiteX1" fmla="*/ 8145760 w 8161918"/>
                      <a:gd name="connsiteY1" fmla="*/ 1619006 h 2959321"/>
                      <a:gd name="connsiteX2" fmla="*/ 4123353 w 8161918"/>
                      <a:gd name="connsiteY2" fmla="*/ 2958567 h 2959321"/>
                      <a:gd name="connsiteX3" fmla="*/ 2295 w 8161918"/>
                      <a:gd name="connsiteY3" fmla="*/ 1510003 h 2959321"/>
                      <a:gd name="connsiteX4" fmla="*/ 767 w 8161918"/>
                      <a:gd name="connsiteY4" fmla="*/ 39062 h 2959321"/>
                      <a:gd name="connsiteX5" fmla="*/ 4068271 w 8161918"/>
                      <a:gd name="connsiteY5" fmla="*/ 1457959 h 2959321"/>
                      <a:gd name="connsiteX6" fmla="*/ 8161918 w 8161918"/>
                      <a:gd name="connsiteY6" fmla="*/ 0 h 2959321"/>
                      <a:gd name="connsiteX0" fmla="*/ 8161918 w 8162752"/>
                      <a:gd name="connsiteY0" fmla="*/ 0 h 2959488"/>
                      <a:gd name="connsiteX1" fmla="*/ 8162752 w 8162752"/>
                      <a:gd name="connsiteY1" fmla="*/ 1629317 h 2959488"/>
                      <a:gd name="connsiteX2" fmla="*/ 4123353 w 8162752"/>
                      <a:gd name="connsiteY2" fmla="*/ 2958567 h 2959488"/>
                      <a:gd name="connsiteX3" fmla="*/ 2295 w 8162752"/>
                      <a:gd name="connsiteY3" fmla="*/ 1510003 h 2959488"/>
                      <a:gd name="connsiteX4" fmla="*/ 767 w 8162752"/>
                      <a:gd name="connsiteY4" fmla="*/ 39062 h 2959488"/>
                      <a:gd name="connsiteX5" fmla="*/ 4068271 w 8162752"/>
                      <a:gd name="connsiteY5" fmla="*/ 1457959 h 2959488"/>
                      <a:gd name="connsiteX6" fmla="*/ 8161918 w 8162752"/>
                      <a:gd name="connsiteY6" fmla="*/ 0 h 2959488"/>
                      <a:gd name="connsiteX0" fmla="*/ 8165930 w 8166764"/>
                      <a:gd name="connsiteY0" fmla="*/ 7337 h 2966825"/>
                      <a:gd name="connsiteX1" fmla="*/ 8166764 w 8166764"/>
                      <a:gd name="connsiteY1" fmla="*/ 1636654 h 2966825"/>
                      <a:gd name="connsiteX2" fmla="*/ 4127365 w 8166764"/>
                      <a:gd name="connsiteY2" fmla="*/ 2965904 h 2966825"/>
                      <a:gd name="connsiteX3" fmla="*/ 6307 w 8166764"/>
                      <a:gd name="connsiteY3" fmla="*/ 1517340 h 2966825"/>
                      <a:gd name="connsiteX4" fmla="*/ 532 w 8166764"/>
                      <a:gd name="connsiteY4" fmla="*/ 0 h 2966825"/>
                      <a:gd name="connsiteX5" fmla="*/ 4072283 w 8166764"/>
                      <a:gd name="connsiteY5" fmla="*/ 1465296 h 2966825"/>
                      <a:gd name="connsiteX6" fmla="*/ 8165930 w 8166764"/>
                      <a:gd name="connsiteY6" fmla="*/ 7337 h 2966825"/>
                      <a:gd name="connsiteX0" fmla="*/ 8168119 w 8168953"/>
                      <a:gd name="connsiteY0" fmla="*/ 7337 h 2966682"/>
                      <a:gd name="connsiteX1" fmla="*/ 8168953 w 8168953"/>
                      <a:gd name="connsiteY1" fmla="*/ 1636654 h 2966682"/>
                      <a:gd name="connsiteX2" fmla="*/ 4129554 w 8168953"/>
                      <a:gd name="connsiteY2" fmla="*/ 2965904 h 2966682"/>
                      <a:gd name="connsiteX3" fmla="*/ 0 w 8168953"/>
                      <a:gd name="connsiteY3" fmla="*/ 1527651 h 2966682"/>
                      <a:gd name="connsiteX4" fmla="*/ 2721 w 8168953"/>
                      <a:gd name="connsiteY4" fmla="*/ 0 h 2966682"/>
                      <a:gd name="connsiteX5" fmla="*/ 4074472 w 8168953"/>
                      <a:gd name="connsiteY5" fmla="*/ 1465296 h 2966682"/>
                      <a:gd name="connsiteX6" fmla="*/ 8168119 w 8168953"/>
                      <a:gd name="connsiteY6" fmla="*/ 7337 h 2966682"/>
                      <a:gd name="connsiteX0" fmla="*/ 8168119 w 8168953"/>
                      <a:gd name="connsiteY0" fmla="*/ 7337 h 3100377"/>
                      <a:gd name="connsiteX1" fmla="*/ 8168953 w 8168953"/>
                      <a:gd name="connsiteY1" fmla="*/ 1636654 h 3100377"/>
                      <a:gd name="connsiteX2" fmla="*/ 4118520 w 8168953"/>
                      <a:gd name="connsiteY2" fmla="*/ 3099826 h 3100377"/>
                      <a:gd name="connsiteX3" fmla="*/ 0 w 8168953"/>
                      <a:gd name="connsiteY3" fmla="*/ 1527651 h 3100377"/>
                      <a:gd name="connsiteX4" fmla="*/ 2721 w 8168953"/>
                      <a:gd name="connsiteY4" fmla="*/ 0 h 3100377"/>
                      <a:gd name="connsiteX5" fmla="*/ 4074472 w 8168953"/>
                      <a:gd name="connsiteY5" fmla="*/ 1465296 h 3100377"/>
                      <a:gd name="connsiteX6" fmla="*/ 8168119 w 8168953"/>
                      <a:gd name="connsiteY6" fmla="*/ 7337 h 3100377"/>
                      <a:gd name="connsiteX0" fmla="*/ 8168119 w 8168953"/>
                      <a:gd name="connsiteY0" fmla="*/ 7337 h 3100429"/>
                      <a:gd name="connsiteX1" fmla="*/ 8168953 w 8168953"/>
                      <a:gd name="connsiteY1" fmla="*/ 1636654 h 3100429"/>
                      <a:gd name="connsiteX2" fmla="*/ 4118520 w 8168953"/>
                      <a:gd name="connsiteY2" fmla="*/ 3099826 h 3100429"/>
                      <a:gd name="connsiteX3" fmla="*/ 0 w 8168953"/>
                      <a:gd name="connsiteY3" fmla="*/ 1527651 h 3100429"/>
                      <a:gd name="connsiteX4" fmla="*/ 2721 w 8168953"/>
                      <a:gd name="connsiteY4" fmla="*/ 0 h 3100429"/>
                      <a:gd name="connsiteX5" fmla="*/ 4074472 w 8168953"/>
                      <a:gd name="connsiteY5" fmla="*/ 1465296 h 3100429"/>
                      <a:gd name="connsiteX6" fmla="*/ 8168119 w 8168953"/>
                      <a:gd name="connsiteY6" fmla="*/ 7337 h 3100429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166683" h="3099826">
                        <a:moveTo>
                          <a:pt x="8165849" y="7337"/>
                        </a:moveTo>
                        <a:lnTo>
                          <a:pt x="8166683" y="1636654"/>
                        </a:lnTo>
                        <a:cubicBezTo>
                          <a:pt x="7917761" y="2728489"/>
                          <a:pt x="5475903" y="3100137"/>
                          <a:pt x="4116250" y="3099826"/>
                        </a:cubicBezTo>
                        <a:cubicBezTo>
                          <a:pt x="2756597" y="3099515"/>
                          <a:pt x="245424" y="2744647"/>
                          <a:pt x="8764" y="1634789"/>
                        </a:cubicBezTo>
                        <a:cubicBezTo>
                          <a:pt x="11928" y="1215900"/>
                          <a:pt x="-2713" y="418889"/>
                          <a:pt x="451" y="0"/>
                        </a:cubicBezTo>
                        <a:cubicBezTo>
                          <a:pt x="385485" y="953840"/>
                          <a:pt x="2700268" y="1437288"/>
                          <a:pt x="4061168" y="1438511"/>
                        </a:cubicBezTo>
                        <a:cubicBezTo>
                          <a:pt x="5422068" y="1439734"/>
                          <a:pt x="7793228" y="1089449"/>
                          <a:pt x="8165849" y="7337"/>
                        </a:cubicBezTo>
                        <a:close/>
                      </a:path>
                    </a:pathLst>
                  </a:cu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r>
                      <a:rPr lang="en-US" dirty="0"/>
                      <a:t>                   </a:t>
                    </a:r>
                  </a:p>
                </p:txBody>
              </p:sp>
              <p:sp>
                <p:nvSpPr>
                  <p:cNvPr id="417" name="Oval 416">
                    <a:extLst>
                      <a:ext uri="{FF2B5EF4-FFF2-40B4-BE49-F238E27FC236}">
                        <a16:creationId xmlns:a16="http://schemas.microsoft.com/office/drawing/2014/main" id="{75841943-4184-5D4E-AAD4-8FEAC9D7330F}"/>
                      </a:ext>
                    </a:extLst>
                  </p:cNvPr>
                  <p:cNvSpPr/>
                  <p:nvPr/>
                </p:nvSpPr>
                <p:spPr>
                  <a:xfrm>
                    <a:off x="7494729" y="2774731"/>
                    <a:ext cx="1480163" cy="579140"/>
                  </a:xfrm>
                  <a:prstGeom prst="ellipse">
                    <a:avLst/>
                  </a:pr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r>
                      <a:rPr lang="en-US" dirty="0"/>
                      <a:t>              </a:t>
                    </a:r>
                  </a:p>
                </p:txBody>
              </p:sp>
              <p:grpSp>
                <p:nvGrpSpPr>
                  <p:cNvPr id="418" name="Group 417">
                    <a:extLst>
                      <a:ext uri="{FF2B5EF4-FFF2-40B4-BE49-F238E27FC236}">
                        <a16:creationId xmlns:a16="http://schemas.microsoft.com/office/drawing/2014/main" id="{23FBC748-DCBA-AA41-A6F7-895374D50CDF}"/>
                      </a:ext>
                    </a:extLst>
                  </p:cNvPr>
                  <p:cNvGrpSpPr/>
                  <p:nvPr/>
                </p:nvGrpSpPr>
                <p:grpSpPr>
                  <a:xfrm>
                    <a:off x="7713663" y="2848339"/>
                    <a:ext cx="1042107" cy="425543"/>
                    <a:chOff x="7786941" y="2884917"/>
                    <a:chExt cx="897649" cy="353919"/>
                  </a:xfrm>
                </p:grpSpPr>
                <p:sp>
                  <p:nvSpPr>
                    <p:cNvPr id="419" name="Freeform 418">
                      <a:extLst>
                        <a:ext uri="{FF2B5EF4-FFF2-40B4-BE49-F238E27FC236}">
                          <a16:creationId xmlns:a16="http://schemas.microsoft.com/office/drawing/2014/main" id="{96DA1F2B-2063-8C40-BF46-086C20D317A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11770" y="28849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20" name="Freeform 419">
                      <a:extLst>
                        <a:ext uri="{FF2B5EF4-FFF2-40B4-BE49-F238E27FC236}">
                          <a16:creationId xmlns:a16="http://schemas.microsoft.com/office/drawing/2014/main" id="{8A1EF987-02EE-DA4D-8224-02537D5034D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367548" y="30543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21" name="Freeform 420">
                      <a:extLst>
                        <a:ext uri="{FF2B5EF4-FFF2-40B4-BE49-F238E27FC236}">
                          <a16:creationId xmlns:a16="http://schemas.microsoft.com/office/drawing/2014/main" id="{1FC5854A-AF8F-6841-92AD-B18DDAF1E99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786941" y="30543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22" name="Freeform 421">
                      <a:extLst>
                        <a:ext uri="{FF2B5EF4-FFF2-40B4-BE49-F238E27FC236}">
                          <a16:creationId xmlns:a16="http://schemas.microsoft.com/office/drawing/2014/main" id="{A510FA68-BEB6-B54A-A1D4-984168F8571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95013" y="29710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</p:grpSp>
            <p:pic>
              <p:nvPicPr>
                <p:cNvPr id="91" name="Picture 1115" descr="antenna_stylized">
                  <a:extLst>
                    <a:ext uri="{FF2B5EF4-FFF2-40B4-BE49-F238E27FC236}">
                      <a16:creationId xmlns:a16="http://schemas.microsoft.com/office/drawing/2014/main" id="{1821BC3E-6137-D844-92B9-4BA4CFF41F68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0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493518" y="3419140"/>
                  <a:ext cx="347997" cy="16755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114" name="Picture 1115" descr="antenna_stylized">
                  <a:extLst>
                    <a:ext uri="{FF2B5EF4-FFF2-40B4-BE49-F238E27FC236}">
                      <a16:creationId xmlns:a16="http://schemas.microsoft.com/office/drawing/2014/main" id="{C1A64F68-4D16-AE4F-AB60-09D2C0CF0E2C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0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803435" y="3325424"/>
                  <a:ext cx="347997" cy="16755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</p:grpSp>
        <p:grpSp>
          <p:nvGrpSpPr>
            <p:cNvPr id="16" name="Group 15">
              <a:extLst>
                <a:ext uri="{FF2B5EF4-FFF2-40B4-BE49-F238E27FC236}">
                  <a16:creationId xmlns:a16="http://schemas.microsoft.com/office/drawing/2014/main" id="{E43A22F9-CEFC-E64E-9231-138462077C83}"/>
                </a:ext>
              </a:extLst>
            </p:cNvPr>
            <p:cNvGrpSpPr/>
            <p:nvPr/>
          </p:nvGrpSpPr>
          <p:grpSpPr>
            <a:xfrm>
              <a:off x="10884085" y="3428485"/>
              <a:ext cx="604586" cy="405973"/>
              <a:chOff x="10884085" y="3428485"/>
              <a:chExt cx="604586" cy="405973"/>
            </a:xfrm>
          </p:grpSpPr>
          <p:grpSp>
            <p:nvGrpSpPr>
              <p:cNvPr id="455" name="Group 454">
                <a:extLst>
                  <a:ext uri="{FF2B5EF4-FFF2-40B4-BE49-F238E27FC236}">
                    <a16:creationId xmlns:a16="http://schemas.microsoft.com/office/drawing/2014/main" id="{52B7B73B-1125-084D-8669-C68CC371DDC6}"/>
                  </a:ext>
                </a:extLst>
              </p:cNvPr>
              <p:cNvGrpSpPr/>
              <p:nvPr/>
            </p:nvGrpSpPr>
            <p:grpSpPr>
              <a:xfrm>
                <a:off x="10884085" y="3601365"/>
                <a:ext cx="170989" cy="97052"/>
                <a:chOff x="7493876" y="2774731"/>
                <a:chExt cx="1481958" cy="894622"/>
              </a:xfrm>
            </p:grpSpPr>
            <p:sp>
              <p:nvSpPr>
                <p:cNvPr id="456" name="Freeform 455">
                  <a:extLst>
                    <a:ext uri="{FF2B5EF4-FFF2-40B4-BE49-F238E27FC236}">
                      <a16:creationId xmlns:a16="http://schemas.microsoft.com/office/drawing/2014/main" id="{3196A4F9-B139-4D4B-B210-0318216604FE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r>
                    <a:rPr lang="en-US" dirty="0"/>
                    <a:t>                   </a:t>
                  </a:r>
                </a:p>
              </p:txBody>
            </p:sp>
            <p:sp>
              <p:nvSpPr>
                <p:cNvPr id="457" name="Oval 456">
                  <a:extLst>
                    <a:ext uri="{FF2B5EF4-FFF2-40B4-BE49-F238E27FC236}">
                      <a16:creationId xmlns:a16="http://schemas.microsoft.com/office/drawing/2014/main" id="{1D1C7F3A-BE45-014B-AF9C-58CA77DA029D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r>
                    <a:rPr lang="en-US" dirty="0"/>
                    <a:t>              </a:t>
                  </a:r>
                </a:p>
              </p:txBody>
            </p:sp>
            <p:grpSp>
              <p:nvGrpSpPr>
                <p:cNvPr id="458" name="Group 457">
                  <a:extLst>
                    <a:ext uri="{FF2B5EF4-FFF2-40B4-BE49-F238E27FC236}">
                      <a16:creationId xmlns:a16="http://schemas.microsoft.com/office/drawing/2014/main" id="{83DFFE47-64E8-F54C-8ABC-E896DA957F0D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459" name="Freeform 458">
                    <a:extLst>
                      <a:ext uri="{FF2B5EF4-FFF2-40B4-BE49-F238E27FC236}">
                        <a16:creationId xmlns:a16="http://schemas.microsoft.com/office/drawing/2014/main" id="{2A9F0EE2-8F99-EB4D-9331-7AE3BDCBE9C6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60" name="Freeform 459">
                    <a:extLst>
                      <a:ext uri="{FF2B5EF4-FFF2-40B4-BE49-F238E27FC236}">
                        <a16:creationId xmlns:a16="http://schemas.microsoft.com/office/drawing/2014/main" id="{2E314A90-8DB8-2A49-8BB6-D51C2DAE9CF7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61" name="Freeform 460">
                    <a:extLst>
                      <a:ext uri="{FF2B5EF4-FFF2-40B4-BE49-F238E27FC236}">
                        <a16:creationId xmlns:a16="http://schemas.microsoft.com/office/drawing/2014/main" id="{7D8C0277-204E-2B4D-B954-94739B9DE720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62" name="Freeform 461">
                    <a:extLst>
                      <a:ext uri="{FF2B5EF4-FFF2-40B4-BE49-F238E27FC236}">
                        <a16:creationId xmlns:a16="http://schemas.microsoft.com/office/drawing/2014/main" id="{69955D3C-6D1B-EA40-8228-73DF01564152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392" name="Group 391">
                <a:extLst>
                  <a:ext uri="{FF2B5EF4-FFF2-40B4-BE49-F238E27FC236}">
                    <a16:creationId xmlns:a16="http://schemas.microsoft.com/office/drawing/2014/main" id="{710FDFDB-5658-6346-883B-53F72A0E1C90}"/>
                  </a:ext>
                </a:extLst>
              </p:cNvPr>
              <p:cNvGrpSpPr/>
              <p:nvPr/>
            </p:nvGrpSpPr>
            <p:grpSpPr>
              <a:xfrm>
                <a:off x="11064947" y="3428485"/>
                <a:ext cx="423724" cy="405973"/>
                <a:chOff x="5103720" y="2693365"/>
                <a:chExt cx="611650" cy="414788"/>
              </a:xfrm>
            </p:grpSpPr>
            <p:cxnSp>
              <p:nvCxnSpPr>
                <p:cNvPr id="393" name="Straight Connector 392">
                  <a:extLst>
                    <a:ext uri="{FF2B5EF4-FFF2-40B4-BE49-F238E27FC236}">
                      <a16:creationId xmlns:a16="http://schemas.microsoft.com/office/drawing/2014/main" id="{21121473-8384-8944-A0B5-DD441780262C}"/>
                    </a:ext>
                  </a:extLst>
                </p:cNvPr>
                <p:cNvCxnSpPr/>
                <p:nvPr/>
              </p:nvCxnSpPr>
              <p:spPr>
                <a:xfrm>
                  <a:off x="5103720" y="2914214"/>
                  <a:ext cx="232559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395" name="Group 394">
                  <a:extLst>
                    <a:ext uri="{FF2B5EF4-FFF2-40B4-BE49-F238E27FC236}">
                      <a16:creationId xmlns:a16="http://schemas.microsoft.com/office/drawing/2014/main" id="{11366773-360A-0449-911A-80462659C660}"/>
                    </a:ext>
                  </a:extLst>
                </p:cNvPr>
                <p:cNvGrpSpPr/>
                <p:nvPr/>
              </p:nvGrpSpPr>
              <p:grpSpPr>
                <a:xfrm>
                  <a:off x="5275406" y="2693365"/>
                  <a:ext cx="439964" cy="414788"/>
                  <a:chOff x="5275406" y="2711455"/>
                  <a:chExt cx="452949" cy="405518"/>
                </a:xfrm>
              </p:grpSpPr>
              <p:pic>
                <p:nvPicPr>
                  <p:cNvPr id="396" name="Picture 395" descr="server_rack.png">
                    <a:extLst>
                      <a:ext uri="{FF2B5EF4-FFF2-40B4-BE49-F238E27FC236}">
                        <a16:creationId xmlns:a16="http://schemas.microsoft.com/office/drawing/2014/main" id="{361EFF3D-6A1F-2646-B975-1FACB4284FB6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2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537367" y="2770786"/>
                    <a:ext cx="190988" cy="313366"/>
                  </a:xfrm>
                  <a:prstGeom prst="rect">
                    <a:avLst/>
                  </a:prstGeom>
                </p:spPr>
              </p:pic>
              <p:pic>
                <p:nvPicPr>
                  <p:cNvPr id="397" name="Picture 396" descr="server_rack.png">
                    <a:extLst>
                      <a:ext uri="{FF2B5EF4-FFF2-40B4-BE49-F238E27FC236}">
                        <a16:creationId xmlns:a16="http://schemas.microsoft.com/office/drawing/2014/main" id="{E83F8942-DE11-A747-A5A4-EDFBB17BFC85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2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275406" y="2764002"/>
                    <a:ext cx="190988" cy="313366"/>
                  </a:xfrm>
                  <a:prstGeom prst="rect">
                    <a:avLst/>
                  </a:prstGeom>
                </p:spPr>
              </p:pic>
              <p:pic>
                <p:nvPicPr>
                  <p:cNvPr id="398" name="Picture 397" descr="server_rack.png">
                    <a:extLst>
                      <a:ext uri="{FF2B5EF4-FFF2-40B4-BE49-F238E27FC236}">
                        <a16:creationId xmlns:a16="http://schemas.microsoft.com/office/drawing/2014/main" id="{300ED1AC-F5EE-3C49-B963-42178C243405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2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385676" y="2711455"/>
                    <a:ext cx="247152" cy="405518"/>
                  </a:xfrm>
                  <a:prstGeom prst="rect">
                    <a:avLst/>
                  </a:prstGeom>
                </p:spPr>
              </p:pic>
            </p:grpSp>
          </p:grpSp>
        </p:grpSp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F94C1D3C-A4C3-8F43-933A-1DDD15B3AD09}"/>
                </a:ext>
              </a:extLst>
            </p:cNvPr>
            <p:cNvGrpSpPr/>
            <p:nvPr/>
          </p:nvGrpSpPr>
          <p:grpSpPr>
            <a:xfrm>
              <a:off x="7975881" y="4741266"/>
              <a:ext cx="2318709" cy="1245936"/>
              <a:chOff x="7948367" y="4775686"/>
              <a:chExt cx="2318709" cy="1245936"/>
            </a:xfrm>
          </p:grpSpPr>
          <p:sp>
            <p:nvSpPr>
              <p:cNvPr id="22" name="Line 428">
                <a:extLst>
                  <a:ext uri="{FF2B5EF4-FFF2-40B4-BE49-F238E27FC236}">
                    <a16:creationId xmlns:a16="http://schemas.microsoft.com/office/drawing/2014/main" id="{28DDE19D-11FD-214B-B68A-9F6AAEA3AAE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rot="16200000" flipV="1">
                <a:off x="9789609" y="5251739"/>
                <a:ext cx="388062" cy="756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8" name="Line 435">
                <a:extLst>
                  <a:ext uri="{FF2B5EF4-FFF2-40B4-BE49-F238E27FC236}">
                    <a16:creationId xmlns:a16="http://schemas.microsoft.com/office/drawing/2014/main" id="{D2EFF5DE-9380-7D46-847C-7986E80C63F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210207" y="5117334"/>
                <a:ext cx="226800" cy="12700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37" name="Line 440">
                <a:extLst>
                  <a:ext uri="{FF2B5EF4-FFF2-40B4-BE49-F238E27FC236}">
                    <a16:creationId xmlns:a16="http://schemas.microsoft.com/office/drawing/2014/main" id="{E3BCB46D-EF32-8C42-A43A-1B0DAF759B6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8459425" y="5036562"/>
                <a:ext cx="404236" cy="20777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4" name="Group 3">
                <a:extLst>
                  <a:ext uri="{FF2B5EF4-FFF2-40B4-BE49-F238E27FC236}">
                    <a16:creationId xmlns:a16="http://schemas.microsoft.com/office/drawing/2014/main" id="{C4C54689-4DDC-6D45-8526-2BC60244FA39}"/>
                  </a:ext>
                </a:extLst>
              </p:cNvPr>
              <p:cNvGrpSpPr/>
              <p:nvPr/>
            </p:nvGrpSpPr>
            <p:grpSpPr>
              <a:xfrm>
                <a:off x="7948367" y="4775686"/>
                <a:ext cx="2318709" cy="1245936"/>
                <a:chOff x="7948367" y="4775686"/>
                <a:chExt cx="2318709" cy="1245936"/>
              </a:xfrm>
            </p:grpSpPr>
            <p:sp>
              <p:nvSpPr>
                <p:cNvPr id="24" name="Line 430">
                  <a:extLst>
                    <a:ext uri="{FF2B5EF4-FFF2-40B4-BE49-F238E27FC236}">
                      <a16:creationId xmlns:a16="http://schemas.microsoft.com/office/drawing/2014/main" id="{3188928B-5976-7142-B509-B67C32631B1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6200000">
                  <a:off x="10209926" y="5405286"/>
                  <a:ext cx="0" cy="114300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5" name="Line 431">
                  <a:extLst>
                    <a:ext uri="{FF2B5EF4-FFF2-40B4-BE49-F238E27FC236}">
                      <a16:creationId xmlns:a16="http://schemas.microsoft.com/office/drawing/2014/main" id="{B61C3274-819B-1A4B-9892-BC7A0AB4BF5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9432959" y="4838517"/>
                  <a:ext cx="524483" cy="261537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" name="Line 432">
                  <a:extLst>
                    <a:ext uri="{FF2B5EF4-FFF2-40B4-BE49-F238E27FC236}">
                      <a16:creationId xmlns:a16="http://schemas.microsoft.com/office/drawing/2014/main" id="{6434324A-C183-F645-84E8-7170D215D0C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8850066" y="4838517"/>
                  <a:ext cx="569255" cy="246266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" name="Line 433">
                  <a:extLst>
                    <a:ext uri="{FF2B5EF4-FFF2-40B4-BE49-F238E27FC236}">
                      <a16:creationId xmlns:a16="http://schemas.microsoft.com/office/drawing/2014/main" id="{4326369B-7050-F54A-9B61-51FBE983165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8821744" y="5108876"/>
                  <a:ext cx="1030502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" name="Line 436">
                  <a:extLst>
                    <a:ext uri="{FF2B5EF4-FFF2-40B4-BE49-F238E27FC236}">
                      <a16:creationId xmlns:a16="http://schemas.microsoft.com/office/drawing/2014/main" id="{CAD2281A-59A4-DA4C-A9DC-E37CA499199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7948367" y="5290470"/>
                  <a:ext cx="412750" cy="12700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" name="Line 439">
                  <a:extLst>
                    <a:ext uri="{FF2B5EF4-FFF2-40B4-BE49-F238E27FC236}">
                      <a16:creationId xmlns:a16="http://schemas.microsoft.com/office/drawing/2014/main" id="{59746900-72D7-BF46-8B59-62F2A5D479C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8373817" y="5282252"/>
                  <a:ext cx="68080" cy="293968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" name="Line 440">
                  <a:extLst>
                    <a:ext uri="{FF2B5EF4-FFF2-40B4-BE49-F238E27FC236}">
                      <a16:creationId xmlns:a16="http://schemas.microsoft.com/office/drawing/2014/main" id="{76AA107C-4028-5D4D-B986-E7C4D7058C2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 flipV="1">
                  <a:off x="8488731" y="5307931"/>
                  <a:ext cx="280374" cy="269876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" name="Line 441">
                  <a:extLst>
                    <a:ext uri="{FF2B5EF4-FFF2-40B4-BE49-F238E27FC236}">
                      <a16:creationId xmlns:a16="http://schemas.microsoft.com/office/drawing/2014/main" id="{AF797424-05E8-8345-847C-94DA81395AD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8488731" y="5258048"/>
                  <a:ext cx="914184" cy="46862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8" name="Line 428">
                  <a:extLst>
                    <a:ext uri="{FF2B5EF4-FFF2-40B4-BE49-F238E27FC236}">
                      <a16:creationId xmlns:a16="http://schemas.microsoft.com/office/drawing/2014/main" id="{538963BA-E603-D94F-A908-92C50EC393B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6200000" flipV="1">
                  <a:off x="9885545" y="5583471"/>
                  <a:ext cx="366793" cy="1482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pic>
              <p:nvPicPr>
                <p:cNvPr id="260" name="Picture 781" descr="antenna_radiation_stylized">
                  <a:extLst>
                    <a:ext uri="{FF2B5EF4-FFF2-40B4-BE49-F238E27FC236}">
                      <a16:creationId xmlns:a16="http://schemas.microsoft.com/office/drawing/2014/main" id="{5F858A2F-D0F0-7E47-8EF1-4C37898F9C1B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2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9242073" y="5480938"/>
                  <a:ext cx="452014" cy="9515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259" name="Picture 780" descr="access_point_stylized_small">
                  <a:extLst>
                    <a:ext uri="{FF2B5EF4-FFF2-40B4-BE49-F238E27FC236}">
                      <a16:creationId xmlns:a16="http://schemas.microsoft.com/office/drawing/2014/main" id="{AC22920E-0555-BA45-9B6A-B76172153C8D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8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9290610" y="5524232"/>
                  <a:ext cx="380935" cy="3174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grpSp>
              <p:nvGrpSpPr>
                <p:cNvPr id="471" name="Group 470">
                  <a:extLst>
                    <a:ext uri="{FF2B5EF4-FFF2-40B4-BE49-F238E27FC236}">
                      <a16:creationId xmlns:a16="http://schemas.microsoft.com/office/drawing/2014/main" id="{DE035BC7-2762-3044-BE80-C91EC827E65C}"/>
                    </a:ext>
                  </a:extLst>
                </p:cNvPr>
                <p:cNvGrpSpPr/>
                <p:nvPr/>
              </p:nvGrpSpPr>
              <p:grpSpPr>
                <a:xfrm>
                  <a:off x="9783558" y="4989983"/>
                  <a:ext cx="393760" cy="218578"/>
                  <a:chOff x="7493876" y="2774731"/>
                  <a:chExt cx="1481958" cy="894622"/>
                </a:xfrm>
              </p:grpSpPr>
              <p:sp>
                <p:nvSpPr>
                  <p:cNvPr id="472" name="Freeform 471">
                    <a:extLst>
                      <a:ext uri="{FF2B5EF4-FFF2-40B4-BE49-F238E27FC236}">
                        <a16:creationId xmlns:a16="http://schemas.microsoft.com/office/drawing/2014/main" id="{BEE06200-7AF9-4A43-9447-2349DCBFF947}"/>
                      </a:ext>
                    </a:extLst>
                  </p:cNvPr>
                  <p:cNvSpPr/>
                  <p:nvPr/>
                </p:nvSpPr>
                <p:spPr>
                  <a:xfrm>
                    <a:off x="7493876" y="3084399"/>
                    <a:ext cx="1481958" cy="584954"/>
                  </a:xfrm>
                  <a:custGeom>
                    <a:avLst/>
                    <a:gdLst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76538 w 8176538"/>
                      <a:gd name="connsiteY0" fmla="*/ 0 h 2638097"/>
                      <a:gd name="connsiteX1" fmla="*/ 8176538 w 8176538"/>
                      <a:gd name="connsiteY1" fmla="*/ 1271752 h 2638097"/>
                      <a:gd name="connsiteX2" fmla="*/ 4088015 w 8176538"/>
                      <a:gd name="connsiteY2" fmla="*/ 2638097 h 2638097"/>
                      <a:gd name="connsiteX3" fmla="*/ 0 w 8176538"/>
                      <a:gd name="connsiteY3" fmla="*/ 1269888 h 2638097"/>
                      <a:gd name="connsiteX4" fmla="*/ 20511 w 8176538"/>
                      <a:gd name="connsiteY4" fmla="*/ 147145 h 2638097"/>
                      <a:gd name="connsiteX5" fmla="*/ 4088015 w 8176538"/>
                      <a:gd name="connsiteY5" fmla="*/ 1566042 h 2638097"/>
                      <a:gd name="connsiteX6" fmla="*/ 8176538 w 8176538"/>
                      <a:gd name="connsiteY6" fmla="*/ 0 h 2638097"/>
                      <a:gd name="connsiteX0" fmla="*/ 8176538 w 8176538"/>
                      <a:gd name="connsiteY0" fmla="*/ 0 h 2772020"/>
                      <a:gd name="connsiteX1" fmla="*/ 8176538 w 8176538"/>
                      <a:gd name="connsiteY1" fmla="*/ 1271752 h 2772020"/>
                      <a:gd name="connsiteX2" fmla="*/ 4099034 w 8176538"/>
                      <a:gd name="connsiteY2" fmla="*/ 2772020 h 2772020"/>
                      <a:gd name="connsiteX3" fmla="*/ 0 w 8176538"/>
                      <a:gd name="connsiteY3" fmla="*/ 1269888 h 2772020"/>
                      <a:gd name="connsiteX4" fmla="*/ 20511 w 8176538"/>
                      <a:gd name="connsiteY4" fmla="*/ 147145 h 2772020"/>
                      <a:gd name="connsiteX5" fmla="*/ 4088015 w 8176538"/>
                      <a:gd name="connsiteY5" fmla="*/ 1566042 h 2772020"/>
                      <a:gd name="connsiteX6" fmla="*/ 8176538 w 8176538"/>
                      <a:gd name="connsiteY6" fmla="*/ 0 h 2772020"/>
                      <a:gd name="connsiteX0" fmla="*/ 8176538 w 8176538"/>
                      <a:gd name="connsiteY0" fmla="*/ 0 h 2772339"/>
                      <a:gd name="connsiteX1" fmla="*/ 8176538 w 8176538"/>
                      <a:gd name="connsiteY1" fmla="*/ 1378890 h 2772339"/>
                      <a:gd name="connsiteX2" fmla="*/ 4099034 w 8176538"/>
                      <a:gd name="connsiteY2" fmla="*/ 2772020 h 2772339"/>
                      <a:gd name="connsiteX3" fmla="*/ 0 w 8176538"/>
                      <a:gd name="connsiteY3" fmla="*/ 1269888 h 2772339"/>
                      <a:gd name="connsiteX4" fmla="*/ 20511 w 8176538"/>
                      <a:gd name="connsiteY4" fmla="*/ 147145 h 2772339"/>
                      <a:gd name="connsiteX5" fmla="*/ 4088015 w 8176538"/>
                      <a:gd name="connsiteY5" fmla="*/ 1566042 h 2772339"/>
                      <a:gd name="connsiteX6" fmla="*/ 8176538 w 8176538"/>
                      <a:gd name="connsiteY6" fmla="*/ 0 h 2772339"/>
                      <a:gd name="connsiteX0" fmla="*/ 8176538 w 8176538"/>
                      <a:gd name="connsiteY0" fmla="*/ 0 h 2825888"/>
                      <a:gd name="connsiteX1" fmla="*/ 8176538 w 8176538"/>
                      <a:gd name="connsiteY1" fmla="*/ 1378890 h 2825888"/>
                      <a:gd name="connsiteX2" fmla="*/ 4099034 w 8176538"/>
                      <a:gd name="connsiteY2" fmla="*/ 2825590 h 2825888"/>
                      <a:gd name="connsiteX3" fmla="*/ 0 w 8176538"/>
                      <a:gd name="connsiteY3" fmla="*/ 1269888 h 2825888"/>
                      <a:gd name="connsiteX4" fmla="*/ 20511 w 8176538"/>
                      <a:gd name="connsiteY4" fmla="*/ 147145 h 2825888"/>
                      <a:gd name="connsiteX5" fmla="*/ 4088015 w 8176538"/>
                      <a:gd name="connsiteY5" fmla="*/ 1566042 h 2825888"/>
                      <a:gd name="connsiteX6" fmla="*/ 8176538 w 8176538"/>
                      <a:gd name="connsiteY6" fmla="*/ 0 h 2825888"/>
                      <a:gd name="connsiteX0" fmla="*/ 8165518 w 8165518"/>
                      <a:gd name="connsiteY0" fmla="*/ 0 h 2825606"/>
                      <a:gd name="connsiteX1" fmla="*/ 8165518 w 8165518"/>
                      <a:gd name="connsiteY1" fmla="*/ 1378890 h 2825606"/>
                      <a:gd name="connsiteX2" fmla="*/ 4088014 w 8165518"/>
                      <a:gd name="connsiteY2" fmla="*/ 2825590 h 2825606"/>
                      <a:gd name="connsiteX3" fmla="*/ 0 w 8165518"/>
                      <a:gd name="connsiteY3" fmla="*/ 1403811 h 2825606"/>
                      <a:gd name="connsiteX4" fmla="*/ 9491 w 8165518"/>
                      <a:gd name="connsiteY4" fmla="*/ 147145 h 2825606"/>
                      <a:gd name="connsiteX5" fmla="*/ 4076995 w 8165518"/>
                      <a:gd name="connsiteY5" fmla="*/ 1566042 h 2825606"/>
                      <a:gd name="connsiteX6" fmla="*/ 8165518 w 8165518"/>
                      <a:gd name="connsiteY6" fmla="*/ 0 h 2825606"/>
                      <a:gd name="connsiteX0" fmla="*/ 8165518 w 8165518"/>
                      <a:gd name="connsiteY0" fmla="*/ 0 h 2879174"/>
                      <a:gd name="connsiteX1" fmla="*/ 8165518 w 8165518"/>
                      <a:gd name="connsiteY1" fmla="*/ 1378890 h 2879174"/>
                      <a:gd name="connsiteX2" fmla="*/ 4132092 w 8165518"/>
                      <a:gd name="connsiteY2" fmla="*/ 2879159 h 2879174"/>
                      <a:gd name="connsiteX3" fmla="*/ 0 w 8165518"/>
                      <a:gd name="connsiteY3" fmla="*/ 1403811 h 2879174"/>
                      <a:gd name="connsiteX4" fmla="*/ 9491 w 8165518"/>
                      <a:gd name="connsiteY4" fmla="*/ 147145 h 2879174"/>
                      <a:gd name="connsiteX5" fmla="*/ 4076995 w 8165518"/>
                      <a:gd name="connsiteY5" fmla="*/ 1566042 h 2879174"/>
                      <a:gd name="connsiteX6" fmla="*/ 8165518 w 8165518"/>
                      <a:gd name="connsiteY6" fmla="*/ 0 h 2879174"/>
                      <a:gd name="connsiteX0" fmla="*/ 8165518 w 8176537"/>
                      <a:gd name="connsiteY0" fmla="*/ 0 h 2879410"/>
                      <a:gd name="connsiteX1" fmla="*/ 8176537 w 8176537"/>
                      <a:gd name="connsiteY1" fmla="*/ 1499420 h 2879410"/>
                      <a:gd name="connsiteX2" fmla="*/ 4132092 w 8176537"/>
                      <a:gd name="connsiteY2" fmla="*/ 2879159 h 2879410"/>
                      <a:gd name="connsiteX3" fmla="*/ 0 w 8176537"/>
                      <a:gd name="connsiteY3" fmla="*/ 1403811 h 2879410"/>
                      <a:gd name="connsiteX4" fmla="*/ 9491 w 8176537"/>
                      <a:gd name="connsiteY4" fmla="*/ 147145 h 2879410"/>
                      <a:gd name="connsiteX5" fmla="*/ 4076995 w 8176537"/>
                      <a:gd name="connsiteY5" fmla="*/ 1566042 h 2879410"/>
                      <a:gd name="connsiteX6" fmla="*/ 8165518 w 8176537"/>
                      <a:gd name="connsiteY6" fmla="*/ 0 h 2879410"/>
                      <a:gd name="connsiteX0" fmla="*/ 8165518 w 8176537"/>
                      <a:gd name="connsiteY0" fmla="*/ 0 h 2879262"/>
                      <a:gd name="connsiteX1" fmla="*/ 8176537 w 8176537"/>
                      <a:gd name="connsiteY1" fmla="*/ 1499420 h 2879262"/>
                      <a:gd name="connsiteX2" fmla="*/ 4132092 w 8176537"/>
                      <a:gd name="connsiteY2" fmla="*/ 2879159 h 2879262"/>
                      <a:gd name="connsiteX3" fmla="*/ 0 w 8176537"/>
                      <a:gd name="connsiteY3" fmla="*/ 1403811 h 2879262"/>
                      <a:gd name="connsiteX4" fmla="*/ 9491 w 8176537"/>
                      <a:gd name="connsiteY4" fmla="*/ 147145 h 2879262"/>
                      <a:gd name="connsiteX5" fmla="*/ 4076995 w 8176537"/>
                      <a:gd name="connsiteY5" fmla="*/ 1566042 h 2879262"/>
                      <a:gd name="connsiteX6" fmla="*/ 8165518 w 8176537"/>
                      <a:gd name="connsiteY6" fmla="*/ 0 h 2879262"/>
                      <a:gd name="connsiteX0" fmla="*/ 8165518 w 8176537"/>
                      <a:gd name="connsiteY0" fmla="*/ 0 h 2879163"/>
                      <a:gd name="connsiteX1" fmla="*/ 8176537 w 8176537"/>
                      <a:gd name="connsiteY1" fmla="*/ 1499420 h 2879163"/>
                      <a:gd name="connsiteX2" fmla="*/ 4132092 w 8176537"/>
                      <a:gd name="connsiteY2" fmla="*/ 2879159 h 2879163"/>
                      <a:gd name="connsiteX3" fmla="*/ 0 w 8176537"/>
                      <a:gd name="connsiteY3" fmla="*/ 1510948 h 2879163"/>
                      <a:gd name="connsiteX4" fmla="*/ 9491 w 8176537"/>
                      <a:gd name="connsiteY4" fmla="*/ 147145 h 2879163"/>
                      <a:gd name="connsiteX5" fmla="*/ 4076995 w 8176537"/>
                      <a:gd name="connsiteY5" fmla="*/ 1566042 h 2879163"/>
                      <a:gd name="connsiteX6" fmla="*/ 8165518 w 8176537"/>
                      <a:gd name="connsiteY6" fmla="*/ 0 h 2879163"/>
                      <a:gd name="connsiteX0" fmla="*/ 8165518 w 8198577"/>
                      <a:gd name="connsiteY0" fmla="*/ 0 h 2879451"/>
                      <a:gd name="connsiteX1" fmla="*/ 8198577 w 8198577"/>
                      <a:gd name="connsiteY1" fmla="*/ 1606558 h 2879451"/>
                      <a:gd name="connsiteX2" fmla="*/ 4132092 w 8198577"/>
                      <a:gd name="connsiteY2" fmla="*/ 2879159 h 2879451"/>
                      <a:gd name="connsiteX3" fmla="*/ 0 w 8198577"/>
                      <a:gd name="connsiteY3" fmla="*/ 1510948 h 2879451"/>
                      <a:gd name="connsiteX4" fmla="*/ 9491 w 8198577"/>
                      <a:gd name="connsiteY4" fmla="*/ 147145 h 2879451"/>
                      <a:gd name="connsiteX5" fmla="*/ 4076995 w 8198577"/>
                      <a:gd name="connsiteY5" fmla="*/ 1566042 h 2879451"/>
                      <a:gd name="connsiteX6" fmla="*/ 8165518 w 8198577"/>
                      <a:gd name="connsiteY6" fmla="*/ 0 h 2879451"/>
                      <a:gd name="connsiteX0" fmla="*/ 8165518 w 8165518"/>
                      <a:gd name="connsiteY0" fmla="*/ 0 h 2880066"/>
                      <a:gd name="connsiteX1" fmla="*/ 8165518 w 8165518"/>
                      <a:gd name="connsiteY1" fmla="*/ 1673520 h 2880066"/>
                      <a:gd name="connsiteX2" fmla="*/ 4132092 w 8165518"/>
                      <a:gd name="connsiteY2" fmla="*/ 2879159 h 2880066"/>
                      <a:gd name="connsiteX3" fmla="*/ 0 w 8165518"/>
                      <a:gd name="connsiteY3" fmla="*/ 1510948 h 2880066"/>
                      <a:gd name="connsiteX4" fmla="*/ 9491 w 8165518"/>
                      <a:gd name="connsiteY4" fmla="*/ 147145 h 2880066"/>
                      <a:gd name="connsiteX5" fmla="*/ 4076995 w 8165518"/>
                      <a:gd name="connsiteY5" fmla="*/ 1566042 h 2880066"/>
                      <a:gd name="connsiteX6" fmla="*/ 8165518 w 8165518"/>
                      <a:gd name="connsiteY6" fmla="*/ 0 h 2880066"/>
                      <a:gd name="connsiteX0" fmla="*/ 8156794 w 8156794"/>
                      <a:gd name="connsiteY0" fmla="*/ 0 h 2879270"/>
                      <a:gd name="connsiteX1" fmla="*/ 8156794 w 8156794"/>
                      <a:gd name="connsiteY1" fmla="*/ 1673520 h 2879270"/>
                      <a:gd name="connsiteX2" fmla="*/ 4123368 w 8156794"/>
                      <a:gd name="connsiteY2" fmla="*/ 2879159 h 2879270"/>
                      <a:gd name="connsiteX3" fmla="*/ 2295 w 8156794"/>
                      <a:gd name="connsiteY3" fmla="*/ 1618086 h 2879270"/>
                      <a:gd name="connsiteX4" fmla="*/ 767 w 8156794"/>
                      <a:gd name="connsiteY4" fmla="*/ 147145 h 2879270"/>
                      <a:gd name="connsiteX5" fmla="*/ 4068271 w 8156794"/>
                      <a:gd name="connsiteY5" fmla="*/ 1566042 h 2879270"/>
                      <a:gd name="connsiteX6" fmla="*/ 8156794 w 8156794"/>
                      <a:gd name="connsiteY6" fmla="*/ 0 h 287927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20"/>
                      <a:gd name="connsiteX1" fmla="*/ 8156794 w 8156794"/>
                      <a:gd name="connsiteY1" fmla="*/ 1673520 h 2973020"/>
                      <a:gd name="connsiteX2" fmla="*/ 4134388 w 8156794"/>
                      <a:gd name="connsiteY2" fmla="*/ 2972904 h 2973020"/>
                      <a:gd name="connsiteX3" fmla="*/ 2295 w 8156794"/>
                      <a:gd name="connsiteY3" fmla="*/ 1618086 h 2973020"/>
                      <a:gd name="connsiteX4" fmla="*/ 767 w 8156794"/>
                      <a:gd name="connsiteY4" fmla="*/ 147145 h 2973020"/>
                      <a:gd name="connsiteX5" fmla="*/ 4068271 w 8156794"/>
                      <a:gd name="connsiteY5" fmla="*/ 1566042 h 2973020"/>
                      <a:gd name="connsiteX6" fmla="*/ 8156794 w 8156794"/>
                      <a:gd name="connsiteY6" fmla="*/ 0 h 2973020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141"/>
                      <a:gd name="connsiteX1" fmla="*/ 8156794 w 8156794"/>
                      <a:gd name="connsiteY1" fmla="*/ 1673520 h 2973141"/>
                      <a:gd name="connsiteX2" fmla="*/ 4134388 w 8156794"/>
                      <a:gd name="connsiteY2" fmla="*/ 2972904 h 2973141"/>
                      <a:gd name="connsiteX3" fmla="*/ 2295 w 8156794"/>
                      <a:gd name="connsiteY3" fmla="*/ 1618086 h 2973141"/>
                      <a:gd name="connsiteX4" fmla="*/ 767 w 8156794"/>
                      <a:gd name="connsiteY4" fmla="*/ 147145 h 2973141"/>
                      <a:gd name="connsiteX5" fmla="*/ 4068271 w 8156794"/>
                      <a:gd name="connsiteY5" fmla="*/ 1566042 h 2973141"/>
                      <a:gd name="connsiteX6" fmla="*/ 8156794 w 8156794"/>
                      <a:gd name="connsiteY6" fmla="*/ 0 h 2973141"/>
                      <a:gd name="connsiteX0" fmla="*/ 8156794 w 8156794"/>
                      <a:gd name="connsiteY0" fmla="*/ 0 h 3066827"/>
                      <a:gd name="connsiteX1" fmla="*/ 8156794 w 8156794"/>
                      <a:gd name="connsiteY1" fmla="*/ 1673520 h 3066827"/>
                      <a:gd name="connsiteX2" fmla="*/ 4123353 w 8156794"/>
                      <a:gd name="connsiteY2" fmla="*/ 3066650 h 3066827"/>
                      <a:gd name="connsiteX3" fmla="*/ 2295 w 8156794"/>
                      <a:gd name="connsiteY3" fmla="*/ 1618086 h 3066827"/>
                      <a:gd name="connsiteX4" fmla="*/ 767 w 8156794"/>
                      <a:gd name="connsiteY4" fmla="*/ 147145 h 3066827"/>
                      <a:gd name="connsiteX5" fmla="*/ 4068271 w 8156794"/>
                      <a:gd name="connsiteY5" fmla="*/ 1566042 h 3066827"/>
                      <a:gd name="connsiteX6" fmla="*/ 8156794 w 8156794"/>
                      <a:gd name="connsiteY6" fmla="*/ 0 h 3066827"/>
                      <a:gd name="connsiteX0" fmla="*/ 8123689 w 8156794"/>
                      <a:gd name="connsiteY0" fmla="*/ 0 h 2999866"/>
                      <a:gd name="connsiteX1" fmla="*/ 8156794 w 8156794"/>
                      <a:gd name="connsiteY1" fmla="*/ 1606559 h 2999866"/>
                      <a:gd name="connsiteX2" fmla="*/ 4123353 w 8156794"/>
                      <a:gd name="connsiteY2" fmla="*/ 2999689 h 2999866"/>
                      <a:gd name="connsiteX3" fmla="*/ 2295 w 8156794"/>
                      <a:gd name="connsiteY3" fmla="*/ 1551125 h 2999866"/>
                      <a:gd name="connsiteX4" fmla="*/ 767 w 8156794"/>
                      <a:gd name="connsiteY4" fmla="*/ 80184 h 2999866"/>
                      <a:gd name="connsiteX5" fmla="*/ 4068271 w 8156794"/>
                      <a:gd name="connsiteY5" fmla="*/ 1499081 h 2999866"/>
                      <a:gd name="connsiteX6" fmla="*/ 8123689 w 8156794"/>
                      <a:gd name="connsiteY6" fmla="*/ 0 h 2999866"/>
                      <a:gd name="connsiteX0" fmla="*/ 8167828 w 8167828"/>
                      <a:gd name="connsiteY0" fmla="*/ 0 h 3026651"/>
                      <a:gd name="connsiteX1" fmla="*/ 8156794 w 8167828"/>
                      <a:gd name="connsiteY1" fmla="*/ 1633344 h 3026651"/>
                      <a:gd name="connsiteX2" fmla="*/ 4123353 w 8167828"/>
                      <a:gd name="connsiteY2" fmla="*/ 3026474 h 3026651"/>
                      <a:gd name="connsiteX3" fmla="*/ 2295 w 8167828"/>
                      <a:gd name="connsiteY3" fmla="*/ 1577910 h 3026651"/>
                      <a:gd name="connsiteX4" fmla="*/ 767 w 8167828"/>
                      <a:gd name="connsiteY4" fmla="*/ 106969 h 3026651"/>
                      <a:gd name="connsiteX5" fmla="*/ 4068271 w 8167828"/>
                      <a:gd name="connsiteY5" fmla="*/ 1525866 h 3026651"/>
                      <a:gd name="connsiteX6" fmla="*/ 8167828 w 8167828"/>
                      <a:gd name="connsiteY6" fmla="*/ 0 h 3026651"/>
                      <a:gd name="connsiteX0" fmla="*/ 8167828 w 8167828"/>
                      <a:gd name="connsiteY0" fmla="*/ 0 h 3027228"/>
                      <a:gd name="connsiteX1" fmla="*/ 8145760 w 8167828"/>
                      <a:gd name="connsiteY1" fmla="*/ 1686913 h 3027228"/>
                      <a:gd name="connsiteX2" fmla="*/ 4123353 w 8167828"/>
                      <a:gd name="connsiteY2" fmla="*/ 3026474 h 3027228"/>
                      <a:gd name="connsiteX3" fmla="*/ 2295 w 8167828"/>
                      <a:gd name="connsiteY3" fmla="*/ 1577910 h 3027228"/>
                      <a:gd name="connsiteX4" fmla="*/ 767 w 8167828"/>
                      <a:gd name="connsiteY4" fmla="*/ 106969 h 3027228"/>
                      <a:gd name="connsiteX5" fmla="*/ 4068271 w 8167828"/>
                      <a:gd name="connsiteY5" fmla="*/ 1525866 h 3027228"/>
                      <a:gd name="connsiteX6" fmla="*/ 8167828 w 8167828"/>
                      <a:gd name="connsiteY6" fmla="*/ 0 h 3027228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23689 w 8145760"/>
                      <a:gd name="connsiteY0" fmla="*/ 13560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9 w 8145760"/>
                      <a:gd name="connsiteY6" fmla="*/ 13560 h 2920259"/>
                      <a:gd name="connsiteX0" fmla="*/ 8178863 w 8178863"/>
                      <a:gd name="connsiteY0" fmla="*/ 26952 h 2920259"/>
                      <a:gd name="connsiteX1" fmla="*/ 8145760 w 8178863"/>
                      <a:gd name="connsiteY1" fmla="*/ 1579944 h 2920259"/>
                      <a:gd name="connsiteX2" fmla="*/ 4123353 w 8178863"/>
                      <a:gd name="connsiteY2" fmla="*/ 2919505 h 2920259"/>
                      <a:gd name="connsiteX3" fmla="*/ 2295 w 8178863"/>
                      <a:gd name="connsiteY3" fmla="*/ 1470941 h 2920259"/>
                      <a:gd name="connsiteX4" fmla="*/ 767 w 8178863"/>
                      <a:gd name="connsiteY4" fmla="*/ 0 h 2920259"/>
                      <a:gd name="connsiteX5" fmla="*/ 4068271 w 8178863"/>
                      <a:gd name="connsiteY5" fmla="*/ 1418897 h 2920259"/>
                      <a:gd name="connsiteX6" fmla="*/ 8178863 w 8178863"/>
                      <a:gd name="connsiteY6" fmla="*/ 26952 h 2920259"/>
                      <a:gd name="connsiteX0" fmla="*/ 8167827 w 8167827"/>
                      <a:gd name="connsiteY0" fmla="*/ 40343 h 2920259"/>
                      <a:gd name="connsiteX1" fmla="*/ 8145760 w 8167827"/>
                      <a:gd name="connsiteY1" fmla="*/ 1579944 h 2920259"/>
                      <a:gd name="connsiteX2" fmla="*/ 4123353 w 8167827"/>
                      <a:gd name="connsiteY2" fmla="*/ 2919505 h 2920259"/>
                      <a:gd name="connsiteX3" fmla="*/ 2295 w 8167827"/>
                      <a:gd name="connsiteY3" fmla="*/ 1470941 h 2920259"/>
                      <a:gd name="connsiteX4" fmla="*/ 767 w 8167827"/>
                      <a:gd name="connsiteY4" fmla="*/ 0 h 2920259"/>
                      <a:gd name="connsiteX5" fmla="*/ 4068271 w 8167827"/>
                      <a:gd name="connsiteY5" fmla="*/ 1418897 h 2920259"/>
                      <a:gd name="connsiteX6" fmla="*/ 8167827 w 8167827"/>
                      <a:gd name="connsiteY6" fmla="*/ 40343 h 2920259"/>
                      <a:gd name="connsiteX0" fmla="*/ 8123687 w 8145760"/>
                      <a:gd name="connsiteY0" fmla="*/ 53735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7 w 8145760"/>
                      <a:gd name="connsiteY6" fmla="*/ 53735 h 2920259"/>
                      <a:gd name="connsiteX0" fmla="*/ 8161918 w 8161918"/>
                      <a:gd name="connsiteY0" fmla="*/ 0 h 2943855"/>
                      <a:gd name="connsiteX1" fmla="*/ 8145760 w 8161918"/>
                      <a:gd name="connsiteY1" fmla="*/ 1603540 h 2943855"/>
                      <a:gd name="connsiteX2" fmla="*/ 4123353 w 8161918"/>
                      <a:gd name="connsiteY2" fmla="*/ 2943101 h 2943855"/>
                      <a:gd name="connsiteX3" fmla="*/ 2295 w 8161918"/>
                      <a:gd name="connsiteY3" fmla="*/ 1494537 h 2943855"/>
                      <a:gd name="connsiteX4" fmla="*/ 767 w 8161918"/>
                      <a:gd name="connsiteY4" fmla="*/ 23596 h 2943855"/>
                      <a:gd name="connsiteX5" fmla="*/ 4068271 w 8161918"/>
                      <a:gd name="connsiteY5" fmla="*/ 1442493 h 2943855"/>
                      <a:gd name="connsiteX6" fmla="*/ 8161918 w 8161918"/>
                      <a:gd name="connsiteY6" fmla="*/ 0 h 2943855"/>
                      <a:gd name="connsiteX0" fmla="*/ 8144926 w 8145760"/>
                      <a:gd name="connsiteY0" fmla="*/ 43424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44926 w 8145760"/>
                      <a:gd name="connsiteY6" fmla="*/ 43424 h 2920259"/>
                      <a:gd name="connsiteX0" fmla="*/ 8161918 w 8161918"/>
                      <a:gd name="connsiteY0" fmla="*/ 0 h 2959321"/>
                      <a:gd name="connsiteX1" fmla="*/ 8145760 w 8161918"/>
                      <a:gd name="connsiteY1" fmla="*/ 1619006 h 2959321"/>
                      <a:gd name="connsiteX2" fmla="*/ 4123353 w 8161918"/>
                      <a:gd name="connsiteY2" fmla="*/ 2958567 h 2959321"/>
                      <a:gd name="connsiteX3" fmla="*/ 2295 w 8161918"/>
                      <a:gd name="connsiteY3" fmla="*/ 1510003 h 2959321"/>
                      <a:gd name="connsiteX4" fmla="*/ 767 w 8161918"/>
                      <a:gd name="connsiteY4" fmla="*/ 39062 h 2959321"/>
                      <a:gd name="connsiteX5" fmla="*/ 4068271 w 8161918"/>
                      <a:gd name="connsiteY5" fmla="*/ 1457959 h 2959321"/>
                      <a:gd name="connsiteX6" fmla="*/ 8161918 w 8161918"/>
                      <a:gd name="connsiteY6" fmla="*/ 0 h 2959321"/>
                      <a:gd name="connsiteX0" fmla="*/ 8161918 w 8162752"/>
                      <a:gd name="connsiteY0" fmla="*/ 0 h 2959488"/>
                      <a:gd name="connsiteX1" fmla="*/ 8162752 w 8162752"/>
                      <a:gd name="connsiteY1" fmla="*/ 1629317 h 2959488"/>
                      <a:gd name="connsiteX2" fmla="*/ 4123353 w 8162752"/>
                      <a:gd name="connsiteY2" fmla="*/ 2958567 h 2959488"/>
                      <a:gd name="connsiteX3" fmla="*/ 2295 w 8162752"/>
                      <a:gd name="connsiteY3" fmla="*/ 1510003 h 2959488"/>
                      <a:gd name="connsiteX4" fmla="*/ 767 w 8162752"/>
                      <a:gd name="connsiteY4" fmla="*/ 39062 h 2959488"/>
                      <a:gd name="connsiteX5" fmla="*/ 4068271 w 8162752"/>
                      <a:gd name="connsiteY5" fmla="*/ 1457959 h 2959488"/>
                      <a:gd name="connsiteX6" fmla="*/ 8161918 w 8162752"/>
                      <a:gd name="connsiteY6" fmla="*/ 0 h 2959488"/>
                      <a:gd name="connsiteX0" fmla="*/ 8165930 w 8166764"/>
                      <a:gd name="connsiteY0" fmla="*/ 7337 h 2966825"/>
                      <a:gd name="connsiteX1" fmla="*/ 8166764 w 8166764"/>
                      <a:gd name="connsiteY1" fmla="*/ 1636654 h 2966825"/>
                      <a:gd name="connsiteX2" fmla="*/ 4127365 w 8166764"/>
                      <a:gd name="connsiteY2" fmla="*/ 2965904 h 2966825"/>
                      <a:gd name="connsiteX3" fmla="*/ 6307 w 8166764"/>
                      <a:gd name="connsiteY3" fmla="*/ 1517340 h 2966825"/>
                      <a:gd name="connsiteX4" fmla="*/ 532 w 8166764"/>
                      <a:gd name="connsiteY4" fmla="*/ 0 h 2966825"/>
                      <a:gd name="connsiteX5" fmla="*/ 4072283 w 8166764"/>
                      <a:gd name="connsiteY5" fmla="*/ 1465296 h 2966825"/>
                      <a:gd name="connsiteX6" fmla="*/ 8165930 w 8166764"/>
                      <a:gd name="connsiteY6" fmla="*/ 7337 h 2966825"/>
                      <a:gd name="connsiteX0" fmla="*/ 8168119 w 8168953"/>
                      <a:gd name="connsiteY0" fmla="*/ 7337 h 2966682"/>
                      <a:gd name="connsiteX1" fmla="*/ 8168953 w 8168953"/>
                      <a:gd name="connsiteY1" fmla="*/ 1636654 h 2966682"/>
                      <a:gd name="connsiteX2" fmla="*/ 4129554 w 8168953"/>
                      <a:gd name="connsiteY2" fmla="*/ 2965904 h 2966682"/>
                      <a:gd name="connsiteX3" fmla="*/ 0 w 8168953"/>
                      <a:gd name="connsiteY3" fmla="*/ 1527651 h 2966682"/>
                      <a:gd name="connsiteX4" fmla="*/ 2721 w 8168953"/>
                      <a:gd name="connsiteY4" fmla="*/ 0 h 2966682"/>
                      <a:gd name="connsiteX5" fmla="*/ 4074472 w 8168953"/>
                      <a:gd name="connsiteY5" fmla="*/ 1465296 h 2966682"/>
                      <a:gd name="connsiteX6" fmla="*/ 8168119 w 8168953"/>
                      <a:gd name="connsiteY6" fmla="*/ 7337 h 2966682"/>
                      <a:gd name="connsiteX0" fmla="*/ 8168119 w 8168953"/>
                      <a:gd name="connsiteY0" fmla="*/ 7337 h 3100377"/>
                      <a:gd name="connsiteX1" fmla="*/ 8168953 w 8168953"/>
                      <a:gd name="connsiteY1" fmla="*/ 1636654 h 3100377"/>
                      <a:gd name="connsiteX2" fmla="*/ 4118520 w 8168953"/>
                      <a:gd name="connsiteY2" fmla="*/ 3099826 h 3100377"/>
                      <a:gd name="connsiteX3" fmla="*/ 0 w 8168953"/>
                      <a:gd name="connsiteY3" fmla="*/ 1527651 h 3100377"/>
                      <a:gd name="connsiteX4" fmla="*/ 2721 w 8168953"/>
                      <a:gd name="connsiteY4" fmla="*/ 0 h 3100377"/>
                      <a:gd name="connsiteX5" fmla="*/ 4074472 w 8168953"/>
                      <a:gd name="connsiteY5" fmla="*/ 1465296 h 3100377"/>
                      <a:gd name="connsiteX6" fmla="*/ 8168119 w 8168953"/>
                      <a:gd name="connsiteY6" fmla="*/ 7337 h 3100377"/>
                      <a:gd name="connsiteX0" fmla="*/ 8168119 w 8168953"/>
                      <a:gd name="connsiteY0" fmla="*/ 7337 h 3100429"/>
                      <a:gd name="connsiteX1" fmla="*/ 8168953 w 8168953"/>
                      <a:gd name="connsiteY1" fmla="*/ 1636654 h 3100429"/>
                      <a:gd name="connsiteX2" fmla="*/ 4118520 w 8168953"/>
                      <a:gd name="connsiteY2" fmla="*/ 3099826 h 3100429"/>
                      <a:gd name="connsiteX3" fmla="*/ 0 w 8168953"/>
                      <a:gd name="connsiteY3" fmla="*/ 1527651 h 3100429"/>
                      <a:gd name="connsiteX4" fmla="*/ 2721 w 8168953"/>
                      <a:gd name="connsiteY4" fmla="*/ 0 h 3100429"/>
                      <a:gd name="connsiteX5" fmla="*/ 4074472 w 8168953"/>
                      <a:gd name="connsiteY5" fmla="*/ 1465296 h 3100429"/>
                      <a:gd name="connsiteX6" fmla="*/ 8168119 w 8168953"/>
                      <a:gd name="connsiteY6" fmla="*/ 7337 h 3100429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166683" h="3099826">
                        <a:moveTo>
                          <a:pt x="8165849" y="7337"/>
                        </a:moveTo>
                        <a:lnTo>
                          <a:pt x="8166683" y="1636654"/>
                        </a:lnTo>
                        <a:cubicBezTo>
                          <a:pt x="7917761" y="2728489"/>
                          <a:pt x="5475903" y="3100137"/>
                          <a:pt x="4116250" y="3099826"/>
                        </a:cubicBezTo>
                        <a:cubicBezTo>
                          <a:pt x="2756597" y="3099515"/>
                          <a:pt x="245424" y="2744647"/>
                          <a:pt x="8764" y="1634789"/>
                        </a:cubicBezTo>
                        <a:cubicBezTo>
                          <a:pt x="11928" y="1215900"/>
                          <a:pt x="-2713" y="418889"/>
                          <a:pt x="451" y="0"/>
                        </a:cubicBezTo>
                        <a:cubicBezTo>
                          <a:pt x="385485" y="953840"/>
                          <a:pt x="2700268" y="1437288"/>
                          <a:pt x="4061168" y="1438511"/>
                        </a:cubicBezTo>
                        <a:cubicBezTo>
                          <a:pt x="5422068" y="1439734"/>
                          <a:pt x="7793228" y="1089449"/>
                          <a:pt x="8165849" y="7337"/>
                        </a:cubicBezTo>
                        <a:close/>
                      </a:path>
                    </a:pathLst>
                  </a:cu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r>
                      <a:rPr lang="en-US" dirty="0"/>
                      <a:t>                   </a:t>
                    </a:r>
                  </a:p>
                </p:txBody>
              </p:sp>
              <p:sp>
                <p:nvSpPr>
                  <p:cNvPr id="473" name="Oval 472">
                    <a:extLst>
                      <a:ext uri="{FF2B5EF4-FFF2-40B4-BE49-F238E27FC236}">
                        <a16:creationId xmlns:a16="http://schemas.microsoft.com/office/drawing/2014/main" id="{3340A80C-5091-6D49-89E5-375F02E94864}"/>
                      </a:ext>
                    </a:extLst>
                  </p:cNvPr>
                  <p:cNvSpPr/>
                  <p:nvPr/>
                </p:nvSpPr>
                <p:spPr>
                  <a:xfrm>
                    <a:off x="7494729" y="2774731"/>
                    <a:ext cx="1480163" cy="579140"/>
                  </a:xfrm>
                  <a:prstGeom prst="ellipse">
                    <a:avLst/>
                  </a:pr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r>
                      <a:rPr lang="en-US" dirty="0"/>
                      <a:t>              </a:t>
                    </a:r>
                  </a:p>
                </p:txBody>
              </p:sp>
              <p:grpSp>
                <p:nvGrpSpPr>
                  <p:cNvPr id="474" name="Group 473">
                    <a:extLst>
                      <a:ext uri="{FF2B5EF4-FFF2-40B4-BE49-F238E27FC236}">
                        <a16:creationId xmlns:a16="http://schemas.microsoft.com/office/drawing/2014/main" id="{B2821126-95C5-B044-AEBC-BA333FAF6B2D}"/>
                      </a:ext>
                    </a:extLst>
                  </p:cNvPr>
                  <p:cNvGrpSpPr/>
                  <p:nvPr/>
                </p:nvGrpSpPr>
                <p:grpSpPr>
                  <a:xfrm>
                    <a:off x="7713663" y="2848339"/>
                    <a:ext cx="1042107" cy="425543"/>
                    <a:chOff x="7786941" y="2884917"/>
                    <a:chExt cx="897649" cy="353919"/>
                  </a:xfrm>
                </p:grpSpPr>
                <p:sp>
                  <p:nvSpPr>
                    <p:cNvPr id="475" name="Freeform 474">
                      <a:extLst>
                        <a:ext uri="{FF2B5EF4-FFF2-40B4-BE49-F238E27FC236}">
                          <a16:creationId xmlns:a16="http://schemas.microsoft.com/office/drawing/2014/main" id="{B76A81D4-5DC8-C241-B209-B819BC6D74F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11770" y="28849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76" name="Freeform 475">
                      <a:extLst>
                        <a:ext uri="{FF2B5EF4-FFF2-40B4-BE49-F238E27FC236}">
                          <a16:creationId xmlns:a16="http://schemas.microsoft.com/office/drawing/2014/main" id="{6F6ED06A-086C-754C-BE82-59E2830CF0D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367548" y="30543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77" name="Freeform 476">
                      <a:extLst>
                        <a:ext uri="{FF2B5EF4-FFF2-40B4-BE49-F238E27FC236}">
                          <a16:creationId xmlns:a16="http://schemas.microsoft.com/office/drawing/2014/main" id="{A32340AB-4CC3-5442-987B-A47EF2040F1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786941" y="30543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78" name="Freeform 477">
                      <a:extLst>
                        <a:ext uri="{FF2B5EF4-FFF2-40B4-BE49-F238E27FC236}">
                          <a16:creationId xmlns:a16="http://schemas.microsoft.com/office/drawing/2014/main" id="{AC0AB71B-FD2B-9C4A-AE22-B586FC33568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95013" y="29710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</p:grpSp>
            <p:grpSp>
              <p:nvGrpSpPr>
                <p:cNvPr id="520" name="Group 519">
                  <a:extLst>
                    <a:ext uri="{FF2B5EF4-FFF2-40B4-BE49-F238E27FC236}">
                      <a16:creationId xmlns:a16="http://schemas.microsoft.com/office/drawing/2014/main" id="{60B6F784-668B-5D4B-A622-66CCE6350B84}"/>
                    </a:ext>
                  </a:extLst>
                </p:cNvPr>
                <p:cNvGrpSpPr/>
                <p:nvPr/>
              </p:nvGrpSpPr>
              <p:grpSpPr>
                <a:xfrm>
                  <a:off x="9849365" y="5339037"/>
                  <a:ext cx="309740" cy="190838"/>
                  <a:chOff x="3668110" y="2448910"/>
                  <a:chExt cx="3794234" cy="2165130"/>
                </a:xfrm>
              </p:grpSpPr>
              <p:sp>
                <p:nvSpPr>
                  <p:cNvPr id="521" name="Rectangle 520">
                    <a:extLst>
                      <a:ext uri="{FF2B5EF4-FFF2-40B4-BE49-F238E27FC236}">
                        <a16:creationId xmlns:a16="http://schemas.microsoft.com/office/drawing/2014/main" id="{275B9F34-60F1-4A43-AAD4-D58802DAAC8F}"/>
                      </a:ext>
                    </a:extLst>
                  </p:cNvPr>
                  <p:cNvSpPr/>
                  <p:nvPr/>
                </p:nvSpPr>
                <p:spPr>
                  <a:xfrm>
                    <a:off x="3668110" y="3741409"/>
                    <a:ext cx="3780587" cy="872631"/>
                  </a:xfrm>
                  <a:prstGeom prst="rect">
                    <a:avLst/>
                  </a:pr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22" name="Freeform 521">
                    <a:extLst>
                      <a:ext uri="{FF2B5EF4-FFF2-40B4-BE49-F238E27FC236}">
                        <a16:creationId xmlns:a16="http://schemas.microsoft.com/office/drawing/2014/main" id="{778A1510-2C69-F848-B6B3-6C73FF163690}"/>
                      </a:ext>
                    </a:extLst>
                  </p:cNvPr>
                  <p:cNvSpPr/>
                  <p:nvPr/>
                </p:nvSpPr>
                <p:spPr>
                  <a:xfrm>
                    <a:off x="3678620" y="2448910"/>
                    <a:ext cx="3783724" cy="1324303"/>
                  </a:xfrm>
                  <a:custGeom>
                    <a:avLst/>
                    <a:gdLst>
                      <a:gd name="connsiteX0" fmla="*/ 0 w 3783724"/>
                      <a:gd name="connsiteY0" fmla="*/ 1313793 h 1324303"/>
                      <a:gd name="connsiteX1" fmla="*/ 0 w 3783724"/>
                      <a:gd name="connsiteY1" fmla="*/ 1313793 h 1324303"/>
                      <a:gd name="connsiteX2" fmla="*/ 252248 w 3783724"/>
                      <a:gd name="connsiteY2" fmla="*/ 0 h 1324303"/>
                      <a:gd name="connsiteX3" fmla="*/ 3415862 w 3783724"/>
                      <a:gd name="connsiteY3" fmla="*/ 21020 h 1324303"/>
                      <a:gd name="connsiteX4" fmla="*/ 3783724 w 3783724"/>
                      <a:gd name="connsiteY4" fmla="*/ 1324303 h 1324303"/>
                      <a:gd name="connsiteX5" fmla="*/ 0 w 3783724"/>
                      <a:gd name="connsiteY5" fmla="*/ 1313793 h 13243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783724" h="1324303">
                        <a:moveTo>
                          <a:pt x="0" y="1313793"/>
                        </a:moveTo>
                        <a:lnTo>
                          <a:pt x="0" y="1313793"/>
                        </a:lnTo>
                        <a:lnTo>
                          <a:pt x="252248" y="0"/>
                        </a:lnTo>
                        <a:lnTo>
                          <a:pt x="3415862" y="21020"/>
                        </a:lnTo>
                        <a:lnTo>
                          <a:pt x="3783724" y="1324303"/>
                        </a:lnTo>
                        <a:lnTo>
                          <a:pt x="0" y="1313793"/>
                        </a:lnTo>
                        <a:close/>
                      </a:path>
                    </a:pathLst>
                  </a:cu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grpSp>
                <p:nvGrpSpPr>
                  <p:cNvPr id="523" name="Group 522">
                    <a:extLst>
                      <a:ext uri="{FF2B5EF4-FFF2-40B4-BE49-F238E27FC236}">
                        <a16:creationId xmlns:a16="http://schemas.microsoft.com/office/drawing/2014/main" id="{85BFF772-B3A6-F548-BDE0-8AEB95F33FBE}"/>
                      </a:ext>
                    </a:extLst>
                  </p:cNvPr>
                  <p:cNvGrpSpPr/>
                  <p:nvPr/>
                </p:nvGrpSpPr>
                <p:grpSpPr>
                  <a:xfrm>
                    <a:off x="3941378" y="2603243"/>
                    <a:ext cx="3202061" cy="1066110"/>
                    <a:chOff x="7939341" y="3037317"/>
                    <a:chExt cx="897649" cy="353919"/>
                  </a:xfrm>
                </p:grpSpPr>
                <p:sp>
                  <p:nvSpPr>
                    <p:cNvPr id="524" name="Freeform 523">
                      <a:extLst>
                        <a:ext uri="{FF2B5EF4-FFF2-40B4-BE49-F238E27FC236}">
                          <a16:creationId xmlns:a16="http://schemas.microsoft.com/office/drawing/2014/main" id="{B37A32DB-8119-5447-A58C-87AD1FDF0EB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964170" y="30373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525" name="Freeform 524">
                      <a:extLst>
                        <a:ext uri="{FF2B5EF4-FFF2-40B4-BE49-F238E27FC236}">
                          <a16:creationId xmlns:a16="http://schemas.microsoft.com/office/drawing/2014/main" id="{58EF4D92-6D83-864D-92A9-A1264053688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519948" y="32067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526" name="Freeform 525">
                      <a:extLst>
                        <a:ext uri="{FF2B5EF4-FFF2-40B4-BE49-F238E27FC236}">
                          <a16:creationId xmlns:a16="http://schemas.microsoft.com/office/drawing/2014/main" id="{79E03014-7882-0546-B7FE-50715AB5359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939341" y="32067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527" name="Freeform 526">
                      <a:extLst>
                        <a:ext uri="{FF2B5EF4-FFF2-40B4-BE49-F238E27FC236}">
                          <a16:creationId xmlns:a16="http://schemas.microsoft.com/office/drawing/2014/main" id="{530508B2-B7B9-B347-8151-5F7967C6BED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047413" y="31234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</p:grpSp>
            <p:grpSp>
              <p:nvGrpSpPr>
                <p:cNvPr id="479" name="Group 478">
                  <a:extLst>
                    <a:ext uri="{FF2B5EF4-FFF2-40B4-BE49-F238E27FC236}">
                      <a16:creationId xmlns:a16="http://schemas.microsoft.com/office/drawing/2014/main" id="{11A03BFE-097D-3B42-AA2B-11FFEA70FF5B}"/>
                    </a:ext>
                  </a:extLst>
                </p:cNvPr>
                <p:cNvGrpSpPr/>
                <p:nvPr/>
              </p:nvGrpSpPr>
              <p:grpSpPr>
                <a:xfrm>
                  <a:off x="8676619" y="4967420"/>
                  <a:ext cx="393760" cy="218578"/>
                  <a:chOff x="7493876" y="2774731"/>
                  <a:chExt cx="1481958" cy="894622"/>
                </a:xfrm>
              </p:grpSpPr>
              <p:sp>
                <p:nvSpPr>
                  <p:cNvPr id="480" name="Freeform 479">
                    <a:extLst>
                      <a:ext uri="{FF2B5EF4-FFF2-40B4-BE49-F238E27FC236}">
                        <a16:creationId xmlns:a16="http://schemas.microsoft.com/office/drawing/2014/main" id="{89B10910-D4AF-3246-860A-25F1D908938B}"/>
                      </a:ext>
                    </a:extLst>
                  </p:cNvPr>
                  <p:cNvSpPr/>
                  <p:nvPr/>
                </p:nvSpPr>
                <p:spPr>
                  <a:xfrm>
                    <a:off x="7493876" y="3084399"/>
                    <a:ext cx="1481958" cy="584954"/>
                  </a:xfrm>
                  <a:custGeom>
                    <a:avLst/>
                    <a:gdLst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76538 w 8176538"/>
                      <a:gd name="connsiteY0" fmla="*/ 0 h 2638097"/>
                      <a:gd name="connsiteX1" fmla="*/ 8176538 w 8176538"/>
                      <a:gd name="connsiteY1" fmla="*/ 1271752 h 2638097"/>
                      <a:gd name="connsiteX2" fmla="*/ 4088015 w 8176538"/>
                      <a:gd name="connsiteY2" fmla="*/ 2638097 h 2638097"/>
                      <a:gd name="connsiteX3" fmla="*/ 0 w 8176538"/>
                      <a:gd name="connsiteY3" fmla="*/ 1269888 h 2638097"/>
                      <a:gd name="connsiteX4" fmla="*/ 20511 w 8176538"/>
                      <a:gd name="connsiteY4" fmla="*/ 147145 h 2638097"/>
                      <a:gd name="connsiteX5" fmla="*/ 4088015 w 8176538"/>
                      <a:gd name="connsiteY5" fmla="*/ 1566042 h 2638097"/>
                      <a:gd name="connsiteX6" fmla="*/ 8176538 w 8176538"/>
                      <a:gd name="connsiteY6" fmla="*/ 0 h 2638097"/>
                      <a:gd name="connsiteX0" fmla="*/ 8176538 w 8176538"/>
                      <a:gd name="connsiteY0" fmla="*/ 0 h 2772020"/>
                      <a:gd name="connsiteX1" fmla="*/ 8176538 w 8176538"/>
                      <a:gd name="connsiteY1" fmla="*/ 1271752 h 2772020"/>
                      <a:gd name="connsiteX2" fmla="*/ 4099034 w 8176538"/>
                      <a:gd name="connsiteY2" fmla="*/ 2772020 h 2772020"/>
                      <a:gd name="connsiteX3" fmla="*/ 0 w 8176538"/>
                      <a:gd name="connsiteY3" fmla="*/ 1269888 h 2772020"/>
                      <a:gd name="connsiteX4" fmla="*/ 20511 w 8176538"/>
                      <a:gd name="connsiteY4" fmla="*/ 147145 h 2772020"/>
                      <a:gd name="connsiteX5" fmla="*/ 4088015 w 8176538"/>
                      <a:gd name="connsiteY5" fmla="*/ 1566042 h 2772020"/>
                      <a:gd name="connsiteX6" fmla="*/ 8176538 w 8176538"/>
                      <a:gd name="connsiteY6" fmla="*/ 0 h 2772020"/>
                      <a:gd name="connsiteX0" fmla="*/ 8176538 w 8176538"/>
                      <a:gd name="connsiteY0" fmla="*/ 0 h 2772339"/>
                      <a:gd name="connsiteX1" fmla="*/ 8176538 w 8176538"/>
                      <a:gd name="connsiteY1" fmla="*/ 1378890 h 2772339"/>
                      <a:gd name="connsiteX2" fmla="*/ 4099034 w 8176538"/>
                      <a:gd name="connsiteY2" fmla="*/ 2772020 h 2772339"/>
                      <a:gd name="connsiteX3" fmla="*/ 0 w 8176538"/>
                      <a:gd name="connsiteY3" fmla="*/ 1269888 h 2772339"/>
                      <a:gd name="connsiteX4" fmla="*/ 20511 w 8176538"/>
                      <a:gd name="connsiteY4" fmla="*/ 147145 h 2772339"/>
                      <a:gd name="connsiteX5" fmla="*/ 4088015 w 8176538"/>
                      <a:gd name="connsiteY5" fmla="*/ 1566042 h 2772339"/>
                      <a:gd name="connsiteX6" fmla="*/ 8176538 w 8176538"/>
                      <a:gd name="connsiteY6" fmla="*/ 0 h 2772339"/>
                      <a:gd name="connsiteX0" fmla="*/ 8176538 w 8176538"/>
                      <a:gd name="connsiteY0" fmla="*/ 0 h 2825888"/>
                      <a:gd name="connsiteX1" fmla="*/ 8176538 w 8176538"/>
                      <a:gd name="connsiteY1" fmla="*/ 1378890 h 2825888"/>
                      <a:gd name="connsiteX2" fmla="*/ 4099034 w 8176538"/>
                      <a:gd name="connsiteY2" fmla="*/ 2825590 h 2825888"/>
                      <a:gd name="connsiteX3" fmla="*/ 0 w 8176538"/>
                      <a:gd name="connsiteY3" fmla="*/ 1269888 h 2825888"/>
                      <a:gd name="connsiteX4" fmla="*/ 20511 w 8176538"/>
                      <a:gd name="connsiteY4" fmla="*/ 147145 h 2825888"/>
                      <a:gd name="connsiteX5" fmla="*/ 4088015 w 8176538"/>
                      <a:gd name="connsiteY5" fmla="*/ 1566042 h 2825888"/>
                      <a:gd name="connsiteX6" fmla="*/ 8176538 w 8176538"/>
                      <a:gd name="connsiteY6" fmla="*/ 0 h 2825888"/>
                      <a:gd name="connsiteX0" fmla="*/ 8165518 w 8165518"/>
                      <a:gd name="connsiteY0" fmla="*/ 0 h 2825606"/>
                      <a:gd name="connsiteX1" fmla="*/ 8165518 w 8165518"/>
                      <a:gd name="connsiteY1" fmla="*/ 1378890 h 2825606"/>
                      <a:gd name="connsiteX2" fmla="*/ 4088014 w 8165518"/>
                      <a:gd name="connsiteY2" fmla="*/ 2825590 h 2825606"/>
                      <a:gd name="connsiteX3" fmla="*/ 0 w 8165518"/>
                      <a:gd name="connsiteY3" fmla="*/ 1403811 h 2825606"/>
                      <a:gd name="connsiteX4" fmla="*/ 9491 w 8165518"/>
                      <a:gd name="connsiteY4" fmla="*/ 147145 h 2825606"/>
                      <a:gd name="connsiteX5" fmla="*/ 4076995 w 8165518"/>
                      <a:gd name="connsiteY5" fmla="*/ 1566042 h 2825606"/>
                      <a:gd name="connsiteX6" fmla="*/ 8165518 w 8165518"/>
                      <a:gd name="connsiteY6" fmla="*/ 0 h 2825606"/>
                      <a:gd name="connsiteX0" fmla="*/ 8165518 w 8165518"/>
                      <a:gd name="connsiteY0" fmla="*/ 0 h 2879174"/>
                      <a:gd name="connsiteX1" fmla="*/ 8165518 w 8165518"/>
                      <a:gd name="connsiteY1" fmla="*/ 1378890 h 2879174"/>
                      <a:gd name="connsiteX2" fmla="*/ 4132092 w 8165518"/>
                      <a:gd name="connsiteY2" fmla="*/ 2879159 h 2879174"/>
                      <a:gd name="connsiteX3" fmla="*/ 0 w 8165518"/>
                      <a:gd name="connsiteY3" fmla="*/ 1403811 h 2879174"/>
                      <a:gd name="connsiteX4" fmla="*/ 9491 w 8165518"/>
                      <a:gd name="connsiteY4" fmla="*/ 147145 h 2879174"/>
                      <a:gd name="connsiteX5" fmla="*/ 4076995 w 8165518"/>
                      <a:gd name="connsiteY5" fmla="*/ 1566042 h 2879174"/>
                      <a:gd name="connsiteX6" fmla="*/ 8165518 w 8165518"/>
                      <a:gd name="connsiteY6" fmla="*/ 0 h 2879174"/>
                      <a:gd name="connsiteX0" fmla="*/ 8165518 w 8176537"/>
                      <a:gd name="connsiteY0" fmla="*/ 0 h 2879410"/>
                      <a:gd name="connsiteX1" fmla="*/ 8176537 w 8176537"/>
                      <a:gd name="connsiteY1" fmla="*/ 1499420 h 2879410"/>
                      <a:gd name="connsiteX2" fmla="*/ 4132092 w 8176537"/>
                      <a:gd name="connsiteY2" fmla="*/ 2879159 h 2879410"/>
                      <a:gd name="connsiteX3" fmla="*/ 0 w 8176537"/>
                      <a:gd name="connsiteY3" fmla="*/ 1403811 h 2879410"/>
                      <a:gd name="connsiteX4" fmla="*/ 9491 w 8176537"/>
                      <a:gd name="connsiteY4" fmla="*/ 147145 h 2879410"/>
                      <a:gd name="connsiteX5" fmla="*/ 4076995 w 8176537"/>
                      <a:gd name="connsiteY5" fmla="*/ 1566042 h 2879410"/>
                      <a:gd name="connsiteX6" fmla="*/ 8165518 w 8176537"/>
                      <a:gd name="connsiteY6" fmla="*/ 0 h 2879410"/>
                      <a:gd name="connsiteX0" fmla="*/ 8165518 w 8176537"/>
                      <a:gd name="connsiteY0" fmla="*/ 0 h 2879262"/>
                      <a:gd name="connsiteX1" fmla="*/ 8176537 w 8176537"/>
                      <a:gd name="connsiteY1" fmla="*/ 1499420 h 2879262"/>
                      <a:gd name="connsiteX2" fmla="*/ 4132092 w 8176537"/>
                      <a:gd name="connsiteY2" fmla="*/ 2879159 h 2879262"/>
                      <a:gd name="connsiteX3" fmla="*/ 0 w 8176537"/>
                      <a:gd name="connsiteY3" fmla="*/ 1403811 h 2879262"/>
                      <a:gd name="connsiteX4" fmla="*/ 9491 w 8176537"/>
                      <a:gd name="connsiteY4" fmla="*/ 147145 h 2879262"/>
                      <a:gd name="connsiteX5" fmla="*/ 4076995 w 8176537"/>
                      <a:gd name="connsiteY5" fmla="*/ 1566042 h 2879262"/>
                      <a:gd name="connsiteX6" fmla="*/ 8165518 w 8176537"/>
                      <a:gd name="connsiteY6" fmla="*/ 0 h 2879262"/>
                      <a:gd name="connsiteX0" fmla="*/ 8165518 w 8176537"/>
                      <a:gd name="connsiteY0" fmla="*/ 0 h 2879163"/>
                      <a:gd name="connsiteX1" fmla="*/ 8176537 w 8176537"/>
                      <a:gd name="connsiteY1" fmla="*/ 1499420 h 2879163"/>
                      <a:gd name="connsiteX2" fmla="*/ 4132092 w 8176537"/>
                      <a:gd name="connsiteY2" fmla="*/ 2879159 h 2879163"/>
                      <a:gd name="connsiteX3" fmla="*/ 0 w 8176537"/>
                      <a:gd name="connsiteY3" fmla="*/ 1510948 h 2879163"/>
                      <a:gd name="connsiteX4" fmla="*/ 9491 w 8176537"/>
                      <a:gd name="connsiteY4" fmla="*/ 147145 h 2879163"/>
                      <a:gd name="connsiteX5" fmla="*/ 4076995 w 8176537"/>
                      <a:gd name="connsiteY5" fmla="*/ 1566042 h 2879163"/>
                      <a:gd name="connsiteX6" fmla="*/ 8165518 w 8176537"/>
                      <a:gd name="connsiteY6" fmla="*/ 0 h 2879163"/>
                      <a:gd name="connsiteX0" fmla="*/ 8165518 w 8198577"/>
                      <a:gd name="connsiteY0" fmla="*/ 0 h 2879451"/>
                      <a:gd name="connsiteX1" fmla="*/ 8198577 w 8198577"/>
                      <a:gd name="connsiteY1" fmla="*/ 1606558 h 2879451"/>
                      <a:gd name="connsiteX2" fmla="*/ 4132092 w 8198577"/>
                      <a:gd name="connsiteY2" fmla="*/ 2879159 h 2879451"/>
                      <a:gd name="connsiteX3" fmla="*/ 0 w 8198577"/>
                      <a:gd name="connsiteY3" fmla="*/ 1510948 h 2879451"/>
                      <a:gd name="connsiteX4" fmla="*/ 9491 w 8198577"/>
                      <a:gd name="connsiteY4" fmla="*/ 147145 h 2879451"/>
                      <a:gd name="connsiteX5" fmla="*/ 4076995 w 8198577"/>
                      <a:gd name="connsiteY5" fmla="*/ 1566042 h 2879451"/>
                      <a:gd name="connsiteX6" fmla="*/ 8165518 w 8198577"/>
                      <a:gd name="connsiteY6" fmla="*/ 0 h 2879451"/>
                      <a:gd name="connsiteX0" fmla="*/ 8165518 w 8165518"/>
                      <a:gd name="connsiteY0" fmla="*/ 0 h 2880066"/>
                      <a:gd name="connsiteX1" fmla="*/ 8165518 w 8165518"/>
                      <a:gd name="connsiteY1" fmla="*/ 1673520 h 2880066"/>
                      <a:gd name="connsiteX2" fmla="*/ 4132092 w 8165518"/>
                      <a:gd name="connsiteY2" fmla="*/ 2879159 h 2880066"/>
                      <a:gd name="connsiteX3" fmla="*/ 0 w 8165518"/>
                      <a:gd name="connsiteY3" fmla="*/ 1510948 h 2880066"/>
                      <a:gd name="connsiteX4" fmla="*/ 9491 w 8165518"/>
                      <a:gd name="connsiteY4" fmla="*/ 147145 h 2880066"/>
                      <a:gd name="connsiteX5" fmla="*/ 4076995 w 8165518"/>
                      <a:gd name="connsiteY5" fmla="*/ 1566042 h 2880066"/>
                      <a:gd name="connsiteX6" fmla="*/ 8165518 w 8165518"/>
                      <a:gd name="connsiteY6" fmla="*/ 0 h 2880066"/>
                      <a:gd name="connsiteX0" fmla="*/ 8156794 w 8156794"/>
                      <a:gd name="connsiteY0" fmla="*/ 0 h 2879270"/>
                      <a:gd name="connsiteX1" fmla="*/ 8156794 w 8156794"/>
                      <a:gd name="connsiteY1" fmla="*/ 1673520 h 2879270"/>
                      <a:gd name="connsiteX2" fmla="*/ 4123368 w 8156794"/>
                      <a:gd name="connsiteY2" fmla="*/ 2879159 h 2879270"/>
                      <a:gd name="connsiteX3" fmla="*/ 2295 w 8156794"/>
                      <a:gd name="connsiteY3" fmla="*/ 1618086 h 2879270"/>
                      <a:gd name="connsiteX4" fmla="*/ 767 w 8156794"/>
                      <a:gd name="connsiteY4" fmla="*/ 147145 h 2879270"/>
                      <a:gd name="connsiteX5" fmla="*/ 4068271 w 8156794"/>
                      <a:gd name="connsiteY5" fmla="*/ 1566042 h 2879270"/>
                      <a:gd name="connsiteX6" fmla="*/ 8156794 w 8156794"/>
                      <a:gd name="connsiteY6" fmla="*/ 0 h 287927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20"/>
                      <a:gd name="connsiteX1" fmla="*/ 8156794 w 8156794"/>
                      <a:gd name="connsiteY1" fmla="*/ 1673520 h 2973020"/>
                      <a:gd name="connsiteX2" fmla="*/ 4134388 w 8156794"/>
                      <a:gd name="connsiteY2" fmla="*/ 2972904 h 2973020"/>
                      <a:gd name="connsiteX3" fmla="*/ 2295 w 8156794"/>
                      <a:gd name="connsiteY3" fmla="*/ 1618086 h 2973020"/>
                      <a:gd name="connsiteX4" fmla="*/ 767 w 8156794"/>
                      <a:gd name="connsiteY4" fmla="*/ 147145 h 2973020"/>
                      <a:gd name="connsiteX5" fmla="*/ 4068271 w 8156794"/>
                      <a:gd name="connsiteY5" fmla="*/ 1566042 h 2973020"/>
                      <a:gd name="connsiteX6" fmla="*/ 8156794 w 8156794"/>
                      <a:gd name="connsiteY6" fmla="*/ 0 h 2973020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141"/>
                      <a:gd name="connsiteX1" fmla="*/ 8156794 w 8156794"/>
                      <a:gd name="connsiteY1" fmla="*/ 1673520 h 2973141"/>
                      <a:gd name="connsiteX2" fmla="*/ 4134388 w 8156794"/>
                      <a:gd name="connsiteY2" fmla="*/ 2972904 h 2973141"/>
                      <a:gd name="connsiteX3" fmla="*/ 2295 w 8156794"/>
                      <a:gd name="connsiteY3" fmla="*/ 1618086 h 2973141"/>
                      <a:gd name="connsiteX4" fmla="*/ 767 w 8156794"/>
                      <a:gd name="connsiteY4" fmla="*/ 147145 h 2973141"/>
                      <a:gd name="connsiteX5" fmla="*/ 4068271 w 8156794"/>
                      <a:gd name="connsiteY5" fmla="*/ 1566042 h 2973141"/>
                      <a:gd name="connsiteX6" fmla="*/ 8156794 w 8156794"/>
                      <a:gd name="connsiteY6" fmla="*/ 0 h 2973141"/>
                      <a:gd name="connsiteX0" fmla="*/ 8156794 w 8156794"/>
                      <a:gd name="connsiteY0" fmla="*/ 0 h 3066827"/>
                      <a:gd name="connsiteX1" fmla="*/ 8156794 w 8156794"/>
                      <a:gd name="connsiteY1" fmla="*/ 1673520 h 3066827"/>
                      <a:gd name="connsiteX2" fmla="*/ 4123353 w 8156794"/>
                      <a:gd name="connsiteY2" fmla="*/ 3066650 h 3066827"/>
                      <a:gd name="connsiteX3" fmla="*/ 2295 w 8156794"/>
                      <a:gd name="connsiteY3" fmla="*/ 1618086 h 3066827"/>
                      <a:gd name="connsiteX4" fmla="*/ 767 w 8156794"/>
                      <a:gd name="connsiteY4" fmla="*/ 147145 h 3066827"/>
                      <a:gd name="connsiteX5" fmla="*/ 4068271 w 8156794"/>
                      <a:gd name="connsiteY5" fmla="*/ 1566042 h 3066827"/>
                      <a:gd name="connsiteX6" fmla="*/ 8156794 w 8156794"/>
                      <a:gd name="connsiteY6" fmla="*/ 0 h 3066827"/>
                      <a:gd name="connsiteX0" fmla="*/ 8123689 w 8156794"/>
                      <a:gd name="connsiteY0" fmla="*/ 0 h 2999866"/>
                      <a:gd name="connsiteX1" fmla="*/ 8156794 w 8156794"/>
                      <a:gd name="connsiteY1" fmla="*/ 1606559 h 2999866"/>
                      <a:gd name="connsiteX2" fmla="*/ 4123353 w 8156794"/>
                      <a:gd name="connsiteY2" fmla="*/ 2999689 h 2999866"/>
                      <a:gd name="connsiteX3" fmla="*/ 2295 w 8156794"/>
                      <a:gd name="connsiteY3" fmla="*/ 1551125 h 2999866"/>
                      <a:gd name="connsiteX4" fmla="*/ 767 w 8156794"/>
                      <a:gd name="connsiteY4" fmla="*/ 80184 h 2999866"/>
                      <a:gd name="connsiteX5" fmla="*/ 4068271 w 8156794"/>
                      <a:gd name="connsiteY5" fmla="*/ 1499081 h 2999866"/>
                      <a:gd name="connsiteX6" fmla="*/ 8123689 w 8156794"/>
                      <a:gd name="connsiteY6" fmla="*/ 0 h 2999866"/>
                      <a:gd name="connsiteX0" fmla="*/ 8167828 w 8167828"/>
                      <a:gd name="connsiteY0" fmla="*/ 0 h 3026651"/>
                      <a:gd name="connsiteX1" fmla="*/ 8156794 w 8167828"/>
                      <a:gd name="connsiteY1" fmla="*/ 1633344 h 3026651"/>
                      <a:gd name="connsiteX2" fmla="*/ 4123353 w 8167828"/>
                      <a:gd name="connsiteY2" fmla="*/ 3026474 h 3026651"/>
                      <a:gd name="connsiteX3" fmla="*/ 2295 w 8167828"/>
                      <a:gd name="connsiteY3" fmla="*/ 1577910 h 3026651"/>
                      <a:gd name="connsiteX4" fmla="*/ 767 w 8167828"/>
                      <a:gd name="connsiteY4" fmla="*/ 106969 h 3026651"/>
                      <a:gd name="connsiteX5" fmla="*/ 4068271 w 8167828"/>
                      <a:gd name="connsiteY5" fmla="*/ 1525866 h 3026651"/>
                      <a:gd name="connsiteX6" fmla="*/ 8167828 w 8167828"/>
                      <a:gd name="connsiteY6" fmla="*/ 0 h 3026651"/>
                      <a:gd name="connsiteX0" fmla="*/ 8167828 w 8167828"/>
                      <a:gd name="connsiteY0" fmla="*/ 0 h 3027228"/>
                      <a:gd name="connsiteX1" fmla="*/ 8145760 w 8167828"/>
                      <a:gd name="connsiteY1" fmla="*/ 1686913 h 3027228"/>
                      <a:gd name="connsiteX2" fmla="*/ 4123353 w 8167828"/>
                      <a:gd name="connsiteY2" fmla="*/ 3026474 h 3027228"/>
                      <a:gd name="connsiteX3" fmla="*/ 2295 w 8167828"/>
                      <a:gd name="connsiteY3" fmla="*/ 1577910 h 3027228"/>
                      <a:gd name="connsiteX4" fmla="*/ 767 w 8167828"/>
                      <a:gd name="connsiteY4" fmla="*/ 106969 h 3027228"/>
                      <a:gd name="connsiteX5" fmla="*/ 4068271 w 8167828"/>
                      <a:gd name="connsiteY5" fmla="*/ 1525866 h 3027228"/>
                      <a:gd name="connsiteX6" fmla="*/ 8167828 w 8167828"/>
                      <a:gd name="connsiteY6" fmla="*/ 0 h 3027228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23689 w 8145760"/>
                      <a:gd name="connsiteY0" fmla="*/ 13560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9 w 8145760"/>
                      <a:gd name="connsiteY6" fmla="*/ 13560 h 2920259"/>
                      <a:gd name="connsiteX0" fmla="*/ 8178863 w 8178863"/>
                      <a:gd name="connsiteY0" fmla="*/ 26952 h 2920259"/>
                      <a:gd name="connsiteX1" fmla="*/ 8145760 w 8178863"/>
                      <a:gd name="connsiteY1" fmla="*/ 1579944 h 2920259"/>
                      <a:gd name="connsiteX2" fmla="*/ 4123353 w 8178863"/>
                      <a:gd name="connsiteY2" fmla="*/ 2919505 h 2920259"/>
                      <a:gd name="connsiteX3" fmla="*/ 2295 w 8178863"/>
                      <a:gd name="connsiteY3" fmla="*/ 1470941 h 2920259"/>
                      <a:gd name="connsiteX4" fmla="*/ 767 w 8178863"/>
                      <a:gd name="connsiteY4" fmla="*/ 0 h 2920259"/>
                      <a:gd name="connsiteX5" fmla="*/ 4068271 w 8178863"/>
                      <a:gd name="connsiteY5" fmla="*/ 1418897 h 2920259"/>
                      <a:gd name="connsiteX6" fmla="*/ 8178863 w 8178863"/>
                      <a:gd name="connsiteY6" fmla="*/ 26952 h 2920259"/>
                      <a:gd name="connsiteX0" fmla="*/ 8167827 w 8167827"/>
                      <a:gd name="connsiteY0" fmla="*/ 40343 h 2920259"/>
                      <a:gd name="connsiteX1" fmla="*/ 8145760 w 8167827"/>
                      <a:gd name="connsiteY1" fmla="*/ 1579944 h 2920259"/>
                      <a:gd name="connsiteX2" fmla="*/ 4123353 w 8167827"/>
                      <a:gd name="connsiteY2" fmla="*/ 2919505 h 2920259"/>
                      <a:gd name="connsiteX3" fmla="*/ 2295 w 8167827"/>
                      <a:gd name="connsiteY3" fmla="*/ 1470941 h 2920259"/>
                      <a:gd name="connsiteX4" fmla="*/ 767 w 8167827"/>
                      <a:gd name="connsiteY4" fmla="*/ 0 h 2920259"/>
                      <a:gd name="connsiteX5" fmla="*/ 4068271 w 8167827"/>
                      <a:gd name="connsiteY5" fmla="*/ 1418897 h 2920259"/>
                      <a:gd name="connsiteX6" fmla="*/ 8167827 w 8167827"/>
                      <a:gd name="connsiteY6" fmla="*/ 40343 h 2920259"/>
                      <a:gd name="connsiteX0" fmla="*/ 8123687 w 8145760"/>
                      <a:gd name="connsiteY0" fmla="*/ 53735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7 w 8145760"/>
                      <a:gd name="connsiteY6" fmla="*/ 53735 h 2920259"/>
                      <a:gd name="connsiteX0" fmla="*/ 8161918 w 8161918"/>
                      <a:gd name="connsiteY0" fmla="*/ 0 h 2943855"/>
                      <a:gd name="connsiteX1" fmla="*/ 8145760 w 8161918"/>
                      <a:gd name="connsiteY1" fmla="*/ 1603540 h 2943855"/>
                      <a:gd name="connsiteX2" fmla="*/ 4123353 w 8161918"/>
                      <a:gd name="connsiteY2" fmla="*/ 2943101 h 2943855"/>
                      <a:gd name="connsiteX3" fmla="*/ 2295 w 8161918"/>
                      <a:gd name="connsiteY3" fmla="*/ 1494537 h 2943855"/>
                      <a:gd name="connsiteX4" fmla="*/ 767 w 8161918"/>
                      <a:gd name="connsiteY4" fmla="*/ 23596 h 2943855"/>
                      <a:gd name="connsiteX5" fmla="*/ 4068271 w 8161918"/>
                      <a:gd name="connsiteY5" fmla="*/ 1442493 h 2943855"/>
                      <a:gd name="connsiteX6" fmla="*/ 8161918 w 8161918"/>
                      <a:gd name="connsiteY6" fmla="*/ 0 h 2943855"/>
                      <a:gd name="connsiteX0" fmla="*/ 8144926 w 8145760"/>
                      <a:gd name="connsiteY0" fmla="*/ 43424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44926 w 8145760"/>
                      <a:gd name="connsiteY6" fmla="*/ 43424 h 2920259"/>
                      <a:gd name="connsiteX0" fmla="*/ 8161918 w 8161918"/>
                      <a:gd name="connsiteY0" fmla="*/ 0 h 2959321"/>
                      <a:gd name="connsiteX1" fmla="*/ 8145760 w 8161918"/>
                      <a:gd name="connsiteY1" fmla="*/ 1619006 h 2959321"/>
                      <a:gd name="connsiteX2" fmla="*/ 4123353 w 8161918"/>
                      <a:gd name="connsiteY2" fmla="*/ 2958567 h 2959321"/>
                      <a:gd name="connsiteX3" fmla="*/ 2295 w 8161918"/>
                      <a:gd name="connsiteY3" fmla="*/ 1510003 h 2959321"/>
                      <a:gd name="connsiteX4" fmla="*/ 767 w 8161918"/>
                      <a:gd name="connsiteY4" fmla="*/ 39062 h 2959321"/>
                      <a:gd name="connsiteX5" fmla="*/ 4068271 w 8161918"/>
                      <a:gd name="connsiteY5" fmla="*/ 1457959 h 2959321"/>
                      <a:gd name="connsiteX6" fmla="*/ 8161918 w 8161918"/>
                      <a:gd name="connsiteY6" fmla="*/ 0 h 2959321"/>
                      <a:gd name="connsiteX0" fmla="*/ 8161918 w 8162752"/>
                      <a:gd name="connsiteY0" fmla="*/ 0 h 2959488"/>
                      <a:gd name="connsiteX1" fmla="*/ 8162752 w 8162752"/>
                      <a:gd name="connsiteY1" fmla="*/ 1629317 h 2959488"/>
                      <a:gd name="connsiteX2" fmla="*/ 4123353 w 8162752"/>
                      <a:gd name="connsiteY2" fmla="*/ 2958567 h 2959488"/>
                      <a:gd name="connsiteX3" fmla="*/ 2295 w 8162752"/>
                      <a:gd name="connsiteY3" fmla="*/ 1510003 h 2959488"/>
                      <a:gd name="connsiteX4" fmla="*/ 767 w 8162752"/>
                      <a:gd name="connsiteY4" fmla="*/ 39062 h 2959488"/>
                      <a:gd name="connsiteX5" fmla="*/ 4068271 w 8162752"/>
                      <a:gd name="connsiteY5" fmla="*/ 1457959 h 2959488"/>
                      <a:gd name="connsiteX6" fmla="*/ 8161918 w 8162752"/>
                      <a:gd name="connsiteY6" fmla="*/ 0 h 2959488"/>
                      <a:gd name="connsiteX0" fmla="*/ 8165930 w 8166764"/>
                      <a:gd name="connsiteY0" fmla="*/ 7337 h 2966825"/>
                      <a:gd name="connsiteX1" fmla="*/ 8166764 w 8166764"/>
                      <a:gd name="connsiteY1" fmla="*/ 1636654 h 2966825"/>
                      <a:gd name="connsiteX2" fmla="*/ 4127365 w 8166764"/>
                      <a:gd name="connsiteY2" fmla="*/ 2965904 h 2966825"/>
                      <a:gd name="connsiteX3" fmla="*/ 6307 w 8166764"/>
                      <a:gd name="connsiteY3" fmla="*/ 1517340 h 2966825"/>
                      <a:gd name="connsiteX4" fmla="*/ 532 w 8166764"/>
                      <a:gd name="connsiteY4" fmla="*/ 0 h 2966825"/>
                      <a:gd name="connsiteX5" fmla="*/ 4072283 w 8166764"/>
                      <a:gd name="connsiteY5" fmla="*/ 1465296 h 2966825"/>
                      <a:gd name="connsiteX6" fmla="*/ 8165930 w 8166764"/>
                      <a:gd name="connsiteY6" fmla="*/ 7337 h 2966825"/>
                      <a:gd name="connsiteX0" fmla="*/ 8168119 w 8168953"/>
                      <a:gd name="connsiteY0" fmla="*/ 7337 h 2966682"/>
                      <a:gd name="connsiteX1" fmla="*/ 8168953 w 8168953"/>
                      <a:gd name="connsiteY1" fmla="*/ 1636654 h 2966682"/>
                      <a:gd name="connsiteX2" fmla="*/ 4129554 w 8168953"/>
                      <a:gd name="connsiteY2" fmla="*/ 2965904 h 2966682"/>
                      <a:gd name="connsiteX3" fmla="*/ 0 w 8168953"/>
                      <a:gd name="connsiteY3" fmla="*/ 1527651 h 2966682"/>
                      <a:gd name="connsiteX4" fmla="*/ 2721 w 8168953"/>
                      <a:gd name="connsiteY4" fmla="*/ 0 h 2966682"/>
                      <a:gd name="connsiteX5" fmla="*/ 4074472 w 8168953"/>
                      <a:gd name="connsiteY5" fmla="*/ 1465296 h 2966682"/>
                      <a:gd name="connsiteX6" fmla="*/ 8168119 w 8168953"/>
                      <a:gd name="connsiteY6" fmla="*/ 7337 h 2966682"/>
                      <a:gd name="connsiteX0" fmla="*/ 8168119 w 8168953"/>
                      <a:gd name="connsiteY0" fmla="*/ 7337 h 3100377"/>
                      <a:gd name="connsiteX1" fmla="*/ 8168953 w 8168953"/>
                      <a:gd name="connsiteY1" fmla="*/ 1636654 h 3100377"/>
                      <a:gd name="connsiteX2" fmla="*/ 4118520 w 8168953"/>
                      <a:gd name="connsiteY2" fmla="*/ 3099826 h 3100377"/>
                      <a:gd name="connsiteX3" fmla="*/ 0 w 8168953"/>
                      <a:gd name="connsiteY3" fmla="*/ 1527651 h 3100377"/>
                      <a:gd name="connsiteX4" fmla="*/ 2721 w 8168953"/>
                      <a:gd name="connsiteY4" fmla="*/ 0 h 3100377"/>
                      <a:gd name="connsiteX5" fmla="*/ 4074472 w 8168953"/>
                      <a:gd name="connsiteY5" fmla="*/ 1465296 h 3100377"/>
                      <a:gd name="connsiteX6" fmla="*/ 8168119 w 8168953"/>
                      <a:gd name="connsiteY6" fmla="*/ 7337 h 3100377"/>
                      <a:gd name="connsiteX0" fmla="*/ 8168119 w 8168953"/>
                      <a:gd name="connsiteY0" fmla="*/ 7337 h 3100429"/>
                      <a:gd name="connsiteX1" fmla="*/ 8168953 w 8168953"/>
                      <a:gd name="connsiteY1" fmla="*/ 1636654 h 3100429"/>
                      <a:gd name="connsiteX2" fmla="*/ 4118520 w 8168953"/>
                      <a:gd name="connsiteY2" fmla="*/ 3099826 h 3100429"/>
                      <a:gd name="connsiteX3" fmla="*/ 0 w 8168953"/>
                      <a:gd name="connsiteY3" fmla="*/ 1527651 h 3100429"/>
                      <a:gd name="connsiteX4" fmla="*/ 2721 w 8168953"/>
                      <a:gd name="connsiteY4" fmla="*/ 0 h 3100429"/>
                      <a:gd name="connsiteX5" fmla="*/ 4074472 w 8168953"/>
                      <a:gd name="connsiteY5" fmla="*/ 1465296 h 3100429"/>
                      <a:gd name="connsiteX6" fmla="*/ 8168119 w 8168953"/>
                      <a:gd name="connsiteY6" fmla="*/ 7337 h 3100429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166683" h="3099826">
                        <a:moveTo>
                          <a:pt x="8165849" y="7337"/>
                        </a:moveTo>
                        <a:lnTo>
                          <a:pt x="8166683" y="1636654"/>
                        </a:lnTo>
                        <a:cubicBezTo>
                          <a:pt x="7917761" y="2728489"/>
                          <a:pt x="5475903" y="3100137"/>
                          <a:pt x="4116250" y="3099826"/>
                        </a:cubicBezTo>
                        <a:cubicBezTo>
                          <a:pt x="2756597" y="3099515"/>
                          <a:pt x="245424" y="2744647"/>
                          <a:pt x="8764" y="1634789"/>
                        </a:cubicBezTo>
                        <a:cubicBezTo>
                          <a:pt x="11928" y="1215900"/>
                          <a:pt x="-2713" y="418889"/>
                          <a:pt x="451" y="0"/>
                        </a:cubicBezTo>
                        <a:cubicBezTo>
                          <a:pt x="385485" y="953840"/>
                          <a:pt x="2700268" y="1437288"/>
                          <a:pt x="4061168" y="1438511"/>
                        </a:cubicBezTo>
                        <a:cubicBezTo>
                          <a:pt x="5422068" y="1439734"/>
                          <a:pt x="7793228" y="1089449"/>
                          <a:pt x="8165849" y="7337"/>
                        </a:cubicBezTo>
                        <a:close/>
                      </a:path>
                    </a:pathLst>
                  </a:cu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r>
                      <a:rPr lang="en-US" dirty="0"/>
                      <a:t>                   </a:t>
                    </a:r>
                  </a:p>
                </p:txBody>
              </p:sp>
              <p:sp>
                <p:nvSpPr>
                  <p:cNvPr id="481" name="Oval 480">
                    <a:extLst>
                      <a:ext uri="{FF2B5EF4-FFF2-40B4-BE49-F238E27FC236}">
                        <a16:creationId xmlns:a16="http://schemas.microsoft.com/office/drawing/2014/main" id="{F9BAB47F-DDD3-BE44-9A9E-FC2F67051936}"/>
                      </a:ext>
                    </a:extLst>
                  </p:cNvPr>
                  <p:cNvSpPr/>
                  <p:nvPr/>
                </p:nvSpPr>
                <p:spPr>
                  <a:xfrm>
                    <a:off x="7494729" y="2774731"/>
                    <a:ext cx="1480163" cy="579140"/>
                  </a:xfrm>
                  <a:prstGeom prst="ellipse">
                    <a:avLst/>
                  </a:pr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r>
                      <a:rPr lang="en-US" dirty="0"/>
                      <a:t>              </a:t>
                    </a:r>
                  </a:p>
                </p:txBody>
              </p:sp>
              <p:grpSp>
                <p:nvGrpSpPr>
                  <p:cNvPr id="482" name="Group 481">
                    <a:extLst>
                      <a:ext uri="{FF2B5EF4-FFF2-40B4-BE49-F238E27FC236}">
                        <a16:creationId xmlns:a16="http://schemas.microsoft.com/office/drawing/2014/main" id="{753018A5-48AB-6D40-BB99-E6281192F8DD}"/>
                      </a:ext>
                    </a:extLst>
                  </p:cNvPr>
                  <p:cNvGrpSpPr/>
                  <p:nvPr/>
                </p:nvGrpSpPr>
                <p:grpSpPr>
                  <a:xfrm>
                    <a:off x="7713663" y="2848339"/>
                    <a:ext cx="1042107" cy="425543"/>
                    <a:chOff x="7786941" y="2884917"/>
                    <a:chExt cx="897649" cy="353919"/>
                  </a:xfrm>
                </p:grpSpPr>
                <p:sp>
                  <p:nvSpPr>
                    <p:cNvPr id="483" name="Freeform 482">
                      <a:extLst>
                        <a:ext uri="{FF2B5EF4-FFF2-40B4-BE49-F238E27FC236}">
                          <a16:creationId xmlns:a16="http://schemas.microsoft.com/office/drawing/2014/main" id="{BD7DB5A0-40AC-504F-93F8-89A5617E2AE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11770" y="28849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84" name="Freeform 483">
                      <a:extLst>
                        <a:ext uri="{FF2B5EF4-FFF2-40B4-BE49-F238E27FC236}">
                          <a16:creationId xmlns:a16="http://schemas.microsoft.com/office/drawing/2014/main" id="{DBEBB83D-40BF-8849-BAAA-59AB22EA085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367548" y="30543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85" name="Freeform 484">
                      <a:extLst>
                        <a:ext uri="{FF2B5EF4-FFF2-40B4-BE49-F238E27FC236}">
                          <a16:creationId xmlns:a16="http://schemas.microsoft.com/office/drawing/2014/main" id="{18930CC0-2525-0C49-9555-463122A4FBB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786941" y="30543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86" name="Freeform 485">
                      <a:extLst>
                        <a:ext uri="{FF2B5EF4-FFF2-40B4-BE49-F238E27FC236}">
                          <a16:creationId xmlns:a16="http://schemas.microsoft.com/office/drawing/2014/main" id="{0C651989-7B8A-F043-A1B6-F47D8764FCE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95013" y="29710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</p:grpSp>
            <p:grpSp>
              <p:nvGrpSpPr>
                <p:cNvPr id="529" name="Group 528">
                  <a:extLst>
                    <a:ext uri="{FF2B5EF4-FFF2-40B4-BE49-F238E27FC236}">
                      <a16:creationId xmlns:a16="http://schemas.microsoft.com/office/drawing/2014/main" id="{DE45D3AB-47E3-364E-81D6-324D69CE101C}"/>
                    </a:ext>
                  </a:extLst>
                </p:cNvPr>
                <p:cNvGrpSpPr/>
                <p:nvPr/>
              </p:nvGrpSpPr>
              <p:grpSpPr>
                <a:xfrm>
                  <a:off x="8311520" y="5194433"/>
                  <a:ext cx="309740" cy="190838"/>
                  <a:chOff x="3668110" y="2448910"/>
                  <a:chExt cx="3794234" cy="2165130"/>
                </a:xfrm>
              </p:grpSpPr>
              <p:sp>
                <p:nvSpPr>
                  <p:cNvPr id="530" name="Rectangle 529">
                    <a:extLst>
                      <a:ext uri="{FF2B5EF4-FFF2-40B4-BE49-F238E27FC236}">
                        <a16:creationId xmlns:a16="http://schemas.microsoft.com/office/drawing/2014/main" id="{72425686-3D93-0646-A923-6ADF75485CDC}"/>
                      </a:ext>
                    </a:extLst>
                  </p:cNvPr>
                  <p:cNvSpPr/>
                  <p:nvPr/>
                </p:nvSpPr>
                <p:spPr>
                  <a:xfrm>
                    <a:off x="3668110" y="3741409"/>
                    <a:ext cx="3780587" cy="872631"/>
                  </a:xfrm>
                  <a:prstGeom prst="rect">
                    <a:avLst/>
                  </a:pr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31" name="Freeform 530">
                    <a:extLst>
                      <a:ext uri="{FF2B5EF4-FFF2-40B4-BE49-F238E27FC236}">
                        <a16:creationId xmlns:a16="http://schemas.microsoft.com/office/drawing/2014/main" id="{6ADFF160-CF04-7049-A6D4-1C789FDD39AE}"/>
                      </a:ext>
                    </a:extLst>
                  </p:cNvPr>
                  <p:cNvSpPr/>
                  <p:nvPr/>
                </p:nvSpPr>
                <p:spPr>
                  <a:xfrm>
                    <a:off x="3678620" y="2448910"/>
                    <a:ext cx="3783724" cy="1324303"/>
                  </a:xfrm>
                  <a:custGeom>
                    <a:avLst/>
                    <a:gdLst>
                      <a:gd name="connsiteX0" fmla="*/ 0 w 3783724"/>
                      <a:gd name="connsiteY0" fmla="*/ 1313793 h 1324303"/>
                      <a:gd name="connsiteX1" fmla="*/ 0 w 3783724"/>
                      <a:gd name="connsiteY1" fmla="*/ 1313793 h 1324303"/>
                      <a:gd name="connsiteX2" fmla="*/ 252248 w 3783724"/>
                      <a:gd name="connsiteY2" fmla="*/ 0 h 1324303"/>
                      <a:gd name="connsiteX3" fmla="*/ 3415862 w 3783724"/>
                      <a:gd name="connsiteY3" fmla="*/ 21020 h 1324303"/>
                      <a:gd name="connsiteX4" fmla="*/ 3783724 w 3783724"/>
                      <a:gd name="connsiteY4" fmla="*/ 1324303 h 1324303"/>
                      <a:gd name="connsiteX5" fmla="*/ 0 w 3783724"/>
                      <a:gd name="connsiteY5" fmla="*/ 1313793 h 13243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783724" h="1324303">
                        <a:moveTo>
                          <a:pt x="0" y="1313793"/>
                        </a:moveTo>
                        <a:lnTo>
                          <a:pt x="0" y="1313793"/>
                        </a:lnTo>
                        <a:lnTo>
                          <a:pt x="252248" y="0"/>
                        </a:lnTo>
                        <a:lnTo>
                          <a:pt x="3415862" y="21020"/>
                        </a:lnTo>
                        <a:lnTo>
                          <a:pt x="3783724" y="1324303"/>
                        </a:lnTo>
                        <a:lnTo>
                          <a:pt x="0" y="1313793"/>
                        </a:lnTo>
                        <a:close/>
                      </a:path>
                    </a:pathLst>
                  </a:cu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grpSp>
                <p:nvGrpSpPr>
                  <p:cNvPr id="532" name="Group 531">
                    <a:extLst>
                      <a:ext uri="{FF2B5EF4-FFF2-40B4-BE49-F238E27FC236}">
                        <a16:creationId xmlns:a16="http://schemas.microsoft.com/office/drawing/2014/main" id="{AFDD9D33-8D17-F840-A9A5-3807DD3BA314}"/>
                      </a:ext>
                    </a:extLst>
                  </p:cNvPr>
                  <p:cNvGrpSpPr/>
                  <p:nvPr/>
                </p:nvGrpSpPr>
                <p:grpSpPr>
                  <a:xfrm>
                    <a:off x="3941378" y="2603243"/>
                    <a:ext cx="3202061" cy="1066110"/>
                    <a:chOff x="7939341" y="3037317"/>
                    <a:chExt cx="897649" cy="353919"/>
                  </a:xfrm>
                </p:grpSpPr>
                <p:sp>
                  <p:nvSpPr>
                    <p:cNvPr id="533" name="Freeform 532">
                      <a:extLst>
                        <a:ext uri="{FF2B5EF4-FFF2-40B4-BE49-F238E27FC236}">
                          <a16:creationId xmlns:a16="http://schemas.microsoft.com/office/drawing/2014/main" id="{3AF3452D-972F-6944-8123-ECA4288786D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964170" y="30373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534" name="Freeform 533">
                      <a:extLst>
                        <a:ext uri="{FF2B5EF4-FFF2-40B4-BE49-F238E27FC236}">
                          <a16:creationId xmlns:a16="http://schemas.microsoft.com/office/drawing/2014/main" id="{BA43E42C-CD9B-1744-BEEC-9E664114AC8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519948" y="32067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535" name="Freeform 534">
                      <a:extLst>
                        <a:ext uri="{FF2B5EF4-FFF2-40B4-BE49-F238E27FC236}">
                          <a16:creationId xmlns:a16="http://schemas.microsoft.com/office/drawing/2014/main" id="{42EF7BB0-4257-F646-805E-AFBA92B62F9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939341" y="32067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536" name="Freeform 535">
                      <a:extLst>
                        <a:ext uri="{FF2B5EF4-FFF2-40B4-BE49-F238E27FC236}">
                          <a16:creationId xmlns:a16="http://schemas.microsoft.com/office/drawing/2014/main" id="{95AEC175-56C0-C14B-9DC5-693400B124A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047413" y="31234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</p:grpSp>
            <p:grpSp>
              <p:nvGrpSpPr>
                <p:cNvPr id="463" name="Group 462">
                  <a:extLst>
                    <a:ext uri="{FF2B5EF4-FFF2-40B4-BE49-F238E27FC236}">
                      <a16:creationId xmlns:a16="http://schemas.microsoft.com/office/drawing/2014/main" id="{A8C4B740-B92E-8942-8EF4-347710C32F2C}"/>
                    </a:ext>
                  </a:extLst>
                </p:cNvPr>
                <p:cNvGrpSpPr/>
                <p:nvPr/>
              </p:nvGrpSpPr>
              <p:grpSpPr>
                <a:xfrm>
                  <a:off x="9247893" y="4775686"/>
                  <a:ext cx="393760" cy="218578"/>
                  <a:chOff x="7493876" y="2774731"/>
                  <a:chExt cx="1481958" cy="894622"/>
                </a:xfrm>
              </p:grpSpPr>
              <p:sp>
                <p:nvSpPr>
                  <p:cNvPr id="464" name="Freeform 463">
                    <a:extLst>
                      <a:ext uri="{FF2B5EF4-FFF2-40B4-BE49-F238E27FC236}">
                        <a16:creationId xmlns:a16="http://schemas.microsoft.com/office/drawing/2014/main" id="{71A9C1C2-E4A0-D74C-8C05-2AD307E7B3ED}"/>
                      </a:ext>
                    </a:extLst>
                  </p:cNvPr>
                  <p:cNvSpPr/>
                  <p:nvPr/>
                </p:nvSpPr>
                <p:spPr>
                  <a:xfrm>
                    <a:off x="7493876" y="3084399"/>
                    <a:ext cx="1481958" cy="584954"/>
                  </a:xfrm>
                  <a:custGeom>
                    <a:avLst/>
                    <a:gdLst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76538 w 8176538"/>
                      <a:gd name="connsiteY0" fmla="*/ 0 h 2638097"/>
                      <a:gd name="connsiteX1" fmla="*/ 8176538 w 8176538"/>
                      <a:gd name="connsiteY1" fmla="*/ 1271752 h 2638097"/>
                      <a:gd name="connsiteX2" fmla="*/ 4088015 w 8176538"/>
                      <a:gd name="connsiteY2" fmla="*/ 2638097 h 2638097"/>
                      <a:gd name="connsiteX3" fmla="*/ 0 w 8176538"/>
                      <a:gd name="connsiteY3" fmla="*/ 1269888 h 2638097"/>
                      <a:gd name="connsiteX4" fmla="*/ 20511 w 8176538"/>
                      <a:gd name="connsiteY4" fmla="*/ 147145 h 2638097"/>
                      <a:gd name="connsiteX5" fmla="*/ 4088015 w 8176538"/>
                      <a:gd name="connsiteY5" fmla="*/ 1566042 h 2638097"/>
                      <a:gd name="connsiteX6" fmla="*/ 8176538 w 8176538"/>
                      <a:gd name="connsiteY6" fmla="*/ 0 h 2638097"/>
                      <a:gd name="connsiteX0" fmla="*/ 8176538 w 8176538"/>
                      <a:gd name="connsiteY0" fmla="*/ 0 h 2772020"/>
                      <a:gd name="connsiteX1" fmla="*/ 8176538 w 8176538"/>
                      <a:gd name="connsiteY1" fmla="*/ 1271752 h 2772020"/>
                      <a:gd name="connsiteX2" fmla="*/ 4099034 w 8176538"/>
                      <a:gd name="connsiteY2" fmla="*/ 2772020 h 2772020"/>
                      <a:gd name="connsiteX3" fmla="*/ 0 w 8176538"/>
                      <a:gd name="connsiteY3" fmla="*/ 1269888 h 2772020"/>
                      <a:gd name="connsiteX4" fmla="*/ 20511 w 8176538"/>
                      <a:gd name="connsiteY4" fmla="*/ 147145 h 2772020"/>
                      <a:gd name="connsiteX5" fmla="*/ 4088015 w 8176538"/>
                      <a:gd name="connsiteY5" fmla="*/ 1566042 h 2772020"/>
                      <a:gd name="connsiteX6" fmla="*/ 8176538 w 8176538"/>
                      <a:gd name="connsiteY6" fmla="*/ 0 h 2772020"/>
                      <a:gd name="connsiteX0" fmla="*/ 8176538 w 8176538"/>
                      <a:gd name="connsiteY0" fmla="*/ 0 h 2772339"/>
                      <a:gd name="connsiteX1" fmla="*/ 8176538 w 8176538"/>
                      <a:gd name="connsiteY1" fmla="*/ 1378890 h 2772339"/>
                      <a:gd name="connsiteX2" fmla="*/ 4099034 w 8176538"/>
                      <a:gd name="connsiteY2" fmla="*/ 2772020 h 2772339"/>
                      <a:gd name="connsiteX3" fmla="*/ 0 w 8176538"/>
                      <a:gd name="connsiteY3" fmla="*/ 1269888 h 2772339"/>
                      <a:gd name="connsiteX4" fmla="*/ 20511 w 8176538"/>
                      <a:gd name="connsiteY4" fmla="*/ 147145 h 2772339"/>
                      <a:gd name="connsiteX5" fmla="*/ 4088015 w 8176538"/>
                      <a:gd name="connsiteY5" fmla="*/ 1566042 h 2772339"/>
                      <a:gd name="connsiteX6" fmla="*/ 8176538 w 8176538"/>
                      <a:gd name="connsiteY6" fmla="*/ 0 h 2772339"/>
                      <a:gd name="connsiteX0" fmla="*/ 8176538 w 8176538"/>
                      <a:gd name="connsiteY0" fmla="*/ 0 h 2825888"/>
                      <a:gd name="connsiteX1" fmla="*/ 8176538 w 8176538"/>
                      <a:gd name="connsiteY1" fmla="*/ 1378890 h 2825888"/>
                      <a:gd name="connsiteX2" fmla="*/ 4099034 w 8176538"/>
                      <a:gd name="connsiteY2" fmla="*/ 2825590 h 2825888"/>
                      <a:gd name="connsiteX3" fmla="*/ 0 w 8176538"/>
                      <a:gd name="connsiteY3" fmla="*/ 1269888 h 2825888"/>
                      <a:gd name="connsiteX4" fmla="*/ 20511 w 8176538"/>
                      <a:gd name="connsiteY4" fmla="*/ 147145 h 2825888"/>
                      <a:gd name="connsiteX5" fmla="*/ 4088015 w 8176538"/>
                      <a:gd name="connsiteY5" fmla="*/ 1566042 h 2825888"/>
                      <a:gd name="connsiteX6" fmla="*/ 8176538 w 8176538"/>
                      <a:gd name="connsiteY6" fmla="*/ 0 h 2825888"/>
                      <a:gd name="connsiteX0" fmla="*/ 8165518 w 8165518"/>
                      <a:gd name="connsiteY0" fmla="*/ 0 h 2825606"/>
                      <a:gd name="connsiteX1" fmla="*/ 8165518 w 8165518"/>
                      <a:gd name="connsiteY1" fmla="*/ 1378890 h 2825606"/>
                      <a:gd name="connsiteX2" fmla="*/ 4088014 w 8165518"/>
                      <a:gd name="connsiteY2" fmla="*/ 2825590 h 2825606"/>
                      <a:gd name="connsiteX3" fmla="*/ 0 w 8165518"/>
                      <a:gd name="connsiteY3" fmla="*/ 1403811 h 2825606"/>
                      <a:gd name="connsiteX4" fmla="*/ 9491 w 8165518"/>
                      <a:gd name="connsiteY4" fmla="*/ 147145 h 2825606"/>
                      <a:gd name="connsiteX5" fmla="*/ 4076995 w 8165518"/>
                      <a:gd name="connsiteY5" fmla="*/ 1566042 h 2825606"/>
                      <a:gd name="connsiteX6" fmla="*/ 8165518 w 8165518"/>
                      <a:gd name="connsiteY6" fmla="*/ 0 h 2825606"/>
                      <a:gd name="connsiteX0" fmla="*/ 8165518 w 8165518"/>
                      <a:gd name="connsiteY0" fmla="*/ 0 h 2879174"/>
                      <a:gd name="connsiteX1" fmla="*/ 8165518 w 8165518"/>
                      <a:gd name="connsiteY1" fmla="*/ 1378890 h 2879174"/>
                      <a:gd name="connsiteX2" fmla="*/ 4132092 w 8165518"/>
                      <a:gd name="connsiteY2" fmla="*/ 2879159 h 2879174"/>
                      <a:gd name="connsiteX3" fmla="*/ 0 w 8165518"/>
                      <a:gd name="connsiteY3" fmla="*/ 1403811 h 2879174"/>
                      <a:gd name="connsiteX4" fmla="*/ 9491 w 8165518"/>
                      <a:gd name="connsiteY4" fmla="*/ 147145 h 2879174"/>
                      <a:gd name="connsiteX5" fmla="*/ 4076995 w 8165518"/>
                      <a:gd name="connsiteY5" fmla="*/ 1566042 h 2879174"/>
                      <a:gd name="connsiteX6" fmla="*/ 8165518 w 8165518"/>
                      <a:gd name="connsiteY6" fmla="*/ 0 h 2879174"/>
                      <a:gd name="connsiteX0" fmla="*/ 8165518 w 8176537"/>
                      <a:gd name="connsiteY0" fmla="*/ 0 h 2879410"/>
                      <a:gd name="connsiteX1" fmla="*/ 8176537 w 8176537"/>
                      <a:gd name="connsiteY1" fmla="*/ 1499420 h 2879410"/>
                      <a:gd name="connsiteX2" fmla="*/ 4132092 w 8176537"/>
                      <a:gd name="connsiteY2" fmla="*/ 2879159 h 2879410"/>
                      <a:gd name="connsiteX3" fmla="*/ 0 w 8176537"/>
                      <a:gd name="connsiteY3" fmla="*/ 1403811 h 2879410"/>
                      <a:gd name="connsiteX4" fmla="*/ 9491 w 8176537"/>
                      <a:gd name="connsiteY4" fmla="*/ 147145 h 2879410"/>
                      <a:gd name="connsiteX5" fmla="*/ 4076995 w 8176537"/>
                      <a:gd name="connsiteY5" fmla="*/ 1566042 h 2879410"/>
                      <a:gd name="connsiteX6" fmla="*/ 8165518 w 8176537"/>
                      <a:gd name="connsiteY6" fmla="*/ 0 h 2879410"/>
                      <a:gd name="connsiteX0" fmla="*/ 8165518 w 8176537"/>
                      <a:gd name="connsiteY0" fmla="*/ 0 h 2879262"/>
                      <a:gd name="connsiteX1" fmla="*/ 8176537 w 8176537"/>
                      <a:gd name="connsiteY1" fmla="*/ 1499420 h 2879262"/>
                      <a:gd name="connsiteX2" fmla="*/ 4132092 w 8176537"/>
                      <a:gd name="connsiteY2" fmla="*/ 2879159 h 2879262"/>
                      <a:gd name="connsiteX3" fmla="*/ 0 w 8176537"/>
                      <a:gd name="connsiteY3" fmla="*/ 1403811 h 2879262"/>
                      <a:gd name="connsiteX4" fmla="*/ 9491 w 8176537"/>
                      <a:gd name="connsiteY4" fmla="*/ 147145 h 2879262"/>
                      <a:gd name="connsiteX5" fmla="*/ 4076995 w 8176537"/>
                      <a:gd name="connsiteY5" fmla="*/ 1566042 h 2879262"/>
                      <a:gd name="connsiteX6" fmla="*/ 8165518 w 8176537"/>
                      <a:gd name="connsiteY6" fmla="*/ 0 h 2879262"/>
                      <a:gd name="connsiteX0" fmla="*/ 8165518 w 8176537"/>
                      <a:gd name="connsiteY0" fmla="*/ 0 h 2879163"/>
                      <a:gd name="connsiteX1" fmla="*/ 8176537 w 8176537"/>
                      <a:gd name="connsiteY1" fmla="*/ 1499420 h 2879163"/>
                      <a:gd name="connsiteX2" fmla="*/ 4132092 w 8176537"/>
                      <a:gd name="connsiteY2" fmla="*/ 2879159 h 2879163"/>
                      <a:gd name="connsiteX3" fmla="*/ 0 w 8176537"/>
                      <a:gd name="connsiteY3" fmla="*/ 1510948 h 2879163"/>
                      <a:gd name="connsiteX4" fmla="*/ 9491 w 8176537"/>
                      <a:gd name="connsiteY4" fmla="*/ 147145 h 2879163"/>
                      <a:gd name="connsiteX5" fmla="*/ 4076995 w 8176537"/>
                      <a:gd name="connsiteY5" fmla="*/ 1566042 h 2879163"/>
                      <a:gd name="connsiteX6" fmla="*/ 8165518 w 8176537"/>
                      <a:gd name="connsiteY6" fmla="*/ 0 h 2879163"/>
                      <a:gd name="connsiteX0" fmla="*/ 8165518 w 8198577"/>
                      <a:gd name="connsiteY0" fmla="*/ 0 h 2879451"/>
                      <a:gd name="connsiteX1" fmla="*/ 8198577 w 8198577"/>
                      <a:gd name="connsiteY1" fmla="*/ 1606558 h 2879451"/>
                      <a:gd name="connsiteX2" fmla="*/ 4132092 w 8198577"/>
                      <a:gd name="connsiteY2" fmla="*/ 2879159 h 2879451"/>
                      <a:gd name="connsiteX3" fmla="*/ 0 w 8198577"/>
                      <a:gd name="connsiteY3" fmla="*/ 1510948 h 2879451"/>
                      <a:gd name="connsiteX4" fmla="*/ 9491 w 8198577"/>
                      <a:gd name="connsiteY4" fmla="*/ 147145 h 2879451"/>
                      <a:gd name="connsiteX5" fmla="*/ 4076995 w 8198577"/>
                      <a:gd name="connsiteY5" fmla="*/ 1566042 h 2879451"/>
                      <a:gd name="connsiteX6" fmla="*/ 8165518 w 8198577"/>
                      <a:gd name="connsiteY6" fmla="*/ 0 h 2879451"/>
                      <a:gd name="connsiteX0" fmla="*/ 8165518 w 8165518"/>
                      <a:gd name="connsiteY0" fmla="*/ 0 h 2880066"/>
                      <a:gd name="connsiteX1" fmla="*/ 8165518 w 8165518"/>
                      <a:gd name="connsiteY1" fmla="*/ 1673520 h 2880066"/>
                      <a:gd name="connsiteX2" fmla="*/ 4132092 w 8165518"/>
                      <a:gd name="connsiteY2" fmla="*/ 2879159 h 2880066"/>
                      <a:gd name="connsiteX3" fmla="*/ 0 w 8165518"/>
                      <a:gd name="connsiteY3" fmla="*/ 1510948 h 2880066"/>
                      <a:gd name="connsiteX4" fmla="*/ 9491 w 8165518"/>
                      <a:gd name="connsiteY4" fmla="*/ 147145 h 2880066"/>
                      <a:gd name="connsiteX5" fmla="*/ 4076995 w 8165518"/>
                      <a:gd name="connsiteY5" fmla="*/ 1566042 h 2880066"/>
                      <a:gd name="connsiteX6" fmla="*/ 8165518 w 8165518"/>
                      <a:gd name="connsiteY6" fmla="*/ 0 h 2880066"/>
                      <a:gd name="connsiteX0" fmla="*/ 8156794 w 8156794"/>
                      <a:gd name="connsiteY0" fmla="*/ 0 h 2879270"/>
                      <a:gd name="connsiteX1" fmla="*/ 8156794 w 8156794"/>
                      <a:gd name="connsiteY1" fmla="*/ 1673520 h 2879270"/>
                      <a:gd name="connsiteX2" fmla="*/ 4123368 w 8156794"/>
                      <a:gd name="connsiteY2" fmla="*/ 2879159 h 2879270"/>
                      <a:gd name="connsiteX3" fmla="*/ 2295 w 8156794"/>
                      <a:gd name="connsiteY3" fmla="*/ 1618086 h 2879270"/>
                      <a:gd name="connsiteX4" fmla="*/ 767 w 8156794"/>
                      <a:gd name="connsiteY4" fmla="*/ 147145 h 2879270"/>
                      <a:gd name="connsiteX5" fmla="*/ 4068271 w 8156794"/>
                      <a:gd name="connsiteY5" fmla="*/ 1566042 h 2879270"/>
                      <a:gd name="connsiteX6" fmla="*/ 8156794 w 8156794"/>
                      <a:gd name="connsiteY6" fmla="*/ 0 h 287927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20"/>
                      <a:gd name="connsiteX1" fmla="*/ 8156794 w 8156794"/>
                      <a:gd name="connsiteY1" fmla="*/ 1673520 h 2973020"/>
                      <a:gd name="connsiteX2" fmla="*/ 4134388 w 8156794"/>
                      <a:gd name="connsiteY2" fmla="*/ 2972904 h 2973020"/>
                      <a:gd name="connsiteX3" fmla="*/ 2295 w 8156794"/>
                      <a:gd name="connsiteY3" fmla="*/ 1618086 h 2973020"/>
                      <a:gd name="connsiteX4" fmla="*/ 767 w 8156794"/>
                      <a:gd name="connsiteY4" fmla="*/ 147145 h 2973020"/>
                      <a:gd name="connsiteX5" fmla="*/ 4068271 w 8156794"/>
                      <a:gd name="connsiteY5" fmla="*/ 1566042 h 2973020"/>
                      <a:gd name="connsiteX6" fmla="*/ 8156794 w 8156794"/>
                      <a:gd name="connsiteY6" fmla="*/ 0 h 2973020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141"/>
                      <a:gd name="connsiteX1" fmla="*/ 8156794 w 8156794"/>
                      <a:gd name="connsiteY1" fmla="*/ 1673520 h 2973141"/>
                      <a:gd name="connsiteX2" fmla="*/ 4134388 w 8156794"/>
                      <a:gd name="connsiteY2" fmla="*/ 2972904 h 2973141"/>
                      <a:gd name="connsiteX3" fmla="*/ 2295 w 8156794"/>
                      <a:gd name="connsiteY3" fmla="*/ 1618086 h 2973141"/>
                      <a:gd name="connsiteX4" fmla="*/ 767 w 8156794"/>
                      <a:gd name="connsiteY4" fmla="*/ 147145 h 2973141"/>
                      <a:gd name="connsiteX5" fmla="*/ 4068271 w 8156794"/>
                      <a:gd name="connsiteY5" fmla="*/ 1566042 h 2973141"/>
                      <a:gd name="connsiteX6" fmla="*/ 8156794 w 8156794"/>
                      <a:gd name="connsiteY6" fmla="*/ 0 h 2973141"/>
                      <a:gd name="connsiteX0" fmla="*/ 8156794 w 8156794"/>
                      <a:gd name="connsiteY0" fmla="*/ 0 h 3066827"/>
                      <a:gd name="connsiteX1" fmla="*/ 8156794 w 8156794"/>
                      <a:gd name="connsiteY1" fmla="*/ 1673520 h 3066827"/>
                      <a:gd name="connsiteX2" fmla="*/ 4123353 w 8156794"/>
                      <a:gd name="connsiteY2" fmla="*/ 3066650 h 3066827"/>
                      <a:gd name="connsiteX3" fmla="*/ 2295 w 8156794"/>
                      <a:gd name="connsiteY3" fmla="*/ 1618086 h 3066827"/>
                      <a:gd name="connsiteX4" fmla="*/ 767 w 8156794"/>
                      <a:gd name="connsiteY4" fmla="*/ 147145 h 3066827"/>
                      <a:gd name="connsiteX5" fmla="*/ 4068271 w 8156794"/>
                      <a:gd name="connsiteY5" fmla="*/ 1566042 h 3066827"/>
                      <a:gd name="connsiteX6" fmla="*/ 8156794 w 8156794"/>
                      <a:gd name="connsiteY6" fmla="*/ 0 h 3066827"/>
                      <a:gd name="connsiteX0" fmla="*/ 8123689 w 8156794"/>
                      <a:gd name="connsiteY0" fmla="*/ 0 h 2999866"/>
                      <a:gd name="connsiteX1" fmla="*/ 8156794 w 8156794"/>
                      <a:gd name="connsiteY1" fmla="*/ 1606559 h 2999866"/>
                      <a:gd name="connsiteX2" fmla="*/ 4123353 w 8156794"/>
                      <a:gd name="connsiteY2" fmla="*/ 2999689 h 2999866"/>
                      <a:gd name="connsiteX3" fmla="*/ 2295 w 8156794"/>
                      <a:gd name="connsiteY3" fmla="*/ 1551125 h 2999866"/>
                      <a:gd name="connsiteX4" fmla="*/ 767 w 8156794"/>
                      <a:gd name="connsiteY4" fmla="*/ 80184 h 2999866"/>
                      <a:gd name="connsiteX5" fmla="*/ 4068271 w 8156794"/>
                      <a:gd name="connsiteY5" fmla="*/ 1499081 h 2999866"/>
                      <a:gd name="connsiteX6" fmla="*/ 8123689 w 8156794"/>
                      <a:gd name="connsiteY6" fmla="*/ 0 h 2999866"/>
                      <a:gd name="connsiteX0" fmla="*/ 8167828 w 8167828"/>
                      <a:gd name="connsiteY0" fmla="*/ 0 h 3026651"/>
                      <a:gd name="connsiteX1" fmla="*/ 8156794 w 8167828"/>
                      <a:gd name="connsiteY1" fmla="*/ 1633344 h 3026651"/>
                      <a:gd name="connsiteX2" fmla="*/ 4123353 w 8167828"/>
                      <a:gd name="connsiteY2" fmla="*/ 3026474 h 3026651"/>
                      <a:gd name="connsiteX3" fmla="*/ 2295 w 8167828"/>
                      <a:gd name="connsiteY3" fmla="*/ 1577910 h 3026651"/>
                      <a:gd name="connsiteX4" fmla="*/ 767 w 8167828"/>
                      <a:gd name="connsiteY4" fmla="*/ 106969 h 3026651"/>
                      <a:gd name="connsiteX5" fmla="*/ 4068271 w 8167828"/>
                      <a:gd name="connsiteY5" fmla="*/ 1525866 h 3026651"/>
                      <a:gd name="connsiteX6" fmla="*/ 8167828 w 8167828"/>
                      <a:gd name="connsiteY6" fmla="*/ 0 h 3026651"/>
                      <a:gd name="connsiteX0" fmla="*/ 8167828 w 8167828"/>
                      <a:gd name="connsiteY0" fmla="*/ 0 h 3027228"/>
                      <a:gd name="connsiteX1" fmla="*/ 8145760 w 8167828"/>
                      <a:gd name="connsiteY1" fmla="*/ 1686913 h 3027228"/>
                      <a:gd name="connsiteX2" fmla="*/ 4123353 w 8167828"/>
                      <a:gd name="connsiteY2" fmla="*/ 3026474 h 3027228"/>
                      <a:gd name="connsiteX3" fmla="*/ 2295 w 8167828"/>
                      <a:gd name="connsiteY3" fmla="*/ 1577910 h 3027228"/>
                      <a:gd name="connsiteX4" fmla="*/ 767 w 8167828"/>
                      <a:gd name="connsiteY4" fmla="*/ 106969 h 3027228"/>
                      <a:gd name="connsiteX5" fmla="*/ 4068271 w 8167828"/>
                      <a:gd name="connsiteY5" fmla="*/ 1525866 h 3027228"/>
                      <a:gd name="connsiteX6" fmla="*/ 8167828 w 8167828"/>
                      <a:gd name="connsiteY6" fmla="*/ 0 h 3027228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23689 w 8145760"/>
                      <a:gd name="connsiteY0" fmla="*/ 13560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9 w 8145760"/>
                      <a:gd name="connsiteY6" fmla="*/ 13560 h 2920259"/>
                      <a:gd name="connsiteX0" fmla="*/ 8178863 w 8178863"/>
                      <a:gd name="connsiteY0" fmla="*/ 26952 h 2920259"/>
                      <a:gd name="connsiteX1" fmla="*/ 8145760 w 8178863"/>
                      <a:gd name="connsiteY1" fmla="*/ 1579944 h 2920259"/>
                      <a:gd name="connsiteX2" fmla="*/ 4123353 w 8178863"/>
                      <a:gd name="connsiteY2" fmla="*/ 2919505 h 2920259"/>
                      <a:gd name="connsiteX3" fmla="*/ 2295 w 8178863"/>
                      <a:gd name="connsiteY3" fmla="*/ 1470941 h 2920259"/>
                      <a:gd name="connsiteX4" fmla="*/ 767 w 8178863"/>
                      <a:gd name="connsiteY4" fmla="*/ 0 h 2920259"/>
                      <a:gd name="connsiteX5" fmla="*/ 4068271 w 8178863"/>
                      <a:gd name="connsiteY5" fmla="*/ 1418897 h 2920259"/>
                      <a:gd name="connsiteX6" fmla="*/ 8178863 w 8178863"/>
                      <a:gd name="connsiteY6" fmla="*/ 26952 h 2920259"/>
                      <a:gd name="connsiteX0" fmla="*/ 8167827 w 8167827"/>
                      <a:gd name="connsiteY0" fmla="*/ 40343 h 2920259"/>
                      <a:gd name="connsiteX1" fmla="*/ 8145760 w 8167827"/>
                      <a:gd name="connsiteY1" fmla="*/ 1579944 h 2920259"/>
                      <a:gd name="connsiteX2" fmla="*/ 4123353 w 8167827"/>
                      <a:gd name="connsiteY2" fmla="*/ 2919505 h 2920259"/>
                      <a:gd name="connsiteX3" fmla="*/ 2295 w 8167827"/>
                      <a:gd name="connsiteY3" fmla="*/ 1470941 h 2920259"/>
                      <a:gd name="connsiteX4" fmla="*/ 767 w 8167827"/>
                      <a:gd name="connsiteY4" fmla="*/ 0 h 2920259"/>
                      <a:gd name="connsiteX5" fmla="*/ 4068271 w 8167827"/>
                      <a:gd name="connsiteY5" fmla="*/ 1418897 h 2920259"/>
                      <a:gd name="connsiteX6" fmla="*/ 8167827 w 8167827"/>
                      <a:gd name="connsiteY6" fmla="*/ 40343 h 2920259"/>
                      <a:gd name="connsiteX0" fmla="*/ 8123687 w 8145760"/>
                      <a:gd name="connsiteY0" fmla="*/ 53735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7 w 8145760"/>
                      <a:gd name="connsiteY6" fmla="*/ 53735 h 2920259"/>
                      <a:gd name="connsiteX0" fmla="*/ 8161918 w 8161918"/>
                      <a:gd name="connsiteY0" fmla="*/ 0 h 2943855"/>
                      <a:gd name="connsiteX1" fmla="*/ 8145760 w 8161918"/>
                      <a:gd name="connsiteY1" fmla="*/ 1603540 h 2943855"/>
                      <a:gd name="connsiteX2" fmla="*/ 4123353 w 8161918"/>
                      <a:gd name="connsiteY2" fmla="*/ 2943101 h 2943855"/>
                      <a:gd name="connsiteX3" fmla="*/ 2295 w 8161918"/>
                      <a:gd name="connsiteY3" fmla="*/ 1494537 h 2943855"/>
                      <a:gd name="connsiteX4" fmla="*/ 767 w 8161918"/>
                      <a:gd name="connsiteY4" fmla="*/ 23596 h 2943855"/>
                      <a:gd name="connsiteX5" fmla="*/ 4068271 w 8161918"/>
                      <a:gd name="connsiteY5" fmla="*/ 1442493 h 2943855"/>
                      <a:gd name="connsiteX6" fmla="*/ 8161918 w 8161918"/>
                      <a:gd name="connsiteY6" fmla="*/ 0 h 2943855"/>
                      <a:gd name="connsiteX0" fmla="*/ 8144926 w 8145760"/>
                      <a:gd name="connsiteY0" fmla="*/ 43424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44926 w 8145760"/>
                      <a:gd name="connsiteY6" fmla="*/ 43424 h 2920259"/>
                      <a:gd name="connsiteX0" fmla="*/ 8161918 w 8161918"/>
                      <a:gd name="connsiteY0" fmla="*/ 0 h 2959321"/>
                      <a:gd name="connsiteX1" fmla="*/ 8145760 w 8161918"/>
                      <a:gd name="connsiteY1" fmla="*/ 1619006 h 2959321"/>
                      <a:gd name="connsiteX2" fmla="*/ 4123353 w 8161918"/>
                      <a:gd name="connsiteY2" fmla="*/ 2958567 h 2959321"/>
                      <a:gd name="connsiteX3" fmla="*/ 2295 w 8161918"/>
                      <a:gd name="connsiteY3" fmla="*/ 1510003 h 2959321"/>
                      <a:gd name="connsiteX4" fmla="*/ 767 w 8161918"/>
                      <a:gd name="connsiteY4" fmla="*/ 39062 h 2959321"/>
                      <a:gd name="connsiteX5" fmla="*/ 4068271 w 8161918"/>
                      <a:gd name="connsiteY5" fmla="*/ 1457959 h 2959321"/>
                      <a:gd name="connsiteX6" fmla="*/ 8161918 w 8161918"/>
                      <a:gd name="connsiteY6" fmla="*/ 0 h 2959321"/>
                      <a:gd name="connsiteX0" fmla="*/ 8161918 w 8162752"/>
                      <a:gd name="connsiteY0" fmla="*/ 0 h 2959488"/>
                      <a:gd name="connsiteX1" fmla="*/ 8162752 w 8162752"/>
                      <a:gd name="connsiteY1" fmla="*/ 1629317 h 2959488"/>
                      <a:gd name="connsiteX2" fmla="*/ 4123353 w 8162752"/>
                      <a:gd name="connsiteY2" fmla="*/ 2958567 h 2959488"/>
                      <a:gd name="connsiteX3" fmla="*/ 2295 w 8162752"/>
                      <a:gd name="connsiteY3" fmla="*/ 1510003 h 2959488"/>
                      <a:gd name="connsiteX4" fmla="*/ 767 w 8162752"/>
                      <a:gd name="connsiteY4" fmla="*/ 39062 h 2959488"/>
                      <a:gd name="connsiteX5" fmla="*/ 4068271 w 8162752"/>
                      <a:gd name="connsiteY5" fmla="*/ 1457959 h 2959488"/>
                      <a:gd name="connsiteX6" fmla="*/ 8161918 w 8162752"/>
                      <a:gd name="connsiteY6" fmla="*/ 0 h 2959488"/>
                      <a:gd name="connsiteX0" fmla="*/ 8165930 w 8166764"/>
                      <a:gd name="connsiteY0" fmla="*/ 7337 h 2966825"/>
                      <a:gd name="connsiteX1" fmla="*/ 8166764 w 8166764"/>
                      <a:gd name="connsiteY1" fmla="*/ 1636654 h 2966825"/>
                      <a:gd name="connsiteX2" fmla="*/ 4127365 w 8166764"/>
                      <a:gd name="connsiteY2" fmla="*/ 2965904 h 2966825"/>
                      <a:gd name="connsiteX3" fmla="*/ 6307 w 8166764"/>
                      <a:gd name="connsiteY3" fmla="*/ 1517340 h 2966825"/>
                      <a:gd name="connsiteX4" fmla="*/ 532 w 8166764"/>
                      <a:gd name="connsiteY4" fmla="*/ 0 h 2966825"/>
                      <a:gd name="connsiteX5" fmla="*/ 4072283 w 8166764"/>
                      <a:gd name="connsiteY5" fmla="*/ 1465296 h 2966825"/>
                      <a:gd name="connsiteX6" fmla="*/ 8165930 w 8166764"/>
                      <a:gd name="connsiteY6" fmla="*/ 7337 h 2966825"/>
                      <a:gd name="connsiteX0" fmla="*/ 8168119 w 8168953"/>
                      <a:gd name="connsiteY0" fmla="*/ 7337 h 2966682"/>
                      <a:gd name="connsiteX1" fmla="*/ 8168953 w 8168953"/>
                      <a:gd name="connsiteY1" fmla="*/ 1636654 h 2966682"/>
                      <a:gd name="connsiteX2" fmla="*/ 4129554 w 8168953"/>
                      <a:gd name="connsiteY2" fmla="*/ 2965904 h 2966682"/>
                      <a:gd name="connsiteX3" fmla="*/ 0 w 8168953"/>
                      <a:gd name="connsiteY3" fmla="*/ 1527651 h 2966682"/>
                      <a:gd name="connsiteX4" fmla="*/ 2721 w 8168953"/>
                      <a:gd name="connsiteY4" fmla="*/ 0 h 2966682"/>
                      <a:gd name="connsiteX5" fmla="*/ 4074472 w 8168953"/>
                      <a:gd name="connsiteY5" fmla="*/ 1465296 h 2966682"/>
                      <a:gd name="connsiteX6" fmla="*/ 8168119 w 8168953"/>
                      <a:gd name="connsiteY6" fmla="*/ 7337 h 2966682"/>
                      <a:gd name="connsiteX0" fmla="*/ 8168119 w 8168953"/>
                      <a:gd name="connsiteY0" fmla="*/ 7337 h 3100377"/>
                      <a:gd name="connsiteX1" fmla="*/ 8168953 w 8168953"/>
                      <a:gd name="connsiteY1" fmla="*/ 1636654 h 3100377"/>
                      <a:gd name="connsiteX2" fmla="*/ 4118520 w 8168953"/>
                      <a:gd name="connsiteY2" fmla="*/ 3099826 h 3100377"/>
                      <a:gd name="connsiteX3" fmla="*/ 0 w 8168953"/>
                      <a:gd name="connsiteY3" fmla="*/ 1527651 h 3100377"/>
                      <a:gd name="connsiteX4" fmla="*/ 2721 w 8168953"/>
                      <a:gd name="connsiteY4" fmla="*/ 0 h 3100377"/>
                      <a:gd name="connsiteX5" fmla="*/ 4074472 w 8168953"/>
                      <a:gd name="connsiteY5" fmla="*/ 1465296 h 3100377"/>
                      <a:gd name="connsiteX6" fmla="*/ 8168119 w 8168953"/>
                      <a:gd name="connsiteY6" fmla="*/ 7337 h 3100377"/>
                      <a:gd name="connsiteX0" fmla="*/ 8168119 w 8168953"/>
                      <a:gd name="connsiteY0" fmla="*/ 7337 h 3100429"/>
                      <a:gd name="connsiteX1" fmla="*/ 8168953 w 8168953"/>
                      <a:gd name="connsiteY1" fmla="*/ 1636654 h 3100429"/>
                      <a:gd name="connsiteX2" fmla="*/ 4118520 w 8168953"/>
                      <a:gd name="connsiteY2" fmla="*/ 3099826 h 3100429"/>
                      <a:gd name="connsiteX3" fmla="*/ 0 w 8168953"/>
                      <a:gd name="connsiteY3" fmla="*/ 1527651 h 3100429"/>
                      <a:gd name="connsiteX4" fmla="*/ 2721 w 8168953"/>
                      <a:gd name="connsiteY4" fmla="*/ 0 h 3100429"/>
                      <a:gd name="connsiteX5" fmla="*/ 4074472 w 8168953"/>
                      <a:gd name="connsiteY5" fmla="*/ 1465296 h 3100429"/>
                      <a:gd name="connsiteX6" fmla="*/ 8168119 w 8168953"/>
                      <a:gd name="connsiteY6" fmla="*/ 7337 h 3100429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166683" h="3099826">
                        <a:moveTo>
                          <a:pt x="8165849" y="7337"/>
                        </a:moveTo>
                        <a:lnTo>
                          <a:pt x="8166683" y="1636654"/>
                        </a:lnTo>
                        <a:cubicBezTo>
                          <a:pt x="7917761" y="2728489"/>
                          <a:pt x="5475903" y="3100137"/>
                          <a:pt x="4116250" y="3099826"/>
                        </a:cubicBezTo>
                        <a:cubicBezTo>
                          <a:pt x="2756597" y="3099515"/>
                          <a:pt x="245424" y="2744647"/>
                          <a:pt x="8764" y="1634789"/>
                        </a:cubicBezTo>
                        <a:cubicBezTo>
                          <a:pt x="11928" y="1215900"/>
                          <a:pt x="-2713" y="418889"/>
                          <a:pt x="451" y="0"/>
                        </a:cubicBezTo>
                        <a:cubicBezTo>
                          <a:pt x="385485" y="953840"/>
                          <a:pt x="2700268" y="1437288"/>
                          <a:pt x="4061168" y="1438511"/>
                        </a:cubicBezTo>
                        <a:cubicBezTo>
                          <a:pt x="5422068" y="1439734"/>
                          <a:pt x="7793228" y="1089449"/>
                          <a:pt x="8165849" y="7337"/>
                        </a:cubicBezTo>
                        <a:close/>
                      </a:path>
                    </a:pathLst>
                  </a:cu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r>
                      <a:rPr lang="en-US" dirty="0"/>
                      <a:t>                   </a:t>
                    </a:r>
                  </a:p>
                </p:txBody>
              </p:sp>
              <p:sp>
                <p:nvSpPr>
                  <p:cNvPr id="465" name="Oval 464">
                    <a:extLst>
                      <a:ext uri="{FF2B5EF4-FFF2-40B4-BE49-F238E27FC236}">
                        <a16:creationId xmlns:a16="http://schemas.microsoft.com/office/drawing/2014/main" id="{0F366A03-D9E7-9F45-99D3-1CAC10EE2C74}"/>
                      </a:ext>
                    </a:extLst>
                  </p:cNvPr>
                  <p:cNvSpPr/>
                  <p:nvPr/>
                </p:nvSpPr>
                <p:spPr>
                  <a:xfrm>
                    <a:off x="7494729" y="2774731"/>
                    <a:ext cx="1480163" cy="579140"/>
                  </a:xfrm>
                  <a:prstGeom prst="ellipse">
                    <a:avLst/>
                  </a:pr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r>
                      <a:rPr lang="en-US" dirty="0"/>
                      <a:t>              </a:t>
                    </a:r>
                  </a:p>
                </p:txBody>
              </p:sp>
              <p:grpSp>
                <p:nvGrpSpPr>
                  <p:cNvPr id="466" name="Group 465">
                    <a:extLst>
                      <a:ext uri="{FF2B5EF4-FFF2-40B4-BE49-F238E27FC236}">
                        <a16:creationId xmlns:a16="http://schemas.microsoft.com/office/drawing/2014/main" id="{10CB8A50-A713-2549-9F44-B792D2C30CA4}"/>
                      </a:ext>
                    </a:extLst>
                  </p:cNvPr>
                  <p:cNvGrpSpPr/>
                  <p:nvPr/>
                </p:nvGrpSpPr>
                <p:grpSpPr>
                  <a:xfrm>
                    <a:off x="7713663" y="2848339"/>
                    <a:ext cx="1042107" cy="425543"/>
                    <a:chOff x="7786941" y="2884917"/>
                    <a:chExt cx="897649" cy="353919"/>
                  </a:xfrm>
                </p:grpSpPr>
                <p:sp>
                  <p:nvSpPr>
                    <p:cNvPr id="467" name="Freeform 466">
                      <a:extLst>
                        <a:ext uri="{FF2B5EF4-FFF2-40B4-BE49-F238E27FC236}">
                          <a16:creationId xmlns:a16="http://schemas.microsoft.com/office/drawing/2014/main" id="{DC4E3153-8354-1145-82FC-C287EF5FE6C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11770" y="28849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68" name="Freeform 467">
                      <a:extLst>
                        <a:ext uri="{FF2B5EF4-FFF2-40B4-BE49-F238E27FC236}">
                          <a16:creationId xmlns:a16="http://schemas.microsoft.com/office/drawing/2014/main" id="{99B3C81B-87BA-1A4F-BCAD-DF0EF9C582C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367548" y="30543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69" name="Freeform 468">
                      <a:extLst>
                        <a:ext uri="{FF2B5EF4-FFF2-40B4-BE49-F238E27FC236}">
                          <a16:creationId xmlns:a16="http://schemas.microsoft.com/office/drawing/2014/main" id="{DEEA64E4-A29A-E742-B32E-C111E6BF422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786941" y="30543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470" name="Freeform 469">
                      <a:extLst>
                        <a:ext uri="{FF2B5EF4-FFF2-40B4-BE49-F238E27FC236}">
                          <a16:creationId xmlns:a16="http://schemas.microsoft.com/office/drawing/2014/main" id="{43676372-2E7B-9445-80AD-B31686FE67E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95013" y="29710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</p:grpSp>
            </p:grpSp>
            <p:pic>
              <p:nvPicPr>
                <p:cNvPr id="146" name="Picture 1065" descr="antenna_stylized">
                  <a:extLst>
                    <a:ext uri="{FF2B5EF4-FFF2-40B4-BE49-F238E27FC236}">
                      <a16:creationId xmlns:a16="http://schemas.microsoft.com/office/drawing/2014/main" id="{EC1E8FF9-A5AB-904A-91B8-DF4938260532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9201681" y="5852809"/>
                  <a:ext cx="307702" cy="1688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497" name="Picture 1065" descr="antenna_stylized">
                  <a:extLst>
                    <a:ext uri="{FF2B5EF4-FFF2-40B4-BE49-F238E27FC236}">
                      <a16:creationId xmlns:a16="http://schemas.microsoft.com/office/drawing/2014/main" id="{87938519-94DB-D545-A29A-7EDE5E412B2B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9534746" y="5795138"/>
                  <a:ext cx="316707" cy="13896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</p:grpSp>
        <p:grpSp>
          <p:nvGrpSpPr>
            <p:cNvPr id="17" name="Group 16">
              <a:extLst>
                <a:ext uri="{FF2B5EF4-FFF2-40B4-BE49-F238E27FC236}">
                  <a16:creationId xmlns:a16="http://schemas.microsoft.com/office/drawing/2014/main" id="{9A6A6CC5-7ABD-A145-ADF0-F2AD445BC11E}"/>
                </a:ext>
              </a:extLst>
            </p:cNvPr>
            <p:cNvGrpSpPr/>
            <p:nvPr/>
          </p:nvGrpSpPr>
          <p:grpSpPr>
            <a:xfrm>
              <a:off x="10925982" y="4188911"/>
              <a:ext cx="657413" cy="451816"/>
              <a:chOff x="10925982" y="4188911"/>
              <a:chExt cx="657413" cy="451816"/>
            </a:xfrm>
          </p:grpSpPr>
          <p:grpSp>
            <p:nvGrpSpPr>
              <p:cNvPr id="375" name="Group 374">
                <a:extLst>
                  <a:ext uri="{FF2B5EF4-FFF2-40B4-BE49-F238E27FC236}">
                    <a16:creationId xmlns:a16="http://schemas.microsoft.com/office/drawing/2014/main" id="{433FEDDB-405E-DB4E-815F-55EE9E62EF1A}"/>
                  </a:ext>
                </a:extLst>
              </p:cNvPr>
              <p:cNvGrpSpPr/>
              <p:nvPr/>
            </p:nvGrpSpPr>
            <p:grpSpPr>
              <a:xfrm>
                <a:off x="11093556" y="4188911"/>
                <a:ext cx="489839" cy="451816"/>
                <a:chOff x="5103720" y="2693365"/>
                <a:chExt cx="611650" cy="414788"/>
              </a:xfrm>
            </p:grpSpPr>
            <p:cxnSp>
              <p:nvCxnSpPr>
                <p:cNvPr id="376" name="Straight Connector 375">
                  <a:extLst>
                    <a:ext uri="{FF2B5EF4-FFF2-40B4-BE49-F238E27FC236}">
                      <a16:creationId xmlns:a16="http://schemas.microsoft.com/office/drawing/2014/main" id="{1D164102-BE0D-AF40-9A7B-7F2B261B2C20}"/>
                    </a:ext>
                  </a:extLst>
                </p:cNvPr>
                <p:cNvCxnSpPr/>
                <p:nvPr/>
              </p:nvCxnSpPr>
              <p:spPr>
                <a:xfrm>
                  <a:off x="5103720" y="2914214"/>
                  <a:ext cx="232559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378" name="Group 377">
                  <a:extLst>
                    <a:ext uri="{FF2B5EF4-FFF2-40B4-BE49-F238E27FC236}">
                      <a16:creationId xmlns:a16="http://schemas.microsoft.com/office/drawing/2014/main" id="{9018E7EF-EB96-424D-962A-FEB80B43946F}"/>
                    </a:ext>
                  </a:extLst>
                </p:cNvPr>
                <p:cNvGrpSpPr/>
                <p:nvPr/>
              </p:nvGrpSpPr>
              <p:grpSpPr>
                <a:xfrm>
                  <a:off x="5275406" y="2693365"/>
                  <a:ext cx="439964" cy="414788"/>
                  <a:chOff x="5275406" y="2711455"/>
                  <a:chExt cx="452949" cy="405518"/>
                </a:xfrm>
              </p:grpSpPr>
              <p:pic>
                <p:nvPicPr>
                  <p:cNvPr id="379" name="Picture 378" descr="server_rack.png">
                    <a:extLst>
                      <a:ext uri="{FF2B5EF4-FFF2-40B4-BE49-F238E27FC236}">
                        <a16:creationId xmlns:a16="http://schemas.microsoft.com/office/drawing/2014/main" id="{C865CB27-BCE1-654B-9519-9B39D4CB587D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2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537367" y="2770786"/>
                    <a:ext cx="190988" cy="313366"/>
                  </a:xfrm>
                  <a:prstGeom prst="rect">
                    <a:avLst/>
                  </a:prstGeom>
                </p:spPr>
              </p:pic>
              <p:pic>
                <p:nvPicPr>
                  <p:cNvPr id="380" name="Picture 379" descr="server_rack.png">
                    <a:extLst>
                      <a:ext uri="{FF2B5EF4-FFF2-40B4-BE49-F238E27FC236}">
                        <a16:creationId xmlns:a16="http://schemas.microsoft.com/office/drawing/2014/main" id="{41D005B5-0BAE-3E48-A2D4-576E4F7B9467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2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275406" y="2764002"/>
                    <a:ext cx="190988" cy="313366"/>
                  </a:xfrm>
                  <a:prstGeom prst="rect">
                    <a:avLst/>
                  </a:prstGeom>
                </p:spPr>
              </p:pic>
              <p:pic>
                <p:nvPicPr>
                  <p:cNvPr id="381" name="Picture 380" descr="server_rack.png">
                    <a:extLst>
                      <a:ext uri="{FF2B5EF4-FFF2-40B4-BE49-F238E27FC236}">
                        <a16:creationId xmlns:a16="http://schemas.microsoft.com/office/drawing/2014/main" id="{89060F4D-6C40-724C-BD1E-F12A5CA65DE7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2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385676" y="2711455"/>
                    <a:ext cx="247152" cy="405518"/>
                  </a:xfrm>
                  <a:prstGeom prst="rect">
                    <a:avLst/>
                  </a:prstGeom>
                </p:spPr>
              </p:pic>
            </p:grpSp>
          </p:grpSp>
          <p:grpSp>
            <p:nvGrpSpPr>
              <p:cNvPr id="447" name="Group 446">
                <a:extLst>
                  <a:ext uri="{FF2B5EF4-FFF2-40B4-BE49-F238E27FC236}">
                    <a16:creationId xmlns:a16="http://schemas.microsoft.com/office/drawing/2014/main" id="{314E0C43-2359-9440-BEF9-9E1924BED605}"/>
                  </a:ext>
                </a:extLst>
              </p:cNvPr>
              <p:cNvGrpSpPr/>
              <p:nvPr/>
            </p:nvGrpSpPr>
            <p:grpSpPr>
              <a:xfrm>
                <a:off x="10925982" y="4369125"/>
                <a:ext cx="228295" cy="120400"/>
                <a:chOff x="7493876" y="2774731"/>
                <a:chExt cx="1481958" cy="894622"/>
              </a:xfrm>
            </p:grpSpPr>
            <p:sp>
              <p:nvSpPr>
                <p:cNvPr id="448" name="Freeform 447">
                  <a:extLst>
                    <a:ext uri="{FF2B5EF4-FFF2-40B4-BE49-F238E27FC236}">
                      <a16:creationId xmlns:a16="http://schemas.microsoft.com/office/drawing/2014/main" id="{9737FFD7-2DCB-A148-A405-977351501C2B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r>
                    <a:rPr lang="en-US" dirty="0"/>
                    <a:t>                   </a:t>
                  </a:r>
                </a:p>
              </p:txBody>
            </p:sp>
            <p:sp>
              <p:nvSpPr>
                <p:cNvPr id="449" name="Oval 448">
                  <a:extLst>
                    <a:ext uri="{FF2B5EF4-FFF2-40B4-BE49-F238E27FC236}">
                      <a16:creationId xmlns:a16="http://schemas.microsoft.com/office/drawing/2014/main" id="{9739DB09-38E5-A347-93BF-13C80AD84539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r>
                    <a:rPr lang="en-US" dirty="0"/>
                    <a:t>              </a:t>
                  </a:r>
                </a:p>
              </p:txBody>
            </p:sp>
            <p:grpSp>
              <p:nvGrpSpPr>
                <p:cNvPr id="450" name="Group 449">
                  <a:extLst>
                    <a:ext uri="{FF2B5EF4-FFF2-40B4-BE49-F238E27FC236}">
                      <a16:creationId xmlns:a16="http://schemas.microsoft.com/office/drawing/2014/main" id="{04079280-378E-384D-9681-BF41B82BF6CB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451" name="Freeform 450">
                    <a:extLst>
                      <a:ext uri="{FF2B5EF4-FFF2-40B4-BE49-F238E27FC236}">
                        <a16:creationId xmlns:a16="http://schemas.microsoft.com/office/drawing/2014/main" id="{914AA044-3657-1448-A5E9-2F003DC03F6B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52" name="Freeform 451">
                    <a:extLst>
                      <a:ext uri="{FF2B5EF4-FFF2-40B4-BE49-F238E27FC236}">
                        <a16:creationId xmlns:a16="http://schemas.microsoft.com/office/drawing/2014/main" id="{29FDF0B8-7E9A-1F4D-8C99-CE1C68A1345F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53" name="Freeform 452">
                    <a:extLst>
                      <a:ext uri="{FF2B5EF4-FFF2-40B4-BE49-F238E27FC236}">
                        <a16:creationId xmlns:a16="http://schemas.microsoft.com/office/drawing/2014/main" id="{49A96193-2E73-4C43-843C-2C8C4DCEE478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54" name="Freeform 453">
                    <a:extLst>
                      <a:ext uri="{FF2B5EF4-FFF2-40B4-BE49-F238E27FC236}">
                        <a16:creationId xmlns:a16="http://schemas.microsoft.com/office/drawing/2014/main" id="{F5358318-953E-E249-9021-E0B5DF66E3B3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</p:grpSp>
      </p:grpSp>
      <p:grpSp>
        <p:nvGrpSpPr>
          <p:cNvPr id="7" name="Group 6">
            <a:extLst>
              <a:ext uri="{FF2B5EF4-FFF2-40B4-BE49-F238E27FC236}">
                <a16:creationId xmlns:a16="http://schemas.microsoft.com/office/drawing/2014/main" id="{94D09F97-D3D9-764B-B75B-ED7B4816D5B9}"/>
              </a:ext>
            </a:extLst>
          </p:cNvPr>
          <p:cNvGrpSpPr/>
          <p:nvPr/>
        </p:nvGrpSpPr>
        <p:grpSpPr>
          <a:xfrm>
            <a:off x="8694912" y="1702617"/>
            <a:ext cx="2658888" cy="2831440"/>
            <a:chOff x="17449127" y="2067553"/>
            <a:chExt cx="2658888" cy="2831440"/>
          </a:xfrm>
        </p:grpSpPr>
        <p:sp>
          <p:nvSpPr>
            <p:cNvPr id="640" name="Oval 639">
              <a:extLst>
                <a:ext uri="{FF2B5EF4-FFF2-40B4-BE49-F238E27FC236}">
                  <a16:creationId xmlns:a16="http://schemas.microsoft.com/office/drawing/2014/main" id="{67287325-A3CF-3F47-9A8A-8C7EE2AD7C46}"/>
                </a:ext>
              </a:extLst>
            </p:cNvPr>
            <p:cNvSpPr/>
            <p:nvPr/>
          </p:nvSpPr>
          <p:spPr>
            <a:xfrm>
              <a:off x="18054808" y="2067553"/>
              <a:ext cx="2053207" cy="1399514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11" name="Oval 610">
              <a:extLst>
                <a:ext uri="{FF2B5EF4-FFF2-40B4-BE49-F238E27FC236}">
                  <a16:creationId xmlns:a16="http://schemas.microsoft.com/office/drawing/2014/main" id="{D09BD5F5-1EE1-7744-94DF-5BEAED02584D}"/>
                </a:ext>
              </a:extLst>
            </p:cNvPr>
            <p:cNvSpPr/>
            <p:nvPr/>
          </p:nvSpPr>
          <p:spPr>
            <a:xfrm>
              <a:off x="17449127" y="3391110"/>
              <a:ext cx="2173774" cy="1507883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5" name="Freeform 4">
            <a:extLst>
              <a:ext uri="{FF2B5EF4-FFF2-40B4-BE49-F238E27FC236}">
                <a16:creationId xmlns:a16="http://schemas.microsoft.com/office/drawing/2014/main" id="{22D8BA93-CE35-C54A-BCA8-174D5BBE10D2}"/>
              </a:ext>
            </a:extLst>
          </p:cNvPr>
          <p:cNvSpPr/>
          <p:nvPr/>
        </p:nvSpPr>
        <p:spPr>
          <a:xfrm>
            <a:off x="7157545" y="1523999"/>
            <a:ext cx="4550979" cy="4897821"/>
          </a:xfrm>
          <a:custGeom>
            <a:avLst/>
            <a:gdLst>
              <a:gd name="connsiteX0" fmla="*/ 0 w 4656083"/>
              <a:gd name="connsiteY0" fmla="*/ 0 h 4939862"/>
              <a:gd name="connsiteX1" fmla="*/ 0 w 4656083"/>
              <a:gd name="connsiteY1" fmla="*/ 0 h 4939862"/>
              <a:gd name="connsiteX2" fmla="*/ 94593 w 4656083"/>
              <a:gd name="connsiteY2" fmla="*/ 10510 h 4939862"/>
              <a:gd name="connsiteX3" fmla="*/ 2375338 w 4656083"/>
              <a:gd name="connsiteY3" fmla="*/ 42041 h 4939862"/>
              <a:gd name="connsiteX4" fmla="*/ 2375338 w 4656083"/>
              <a:gd name="connsiteY4" fmla="*/ 1418896 h 4939862"/>
              <a:gd name="connsiteX5" fmla="*/ 1660635 w 4656083"/>
              <a:gd name="connsiteY5" fmla="*/ 1923393 h 4939862"/>
              <a:gd name="connsiteX6" fmla="*/ 1713187 w 4656083"/>
              <a:gd name="connsiteY6" fmla="*/ 3100551 h 4939862"/>
              <a:gd name="connsiteX7" fmla="*/ 3079531 w 4656083"/>
              <a:gd name="connsiteY7" fmla="*/ 3037489 h 4939862"/>
              <a:gd name="connsiteX8" fmla="*/ 3552497 w 4656083"/>
              <a:gd name="connsiteY8" fmla="*/ 2858813 h 4939862"/>
              <a:gd name="connsiteX9" fmla="*/ 3762704 w 4656083"/>
              <a:gd name="connsiteY9" fmla="*/ 2585544 h 4939862"/>
              <a:gd name="connsiteX10" fmla="*/ 3825766 w 4656083"/>
              <a:gd name="connsiteY10" fmla="*/ 2259724 h 4939862"/>
              <a:gd name="connsiteX11" fmla="*/ 3783725 w 4656083"/>
              <a:gd name="connsiteY11" fmla="*/ 2060027 h 4939862"/>
              <a:gd name="connsiteX12" fmla="*/ 3689131 w 4656083"/>
              <a:gd name="connsiteY12" fmla="*/ 1881351 h 4939862"/>
              <a:gd name="connsiteX13" fmla="*/ 3447393 w 4656083"/>
              <a:gd name="connsiteY13" fmla="*/ 1723696 h 4939862"/>
              <a:gd name="connsiteX14" fmla="*/ 4498428 w 4656083"/>
              <a:gd name="connsiteY14" fmla="*/ 1587062 h 4939862"/>
              <a:gd name="connsiteX15" fmla="*/ 4656083 w 4656083"/>
              <a:gd name="connsiteY15" fmla="*/ 2921875 h 4939862"/>
              <a:gd name="connsiteX16" fmla="*/ 4508938 w 4656083"/>
              <a:gd name="connsiteY16" fmla="*/ 4561489 h 4939862"/>
              <a:gd name="connsiteX17" fmla="*/ 3499945 w 4656083"/>
              <a:gd name="connsiteY17" fmla="*/ 4939862 h 4939862"/>
              <a:gd name="connsiteX18" fmla="*/ 105104 w 4656083"/>
              <a:gd name="connsiteY18" fmla="*/ 4897820 h 4939862"/>
              <a:gd name="connsiteX19" fmla="*/ 0 w 4656083"/>
              <a:gd name="connsiteY19" fmla="*/ 0 h 4939862"/>
              <a:gd name="connsiteX0" fmla="*/ 0 w 4656083"/>
              <a:gd name="connsiteY0" fmla="*/ 0 h 4939862"/>
              <a:gd name="connsiteX1" fmla="*/ 0 w 4656083"/>
              <a:gd name="connsiteY1" fmla="*/ 0 h 4939862"/>
              <a:gd name="connsiteX2" fmla="*/ 94593 w 4656083"/>
              <a:gd name="connsiteY2" fmla="*/ 10510 h 4939862"/>
              <a:gd name="connsiteX3" fmla="*/ 2375338 w 4656083"/>
              <a:gd name="connsiteY3" fmla="*/ 42041 h 4939862"/>
              <a:gd name="connsiteX4" fmla="*/ 2375338 w 4656083"/>
              <a:gd name="connsiteY4" fmla="*/ 1418896 h 4939862"/>
              <a:gd name="connsiteX5" fmla="*/ 1660635 w 4656083"/>
              <a:gd name="connsiteY5" fmla="*/ 1923393 h 4939862"/>
              <a:gd name="connsiteX6" fmla="*/ 1660635 w 4656083"/>
              <a:gd name="connsiteY6" fmla="*/ 2459420 h 4939862"/>
              <a:gd name="connsiteX7" fmla="*/ 3079531 w 4656083"/>
              <a:gd name="connsiteY7" fmla="*/ 3037489 h 4939862"/>
              <a:gd name="connsiteX8" fmla="*/ 3552497 w 4656083"/>
              <a:gd name="connsiteY8" fmla="*/ 2858813 h 4939862"/>
              <a:gd name="connsiteX9" fmla="*/ 3762704 w 4656083"/>
              <a:gd name="connsiteY9" fmla="*/ 2585544 h 4939862"/>
              <a:gd name="connsiteX10" fmla="*/ 3825766 w 4656083"/>
              <a:gd name="connsiteY10" fmla="*/ 2259724 h 4939862"/>
              <a:gd name="connsiteX11" fmla="*/ 3783725 w 4656083"/>
              <a:gd name="connsiteY11" fmla="*/ 2060027 h 4939862"/>
              <a:gd name="connsiteX12" fmla="*/ 3689131 w 4656083"/>
              <a:gd name="connsiteY12" fmla="*/ 1881351 h 4939862"/>
              <a:gd name="connsiteX13" fmla="*/ 3447393 w 4656083"/>
              <a:gd name="connsiteY13" fmla="*/ 1723696 h 4939862"/>
              <a:gd name="connsiteX14" fmla="*/ 4498428 w 4656083"/>
              <a:gd name="connsiteY14" fmla="*/ 1587062 h 4939862"/>
              <a:gd name="connsiteX15" fmla="*/ 4656083 w 4656083"/>
              <a:gd name="connsiteY15" fmla="*/ 2921875 h 4939862"/>
              <a:gd name="connsiteX16" fmla="*/ 4508938 w 4656083"/>
              <a:gd name="connsiteY16" fmla="*/ 4561489 h 4939862"/>
              <a:gd name="connsiteX17" fmla="*/ 3499945 w 4656083"/>
              <a:gd name="connsiteY17" fmla="*/ 4939862 h 4939862"/>
              <a:gd name="connsiteX18" fmla="*/ 105104 w 4656083"/>
              <a:gd name="connsiteY18" fmla="*/ 4897820 h 4939862"/>
              <a:gd name="connsiteX19" fmla="*/ 0 w 4656083"/>
              <a:gd name="connsiteY19" fmla="*/ 0 h 4939862"/>
              <a:gd name="connsiteX0" fmla="*/ 0 w 4656083"/>
              <a:gd name="connsiteY0" fmla="*/ 0 h 4939862"/>
              <a:gd name="connsiteX1" fmla="*/ 0 w 4656083"/>
              <a:gd name="connsiteY1" fmla="*/ 0 h 4939862"/>
              <a:gd name="connsiteX2" fmla="*/ 94593 w 4656083"/>
              <a:gd name="connsiteY2" fmla="*/ 10510 h 4939862"/>
              <a:gd name="connsiteX3" fmla="*/ 2375338 w 4656083"/>
              <a:gd name="connsiteY3" fmla="*/ 42041 h 4939862"/>
              <a:gd name="connsiteX4" fmla="*/ 2375338 w 4656083"/>
              <a:gd name="connsiteY4" fmla="*/ 1418896 h 4939862"/>
              <a:gd name="connsiteX5" fmla="*/ 1660635 w 4656083"/>
              <a:gd name="connsiteY5" fmla="*/ 1923393 h 4939862"/>
              <a:gd name="connsiteX6" fmla="*/ 1660635 w 4656083"/>
              <a:gd name="connsiteY6" fmla="*/ 2459420 h 4939862"/>
              <a:gd name="connsiteX7" fmla="*/ 3079531 w 4656083"/>
              <a:gd name="connsiteY7" fmla="*/ 3037489 h 4939862"/>
              <a:gd name="connsiteX8" fmla="*/ 3552497 w 4656083"/>
              <a:gd name="connsiteY8" fmla="*/ 2858813 h 4939862"/>
              <a:gd name="connsiteX9" fmla="*/ 3762704 w 4656083"/>
              <a:gd name="connsiteY9" fmla="*/ 2585544 h 4939862"/>
              <a:gd name="connsiteX10" fmla="*/ 3825766 w 4656083"/>
              <a:gd name="connsiteY10" fmla="*/ 2259724 h 4939862"/>
              <a:gd name="connsiteX11" fmla="*/ 3783725 w 4656083"/>
              <a:gd name="connsiteY11" fmla="*/ 2060027 h 4939862"/>
              <a:gd name="connsiteX12" fmla="*/ 3689131 w 4656083"/>
              <a:gd name="connsiteY12" fmla="*/ 1881351 h 4939862"/>
              <a:gd name="connsiteX13" fmla="*/ 3447393 w 4656083"/>
              <a:gd name="connsiteY13" fmla="*/ 1723696 h 4939862"/>
              <a:gd name="connsiteX14" fmla="*/ 4498428 w 4656083"/>
              <a:gd name="connsiteY14" fmla="*/ 1587062 h 4939862"/>
              <a:gd name="connsiteX15" fmla="*/ 4656083 w 4656083"/>
              <a:gd name="connsiteY15" fmla="*/ 2921875 h 4939862"/>
              <a:gd name="connsiteX16" fmla="*/ 4508938 w 4656083"/>
              <a:gd name="connsiteY16" fmla="*/ 4561489 h 4939862"/>
              <a:gd name="connsiteX17" fmla="*/ 3499945 w 4656083"/>
              <a:gd name="connsiteY17" fmla="*/ 4939862 h 4939862"/>
              <a:gd name="connsiteX18" fmla="*/ 105104 w 4656083"/>
              <a:gd name="connsiteY18" fmla="*/ 4897820 h 4939862"/>
              <a:gd name="connsiteX19" fmla="*/ 0 w 4656083"/>
              <a:gd name="connsiteY19" fmla="*/ 0 h 4939862"/>
              <a:gd name="connsiteX0" fmla="*/ 0 w 4656083"/>
              <a:gd name="connsiteY0" fmla="*/ 0 h 4939862"/>
              <a:gd name="connsiteX1" fmla="*/ 0 w 4656083"/>
              <a:gd name="connsiteY1" fmla="*/ 0 h 4939862"/>
              <a:gd name="connsiteX2" fmla="*/ 94593 w 4656083"/>
              <a:gd name="connsiteY2" fmla="*/ 10510 h 4939862"/>
              <a:gd name="connsiteX3" fmla="*/ 2375338 w 4656083"/>
              <a:gd name="connsiteY3" fmla="*/ 42041 h 4939862"/>
              <a:gd name="connsiteX4" fmla="*/ 2375338 w 4656083"/>
              <a:gd name="connsiteY4" fmla="*/ 1418896 h 4939862"/>
              <a:gd name="connsiteX5" fmla="*/ 1660635 w 4656083"/>
              <a:gd name="connsiteY5" fmla="*/ 1923393 h 4939862"/>
              <a:gd name="connsiteX6" fmla="*/ 1660635 w 4656083"/>
              <a:gd name="connsiteY6" fmla="*/ 2459420 h 4939862"/>
              <a:gd name="connsiteX7" fmla="*/ 3079531 w 4656083"/>
              <a:gd name="connsiteY7" fmla="*/ 3037489 h 4939862"/>
              <a:gd name="connsiteX8" fmla="*/ 3552497 w 4656083"/>
              <a:gd name="connsiteY8" fmla="*/ 2858813 h 4939862"/>
              <a:gd name="connsiteX9" fmla="*/ 3762704 w 4656083"/>
              <a:gd name="connsiteY9" fmla="*/ 2585544 h 4939862"/>
              <a:gd name="connsiteX10" fmla="*/ 3825766 w 4656083"/>
              <a:gd name="connsiteY10" fmla="*/ 2259724 h 4939862"/>
              <a:gd name="connsiteX11" fmla="*/ 3783725 w 4656083"/>
              <a:gd name="connsiteY11" fmla="*/ 2060027 h 4939862"/>
              <a:gd name="connsiteX12" fmla="*/ 3689131 w 4656083"/>
              <a:gd name="connsiteY12" fmla="*/ 1881351 h 4939862"/>
              <a:gd name="connsiteX13" fmla="*/ 3447393 w 4656083"/>
              <a:gd name="connsiteY13" fmla="*/ 1723696 h 4939862"/>
              <a:gd name="connsiteX14" fmla="*/ 4498428 w 4656083"/>
              <a:gd name="connsiteY14" fmla="*/ 1587062 h 4939862"/>
              <a:gd name="connsiteX15" fmla="*/ 4656083 w 4656083"/>
              <a:gd name="connsiteY15" fmla="*/ 2921875 h 4939862"/>
              <a:gd name="connsiteX16" fmla="*/ 4508938 w 4656083"/>
              <a:gd name="connsiteY16" fmla="*/ 4561489 h 4939862"/>
              <a:gd name="connsiteX17" fmla="*/ 3499945 w 4656083"/>
              <a:gd name="connsiteY17" fmla="*/ 4939862 h 4939862"/>
              <a:gd name="connsiteX18" fmla="*/ 105104 w 4656083"/>
              <a:gd name="connsiteY18" fmla="*/ 4897820 h 4939862"/>
              <a:gd name="connsiteX19" fmla="*/ 0 w 4656083"/>
              <a:gd name="connsiteY19" fmla="*/ 0 h 4939862"/>
              <a:gd name="connsiteX0" fmla="*/ 0 w 4656083"/>
              <a:gd name="connsiteY0" fmla="*/ 0 h 4939862"/>
              <a:gd name="connsiteX1" fmla="*/ 0 w 4656083"/>
              <a:gd name="connsiteY1" fmla="*/ 0 h 4939862"/>
              <a:gd name="connsiteX2" fmla="*/ 94593 w 4656083"/>
              <a:gd name="connsiteY2" fmla="*/ 10510 h 4939862"/>
              <a:gd name="connsiteX3" fmla="*/ 2375338 w 4656083"/>
              <a:gd name="connsiteY3" fmla="*/ 42041 h 4939862"/>
              <a:gd name="connsiteX4" fmla="*/ 2375338 w 4656083"/>
              <a:gd name="connsiteY4" fmla="*/ 1418896 h 4939862"/>
              <a:gd name="connsiteX5" fmla="*/ 1660635 w 4656083"/>
              <a:gd name="connsiteY5" fmla="*/ 1923393 h 4939862"/>
              <a:gd name="connsiteX6" fmla="*/ 1660635 w 4656083"/>
              <a:gd name="connsiteY6" fmla="*/ 2459420 h 4939862"/>
              <a:gd name="connsiteX7" fmla="*/ 3079531 w 4656083"/>
              <a:gd name="connsiteY7" fmla="*/ 3037489 h 4939862"/>
              <a:gd name="connsiteX8" fmla="*/ 3552497 w 4656083"/>
              <a:gd name="connsiteY8" fmla="*/ 2858813 h 4939862"/>
              <a:gd name="connsiteX9" fmla="*/ 3762704 w 4656083"/>
              <a:gd name="connsiteY9" fmla="*/ 2585544 h 4939862"/>
              <a:gd name="connsiteX10" fmla="*/ 3825766 w 4656083"/>
              <a:gd name="connsiteY10" fmla="*/ 2259724 h 4939862"/>
              <a:gd name="connsiteX11" fmla="*/ 3783725 w 4656083"/>
              <a:gd name="connsiteY11" fmla="*/ 2060027 h 4939862"/>
              <a:gd name="connsiteX12" fmla="*/ 3689131 w 4656083"/>
              <a:gd name="connsiteY12" fmla="*/ 1881351 h 4939862"/>
              <a:gd name="connsiteX13" fmla="*/ 3447393 w 4656083"/>
              <a:gd name="connsiteY13" fmla="*/ 1723696 h 4939862"/>
              <a:gd name="connsiteX14" fmla="*/ 4498428 w 4656083"/>
              <a:gd name="connsiteY14" fmla="*/ 1587062 h 4939862"/>
              <a:gd name="connsiteX15" fmla="*/ 4656083 w 4656083"/>
              <a:gd name="connsiteY15" fmla="*/ 2921875 h 4939862"/>
              <a:gd name="connsiteX16" fmla="*/ 4508938 w 4656083"/>
              <a:gd name="connsiteY16" fmla="*/ 4561489 h 4939862"/>
              <a:gd name="connsiteX17" fmla="*/ 3499945 w 4656083"/>
              <a:gd name="connsiteY17" fmla="*/ 4939862 h 4939862"/>
              <a:gd name="connsiteX18" fmla="*/ 105104 w 4656083"/>
              <a:gd name="connsiteY18" fmla="*/ 4897820 h 4939862"/>
              <a:gd name="connsiteX19" fmla="*/ 0 w 4656083"/>
              <a:gd name="connsiteY19" fmla="*/ 0 h 4939862"/>
              <a:gd name="connsiteX0" fmla="*/ 0 w 4656083"/>
              <a:gd name="connsiteY0" fmla="*/ 0 h 4939862"/>
              <a:gd name="connsiteX1" fmla="*/ 0 w 4656083"/>
              <a:gd name="connsiteY1" fmla="*/ 0 h 4939862"/>
              <a:gd name="connsiteX2" fmla="*/ 94593 w 4656083"/>
              <a:gd name="connsiteY2" fmla="*/ 10510 h 4939862"/>
              <a:gd name="connsiteX3" fmla="*/ 2375338 w 4656083"/>
              <a:gd name="connsiteY3" fmla="*/ 42041 h 4939862"/>
              <a:gd name="connsiteX4" fmla="*/ 2375338 w 4656083"/>
              <a:gd name="connsiteY4" fmla="*/ 1418896 h 4939862"/>
              <a:gd name="connsiteX5" fmla="*/ 1660635 w 4656083"/>
              <a:gd name="connsiteY5" fmla="*/ 1923393 h 4939862"/>
              <a:gd name="connsiteX6" fmla="*/ 1660635 w 4656083"/>
              <a:gd name="connsiteY6" fmla="*/ 2459420 h 4939862"/>
              <a:gd name="connsiteX7" fmla="*/ 3132083 w 4656083"/>
              <a:gd name="connsiteY7" fmla="*/ 3090041 h 4939862"/>
              <a:gd name="connsiteX8" fmla="*/ 3552497 w 4656083"/>
              <a:gd name="connsiteY8" fmla="*/ 2858813 h 4939862"/>
              <a:gd name="connsiteX9" fmla="*/ 3762704 w 4656083"/>
              <a:gd name="connsiteY9" fmla="*/ 2585544 h 4939862"/>
              <a:gd name="connsiteX10" fmla="*/ 3825766 w 4656083"/>
              <a:gd name="connsiteY10" fmla="*/ 2259724 h 4939862"/>
              <a:gd name="connsiteX11" fmla="*/ 3783725 w 4656083"/>
              <a:gd name="connsiteY11" fmla="*/ 2060027 h 4939862"/>
              <a:gd name="connsiteX12" fmla="*/ 3689131 w 4656083"/>
              <a:gd name="connsiteY12" fmla="*/ 1881351 h 4939862"/>
              <a:gd name="connsiteX13" fmla="*/ 3447393 w 4656083"/>
              <a:gd name="connsiteY13" fmla="*/ 1723696 h 4939862"/>
              <a:gd name="connsiteX14" fmla="*/ 4498428 w 4656083"/>
              <a:gd name="connsiteY14" fmla="*/ 1587062 h 4939862"/>
              <a:gd name="connsiteX15" fmla="*/ 4656083 w 4656083"/>
              <a:gd name="connsiteY15" fmla="*/ 2921875 h 4939862"/>
              <a:gd name="connsiteX16" fmla="*/ 4508938 w 4656083"/>
              <a:gd name="connsiteY16" fmla="*/ 4561489 h 4939862"/>
              <a:gd name="connsiteX17" fmla="*/ 3499945 w 4656083"/>
              <a:gd name="connsiteY17" fmla="*/ 4939862 h 4939862"/>
              <a:gd name="connsiteX18" fmla="*/ 105104 w 4656083"/>
              <a:gd name="connsiteY18" fmla="*/ 4897820 h 4939862"/>
              <a:gd name="connsiteX19" fmla="*/ 0 w 4656083"/>
              <a:gd name="connsiteY19" fmla="*/ 0 h 4939862"/>
              <a:gd name="connsiteX0" fmla="*/ 0 w 4656083"/>
              <a:gd name="connsiteY0" fmla="*/ 0 h 4939862"/>
              <a:gd name="connsiteX1" fmla="*/ 0 w 4656083"/>
              <a:gd name="connsiteY1" fmla="*/ 0 h 4939862"/>
              <a:gd name="connsiteX2" fmla="*/ 94593 w 4656083"/>
              <a:gd name="connsiteY2" fmla="*/ 10510 h 4939862"/>
              <a:gd name="connsiteX3" fmla="*/ 2375338 w 4656083"/>
              <a:gd name="connsiteY3" fmla="*/ 42041 h 4939862"/>
              <a:gd name="connsiteX4" fmla="*/ 2375338 w 4656083"/>
              <a:gd name="connsiteY4" fmla="*/ 1418896 h 4939862"/>
              <a:gd name="connsiteX5" fmla="*/ 1660635 w 4656083"/>
              <a:gd name="connsiteY5" fmla="*/ 1923393 h 4939862"/>
              <a:gd name="connsiteX6" fmla="*/ 1660635 w 4656083"/>
              <a:gd name="connsiteY6" fmla="*/ 2459420 h 4939862"/>
              <a:gd name="connsiteX7" fmla="*/ 3132083 w 4656083"/>
              <a:gd name="connsiteY7" fmla="*/ 3090041 h 4939862"/>
              <a:gd name="connsiteX8" fmla="*/ 3605049 w 4656083"/>
              <a:gd name="connsiteY8" fmla="*/ 2869324 h 4939862"/>
              <a:gd name="connsiteX9" fmla="*/ 3762704 w 4656083"/>
              <a:gd name="connsiteY9" fmla="*/ 2585544 h 4939862"/>
              <a:gd name="connsiteX10" fmla="*/ 3825766 w 4656083"/>
              <a:gd name="connsiteY10" fmla="*/ 2259724 h 4939862"/>
              <a:gd name="connsiteX11" fmla="*/ 3783725 w 4656083"/>
              <a:gd name="connsiteY11" fmla="*/ 2060027 h 4939862"/>
              <a:gd name="connsiteX12" fmla="*/ 3689131 w 4656083"/>
              <a:gd name="connsiteY12" fmla="*/ 1881351 h 4939862"/>
              <a:gd name="connsiteX13" fmla="*/ 3447393 w 4656083"/>
              <a:gd name="connsiteY13" fmla="*/ 1723696 h 4939862"/>
              <a:gd name="connsiteX14" fmla="*/ 4498428 w 4656083"/>
              <a:gd name="connsiteY14" fmla="*/ 1587062 h 4939862"/>
              <a:gd name="connsiteX15" fmla="*/ 4656083 w 4656083"/>
              <a:gd name="connsiteY15" fmla="*/ 2921875 h 4939862"/>
              <a:gd name="connsiteX16" fmla="*/ 4508938 w 4656083"/>
              <a:gd name="connsiteY16" fmla="*/ 4561489 h 4939862"/>
              <a:gd name="connsiteX17" fmla="*/ 3499945 w 4656083"/>
              <a:gd name="connsiteY17" fmla="*/ 4939862 h 4939862"/>
              <a:gd name="connsiteX18" fmla="*/ 105104 w 4656083"/>
              <a:gd name="connsiteY18" fmla="*/ 4897820 h 4939862"/>
              <a:gd name="connsiteX19" fmla="*/ 0 w 4656083"/>
              <a:gd name="connsiteY19" fmla="*/ 0 h 4939862"/>
              <a:gd name="connsiteX0" fmla="*/ 0 w 4656083"/>
              <a:gd name="connsiteY0" fmla="*/ 0 h 4939862"/>
              <a:gd name="connsiteX1" fmla="*/ 0 w 4656083"/>
              <a:gd name="connsiteY1" fmla="*/ 0 h 4939862"/>
              <a:gd name="connsiteX2" fmla="*/ 94593 w 4656083"/>
              <a:gd name="connsiteY2" fmla="*/ 10510 h 4939862"/>
              <a:gd name="connsiteX3" fmla="*/ 2375338 w 4656083"/>
              <a:gd name="connsiteY3" fmla="*/ 42041 h 4939862"/>
              <a:gd name="connsiteX4" fmla="*/ 2375338 w 4656083"/>
              <a:gd name="connsiteY4" fmla="*/ 1418896 h 4939862"/>
              <a:gd name="connsiteX5" fmla="*/ 1660635 w 4656083"/>
              <a:gd name="connsiteY5" fmla="*/ 1923393 h 4939862"/>
              <a:gd name="connsiteX6" fmla="*/ 1660635 w 4656083"/>
              <a:gd name="connsiteY6" fmla="*/ 2459420 h 4939862"/>
              <a:gd name="connsiteX7" fmla="*/ 3132083 w 4656083"/>
              <a:gd name="connsiteY7" fmla="*/ 3090041 h 4939862"/>
              <a:gd name="connsiteX8" fmla="*/ 3605049 w 4656083"/>
              <a:gd name="connsiteY8" fmla="*/ 2869324 h 4939862"/>
              <a:gd name="connsiteX9" fmla="*/ 3804745 w 4656083"/>
              <a:gd name="connsiteY9" fmla="*/ 2596054 h 4939862"/>
              <a:gd name="connsiteX10" fmla="*/ 3825766 w 4656083"/>
              <a:gd name="connsiteY10" fmla="*/ 2259724 h 4939862"/>
              <a:gd name="connsiteX11" fmla="*/ 3783725 w 4656083"/>
              <a:gd name="connsiteY11" fmla="*/ 2060027 h 4939862"/>
              <a:gd name="connsiteX12" fmla="*/ 3689131 w 4656083"/>
              <a:gd name="connsiteY12" fmla="*/ 1881351 h 4939862"/>
              <a:gd name="connsiteX13" fmla="*/ 3447393 w 4656083"/>
              <a:gd name="connsiteY13" fmla="*/ 1723696 h 4939862"/>
              <a:gd name="connsiteX14" fmla="*/ 4498428 w 4656083"/>
              <a:gd name="connsiteY14" fmla="*/ 1587062 h 4939862"/>
              <a:gd name="connsiteX15" fmla="*/ 4656083 w 4656083"/>
              <a:gd name="connsiteY15" fmla="*/ 2921875 h 4939862"/>
              <a:gd name="connsiteX16" fmla="*/ 4508938 w 4656083"/>
              <a:gd name="connsiteY16" fmla="*/ 4561489 h 4939862"/>
              <a:gd name="connsiteX17" fmla="*/ 3499945 w 4656083"/>
              <a:gd name="connsiteY17" fmla="*/ 4939862 h 4939862"/>
              <a:gd name="connsiteX18" fmla="*/ 105104 w 4656083"/>
              <a:gd name="connsiteY18" fmla="*/ 4897820 h 4939862"/>
              <a:gd name="connsiteX19" fmla="*/ 0 w 4656083"/>
              <a:gd name="connsiteY19" fmla="*/ 0 h 4939862"/>
              <a:gd name="connsiteX0" fmla="*/ 0 w 4656083"/>
              <a:gd name="connsiteY0" fmla="*/ 0 h 4939862"/>
              <a:gd name="connsiteX1" fmla="*/ 0 w 4656083"/>
              <a:gd name="connsiteY1" fmla="*/ 0 h 4939862"/>
              <a:gd name="connsiteX2" fmla="*/ 94593 w 4656083"/>
              <a:gd name="connsiteY2" fmla="*/ 10510 h 4939862"/>
              <a:gd name="connsiteX3" fmla="*/ 2375338 w 4656083"/>
              <a:gd name="connsiteY3" fmla="*/ 42041 h 4939862"/>
              <a:gd name="connsiteX4" fmla="*/ 2375338 w 4656083"/>
              <a:gd name="connsiteY4" fmla="*/ 1418896 h 4939862"/>
              <a:gd name="connsiteX5" fmla="*/ 1660635 w 4656083"/>
              <a:gd name="connsiteY5" fmla="*/ 1923393 h 4939862"/>
              <a:gd name="connsiteX6" fmla="*/ 1555531 w 4656083"/>
              <a:gd name="connsiteY6" fmla="*/ 2469930 h 4939862"/>
              <a:gd name="connsiteX7" fmla="*/ 3132083 w 4656083"/>
              <a:gd name="connsiteY7" fmla="*/ 3090041 h 4939862"/>
              <a:gd name="connsiteX8" fmla="*/ 3605049 w 4656083"/>
              <a:gd name="connsiteY8" fmla="*/ 2869324 h 4939862"/>
              <a:gd name="connsiteX9" fmla="*/ 3804745 w 4656083"/>
              <a:gd name="connsiteY9" fmla="*/ 2596054 h 4939862"/>
              <a:gd name="connsiteX10" fmla="*/ 3825766 w 4656083"/>
              <a:gd name="connsiteY10" fmla="*/ 2259724 h 4939862"/>
              <a:gd name="connsiteX11" fmla="*/ 3783725 w 4656083"/>
              <a:gd name="connsiteY11" fmla="*/ 2060027 h 4939862"/>
              <a:gd name="connsiteX12" fmla="*/ 3689131 w 4656083"/>
              <a:gd name="connsiteY12" fmla="*/ 1881351 h 4939862"/>
              <a:gd name="connsiteX13" fmla="*/ 3447393 w 4656083"/>
              <a:gd name="connsiteY13" fmla="*/ 1723696 h 4939862"/>
              <a:gd name="connsiteX14" fmla="*/ 4498428 w 4656083"/>
              <a:gd name="connsiteY14" fmla="*/ 1587062 h 4939862"/>
              <a:gd name="connsiteX15" fmla="*/ 4656083 w 4656083"/>
              <a:gd name="connsiteY15" fmla="*/ 2921875 h 4939862"/>
              <a:gd name="connsiteX16" fmla="*/ 4508938 w 4656083"/>
              <a:gd name="connsiteY16" fmla="*/ 4561489 h 4939862"/>
              <a:gd name="connsiteX17" fmla="*/ 3499945 w 4656083"/>
              <a:gd name="connsiteY17" fmla="*/ 4939862 h 4939862"/>
              <a:gd name="connsiteX18" fmla="*/ 105104 w 4656083"/>
              <a:gd name="connsiteY18" fmla="*/ 4897820 h 4939862"/>
              <a:gd name="connsiteX19" fmla="*/ 0 w 4656083"/>
              <a:gd name="connsiteY19" fmla="*/ 0 h 4939862"/>
              <a:gd name="connsiteX0" fmla="*/ 0 w 4656083"/>
              <a:gd name="connsiteY0" fmla="*/ 0 h 4939862"/>
              <a:gd name="connsiteX1" fmla="*/ 0 w 4656083"/>
              <a:gd name="connsiteY1" fmla="*/ 0 h 4939862"/>
              <a:gd name="connsiteX2" fmla="*/ 94593 w 4656083"/>
              <a:gd name="connsiteY2" fmla="*/ 10510 h 4939862"/>
              <a:gd name="connsiteX3" fmla="*/ 2375338 w 4656083"/>
              <a:gd name="connsiteY3" fmla="*/ 42041 h 4939862"/>
              <a:gd name="connsiteX4" fmla="*/ 2375338 w 4656083"/>
              <a:gd name="connsiteY4" fmla="*/ 1418896 h 4939862"/>
              <a:gd name="connsiteX5" fmla="*/ 1692166 w 4656083"/>
              <a:gd name="connsiteY5" fmla="*/ 1923393 h 4939862"/>
              <a:gd name="connsiteX6" fmla="*/ 1555531 w 4656083"/>
              <a:gd name="connsiteY6" fmla="*/ 2469930 h 4939862"/>
              <a:gd name="connsiteX7" fmla="*/ 3132083 w 4656083"/>
              <a:gd name="connsiteY7" fmla="*/ 3090041 h 4939862"/>
              <a:gd name="connsiteX8" fmla="*/ 3605049 w 4656083"/>
              <a:gd name="connsiteY8" fmla="*/ 2869324 h 4939862"/>
              <a:gd name="connsiteX9" fmla="*/ 3804745 w 4656083"/>
              <a:gd name="connsiteY9" fmla="*/ 2596054 h 4939862"/>
              <a:gd name="connsiteX10" fmla="*/ 3825766 w 4656083"/>
              <a:gd name="connsiteY10" fmla="*/ 2259724 h 4939862"/>
              <a:gd name="connsiteX11" fmla="*/ 3783725 w 4656083"/>
              <a:gd name="connsiteY11" fmla="*/ 2060027 h 4939862"/>
              <a:gd name="connsiteX12" fmla="*/ 3689131 w 4656083"/>
              <a:gd name="connsiteY12" fmla="*/ 1881351 h 4939862"/>
              <a:gd name="connsiteX13" fmla="*/ 3447393 w 4656083"/>
              <a:gd name="connsiteY13" fmla="*/ 1723696 h 4939862"/>
              <a:gd name="connsiteX14" fmla="*/ 4498428 w 4656083"/>
              <a:gd name="connsiteY14" fmla="*/ 1587062 h 4939862"/>
              <a:gd name="connsiteX15" fmla="*/ 4656083 w 4656083"/>
              <a:gd name="connsiteY15" fmla="*/ 2921875 h 4939862"/>
              <a:gd name="connsiteX16" fmla="*/ 4508938 w 4656083"/>
              <a:gd name="connsiteY16" fmla="*/ 4561489 h 4939862"/>
              <a:gd name="connsiteX17" fmla="*/ 3499945 w 4656083"/>
              <a:gd name="connsiteY17" fmla="*/ 4939862 h 4939862"/>
              <a:gd name="connsiteX18" fmla="*/ 105104 w 4656083"/>
              <a:gd name="connsiteY18" fmla="*/ 4897820 h 4939862"/>
              <a:gd name="connsiteX19" fmla="*/ 0 w 4656083"/>
              <a:gd name="connsiteY19" fmla="*/ 0 h 4939862"/>
              <a:gd name="connsiteX0" fmla="*/ 0 w 4656083"/>
              <a:gd name="connsiteY0" fmla="*/ 0 h 4939862"/>
              <a:gd name="connsiteX1" fmla="*/ 0 w 4656083"/>
              <a:gd name="connsiteY1" fmla="*/ 0 h 4939862"/>
              <a:gd name="connsiteX2" fmla="*/ 94593 w 4656083"/>
              <a:gd name="connsiteY2" fmla="*/ 10510 h 4939862"/>
              <a:gd name="connsiteX3" fmla="*/ 2375338 w 4656083"/>
              <a:gd name="connsiteY3" fmla="*/ 42041 h 4939862"/>
              <a:gd name="connsiteX4" fmla="*/ 2438400 w 4656083"/>
              <a:gd name="connsiteY4" fmla="*/ 1471447 h 4939862"/>
              <a:gd name="connsiteX5" fmla="*/ 1692166 w 4656083"/>
              <a:gd name="connsiteY5" fmla="*/ 1923393 h 4939862"/>
              <a:gd name="connsiteX6" fmla="*/ 1555531 w 4656083"/>
              <a:gd name="connsiteY6" fmla="*/ 2469930 h 4939862"/>
              <a:gd name="connsiteX7" fmla="*/ 3132083 w 4656083"/>
              <a:gd name="connsiteY7" fmla="*/ 3090041 h 4939862"/>
              <a:gd name="connsiteX8" fmla="*/ 3605049 w 4656083"/>
              <a:gd name="connsiteY8" fmla="*/ 2869324 h 4939862"/>
              <a:gd name="connsiteX9" fmla="*/ 3804745 w 4656083"/>
              <a:gd name="connsiteY9" fmla="*/ 2596054 h 4939862"/>
              <a:gd name="connsiteX10" fmla="*/ 3825766 w 4656083"/>
              <a:gd name="connsiteY10" fmla="*/ 2259724 h 4939862"/>
              <a:gd name="connsiteX11" fmla="*/ 3783725 w 4656083"/>
              <a:gd name="connsiteY11" fmla="*/ 2060027 h 4939862"/>
              <a:gd name="connsiteX12" fmla="*/ 3689131 w 4656083"/>
              <a:gd name="connsiteY12" fmla="*/ 1881351 h 4939862"/>
              <a:gd name="connsiteX13" fmla="*/ 3447393 w 4656083"/>
              <a:gd name="connsiteY13" fmla="*/ 1723696 h 4939862"/>
              <a:gd name="connsiteX14" fmla="*/ 4498428 w 4656083"/>
              <a:gd name="connsiteY14" fmla="*/ 1587062 h 4939862"/>
              <a:gd name="connsiteX15" fmla="*/ 4656083 w 4656083"/>
              <a:gd name="connsiteY15" fmla="*/ 2921875 h 4939862"/>
              <a:gd name="connsiteX16" fmla="*/ 4508938 w 4656083"/>
              <a:gd name="connsiteY16" fmla="*/ 4561489 h 4939862"/>
              <a:gd name="connsiteX17" fmla="*/ 3499945 w 4656083"/>
              <a:gd name="connsiteY17" fmla="*/ 4939862 h 4939862"/>
              <a:gd name="connsiteX18" fmla="*/ 105104 w 4656083"/>
              <a:gd name="connsiteY18" fmla="*/ 4897820 h 4939862"/>
              <a:gd name="connsiteX19" fmla="*/ 0 w 4656083"/>
              <a:gd name="connsiteY19" fmla="*/ 0 h 4939862"/>
              <a:gd name="connsiteX0" fmla="*/ 0 w 4656083"/>
              <a:gd name="connsiteY0" fmla="*/ 0 h 4939862"/>
              <a:gd name="connsiteX1" fmla="*/ 0 w 4656083"/>
              <a:gd name="connsiteY1" fmla="*/ 0 h 4939862"/>
              <a:gd name="connsiteX2" fmla="*/ 94593 w 4656083"/>
              <a:gd name="connsiteY2" fmla="*/ 10510 h 4939862"/>
              <a:gd name="connsiteX3" fmla="*/ 2375338 w 4656083"/>
              <a:gd name="connsiteY3" fmla="*/ 42041 h 4939862"/>
              <a:gd name="connsiteX4" fmla="*/ 2438400 w 4656083"/>
              <a:gd name="connsiteY4" fmla="*/ 1471447 h 4939862"/>
              <a:gd name="connsiteX5" fmla="*/ 1692166 w 4656083"/>
              <a:gd name="connsiteY5" fmla="*/ 1923393 h 4939862"/>
              <a:gd name="connsiteX6" fmla="*/ 1555531 w 4656083"/>
              <a:gd name="connsiteY6" fmla="*/ 2469930 h 4939862"/>
              <a:gd name="connsiteX7" fmla="*/ 3132083 w 4656083"/>
              <a:gd name="connsiteY7" fmla="*/ 3090041 h 4939862"/>
              <a:gd name="connsiteX8" fmla="*/ 3605049 w 4656083"/>
              <a:gd name="connsiteY8" fmla="*/ 2869324 h 4939862"/>
              <a:gd name="connsiteX9" fmla="*/ 3804745 w 4656083"/>
              <a:gd name="connsiteY9" fmla="*/ 2596054 h 4939862"/>
              <a:gd name="connsiteX10" fmla="*/ 3825766 w 4656083"/>
              <a:gd name="connsiteY10" fmla="*/ 2259724 h 4939862"/>
              <a:gd name="connsiteX11" fmla="*/ 3783725 w 4656083"/>
              <a:gd name="connsiteY11" fmla="*/ 2060027 h 4939862"/>
              <a:gd name="connsiteX12" fmla="*/ 3689131 w 4656083"/>
              <a:gd name="connsiteY12" fmla="*/ 1881351 h 4939862"/>
              <a:gd name="connsiteX13" fmla="*/ 3447393 w 4656083"/>
              <a:gd name="connsiteY13" fmla="*/ 1723696 h 4939862"/>
              <a:gd name="connsiteX14" fmla="*/ 4498428 w 4656083"/>
              <a:gd name="connsiteY14" fmla="*/ 1587062 h 4939862"/>
              <a:gd name="connsiteX15" fmla="*/ 4656083 w 4656083"/>
              <a:gd name="connsiteY15" fmla="*/ 2921875 h 4939862"/>
              <a:gd name="connsiteX16" fmla="*/ 4508938 w 4656083"/>
              <a:gd name="connsiteY16" fmla="*/ 4561489 h 4939862"/>
              <a:gd name="connsiteX17" fmla="*/ 3499945 w 4656083"/>
              <a:gd name="connsiteY17" fmla="*/ 4939862 h 4939862"/>
              <a:gd name="connsiteX18" fmla="*/ 105104 w 4656083"/>
              <a:gd name="connsiteY18" fmla="*/ 4897820 h 4939862"/>
              <a:gd name="connsiteX19" fmla="*/ 0 w 4656083"/>
              <a:gd name="connsiteY19" fmla="*/ 0 h 4939862"/>
              <a:gd name="connsiteX0" fmla="*/ 126410 w 4656369"/>
              <a:gd name="connsiteY0" fmla="*/ 234571 h 4953715"/>
              <a:gd name="connsiteX1" fmla="*/ 286 w 4656369"/>
              <a:gd name="connsiteY1" fmla="*/ 13853 h 4953715"/>
              <a:gd name="connsiteX2" fmla="*/ 94879 w 4656369"/>
              <a:gd name="connsiteY2" fmla="*/ 24363 h 4953715"/>
              <a:gd name="connsiteX3" fmla="*/ 2375624 w 4656369"/>
              <a:gd name="connsiteY3" fmla="*/ 55894 h 4953715"/>
              <a:gd name="connsiteX4" fmla="*/ 2438686 w 4656369"/>
              <a:gd name="connsiteY4" fmla="*/ 1485300 h 4953715"/>
              <a:gd name="connsiteX5" fmla="*/ 1692452 w 4656369"/>
              <a:gd name="connsiteY5" fmla="*/ 1937246 h 4953715"/>
              <a:gd name="connsiteX6" fmla="*/ 1555817 w 4656369"/>
              <a:gd name="connsiteY6" fmla="*/ 2483783 h 4953715"/>
              <a:gd name="connsiteX7" fmla="*/ 3132369 w 4656369"/>
              <a:gd name="connsiteY7" fmla="*/ 3103894 h 4953715"/>
              <a:gd name="connsiteX8" fmla="*/ 3605335 w 4656369"/>
              <a:gd name="connsiteY8" fmla="*/ 2883177 h 4953715"/>
              <a:gd name="connsiteX9" fmla="*/ 3805031 w 4656369"/>
              <a:gd name="connsiteY9" fmla="*/ 2609907 h 4953715"/>
              <a:gd name="connsiteX10" fmla="*/ 3826052 w 4656369"/>
              <a:gd name="connsiteY10" fmla="*/ 2273577 h 4953715"/>
              <a:gd name="connsiteX11" fmla="*/ 3784011 w 4656369"/>
              <a:gd name="connsiteY11" fmla="*/ 2073880 h 4953715"/>
              <a:gd name="connsiteX12" fmla="*/ 3689417 w 4656369"/>
              <a:gd name="connsiteY12" fmla="*/ 1895204 h 4953715"/>
              <a:gd name="connsiteX13" fmla="*/ 3447679 w 4656369"/>
              <a:gd name="connsiteY13" fmla="*/ 1737549 h 4953715"/>
              <a:gd name="connsiteX14" fmla="*/ 4498714 w 4656369"/>
              <a:gd name="connsiteY14" fmla="*/ 1600915 h 4953715"/>
              <a:gd name="connsiteX15" fmla="*/ 4656369 w 4656369"/>
              <a:gd name="connsiteY15" fmla="*/ 2935728 h 4953715"/>
              <a:gd name="connsiteX16" fmla="*/ 4509224 w 4656369"/>
              <a:gd name="connsiteY16" fmla="*/ 4575342 h 4953715"/>
              <a:gd name="connsiteX17" fmla="*/ 3500231 w 4656369"/>
              <a:gd name="connsiteY17" fmla="*/ 4953715 h 4953715"/>
              <a:gd name="connsiteX18" fmla="*/ 105390 w 4656369"/>
              <a:gd name="connsiteY18" fmla="*/ 4911673 h 4953715"/>
              <a:gd name="connsiteX19" fmla="*/ 126410 w 4656369"/>
              <a:gd name="connsiteY19" fmla="*/ 234571 h 4953715"/>
              <a:gd name="connsiteX0" fmla="*/ 190699 w 4720658"/>
              <a:gd name="connsiteY0" fmla="*/ 417353 h 5136497"/>
              <a:gd name="connsiteX1" fmla="*/ 159168 w 4720658"/>
              <a:gd name="connsiteY1" fmla="*/ 207145 h 5136497"/>
              <a:gd name="connsiteX2" fmla="*/ 2439913 w 4720658"/>
              <a:gd name="connsiteY2" fmla="*/ 238676 h 5136497"/>
              <a:gd name="connsiteX3" fmla="*/ 2502975 w 4720658"/>
              <a:gd name="connsiteY3" fmla="*/ 1668082 h 5136497"/>
              <a:gd name="connsiteX4" fmla="*/ 1756741 w 4720658"/>
              <a:gd name="connsiteY4" fmla="*/ 2120028 h 5136497"/>
              <a:gd name="connsiteX5" fmla="*/ 1620106 w 4720658"/>
              <a:gd name="connsiteY5" fmla="*/ 2666565 h 5136497"/>
              <a:gd name="connsiteX6" fmla="*/ 3196658 w 4720658"/>
              <a:gd name="connsiteY6" fmla="*/ 3286676 h 5136497"/>
              <a:gd name="connsiteX7" fmla="*/ 3669624 w 4720658"/>
              <a:gd name="connsiteY7" fmla="*/ 3065959 h 5136497"/>
              <a:gd name="connsiteX8" fmla="*/ 3869320 w 4720658"/>
              <a:gd name="connsiteY8" fmla="*/ 2792689 h 5136497"/>
              <a:gd name="connsiteX9" fmla="*/ 3890341 w 4720658"/>
              <a:gd name="connsiteY9" fmla="*/ 2456359 h 5136497"/>
              <a:gd name="connsiteX10" fmla="*/ 3848300 w 4720658"/>
              <a:gd name="connsiteY10" fmla="*/ 2256662 h 5136497"/>
              <a:gd name="connsiteX11" fmla="*/ 3753706 w 4720658"/>
              <a:gd name="connsiteY11" fmla="*/ 2077986 h 5136497"/>
              <a:gd name="connsiteX12" fmla="*/ 3511968 w 4720658"/>
              <a:gd name="connsiteY12" fmla="*/ 1920331 h 5136497"/>
              <a:gd name="connsiteX13" fmla="*/ 4563003 w 4720658"/>
              <a:gd name="connsiteY13" fmla="*/ 1783697 h 5136497"/>
              <a:gd name="connsiteX14" fmla="*/ 4720658 w 4720658"/>
              <a:gd name="connsiteY14" fmla="*/ 3118510 h 5136497"/>
              <a:gd name="connsiteX15" fmla="*/ 4573513 w 4720658"/>
              <a:gd name="connsiteY15" fmla="*/ 4758124 h 5136497"/>
              <a:gd name="connsiteX16" fmla="*/ 3564520 w 4720658"/>
              <a:gd name="connsiteY16" fmla="*/ 5136497 h 5136497"/>
              <a:gd name="connsiteX17" fmla="*/ 169679 w 4720658"/>
              <a:gd name="connsiteY17" fmla="*/ 5094455 h 5136497"/>
              <a:gd name="connsiteX18" fmla="*/ 190699 w 4720658"/>
              <a:gd name="connsiteY18" fmla="*/ 417353 h 5136497"/>
              <a:gd name="connsiteX0" fmla="*/ 21020 w 4550979"/>
              <a:gd name="connsiteY0" fmla="*/ 476180 h 5195324"/>
              <a:gd name="connsiteX1" fmla="*/ 2270234 w 4550979"/>
              <a:gd name="connsiteY1" fmla="*/ 297503 h 5195324"/>
              <a:gd name="connsiteX2" fmla="*/ 2333296 w 4550979"/>
              <a:gd name="connsiteY2" fmla="*/ 1726909 h 5195324"/>
              <a:gd name="connsiteX3" fmla="*/ 1587062 w 4550979"/>
              <a:gd name="connsiteY3" fmla="*/ 2178855 h 5195324"/>
              <a:gd name="connsiteX4" fmla="*/ 1450427 w 4550979"/>
              <a:gd name="connsiteY4" fmla="*/ 2725392 h 5195324"/>
              <a:gd name="connsiteX5" fmla="*/ 3026979 w 4550979"/>
              <a:gd name="connsiteY5" fmla="*/ 3345503 h 5195324"/>
              <a:gd name="connsiteX6" fmla="*/ 3499945 w 4550979"/>
              <a:gd name="connsiteY6" fmla="*/ 3124786 h 5195324"/>
              <a:gd name="connsiteX7" fmla="*/ 3699641 w 4550979"/>
              <a:gd name="connsiteY7" fmla="*/ 2851516 h 5195324"/>
              <a:gd name="connsiteX8" fmla="*/ 3720662 w 4550979"/>
              <a:gd name="connsiteY8" fmla="*/ 2515186 h 5195324"/>
              <a:gd name="connsiteX9" fmla="*/ 3678621 w 4550979"/>
              <a:gd name="connsiteY9" fmla="*/ 2315489 h 5195324"/>
              <a:gd name="connsiteX10" fmla="*/ 3584027 w 4550979"/>
              <a:gd name="connsiteY10" fmla="*/ 2136813 h 5195324"/>
              <a:gd name="connsiteX11" fmla="*/ 3342289 w 4550979"/>
              <a:gd name="connsiteY11" fmla="*/ 1979158 h 5195324"/>
              <a:gd name="connsiteX12" fmla="*/ 4393324 w 4550979"/>
              <a:gd name="connsiteY12" fmla="*/ 1842524 h 5195324"/>
              <a:gd name="connsiteX13" fmla="*/ 4550979 w 4550979"/>
              <a:gd name="connsiteY13" fmla="*/ 3177337 h 5195324"/>
              <a:gd name="connsiteX14" fmla="*/ 4403834 w 4550979"/>
              <a:gd name="connsiteY14" fmla="*/ 4816951 h 5195324"/>
              <a:gd name="connsiteX15" fmla="*/ 3394841 w 4550979"/>
              <a:gd name="connsiteY15" fmla="*/ 5195324 h 5195324"/>
              <a:gd name="connsiteX16" fmla="*/ 0 w 4550979"/>
              <a:gd name="connsiteY16" fmla="*/ 5153282 h 5195324"/>
              <a:gd name="connsiteX17" fmla="*/ 21020 w 4550979"/>
              <a:gd name="connsiteY17" fmla="*/ 476180 h 5195324"/>
              <a:gd name="connsiteX0" fmla="*/ 21020 w 4550979"/>
              <a:gd name="connsiteY0" fmla="*/ 258442 h 4977586"/>
              <a:gd name="connsiteX1" fmla="*/ 2270234 w 4550979"/>
              <a:gd name="connsiteY1" fmla="*/ 79765 h 4977586"/>
              <a:gd name="connsiteX2" fmla="*/ 2333296 w 4550979"/>
              <a:gd name="connsiteY2" fmla="*/ 1509171 h 4977586"/>
              <a:gd name="connsiteX3" fmla="*/ 1587062 w 4550979"/>
              <a:gd name="connsiteY3" fmla="*/ 1961117 h 4977586"/>
              <a:gd name="connsiteX4" fmla="*/ 1450427 w 4550979"/>
              <a:gd name="connsiteY4" fmla="*/ 2507654 h 4977586"/>
              <a:gd name="connsiteX5" fmla="*/ 3026979 w 4550979"/>
              <a:gd name="connsiteY5" fmla="*/ 3127765 h 4977586"/>
              <a:gd name="connsiteX6" fmla="*/ 3499945 w 4550979"/>
              <a:gd name="connsiteY6" fmla="*/ 2907048 h 4977586"/>
              <a:gd name="connsiteX7" fmla="*/ 3699641 w 4550979"/>
              <a:gd name="connsiteY7" fmla="*/ 2633778 h 4977586"/>
              <a:gd name="connsiteX8" fmla="*/ 3720662 w 4550979"/>
              <a:gd name="connsiteY8" fmla="*/ 2297448 h 4977586"/>
              <a:gd name="connsiteX9" fmla="*/ 3678621 w 4550979"/>
              <a:gd name="connsiteY9" fmla="*/ 2097751 h 4977586"/>
              <a:gd name="connsiteX10" fmla="*/ 3584027 w 4550979"/>
              <a:gd name="connsiteY10" fmla="*/ 1919075 h 4977586"/>
              <a:gd name="connsiteX11" fmla="*/ 3342289 w 4550979"/>
              <a:gd name="connsiteY11" fmla="*/ 1761420 h 4977586"/>
              <a:gd name="connsiteX12" fmla="*/ 4393324 w 4550979"/>
              <a:gd name="connsiteY12" fmla="*/ 1624786 h 4977586"/>
              <a:gd name="connsiteX13" fmla="*/ 4550979 w 4550979"/>
              <a:gd name="connsiteY13" fmla="*/ 2959599 h 4977586"/>
              <a:gd name="connsiteX14" fmla="*/ 4403834 w 4550979"/>
              <a:gd name="connsiteY14" fmla="*/ 4599213 h 4977586"/>
              <a:gd name="connsiteX15" fmla="*/ 3394841 w 4550979"/>
              <a:gd name="connsiteY15" fmla="*/ 4977586 h 4977586"/>
              <a:gd name="connsiteX16" fmla="*/ 0 w 4550979"/>
              <a:gd name="connsiteY16" fmla="*/ 4935544 h 4977586"/>
              <a:gd name="connsiteX17" fmla="*/ 21020 w 4550979"/>
              <a:gd name="connsiteY17" fmla="*/ 258442 h 4977586"/>
              <a:gd name="connsiteX0" fmla="*/ 21020 w 4550979"/>
              <a:gd name="connsiteY0" fmla="*/ 178677 h 4897821"/>
              <a:gd name="connsiteX1" fmla="*/ 2270234 w 4550979"/>
              <a:gd name="connsiteY1" fmla="*/ 0 h 4897821"/>
              <a:gd name="connsiteX2" fmla="*/ 2333296 w 4550979"/>
              <a:gd name="connsiteY2" fmla="*/ 1429406 h 4897821"/>
              <a:gd name="connsiteX3" fmla="*/ 1587062 w 4550979"/>
              <a:gd name="connsiteY3" fmla="*/ 1881352 h 4897821"/>
              <a:gd name="connsiteX4" fmla="*/ 1450427 w 4550979"/>
              <a:gd name="connsiteY4" fmla="*/ 2427889 h 4897821"/>
              <a:gd name="connsiteX5" fmla="*/ 3026979 w 4550979"/>
              <a:gd name="connsiteY5" fmla="*/ 3048000 h 4897821"/>
              <a:gd name="connsiteX6" fmla="*/ 3499945 w 4550979"/>
              <a:gd name="connsiteY6" fmla="*/ 2827283 h 4897821"/>
              <a:gd name="connsiteX7" fmla="*/ 3699641 w 4550979"/>
              <a:gd name="connsiteY7" fmla="*/ 2554013 h 4897821"/>
              <a:gd name="connsiteX8" fmla="*/ 3720662 w 4550979"/>
              <a:gd name="connsiteY8" fmla="*/ 2217683 h 4897821"/>
              <a:gd name="connsiteX9" fmla="*/ 3678621 w 4550979"/>
              <a:gd name="connsiteY9" fmla="*/ 2017986 h 4897821"/>
              <a:gd name="connsiteX10" fmla="*/ 3584027 w 4550979"/>
              <a:gd name="connsiteY10" fmla="*/ 1839310 h 4897821"/>
              <a:gd name="connsiteX11" fmla="*/ 3342289 w 4550979"/>
              <a:gd name="connsiteY11" fmla="*/ 1681655 h 4897821"/>
              <a:gd name="connsiteX12" fmla="*/ 4393324 w 4550979"/>
              <a:gd name="connsiteY12" fmla="*/ 1545021 h 4897821"/>
              <a:gd name="connsiteX13" fmla="*/ 4550979 w 4550979"/>
              <a:gd name="connsiteY13" fmla="*/ 2879834 h 4897821"/>
              <a:gd name="connsiteX14" fmla="*/ 4403834 w 4550979"/>
              <a:gd name="connsiteY14" fmla="*/ 4519448 h 4897821"/>
              <a:gd name="connsiteX15" fmla="*/ 3394841 w 4550979"/>
              <a:gd name="connsiteY15" fmla="*/ 4897821 h 4897821"/>
              <a:gd name="connsiteX16" fmla="*/ 0 w 4550979"/>
              <a:gd name="connsiteY16" fmla="*/ 4855779 h 4897821"/>
              <a:gd name="connsiteX17" fmla="*/ 21020 w 4550979"/>
              <a:gd name="connsiteY17" fmla="*/ 178677 h 48978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4550979" h="4897821">
                <a:moveTo>
                  <a:pt x="21020" y="178677"/>
                </a:moveTo>
                <a:cubicBezTo>
                  <a:pt x="1030013" y="42043"/>
                  <a:pt x="1453930" y="54304"/>
                  <a:pt x="2270234" y="0"/>
                </a:cubicBezTo>
                <a:cubicBezTo>
                  <a:pt x="2291255" y="476469"/>
                  <a:pt x="1902372" y="963447"/>
                  <a:pt x="2333296" y="1429406"/>
                </a:cubicBezTo>
                <a:lnTo>
                  <a:pt x="1587062" y="1881352"/>
                </a:lnTo>
                <a:lnTo>
                  <a:pt x="1450427" y="2427889"/>
                </a:lnTo>
                <a:cubicBezTo>
                  <a:pt x="1681655" y="2998951"/>
                  <a:pt x="2312276" y="3139089"/>
                  <a:pt x="3026979" y="3048000"/>
                </a:cubicBezTo>
                <a:lnTo>
                  <a:pt x="3499945" y="2827283"/>
                </a:lnTo>
                <a:lnTo>
                  <a:pt x="3699641" y="2554013"/>
                </a:lnTo>
                <a:lnTo>
                  <a:pt x="3720662" y="2217683"/>
                </a:lnTo>
                <a:lnTo>
                  <a:pt x="3678621" y="2017986"/>
                </a:lnTo>
                <a:lnTo>
                  <a:pt x="3584027" y="1839310"/>
                </a:lnTo>
                <a:lnTo>
                  <a:pt x="3342289" y="1681655"/>
                </a:lnTo>
                <a:lnTo>
                  <a:pt x="4393324" y="1545021"/>
                </a:lnTo>
                <a:lnTo>
                  <a:pt x="4550979" y="2879834"/>
                </a:lnTo>
                <a:lnTo>
                  <a:pt x="4403834" y="4519448"/>
                </a:lnTo>
                <a:lnTo>
                  <a:pt x="3394841" y="4897821"/>
                </a:lnTo>
                <a:lnTo>
                  <a:pt x="0" y="4855779"/>
                </a:lnTo>
                <a:cubicBezTo>
                  <a:pt x="7007" y="3296745"/>
                  <a:pt x="14013" y="1737711"/>
                  <a:pt x="21020" y="178677"/>
                </a:cubicBezTo>
                <a:close/>
              </a:path>
            </a:pathLst>
          </a:custGeom>
          <a:solidFill>
            <a:schemeClr val="bg1">
              <a:alpha val="7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88356377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336191"/>
            <a:ext cx="10515600" cy="894622"/>
          </a:xfrm>
        </p:spPr>
        <p:txBody>
          <a:bodyPr/>
          <a:lstStyle/>
          <a:p>
            <a:r>
              <a:rPr lang="en-US" altLang="ja-JP" dirty="0"/>
              <a:t>Packet-switching: store-and-forward</a:t>
            </a:r>
            <a:endParaRPr lang="en-US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66DAEE93-D7C7-5A4A-AB8B-951DDF4E15F0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23738" y="3557127"/>
            <a:ext cx="6984416" cy="3419406"/>
          </a:xfrm>
        </p:spPr>
        <p:txBody>
          <a:bodyPr>
            <a:noAutofit/>
          </a:bodyPr>
          <a:lstStyle/>
          <a:p>
            <a:pPr marL="287338" indent="-287338"/>
            <a:r>
              <a:rPr lang="en-US" altLang="en-US" sz="2600" dirty="0">
                <a:solidFill>
                  <a:srgbClr val="C00000"/>
                </a:solidFill>
                <a:ea typeface="ＭＳ Ｐゴシック" panose="020B0600070205080204" pitchFamily="34" charset="-128"/>
              </a:rPr>
              <a:t>Transmission delay: </a:t>
            </a:r>
            <a:r>
              <a:rPr lang="en-US" altLang="en-US" sz="2600" dirty="0">
                <a:ea typeface="ＭＳ Ｐゴシック" panose="020B0600070205080204" pitchFamily="34" charset="-128"/>
              </a:rPr>
              <a:t>takes </a:t>
            </a:r>
            <a:r>
              <a:rPr lang="en-US" altLang="en-US" sz="2600" i="1" dirty="0">
                <a:ea typeface="ＭＳ Ｐゴシック" panose="020B0600070205080204" pitchFamily="34" charset="-128"/>
              </a:rPr>
              <a:t>L</a:t>
            </a:r>
            <a:r>
              <a:rPr lang="en-US" altLang="en-US" sz="2600" dirty="0">
                <a:ea typeface="ＭＳ Ｐゴシック" panose="020B0600070205080204" pitchFamily="34" charset="-128"/>
              </a:rPr>
              <a:t>/</a:t>
            </a:r>
            <a:r>
              <a:rPr lang="en-US" altLang="en-US" sz="2600" i="1" dirty="0">
                <a:ea typeface="ＭＳ Ｐゴシック" panose="020B0600070205080204" pitchFamily="34" charset="-128"/>
              </a:rPr>
              <a:t>R</a:t>
            </a:r>
            <a:r>
              <a:rPr lang="en-US" altLang="en-US" sz="2600" dirty="0">
                <a:ea typeface="ＭＳ Ｐゴシック" panose="020B0600070205080204" pitchFamily="34" charset="-128"/>
              </a:rPr>
              <a:t> seconds to transmit (push out) </a:t>
            </a:r>
            <a:r>
              <a:rPr lang="en-US" altLang="en-US" sz="2600" i="1" dirty="0">
                <a:ea typeface="ＭＳ Ｐゴシック" panose="020B0600070205080204" pitchFamily="34" charset="-128"/>
              </a:rPr>
              <a:t>L</a:t>
            </a:r>
            <a:r>
              <a:rPr lang="en-US" altLang="en-US" sz="2600" dirty="0">
                <a:ea typeface="ＭＳ Ｐゴシック" panose="020B0600070205080204" pitchFamily="34" charset="-128"/>
              </a:rPr>
              <a:t>-bit packet into link at </a:t>
            </a:r>
            <a:r>
              <a:rPr lang="en-US" altLang="en-US" sz="2600" i="1" dirty="0">
                <a:ea typeface="ＭＳ Ｐゴシック" panose="020B0600070205080204" pitchFamily="34" charset="-128"/>
              </a:rPr>
              <a:t>R</a:t>
            </a:r>
            <a:r>
              <a:rPr lang="en-US" altLang="en-US" sz="2600" dirty="0">
                <a:ea typeface="ＭＳ Ｐゴシック" panose="020B0600070205080204" pitchFamily="34" charset="-128"/>
              </a:rPr>
              <a:t> bps</a:t>
            </a:r>
          </a:p>
          <a:p>
            <a:pPr marL="287338" indent="-287338"/>
            <a:r>
              <a:rPr lang="en-US" altLang="en-US" sz="2600" i="1" dirty="0">
                <a:solidFill>
                  <a:srgbClr val="CC0000"/>
                </a:solidFill>
                <a:ea typeface="ＭＳ Ｐゴシック" panose="020B0600070205080204" pitchFamily="34" charset="-128"/>
              </a:rPr>
              <a:t>Store and forward:</a:t>
            </a:r>
            <a:r>
              <a:rPr lang="en-US" altLang="en-US" sz="2600" i="1" dirty="0">
                <a:solidFill>
                  <a:srgbClr val="FF0000"/>
                </a:solidFill>
                <a:ea typeface="ＭＳ Ｐゴシック" panose="020B0600070205080204" pitchFamily="34" charset="-128"/>
              </a:rPr>
              <a:t> </a:t>
            </a:r>
            <a:r>
              <a:rPr lang="en-US" altLang="en-US" sz="2600" i="1" dirty="0">
                <a:ea typeface="ＭＳ Ｐゴシック" panose="020B0600070205080204" pitchFamily="34" charset="-128"/>
              </a:rPr>
              <a:t>entire</a:t>
            </a:r>
            <a:r>
              <a:rPr lang="en-US" altLang="en-US" sz="2600" dirty="0">
                <a:ea typeface="ＭＳ Ｐゴシック" panose="020B0600070205080204" pitchFamily="34" charset="-128"/>
              </a:rPr>
              <a:t> packet must  arrive at router before it can be transmitted on next link</a:t>
            </a:r>
          </a:p>
          <a:p>
            <a:pPr marL="287338" indent="-287338"/>
            <a:r>
              <a:rPr lang="en-US" altLang="en-US" sz="2600" i="1" dirty="0">
                <a:solidFill>
                  <a:srgbClr val="C00000"/>
                </a:solidFill>
                <a:ea typeface="ＭＳ Ｐゴシック" panose="020B0600070205080204" pitchFamily="34" charset="-128"/>
              </a:rPr>
              <a:t>End-end delay: </a:t>
            </a:r>
            <a:r>
              <a:rPr lang="en-US" altLang="en-US" sz="2600" dirty="0">
                <a:ea typeface="ＭＳ Ｐゴシック" panose="020B0600070205080204" pitchFamily="34" charset="-128"/>
              </a:rPr>
              <a:t>2</a:t>
            </a:r>
            <a:r>
              <a:rPr lang="en-US" altLang="en-US" sz="2600" i="1" dirty="0">
                <a:ea typeface="ＭＳ Ｐゴシック" panose="020B0600070205080204" pitchFamily="34" charset="-128"/>
              </a:rPr>
              <a:t>L/R </a:t>
            </a:r>
            <a:r>
              <a:rPr lang="en-US" altLang="en-US" sz="2600" dirty="0">
                <a:ea typeface="ＭＳ Ｐゴシック" panose="020B0600070205080204" pitchFamily="34" charset="-128"/>
              </a:rPr>
              <a:t>(above), assuming zero propagation delay (more on delay shortly)</a:t>
            </a:r>
          </a:p>
          <a:p>
            <a:pPr marL="287338" indent="-287338">
              <a:spcBef>
                <a:spcPts val="400"/>
              </a:spcBef>
            </a:pPr>
            <a:endParaRPr lang="en-US" altLang="en-US" dirty="0">
              <a:ea typeface="ＭＳ Ｐゴシック" panose="020B0600070205080204" pitchFamily="34" charset="-128"/>
            </a:endParaRPr>
          </a:p>
          <a:p>
            <a:pPr marL="287338" indent="-287338">
              <a:spcBef>
                <a:spcPts val="400"/>
              </a:spcBef>
            </a:pPr>
            <a:endParaRPr lang="en-US" altLang="en-US" dirty="0">
              <a:ea typeface="ＭＳ Ｐゴシック" panose="020B0600070205080204" pitchFamily="34" charset="-128"/>
            </a:endParaRPr>
          </a:p>
          <a:p>
            <a:pPr marL="174625" indent="0">
              <a:spcBef>
                <a:spcPts val="400"/>
              </a:spcBef>
              <a:buSzPct val="75000"/>
              <a:buNone/>
            </a:pPr>
            <a:endParaRPr lang="en-US" altLang="en-US" dirty="0"/>
          </a:p>
          <a:p>
            <a:pPr>
              <a:spcBef>
                <a:spcPts val="400"/>
              </a:spcBef>
            </a:pPr>
            <a:endParaRPr lang="en-US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C89035B-463A-1E40-A130-AE9AA3E3766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Introduction: 1-</a:t>
            </a:r>
            <a:fld id="{C4204591-24BD-A542-B9D5-F8D8A88D2FEE}" type="slidenum">
              <a:rPr lang="en-US" smtClean="0"/>
              <a:pPr/>
              <a:t>26</a:t>
            </a:fld>
            <a:endParaRPr lang="en-US" dirty="0"/>
          </a:p>
        </p:txBody>
      </p:sp>
      <p:sp>
        <p:nvSpPr>
          <p:cNvPr id="444" name="TextBox 443">
            <a:extLst>
              <a:ext uri="{FF2B5EF4-FFF2-40B4-BE49-F238E27FC236}">
                <a16:creationId xmlns:a16="http://schemas.microsoft.com/office/drawing/2014/main" id="{1B79CF7E-9448-5544-BA0A-8BCEB44B02B9}"/>
              </a:ext>
            </a:extLst>
          </p:cNvPr>
          <p:cNvSpPr txBox="1"/>
          <p:nvPr/>
        </p:nvSpPr>
        <p:spPr>
          <a:xfrm>
            <a:off x="2329483" y="2650664"/>
            <a:ext cx="881973" cy="400110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2000" kern="0" dirty="0">
                <a:solidFill>
                  <a:prstClr val="black"/>
                </a:solidFill>
                <a:latin typeface="Calibri"/>
                <a:ea typeface="+mn-ea"/>
              </a:rPr>
              <a:t>source</a:t>
            </a:r>
          </a:p>
        </p:txBody>
      </p:sp>
      <p:grpSp>
        <p:nvGrpSpPr>
          <p:cNvPr id="445" name="Group 41">
            <a:extLst>
              <a:ext uri="{FF2B5EF4-FFF2-40B4-BE49-F238E27FC236}">
                <a16:creationId xmlns:a16="http://schemas.microsoft.com/office/drawing/2014/main" id="{D75B9901-C554-3A40-8E3F-BFD972AB9094}"/>
              </a:ext>
            </a:extLst>
          </p:cNvPr>
          <p:cNvGrpSpPr>
            <a:grpSpLocks/>
          </p:cNvGrpSpPr>
          <p:nvPr/>
        </p:nvGrpSpPr>
        <p:grpSpPr bwMode="auto">
          <a:xfrm>
            <a:off x="3152334" y="2709744"/>
            <a:ext cx="1074738" cy="450508"/>
            <a:chOff x="1816230" y="6118900"/>
            <a:chExt cx="1843339" cy="739100"/>
          </a:xfrm>
        </p:grpSpPr>
        <p:pic>
          <p:nvPicPr>
            <p:cNvPr id="446" name="Picture 8">
              <a:extLst>
                <a:ext uri="{FF2B5EF4-FFF2-40B4-BE49-F238E27FC236}">
                  <a16:creationId xmlns:a16="http://schemas.microsoft.com/office/drawing/2014/main" id="{075B6782-DAD3-5940-9C66-4FAAECFA135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816230" y="6144002"/>
              <a:ext cx="1843339" cy="7139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96" name="Rectangle 495">
              <a:extLst>
                <a:ext uri="{FF2B5EF4-FFF2-40B4-BE49-F238E27FC236}">
                  <a16:creationId xmlns:a16="http://schemas.microsoft.com/office/drawing/2014/main" id="{02711796-4BEC-494E-B327-181C4E9262BA}"/>
                </a:ext>
              </a:extLst>
            </p:cNvPr>
            <p:cNvSpPr/>
            <p:nvPr/>
          </p:nvSpPr>
          <p:spPr>
            <a:xfrm rot="1049095">
              <a:off x="1947488" y="6118900"/>
              <a:ext cx="1650399" cy="462656"/>
            </a:xfrm>
            <a:prstGeom prst="rect">
              <a:avLst/>
            </a:prstGeom>
            <a:gradFill>
              <a:gsLst>
                <a:gs pos="0">
                  <a:sysClr val="window" lastClr="FFFFFF"/>
                </a:gs>
                <a:gs pos="50000">
                  <a:sysClr val="window" lastClr="FFFFFF">
                    <a:alpha val="48000"/>
                  </a:sysClr>
                </a:gs>
                <a:gs pos="100000">
                  <a:sysClr val="window" lastClr="FFFFFF">
                    <a:alpha val="0"/>
                  </a:sysClr>
                </a:gs>
              </a:gsLst>
              <a:lin ang="5400000" scaled="0"/>
            </a:gradFill>
            <a:ln w="25400" cap="flat" cmpd="sng" algn="ctr">
              <a:noFill/>
              <a:prstDash val="solid"/>
            </a:ln>
            <a:effectLst/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ctr" eaLnBrk="1" hangingPunct="1">
                <a:defRPr/>
              </a:pPr>
              <a:endParaRPr lang="en-US" sz="1800" dirty="0">
                <a:solidFill>
                  <a:srgbClr val="FFFFFF"/>
                </a:solidFill>
                <a:latin typeface="Calibri" charset="0"/>
              </a:endParaRPr>
            </a:p>
          </p:txBody>
        </p:sp>
      </p:grpSp>
      <p:cxnSp>
        <p:nvCxnSpPr>
          <p:cNvPr id="571" name="Straight Connector 42">
            <a:extLst>
              <a:ext uri="{FF2B5EF4-FFF2-40B4-BE49-F238E27FC236}">
                <a16:creationId xmlns:a16="http://schemas.microsoft.com/office/drawing/2014/main" id="{6D359C0C-C85E-774D-B144-5FE093278833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115946" y="2845927"/>
            <a:ext cx="1738312" cy="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572" name="Group 43">
            <a:extLst>
              <a:ext uri="{FF2B5EF4-FFF2-40B4-BE49-F238E27FC236}">
                <a16:creationId xmlns:a16="http://schemas.microsoft.com/office/drawing/2014/main" id="{4A6CEE30-BDD0-7946-9B0F-803AE1C976BE}"/>
              </a:ext>
            </a:extLst>
          </p:cNvPr>
          <p:cNvGrpSpPr>
            <a:grpSpLocks/>
          </p:cNvGrpSpPr>
          <p:nvPr/>
        </p:nvGrpSpPr>
        <p:grpSpPr bwMode="auto">
          <a:xfrm>
            <a:off x="5462146" y="2658602"/>
            <a:ext cx="1058862" cy="384175"/>
            <a:chOff x="5142253" y="5649029"/>
            <a:chExt cx="1304545" cy="695633"/>
          </a:xfrm>
        </p:grpSpPr>
        <p:grpSp>
          <p:nvGrpSpPr>
            <p:cNvPr id="575" name="Group 92">
              <a:extLst>
                <a:ext uri="{FF2B5EF4-FFF2-40B4-BE49-F238E27FC236}">
                  <a16:creationId xmlns:a16="http://schemas.microsoft.com/office/drawing/2014/main" id="{56AFEAE4-C1CE-3F40-AC66-240FF7FDB7F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147271" y="5649029"/>
              <a:ext cx="1276350" cy="695633"/>
              <a:chOff x="4981575" y="5851547"/>
              <a:chExt cx="1276350" cy="695633"/>
            </a:xfrm>
          </p:grpSpPr>
          <p:pic>
            <p:nvPicPr>
              <p:cNvPr id="610" name="Picture 95">
                <a:extLst>
                  <a:ext uri="{FF2B5EF4-FFF2-40B4-BE49-F238E27FC236}">
                    <a16:creationId xmlns:a16="http://schemas.microsoft.com/office/drawing/2014/main" id="{CEDF4319-A88D-A940-804B-AC346DEE1125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4981575" y="5944151"/>
                <a:ext cx="1276350" cy="60302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612" name="Rectangle 96">
                <a:extLst>
                  <a:ext uri="{FF2B5EF4-FFF2-40B4-BE49-F238E27FC236}">
                    <a16:creationId xmlns:a16="http://schemas.microsoft.com/office/drawing/2014/main" id="{17D711C1-F78A-184C-A078-3172E5CB64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65959" y="6205112"/>
                <a:ext cx="44985" cy="224212"/>
              </a:xfrm>
              <a:prstGeom prst="rect">
                <a:avLst/>
              </a:pr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254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 eaLnBrk="1" hangingPunct="1"/>
                <a:endParaRPr lang="en-US" altLang="en-US" sz="1800">
                  <a:solidFill>
                    <a:srgbClr val="FFFFFF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613" name="Rectangle 97">
                <a:extLst>
                  <a:ext uri="{FF2B5EF4-FFF2-40B4-BE49-F238E27FC236}">
                    <a16:creationId xmlns:a16="http://schemas.microsoft.com/office/drawing/2014/main" id="{1402FE3D-A97D-524F-8333-BD24578CB1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78008" y="6228108"/>
                <a:ext cx="62587" cy="224212"/>
              </a:xfrm>
              <a:prstGeom prst="rect">
                <a:avLst/>
              </a:pr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254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 eaLnBrk="1" hangingPunct="1"/>
                <a:endParaRPr lang="en-US" altLang="en-US" sz="1800">
                  <a:solidFill>
                    <a:srgbClr val="FFFFFF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614" name="Oval 98">
                <a:extLst>
                  <a:ext uri="{FF2B5EF4-FFF2-40B4-BE49-F238E27FC236}">
                    <a16:creationId xmlns:a16="http://schemas.microsoft.com/office/drawing/2014/main" id="{2F4C992E-03ED-7948-B43B-45D80D717A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23497" y="5851547"/>
                <a:ext cx="1196974" cy="494417"/>
              </a:xfrm>
              <a:prstGeom prst="ellipse">
                <a:avLst/>
              </a:prstGeom>
              <a:solidFill>
                <a:srgbClr val="EAEA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254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 eaLnBrk="1" hangingPunct="1"/>
                <a:endParaRPr lang="en-US" altLang="en-US" sz="1800">
                  <a:solidFill>
                    <a:srgbClr val="FFFFFF"/>
                  </a:solidFill>
                  <a:latin typeface="Calibri" panose="020F0502020204030204" pitchFamily="34" charset="0"/>
                </a:endParaRPr>
              </a:p>
            </p:txBody>
          </p:sp>
        </p:grpSp>
        <p:sp>
          <p:nvSpPr>
            <p:cNvPr id="576" name="Rectangle 93">
              <a:extLst>
                <a:ext uri="{FF2B5EF4-FFF2-40B4-BE49-F238E27FC236}">
                  <a16:creationId xmlns:a16="http://schemas.microsoft.com/office/drawing/2014/main" id="{3B805206-0A18-7443-AE9C-D5984F31A3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60741" y="5695021"/>
              <a:ext cx="86057" cy="126479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/>
              <a:endParaRPr lang="en-US" altLang="en-US" sz="1800">
                <a:solidFill>
                  <a:srgbClr val="FFFFFF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609" name="Rectangle 94">
              <a:extLst>
                <a:ext uri="{FF2B5EF4-FFF2-40B4-BE49-F238E27FC236}">
                  <a16:creationId xmlns:a16="http://schemas.microsoft.com/office/drawing/2014/main" id="{6EF03B21-1655-B64C-A29C-130E0C70CB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42253" y="5700770"/>
              <a:ext cx="86057" cy="126479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/>
              <a:endParaRPr lang="en-US" altLang="en-US" sz="1800">
                <a:solidFill>
                  <a:srgbClr val="FFFFFF"/>
                </a:solidFill>
                <a:latin typeface="Calibri" panose="020F0502020204030204" pitchFamily="34" charset="0"/>
              </a:endParaRPr>
            </a:p>
          </p:txBody>
        </p:sp>
      </p:grpSp>
      <p:grpSp>
        <p:nvGrpSpPr>
          <p:cNvPr id="631" name="Group 44">
            <a:extLst>
              <a:ext uri="{FF2B5EF4-FFF2-40B4-BE49-F238E27FC236}">
                <a16:creationId xmlns:a16="http://schemas.microsoft.com/office/drawing/2014/main" id="{7C2ADEA2-72C5-7D49-88A5-BE85AF82D508}"/>
              </a:ext>
            </a:extLst>
          </p:cNvPr>
          <p:cNvGrpSpPr>
            <a:grpSpLocks/>
          </p:cNvGrpSpPr>
          <p:nvPr/>
        </p:nvGrpSpPr>
        <p:grpSpPr bwMode="auto">
          <a:xfrm>
            <a:off x="5416108" y="1579102"/>
            <a:ext cx="1092200" cy="303212"/>
            <a:chOff x="5128542" y="4838701"/>
            <a:chExt cx="1300833" cy="530211"/>
          </a:xfrm>
        </p:grpSpPr>
        <p:pic>
          <p:nvPicPr>
            <p:cNvPr id="632" name="Picture 2">
              <a:extLst>
                <a:ext uri="{FF2B5EF4-FFF2-40B4-BE49-F238E27FC236}">
                  <a16:creationId xmlns:a16="http://schemas.microsoft.com/office/drawing/2014/main" id="{E72DF6A2-4516-224F-8D11-E4AF1D626A2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128542" y="4838701"/>
              <a:ext cx="1300833" cy="49134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33" name="Rectangle 90">
              <a:extLst>
                <a:ext uri="{FF2B5EF4-FFF2-40B4-BE49-F238E27FC236}">
                  <a16:creationId xmlns:a16="http://schemas.microsoft.com/office/drawing/2014/main" id="{3E0650D2-915C-4141-86AF-D3B267B41C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27275" y="5219009"/>
              <a:ext cx="86974" cy="12769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/>
              <a:endParaRPr lang="en-US" altLang="en-US" sz="1800">
                <a:solidFill>
                  <a:srgbClr val="FFFFFF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634" name="Rectangle 91">
              <a:extLst>
                <a:ext uri="{FF2B5EF4-FFF2-40B4-BE49-F238E27FC236}">
                  <a16:creationId xmlns:a16="http://schemas.microsoft.com/office/drawing/2014/main" id="{B3CD2B87-5709-5A4D-BBAA-A7822A6AAB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58794" y="5241217"/>
              <a:ext cx="86974" cy="12769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/>
              <a:endParaRPr lang="en-US" altLang="en-US" sz="1800">
                <a:solidFill>
                  <a:srgbClr val="FFFFFF"/>
                </a:solidFill>
                <a:latin typeface="Calibri" panose="020F0502020204030204" pitchFamily="34" charset="0"/>
              </a:endParaRPr>
            </a:p>
          </p:txBody>
        </p:sp>
      </p:grpSp>
      <p:grpSp>
        <p:nvGrpSpPr>
          <p:cNvPr id="635" name="Group 45">
            <a:extLst>
              <a:ext uri="{FF2B5EF4-FFF2-40B4-BE49-F238E27FC236}">
                <a16:creationId xmlns:a16="http://schemas.microsoft.com/office/drawing/2014/main" id="{B0C3E47A-9752-C14E-96E9-78DBC0436237}"/>
              </a:ext>
            </a:extLst>
          </p:cNvPr>
          <p:cNvGrpSpPr>
            <a:grpSpLocks/>
          </p:cNvGrpSpPr>
          <p:nvPr/>
        </p:nvGrpSpPr>
        <p:grpSpPr bwMode="auto">
          <a:xfrm>
            <a:off x="3333308" y="1241761"/>
            <a:ext cx="1092200" cy="656427"/>
            <a:chOff x="2387973" y="4309243"/>
            <a:chExt cx="1771787" cy="1282262"/>
          </a:xfrm>
        </p:grpSpPr>
        <p:pic>
          <p:nvPicPr>
            <p:cNvPr id="636" name="Picture 9">
              <a:extLst>
                <a:ext uri="{FF2B5EF4-FFF2-40B4-BE49-F238E27FC236}">
                  <a16:creationId xmlns:a16="http://schemas.microsoft.com/office/drawing/2014/main" id="{302CBE9C-7997-784F-91BA-C204727BA4D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583481" y="4309243"/>
              <a:ext cx="1285463" cy="12822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37" name="Rectangle 636">
              <a:extLst>
                <a:ext uri="{FF2B5EF4-FFF2-40B4-BE49-F238E27FC236}">
                  <a16:creationId xmlns:a16="http://schemas.microsoft.com/office/drawing/2014/main" id="{4002DC24-F0AD-4E40-A082-62B143F95C31}"/>
                </a:ext>
              </a:extLst>
            </p:cNvPr>
            <p:cNvSpPr/>
            <p:nvPr/>
          </p:nvSpPr>
          <p:spPr>
            <a:xfrm rot="11601822">
              <a:off x="2387973" y="5128665"/>
              <a:ext cx="1771787" cy="422704"/>
            </a:xfrm>
            <a:prstGeom prst="rect">
              <a:avLst/>
            </a:prstGeom>
            <a:gradFill>
              <a:gsLst>
                <a:gs pos="0">
                  <a:sysClr val="window" lastClr="FFFFFF"/>
                </a:gs>
                <a:gs pos="50000">
                  <a:sysClr val="window" lastClr="FFFFFF">
                    <a:alpha val="48000"/>
                  </a:sysClr>
                </a:gs>
                <a:gs pos="100000">
                  <a:sysClr val="window" lastClr="FFFFFF">
                    <a:alpha val="0"/>
                  </a:sysClr>
                </a:gs>
              </a:gsLst>
              <a:lin ang="5400000" scaled="0"/>
            </a:gradFill>
            <a:ln w="25400" cap="flat" cmpd="sng" algn="ctr">
              <a:noFill/>
              <a:prstDash val="solid"/>
            </a:ln>
            <a:effectLst/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ctr" eaLnBrk="1" hangingPunct="1">
                <a:defRPr/>
              </a:pPr>
              <a:endParaRPr lang="en-US" sz="1800" dirty="0">
                <a:solidFill>
                  <a:srgbClr val="FFFFFF"/>
                </a:solidFill>
                <a:latin typeface="Calibri" charset="0"/>
              </a:endParaRPr>
            </a:p>
          </p:txBody>
        </p:sp>
      </p:grpSp>
      <p:sp>
        <p:nvSpPr>
          <p:cNvPr id="638" name="TextBox 637">
            <a:extLst>
              <a:ext uri="{FF2B5EF4-FFF2-40B4-BE49-F238E27FC236}">
                <a16:creationId xmlns:a16="http://schemas.microsoft.com/office/drawing/2014/main" id="{AF85F6AD-7423-A74F-BD1A-46B55A2B1C21}"/>
              </a:ext>
            </a:extLst>
          </p:cNvPr>
          <p:cNvSpPr txBox="1"/>
          <p:nvPr/>
        </p:nvSpPr>
        <p:spPr>
          <a:xfrm>
            <a:off x="4474721" y="2879264"/>
            <a:ext cx="752129" cy="400110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2000" i="1" kern="0" dirty="0">
                <a:solidFill>
                  <a:prstClr val="black"/>
                </a:solidFill>
                <a:latin typeface="Calibri"/>
                <a:ea typeface="+mn-ea"/>
              </a:rPr>
              <a:t>R</a:t>
            </a:r>
            <a:r>
              <a:rPr lang="en-US" sz="2000" kern="0" dirty="0">
                <a:solidFill>
                  <a:prstClr val="black"/>
                </a:solidFill>
                <a:latin typeface="Calibri"/>
                <a:ea typeface="+mn-ea"/>
              </a:rPr>
              <a:t> bps</a:t>
            </a:r>
          </a:p>
        </p:txBody>
      </p:sp>
      <p:cxnSp>
        <p:nvCxnSpPr>
          <p:cNvPr id="639" name="Straight Connector 47">
            <a:extLst>
              <a:ext uri="{FF2B5EF4-FFF2-40B4-BE49-F238E27FC236}">
                <a16:creationId xmlns:a16="http://schemas.microsoft.com/office/drawing/2014/main" id="{28502E62-6C0C-4746-A594-30C5C1D86450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6506721" y="2850689"/>
            <a:ext cx="1738312" cy="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641" name="Group 100">
            <a:extLst>
              <a:ext uri="{FF2B5EF4-FFF2-40B4-BE49-F238E27FC236}">
                <a16:creationId xmlns:a16="http://schemas.microsoft.com/office/drawing/2014/main" id="{3292F663-26EC-ED4F-BCEF-CD558D1BAFCB}"/>
              </a:ext>
            </a:extLst>
          </p:cNvPr>
          <p:cNvGrpSpPr>
            <a:grpSpLocks/>
          </p:cNvGrpSpPr>
          <p:nvPr/>
        </p:nvGrpSpPr>
        <p:grpSpPr bwMode="auto">
          <a:xfrm>
            <a:off x="7484621" y="2042652"/>
            <a:ext cx="1477962" cy="1284287"/>
            <a:chOff x="-44" y="1473"/>
            <a:chExt cx="981" cy="1105"/>
          </a:xfrm>
        </p:grpSpPr>
        <p:pic>
          <p:nvPicPr>
            <p:cNvPr id="642" name="Picture 101" descr="desktop_computer_stylized_medium">
              <a:extLst>
                <a:ext uri="{FF2B5EF4-FFF2-40B4-BE49-F238E27FC236}">
                  <a16:creationId xmlns:a16="http://schemas.microsoft.com/office/drawing/2014/main" id="{87AF4848-891E-F04B-B187-AD33D9D8FB1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43" name="Freeform 102">
              <a:extLst>
                <a:ext uri="{FF2B5EF4-FFF2-40B4-BE49-F238E27FC236}">
                  <a16:creationId xmlns:a16="http://schemas.microsoft.com/office/drawing/2014/main" id="{F0C5CEDF-AF9D-8E40-AB03-374EC6EBEDF6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80"/>
              <a:ext cx="474" cy="505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ysClr val="window" lastClr="FFFFFF"/>
                </a:gs>
              </a:gsLst>
              <a:lin ang="2700000" scaled="1"/>
            </a:gradFill>
            <a:ln w="9525" cap="flat" cmpd="sng">
              <a:noFill/>
              <a:prstDash val="solid"/>
              <a:round/>
              <a:headEnd/>
              <a:tailEnd/>
            </a:ln>
          </p:spPr>
          <p:txBody>
            <a:bodyPr wrap="none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 dirty="0">
                <a:solidFill>
                  <a:prstClr val="black"/>
                </a:solidFill>
                <a:latin typeface="Calibri"/>
                <a:ea typeface="+mn-ea"/>
              </a:endParaRPr>
            </a:p>
          </p:txBody>
        </p:sp>
      </p:grpSp>
      <p:sp>
        <p:nvSpPr>
          <p:cNvPr id="644" name="TextBox 643">
            <a:extLst>
              <a:ext uri="{FF2B5EF4-FFF2-40B4-BE49-F238E27FC236}">
                <a16:creationId xmlns:a16="http://schemas.microsoft.com/office/drawing/2014/main" id="{EA272014-13A0-D54C-9A64-D4DFADFF846A}"/>
              </a:ext>
            </a:extLst>
          </p:cNvPr>
          <p:cNvSpPr txBox="1"/>
          <p:nvPr/>
        </p:nvSpPr>
        <p:spPr>
          <a:xfrm>
            <a:off x="8967346" y="2656489"/>
            <a:ext cx="1367682" cy="400110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2000" kern="0" dirty="0">
                <a:solidFill>
                  <a:prstClr val="black"/>
                </a:solidFill>
                <a:latin typeface="Calibri"/>
                <a:ea typeface="+mn-ea"/>
              </a:rPr>
              <a:t>destination</a:t>
            </a:r>
            <a:endParaRPr lang="en-US" sz="1800" kern="0" dirty="0">
              <a:solidFill>
                <a:prstClr val="black"/>
              </a:solidFill>
              <a:latin typeface="Calibri"/>
              <a:ea typeface="+mn-ea"/>
            </a:endParaRPr>
          </a:p>
        </p:txBody>
      </p:sp>
      <p:sp>
        <p:nvSpPr>
          <p:cNvPr id="645" name="TextBox 52">
            <a:extLst>
              <a:ext uri="{FF2B5EF4-FFF2-40B4-BE49-F238E27FC236}">
                <a16:creationId xmlns:a16="http://schemas.microsoft.com/office/drawing/2014/main" id="{E422D171-4947-C94A-BE0E-147703EE27B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34971" y="2545889"/>
            <a:ext cx="234950" cy="2809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/>
            <a:r>
              <a:rPr lang="en-US" altLang="en-US" sz="1600">
                <a:solidFill>
                  <a:srgbClr val="000000"/>
                </a:solidFill>
                <a:latin typeface="Calibri" panose="020F0502020204030204" pitchFamily="34" charset="0"/>
              </a:rPr>
              <a:t>1</a:t>
            </a:r>
          </a:p>
        </p:txBody>
      </p:sp>
      <p:sp>
        <p:nvSpPr>
          <p:cNvPr id="646" name="TextBox 53">
            <a:extLst>
              <a:ext uri="{FF2B5EF4-FFF2-40B4-BE49-F238E27FC236}">
                <a16:creationId xmlns:a16="http://schemas.microsoft.com/office/drawing/2014/main" id="{D37BB4E5-D54C-B346-AEBA-6A176B85DF4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38121" y="2552239"/>
            <a:ext cx="234950" cy="2809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/>
            <a:r>
              <a:rPr lang="en-US" altLang="en-US" sz="1600">
                <a:solidFill>
                  <a:srgbClr val="000000"/>
                </a:solidFill>
                <a:latin typeface="Calibri" panose="020F0502020204030204" pitchFamily="34" charset="0"/>
              </a:rPr>
              <a:t>2</a:t>
            </a:r>
          </a:p>
        </p:txBody>
      </p:sp>
      <p:sp>
        <p:nvSpPr>
          <p:cNvPr id="647" name="TextBox 54">
            <a:extLst>
              <a:ext uri="{FF2B5EF4-FFF2-40B4-BE49-F238E27FC236}">
                <a16:creationId xmlns:a16="http://schemas.microsoft.com/office/drawing/2014/main" id="{E3E1F346-ABA7-6940-997A-8CCE658AC34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50796" y="2549064"/>
            <a:ext cx="234950" cy="2809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/>
            <a:r>
              <a:rPr lang="en-US" altLang="en-US" sz="1600">
                <a:solidFill>
                  <a:srgbClr val="000000"/>
                </a:solidFill>
                <a:latin typeface="Calibri" panose="020F0502020204030204" pitchFamily="34" charset="0"/>
              </a:rPr>
              <a:t>3</a:t>
            </a:r>
          </a:p>
        </p:txBody>
      </p:sp>
      <p:grpSp>
        <p:nvGrpSpPr>
          <p:cNvPr id="648" name="Group 55">
            <a:extLst>
              <a:ext uri="{FF2B5EF4-FFF2-40B4-BE49-F238E27FC236}">
                <a16:creationId xmlns:a16="http://schemas.microsoft.com/office/drawing/2014/main" id="{2E7741F3-2FE7-BA49-B72C-20AD1F1DE51B}"/>
              </a:ext>
            </a:extLst>
          </p:cNvPr>
          <p:cNvGrpSpPr>
            <a:grpSpLocks/>
          </p:cNvGrpSpPr>
          <p:nvPr/>
        </p:nvGrpSpPr>
        <p:grpSpPr bwMode="auto">
          <a:xfrm>
            <a:off x="3284096" y="1844214"/>
            <a:ext cx="2935287" cy="841375"/>
            <a:chOff x="593766" y="5264055"/>
            <a:chExt cx="3597129" cy="1011695"/>
          </a:xfrm>
        </p:grpSpPr>
        <p:grpSp>
          <p:nvGrpSpPr>
            <p:cNvPr id="649" name="Group 56">
              <a:extLst>
                <a:ext uri="{FF2B5EF4-FFF2-40B4-BE49-F238E27FC236}">
                  <a16:creationId xmlns:a16="http://schemas.microsoft.com/office/drawing/2014/main" id="{44B633EE-7AA3-B744-A7A9-478E5F6A61A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27077" y="5264055"/>
              <a:ext cx="617671" cy="927313"/>
              <a:chOff x="2105936" y="5387204"/>
              <a:chExt cx="617671" cy="927313"/>
            </a:xfrm>
          </p:grpSpPr>
          <p:sp>
            <p:nvSpPr>
              <p:cNvPr id="674" name="Rectangle 77">
                <a:extLst>
                  <a:ext uri="{FF2B5EF4-FFF2-40B4-BE49-F238E27FC236}">
                    <a16:creationId xmlns:a16="http://schemas.microsoft.com/office/drawing/2014/main" id="{4422B562-DF60-A945-828A-2082F790F6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77155" y="6049578"/>
                <a:ext cx="140072" cy="265331"/>
              </a:xfrm>
              <a:prstGeom prst="rect">
                <a:avLst/>
              </a:prstGeom>
              <a:solidFill>
                <a:srgbClr val="33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254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 eaLnBrk="1" hangingPunct="1"/>
                <a:endParaRPr lang="en-US" altLang="en-US" sz="1800">
                  <a:solidFill>
                    <a:srgbClr val="FFFFFF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675" name="Freeform 674">
                <a:extLst>
                  <a:ext uri="{FF2B5EF4-FFF2-40B4-BE49-F238E27FC236}">
                    <a16:creationId xmlns:a16="http://schemas.microsoft.com/office/drawing/2014/main" id="{F6D00EDF-29D0-5A40-BF0F-575802DDF3F2}"/>
                  </a:ext>
                </a:extLst>
              </p:cNvPr>
              <p:cNvSpPr/>
              <p:nvPr/>
            </p:nvSpPr>
            <p:spPr>
              <a:xfrm>
                <a:off x="2110248" y="5705984"/>
                <a:ext cx="466907" cy="608925"/>
              </a:xfrm>
              <a:custGeom>
                <a:avLst/>
                <a:gdLst>
                  <a:gd name="connsiteX0" fmla="*/ 0 w 966787"/>
                  <a:gd name="connsiteY0" fmla="*/ 0 h 2138362"/>
                  <a:gd name="connsiteX1" fmla="*/ 0 w 966787"/>
                  <a:gd name="connsiteY1" fmla="*/ 1190625 h 2138362"/>
                  <a:gd name="connsiteX2" fmla="*/ 966787 w 966787"/>
                  <a:gd name="connsiteY2" fmla="*/ 2138362 h 2138362"/>
                  <a:gd name="connsiteX3" fmla="*/ 962025 w 966787"/>
                  <a:gd name="connsiteY3" fmla="*/ 742950 h 2138362"/>
                  <a:gd name="connsiteX4" fmla="*/ 0 w 966787"/>
                  <a:gd name="connsiteY4" fmla="*/ 0 h 2138362"/>
                  <a:gd name="connsiteX0" fmla="*/ 0 w 967997"/>
                  <a:gd name="connsiteY0" fmla="*/ 0 h 2138362"/>
                  <a:gd name="connsiteX1" fmla="*/ 0 w 967997"/>
                  <a:gd name="connsiteY1" fmla="*/ 1190625 h 2138362"/>
                  <a:gd name="connsiteX2" fmla="*/ 966787 w 967997"/>
                  <a:gd name="connsiteY2" fmla="*/ 2138362 h 2138362"/>
                  <a:gd name="connsiteX3" fmla="*/ 967618 w 967997"/>
                  <a:gd name="connsiteY3" fmla="*/ 1495143 h 2138362"/>
                  <a:gd name="connsiteX4" fmla="*/ 0 w 967997"/>
                  <a:gd name="connsiteY4" fmla="*/ 0 h 2138362"/>
                  <a:gd name="connsiteX0" fmla="*/ 0 w 967997"/>
                  <a:gd name="connsiteY0" fmla="*/ 0 h 1424095"/>
                  <a:gd name="connsiteX1" fmla="*/ 0 w 967997"/>
                  <a:gd name="connsiteY1" fmla="*/ 476358 h 1424095"/>
                  <a:gd name="connsiteX2" fmla="*/ 966787 w 967997"/>
                  <a:gd name="connsiteY2" fmla="*/ 1424095 h 1424095"/>
                  <a:gd name="connsiteX3" fmla="*/ 967618 w 967997"/>
                  <a:gd name="connsiteY3" fmla="*/ 780876 h 1424095"/>
                  <a:gd name="connsiteX4" fmla="*/ 0 w 967997"/>
                  <a:gd name="connsiteY4" fmla="*/ 0 h 14240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67997" h="1424095">
                    <a:moveTo>
                      <a:pt x="0" y="0"/>
                    </a:moveTo>
                    <a:lnTo>
                      <a:pt x="0" y="476358"/>
                    </a:lnTo>
                    <a:lnTo>
                      <a:pt x="966787" y="1424095"/>
                    </a:lnTo>
                    <a:cubicBezTo>
                      <a:pt x="965200" y="958958"/>
                      <a:pt x="969205" y="1246013"/>
                      <a:pt x="967618" y="780876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F81BD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1800" kern="0" dirty="0">
                  <a:solidFill>
                    <a:sysClr val="window" lastClr="FFFFFF"/>
                  </a:solidFill>
                  <a:latin typeface="Calibri"/>
                  <a:ea typeface="+mn-ea"/>
                </a:endParaRPr>
              </a:p>
            </p:txBody>
          </p:sp>
          <p:sp>
            <p:nvSpPr>
              <p:cNvPr id="676" name="Freeform 675">
                <a:extLst>
                  <a:ext uri="{FF2B5EF4-FFF2-40B4-BE49-F238E27FC236}">
                    <a16:creationId xmlns:a16="http://schemas.microsoft.com/office/drawing/2014/main" id="{9C8ACF1B-C011-104F-BA26-14933C6E952A}"/>
                  </a:ext>
                </a:extLst>
              </p:cNvPr>
              <p:cNvSpPr/>
              <p:nvPr/>
            </p:nvSpPr>
            <p:spPr>
              <a:xfrm>
                <a:off x="2106358" y="5688804"/>
                <a:ext cx="616705" cy="355048"/>
              </a:xfrm>
              <a:custGeom>
                <a:avLst/>
                <a:gdLst>
                  <a:gd name="connsiteX0" fmla="*/ 0 w 966787"/>
                  <a:gd name="connsiteY0" fmla="*/ 0 h 2138362"/>
                  <a:gd name="connsiteX1" fmla="*/ 0 w 966787"/>
                  <a:gd name="connsiteY1" fmla="*/ 1190625 h 2138362"/>
                  <a:gd name="connsiteX2" fmla="*/ 966787 w 966787"/>
                  <a:gd name="connsiteY2" fmla="*/ 2138362 h 2138362"/>
                  <a:gd name="connsiteX3" fmla="*/ 962025 w 966787"/>
                  <a:gd name="connsiteY3" fmla="*/ 742950 h 2138362"/>
                  <a:gd name="connsiteX4" fmla="*/ 0 w 966787"/>
                  <a:gd name="connsiteY4" fmla="*/ 0 h 2138362"/>
                  <a:gd name="connsiteX0" fmla="*/ 928688 w 1895475"/>
                  <a:gd name="connsiteY0" fmla="*/ 0 h 2138362"/>
                  <a:gd name="connsiteX1" fmla="*/ 0 w 1895475"/>
                  <a:gd name="connsiteY1" fmla="*/ 461963 h 2138362"/>
                  <a:gd name="connsiteX2" fmla="*/ 1895475 w 1895475"/>
                  <a:gd name="connsiteY2" fmla="*/ 2138362 h 2138362"/>
                  <a:gd name="connsiteX3" fmla="*/ 1890713 w 1895475"/>
                  <a:gd name="connsiteY3" fmla="*/ 742950 h 2138362"/>
                  <a:gd name="connsiteX4" fmla="*/ 928688 w 1895475"/>
                  <a:gd name="connsiteY4" fmla="*/ 0 h 213836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890713 w 1895475"/>
                  <a:gd name="connsiteY3" fmla="*/ 342900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143000 w 1895475"/>
                  <a:gd name="connsiteY3" fmla="*/ 776288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143000 w 1895475"/>
                  <a:gd name="connsiteY3" fmla="*/ 776288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238250 w 1895475"/>
                  <a:gd name="connsiteY3" fmla="*/ 814388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238250 w 1895475"/>
                  <a:gd name="connsiteY3" fmla="*/ 814388 h 1738312"/>
                  <a:gd name="connsiteX4" fmla="*/ 247650 w 1895475"/>
                  <a:gd name="connsiteY4" fmla="*/ 0 h 1738312"/>
                  <a:gd name="connsiteX0" fmla="*/ 247650 w 1238250"/>
                  <a:gd name="connsiteY0" fmla="*/ 0 h 862012"/>
                  <a:gd name="connsiteX1" fmla="*/ 0 w 1238250"/>
                  <a:gd name="connsiteY1" fmla="*/ 61913 h 862012"/>
                  <a:gd name="connsiteX2" fmla="*/ 947738 w 1238250"/>
                  <a:gd name="connsiteY2" fmla="*/ 862012 h 862012"/>
                  <a:gd name="connsiteX3" fmla="*/ 1238250 w 1238250"/>
                  <a:gd name="connsiteY3" fmla="*/ 814388 h 862012"/>
                  <a:gd name="connsiteX4" fmla="*/ 247650 w 1238250"/>
                  <a:gd name="connsiteY4" fmla="*/ 0 h 862012"/>
                  <a:gd name="connsiteX0" fmla="*/ 247650 w 1238250"/>
                  <a:gd name="connsiteY0" fmla="*/ 0 h 823912"/>
                  <a:gd name="connsiteX1" fmla="*/ 0 w 1238250"/>
                  <a:gd name="connsiteY1" fmla="*/ 61913 h 823912"/>
                  <a:gd name="connsiteX2" fmla="*/ 952500 w 1238250"/>
                  <a:gd name="connsiteY2" fmla="*/ 823912 h 823912"/>
                  <a:gd name="connsiteX3" fmla="*/ 1238250 w 1238250"/>
                  <a:gd name="connsiteY3" fmla="*/ 814388 h 823912"/>
                  <a:gd name="connsiteX4" fmla="*/ 247650 w 1238250"/>
                  <a:gd name="connsiteY4" fmla="*/ 0 h 823912"/>
                  <a:gd name="connsiteX0" fmla="*/ 247650 w 1238250"/>
                  <a:gd name="connsiteY0" fmla="*/ 0 h 823912"/>
                  <a:gd name="connsiteX1" fmla="*/ 0 w 1238250"/>
                  <a:gd name="connsiteY1" fmla="*/ 61913 h 823912"/>
                  <a:gd name="connsiteX2" fmla="*/ 952500 w 1238250"/>
                  <a:gd name="connsiteY2" fmla="*/ 823912 h 823912"/>
                  <a:gd name="connsiteX3" fmla="*/ 1238250 w 1238250"/>
                  <a:gd name="connsiteY3" fmla="*/ 814388 h 823912"/>
                  <a:gd name="connsiteX4" fmla="*/ 247650 w 1238250"/>
                  <a:gd name="connsiteY4" fmla="*/ 0 h 823912"/>
                  <a:gd name="connsiteX0" fmla="*/ 233363 w 1238250"/>
                  <a:gd name="connsiteY0" fmla="*/ 0 h 766762"/>
                  <a:gd name="connsiteX1" fmla="*/ 0 w 1238250"/>
                  <a:gd name="connsiteY1" fmla="*/ 4763 h 766762"/>
                  <a:gd name="connsiteX2" fmla="*/ 952500 w 1238250"/>
                  <a:gd name="connsiteY2" fmla="*/ 766762 h 766762"/>
                  <a:gd name="connsiteX3" fmla="*/ 1238250 w 1238250"/>
                  <a:gd name="connsiteY3" fmla="*/ 757238 h 766762"/>
                  <a:gd name="connsiteX4" fmla="*/ 233363 w 1238250"/>
                  <a:gd name="connsiteY4" fmla="*/ 0 h 766762"/>
                  <a:gd name="connsiteX0" fmla="*/ 233363 w 1238250"/>
                  <a:gd name="connsiteY0" fmla="*/ 0 h 773376"/>
                  <a:gd name="connsiteX1" fmla="*/ 0 w 1238250"/>
                  <a:gd name="connsiteY1" fmla="*/ 4763 h 773376"/>
                  <a:gd name="connsiteX2" fmla="*/ 952500 w 1238250"/>
                  <a:gd name="connsiteY2" fmla="*/ 766762 h 773376"/>
                  <a:gd name="connsiteX3" fmla="*/ 1238250 w 1238250"/>
                  <a:gd name="connsiteY3" fmla="*/ 771525 h 773376"/>
                  <a:gd name="connsiteX4" fmla="*/ 233363 w 1238250"/>
                  <a:gd name="connsiteY4" fmla="*/ 0 h 773376"/>
                  <a:gd name="connsiteX0" fmla="*/ 233363 w 1238250"/>
                  <a:gd name="connsiteY0" fmla="*/ 0 h 766762"/>
                  <a:gd name="connsiteX1" fmla="*/ 0 w 1238250"/>
                  <a:gd name="connsiteY1" fmla="*/ 4763 h 766762"/>
                  <a:gd name="connsiteX2" fmla="*/ 952500 w 1238250"/>
                  <a:gd name="connsiteY2" fmla="*/ 766762 h 766762"/>
                  <a:gd name="connsiteX3" fmla="*/ 1238250 w 1238250"/>
                  <a:gd name="connsiteY3" fmla="*/ 757236 h 766762"/>
                  <a:gd name="connsiteX4" fmla="*/ 233363 w 1238250"/>
                  <a:gd name="connsiteY4" fmla="*/ 0 h 766762"/>
                  <a:gd name="connsiteX0" fmla="*/ 233363 w 1238250"/>
                  <a:gd name="connsiteY0" fmla="*/ 0 h 773375"/>
                  <a:gd name="connsiteX1" fmla="*/ 0 w 1238250"/>
                  <a:gd name="connsiteY1" fmla="*/ 4763 h 773375"/>
                  <a:gd name="connsiteX2" fmla="*/ 952500 w 1238250"/>
                  <a:gd name="connsiteY2" fmla="*/ 766762 h 773375"/>
                  <a:gd name="connsiteX3" fmla="*/ 1238250 w 1238250"/>
                  <a:gd name="connsiteY3" fmla="*/ 771523 h 773375"/>
                  <a:gd name="connsiteX4" fmla="*/ 233363 w 1238250"/>
                  <a:gd name="connsiteY4" fmla="*/ 0 h 773375"/>
                  <a:gd name="connsiteX0" fmla="*/ 233363 w 1238250"/>
                  <a:gd name="connsiteY0" fmla="*/ 0 h 771523"/>
                  <a:gd name="connsiteX1" fmla="*/ 0 w 1238250"/>
                  <a:gd name="connsiteY1" fmla="*/ 4763 h 771523"/>
                  <a:gd name="connsiteX2" fmla="*/ 952500 w 1238250"/>
                  <a:gd name="connsiteY2" fmla="*/ 766762 h 771523"/>
                  <a:gd name="connsiteX3" fmla="*/ 1238250 w 1238250"/>
                  <a:gd name="connsiteY3" fmla="*/ 771523 h 771523"/>
                  <a:gd name="connsiteX4" fmla="*/ 233363 w 1238250"/>
                  <a:gd name="connsiteY4" fmla="*/ 0 h 771523"/>
                  <a:gd name="connsiteX0" fmla="*/ 233363 w 1238250"/>
                  <a:gd name="connsiteY0" fmla="*/ 0 h 771523"/>
                  <a:gd name="connsiteX1" fmla="*/ 0 w 1238250"/>
                  <a:gd name="connsiteY1" fmla="*/ 23466 h 771523"/>
                  <a:gd name="connsiteX2" fmla="*/ 952500 w 1238250"/>
                  <a:gd name="connsiteY2" fmla="*/ 766762 h 771523"/>
                  <a:gd name="connsiteX3" fmla="*/ 1238250 w 1238250"/>
                  <a:gd name="connsiteY3" fmla="*/ 771523 h 771523"/>
                  <a:gd name="connsiteX4" fmla="*/ 233363 w 1238250"/>
                  <a:gd name="connsiteY4" fmla="*/ 0 h 771523"/>
                  <a:gd name="connsiteX0" fmla="*/ 233363 w 1238250"/>
                  <a:gd name="connsiteY0" fmla="*/ 0 h 757496"/>
                  <a:gd name="connsiteX1" fmla="*/ 0 w 1238250"/>
                  <a:gd name="connsiteY1" fmla="*/ 9439 h 757496"/>
                  <a:gd name="connsiteX2" fmla="*/ 952500 w 1238250"/>
                  <a:gd name="connsiteY2" fmla="*/ 752735 h 757496"/>
                  <a:gd name="connsiteX3" fmla="*/ 1238250 w 1238250"/>
                  <a:gd name="connsiteY3" fmla="*/ 757496 h 757496"/>
                  <a:gd name="connsiteX4" fmla="*/ 233363 w 1238250"/>
                  <a:gd name="connsiteY4" fmla="*/ 0 h 757496"/>
                  <a:gd name="connsiteX0" fmla="*/ 233363 w 1277416"/>
                  <a:gd name="connsiteY0" fmla="*/ 0 h 813350"/>
                  <a:gd name="connsiteX1" fmla="*/ 0 w 1277416"/>
                  <a:gd name="connsiteY1" fmla="*/ 9439 h 813350"/>
                  <a:gd name="connsiteX2" fmla="*/ 952500 w 1277416"/>
                  <a:gd name="connsiteY2" fmla="*/ 752735 h 813350"/>
                  <a:gd name="connsiteX3" fmla="*/ 1277416 w 1277416"/>
                  <a:gd name="connsiteY3" fmla="*/ 813350 h 813350"/>
                  <a:gd name="connsiteX4" fmla="*/ 233363 w 1277416"/>
                  <a:gd name="connsiteY4" fmla="*/ 0 h 813350"/>
                  <a:gd name="connsiteX0" fmla="*/ 233363 w 1277416"/>
                  <a:gd name="connsiteY0" fmla="*/ 0 h 814795"/>
                  <a:gd name="connsiteX1" fmla="*/ 0 w 1277416"/>
                  <a:gd name="connsiteY1" fmla="*/ 9439 h 814795"/>
                  <a:gd name="connsiteX2" fmla="*/ 980474 w 1277416"/>
                  <a:gd name="connsiteY2" fmla="*/ 814795 h 814795"/>
                  <a:gd name="connsiteX3" fmla="*/ 1277416 w 1277416"/>
                  <a:gd name="connsiteY3" fmla="*/ 813350 h 814795"/>
                  <a:gd name="connsiteX4" fmla="*/ 233363 w 1277416"/>
                  <a:gd name="connsiteY4" fmla="*/ 0 h 8147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77416" h="814795">
                    <a:moveTo>
                      <a:pt x="233363" y="0"/>
                    </a:moveTo>
                    <a:lnTo>
                      <a:pt x="0" y="9439"/>
                    </a:lnTo>
                    <a:lnTo>
                      <a:pt x="980474" y="814795"/>
                    </a:lnTo>
                    <a:cubicBezTo>
                      <a:pt x="1088424" y="806858"/>
                      <a:pt x="1074215" y="806999"/>
                      <a:pt x="1277416" y="813350"/>
                    </a:cubicBezTo>
                    <a:lnTo>
                      <a:pt x="233363" y="0"/>
                    </a:lnTo>
                    <a:close/>
                  </a:path>
                </a:pathLst>
              </a:custGeom>
              <a:solidFill>
                <a:srgbClr val="0099CC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1800" kern="0" dirty="0">
                  <a:solidFill>
                    <a:sysClr val="window" lastClr="FFFFFF"/>
                  </a:solidFill>
                  <a:latin typeface="Calibri"/>
                  <a:ea typeface="+mn-ea"/>
                </a:endParaRPr>
              </a:p>
            </p:txBody>
          </p:sp>
          <p:sp>
            <p:nvSpPr>
              <p:cNvPr id="677" name="Freeform 676">
                <a:extLst>
                  <a:ext uri="{FF2B5EF4-FFF2-40B4-BE49-F238E27FC236}">
                    <a16:creationId xmlns:a16="http://schemas.microsoft.com/office/drawing/2014/main" id="{8EDE706E-408F-E541-8404-8860138BC4FC}"/>
                  </a:ext>
                </a:extLst>
              </p:cNvPr>
              <p:cNvSpPr/>
              <p:nvPr/>
            </p:nvSpPr>
            <p:spPr>
              <a:xfrm>
                <a:off x="2114139" y="5396749"/>
                <a:ext cx="595306" cy="647102"/>
              </a:xfrm>
              <a:custGeom>
                <a:avLst/>
                <a:gdLst>
                  <a:gd name="connsiteX0" fmla="*/ 5411 w 597877"/>
                  <a:gd name="connsiteY0" fmla="*/ 13527 h 646573"/>
                  <a:gd name="connsiteX1" fmla="*/ 0 w 597877"/>
                  <a:gd name="connsiteY1" fmla="*/ 305702 h 646573"/>
                  <a:gd name="connsiteX2" fmla="*/ 457200 w 597877"/>
                  <a:gd name="connsiteY2" fmla="*/ 646573 h 646573"/>
                  <a:gd name="connsiteX3" fmla="*/ 597877 w 597877"/>
                  <a:gd name="connsiteY3" fmla="*/ 646573 h 646573"/>
                  <a:gd name="connsiteX4" fmla="*/ 595172 w 597877"/>
                  <a:gd name="connsiteY4" fmla="*/ 321934 h 646573"/>
                  <a:gd name="connsiteX5" fmla="*/ 110919 w 597877"/>
                  <a:gd name="connsiteY5" fmla="*/ 0 h 646573"/>
                  <a:gd name="connsiteX6" fmla="*/ 5411 w 597877"/>
                  <a:gd name="connsiteY6" fmla="*/ 13527 h 6465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97877" h="646573">
                    <a:moveTo>
                      <a:pt x="5411" y="13527"/>
                    </a:moveTo>
                    <a:lnTo>
                      <a:pt x="0" y="305702"/>
                    </a:lnTo>
                    <a:lnTo>
                      <a:pt x="457200" y="646573"/>
                    </a:lnTo>
                    <a:lnTo>
                      <a:pt x="597877" y="646573"/>
                    </a:lnTo>
                    <a:cubicBezTo>
                      <a:pt x="596975" y="538360"/>
                      <a:pt x="596074" y="430147"/>
                      <a:pt x="595172" y="321934"/>
                    </a:cubicBezTo>
                    <a:lnTo>
                      <a:pt x="110919" y="0"/>
                    </a:lnTo>
                    <a:lnTo>
                      <a:pt x="5411" y="13527"/>
                    </a:lnTo>
                    <a:close/>
                  </a:path>
                </a:pathLst>
              </a:custGeom>
              <a:noFill/>
              <a:ln w="12700" cap="flat" cmpd="sng" algn="ctr">
                <a:solidFill>
                  <a:sysClr val="windowText" lastClr="000000"/>
                </a:solidFill>
                <a:prstDash val="sysDash"/>
              </a:ln>
              <a:effectLst/>
            </p:spPr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1800" kern="0" dirty="0">
                  <a:solidFill>
                    <a:sysClr val="window" lastClr="FFFFFF"/>
                  </a:solidFill>
                  <a:latin typeface="Calibri"/>
                  <a:ea typeface="+mn-ea"/>
                </a:endParaRPr>
              </a:p>
            </p:txBody>
          </p:sp>
          <p:cxnSp>
            <p:nvCxnSpPr>
              <p:cNvPr id="678" name="Straight Connector 81">
                <a:extLst>
                  <a:ext uri="{FF2B5EF4-FFF2-40B4-BE49-F238E27FC236}">
                    <a16:creationId xmlns:a16="http://schemas.microsoft.com/office/drawing/2014/main" id="{89FBE44D-B292-AB4C-A5AA-BA7902F75FC7}"/>
                  </a:ext>
                </a:extLst>
              </p:cNvPr>
              <p:cNvCxnSpPr>
                <a:cxnSpLocks noChangeShapeType="1"/>
                <a:stCxn id="677" idx="0"/>
              </p:cNvCxnSpPr>
              <p:nvPr/>
            </p:nvCxnSpPr>
            <p:spPr bwMode="auto">
              <a:xfrm>
                <a:off x="2118270" y="5410651"/>
                <a:ext cx="446379" cy="31111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ysDash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679" name="Straight Connector 82">
                <a:extLst>
                  <a:ext uri="{FF2B5EF4-FFF2-40B4-BE49-F238E27FC236}">
                    <a16:creationId xmlns:a16="http://schemas.microsoft.com/office/drawing/2014/main" id="{8AA99D0F-0CA4-A248-95F8-F4BD9A31B155}"/>
                  </a:ext>
                </a:extLst>
              </p:cNvPr>
              <p:cNvCxnSpPr>
                <a:cxnSpLocks noChangeShapeType="1"/>
                <a:endCxn id="677" idx="4"/>
              </p:cNvCxnSpPr>
              <p:nvPr/>
            </p:nvCxnSpPr>
            <p:spPr bwMode="auto">
              <a:xfrm flipV="1">
                <a:off x="2567354" y="5719058"/>
                <a:ext cx="140677" cy="270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ysDash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680" name="Straight Connector 83">
                <a:extLst>
                  <a:ext uri="{FF2B5EF4-FFF2-40B4-BE49-F238E27FC236}">
                    <a16:creationId xmlns:a16="http://schemas.microsoft.com/office/drawing/2014/main" id="{2218DF9C-65AB-484F-8B42-75408C04D711}"/>
                  </a:ext>
                </a:extLst>
              </p:cNvPr>
              <p:cNvCxnSpPr>
                <a:cxnSpLocks noChangeShapeType="1"/>
                <a:endCxn id="677" idx="2"/>
              </p:cNvCxnSpPr>
              <p:nvPr/>
            </p:nvCxnSpPr>
            <p:spPr bwMode="auto">
              <a:xfrm flipH="1">
                <a:off x="2570059" y="5721763"/>
                <a:ext cx="2705" cy="321934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ysDash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681" name="Straight Connector 84">
                <a:extLst>
                  <a:ext uri="{FF2B5EF4-FFF2-40B4-BE49-F238E27FC236}">
                    <a16:creationId xmlns:a16="http://schemas.microsoft.com/office/drawing/2014/main" id="{3F8AAD6A-D940-0F45-855C-045DA5CAEC2A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>
                <a:off x="2221974" y="5387204"/>
                <a:ext cx="2705" cy="321934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ysDash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650" name="Group 57">
              <a:extLst>
                <a:ext uri="{FF2B5EF4-FFF2-40B4-BE49-F238E27FC236}">
                  <a16:creationId xmlns:a16="http://schemas.microsoft.com/office/drawing/2014/main" id="{29D54BB0-A3C9-4B4A-B19D-3E60D4DC863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326802" y="5273580"/>
              <a:ext cx="617671" cy="927313"/>
              <a:chOff x="2105936" y="5387204"/>
              <a:chExt cx="617671" cy="927313"/>
            </a:xfrm>
          </p:grpSpPr>
          <p:sp>
            <p:nvSpPr>
              <p:cNvPr id="666" name="Freeform 665">
                <a:extLst>
                  <a:ext uri="{FF2B5EF4-FFF2-40B4-BE49-F238E27FC236}">
                    <a16:creationId xmlns:a16="http://schemas.microsoft.com/office/drawing/2014/main" id="{B344A0D7-D463-F54E-BB9B-140C2EB9553B}"/>
                  </a:ext>
                </a:extLst>
              </p:cNvPr>
              <p:cNvSpPr/>
              <p:nvPr/>
            </p:nvSpPr>
            <p:spPr>
              <a:xfrm>
                <a:off x="2110224" y="5706003"/>
                <a:ext cx="466907" cy="608926"/>
              </a:xfrm>
              <a:custGeom>
                <a:avLst/>
                <a:gdLst>
                  <a:gd name="connsiteX0" fmla="*/ 0 w 966787"/>
                  <a:gd name="connsiteY0" fmla="*/ 0 h 2138362"/>
                  <a:gd name="connsiteX1" fmla="*/ 0 w 966787"/>
                  <a:gd name="connsiteY1" fmla="*/ 1190625 h 2138362"/>
                  <a:gd name="connsiteX2" fmla="*/ 966787 w 966787"/>
                  <a:gd name="connsiteY2" fmla="*/ 2138362 h 2138362"/>
                  <a:gd name="connsiteX3" fmla="*/ 962025 w 966787"/>
                  <a:gd name="connsiteY3" fmla="*/ 742950 h 2138362"/>
                  <a:gd name="connsiteX4" fmla="*/ 0 w 966787"/>
                  <a:gd name="connsiteY4" fmla="*/ 0 h 2138362"/>
                  <a:gd name="connsiteX0" fmla="*/ 0 w 967997"/>
                  <a:gd name="connsiteY0" fmla="*/ 0 h 2138362"/>
                  <a:gd name="connsiteX1" fmla="*/ 0 w 967997"/>
                  <a:gd name="connsiteY1" fmla="*/ 1190625 h 2138362"/>
                  <a:gd name="connsiteX2" fmla="*/ 966787 w 967997"/>
                  <a:gd name="connsiteY2" fmla="*/ 2138362 h 2138362"/>
                  <a:gd name="connsiteX3" fmla="*/ 967618 w 967997"/>
                  <a:gd name="connsiteY3" fmla="*/ 1495143 h 2138362"/>
                  <a:gd name="connsiteX4" fmla="*/ 0 w 967997"/>
                  <a:gd name="connsiteY4" fmla="*/ 0 h 2138362"/>
                  <a:gd name="connsiteX0" fmla="*/ 0 w 967997"/>
                  <a:gd name="connsiteY0" fmla="*/ 0 h 1424095"/>
                  <a:gd name="connsiteX1" fmla="*/ 0 w 967997"/>
                  <a:gd name="connsiteY1" fmla="*/ 476358 h 1424095"/>
                  <a:gd name="connsiteX2" fmla="*/ 966787 w 967997"/>
                  <a:gd name="connsiteY2" fmla="*/ 1424095 h 1424095"/>
                  <a:gd name="connsiteX3" fmla="*/ 967618 w 967997"/>
                  <a:gd name="connsiteY3" fmla="*/ 780876 h 1424095"/>
                  <a:gd name="connsiteX4" fmla="*/ 0 w 967997"/>
                  <a:gd name="connsiteY4" fmla="*/ 0 h 14240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67997" h="1424095">
                    <a:moveTo>
                      <a:pt x="0" y="0"/>
                    </a:moveTo>
                    <a:lnTo>
                      <a:pt x="0" y="476358"/>
                    </a:lnTo>
                    <a:lnTo>
                      <a:pt x="966787" y="1424095"/>
                    </a:lnTo>
                    <a:cubicBezTo>
                      <a:pt x="965200" y="958958"/>
                      <a:pt x="969205" y="1246013"/>
                      <a:pt x="967618" y="780876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F81BD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1800" kern="0" dirty="0">
                  <a:solidFill>
                    <a:sysClr val="window" lastClr="FFFFFF"/>
                  </a:solidFill>
                  <a:latin typeface="Calibri"/>
                  <a:ea typeface="+mn-ea"/>
                </a:endParaRPr>
              </a:p>
            </p:txBody>
          </p:sp>
          <p:sp>
            <p:nvSpPr>
              <p:cNvPr id="667" name="Freeform 666">
                <a:extLst>
                  <a:ext uri="{FF2B5EF4-FFF2-40B4-BE49-F238E27FC236}">
                    <a16:creationId xmlns:a16="http://schemas.microsoft.com/office/drawing/2014/main" id="{831DF4B3-37F5-B845-8B81-10FE47EDD5D3}"/>
                  </a:ext>
                </a:extLst>
              </p:cNvPr>
              <p:cNvSpPr/>
              <p:nvPr/>
            </p:nvSpPr>
            <p:spPr>
              <a:xfrm>
                <a:off x="2106333" y="5688824"/>
                <a:ext cx="616707" cy="355048"/>
              </a:xfrm>
              <a:custGeom>
                <a:avLst/>
                <a:gdLst>
                  <a:gd name="connsiteX0" fmla="*/ 0 w 966787"/>
                  <a:gd name="connsiteY0" fmla="*/ 0 h 2138362"/>
                  <a:gd name="connsiteX1" fmla="*/ 0 w 966787"/>
                  <a:gd name="connsiteY1" fmla="*/ 1190625 h 2138362"/>
                  <a:gd name="connsiteX2" fmla="*/ 966787 w 966787"/>
                  <a:gd name="connsiteY2" fmla="*/ 2138362 h 2138362"/>
                  <a:gd name="connsiteX3" fmla="*/ 962025 w 966787"/>
                  <a:gd name="connsiteY3" fmla="*/ 742950 h 2138362"/>
                  <a:gd name="connsiteX4" fmla="*/ 0 w 966787"/>
                  <a:gd name="connsiteY4" fmla="*/ 0 h 2138362"/>
                  <a:gd name="connsiteX0" fmla="*/ 928688 w 1895475"/>
                  <a:gd name="connsiteY0" fmla="*/ 0 h 2138362"/>
                  <a:gd name="connsiteX1" fmla="*/ 0 w 1895475"/>
                  <a:gd name="connsiteY1" fmla="*/ 461963 h 2138362"/>
                  <a:gd name="connsiteX2" fmla="*/ 1895475 w 1895475"/>
                  <a:gd name="connsiteY2" fmla="*/ 2138362 h 2138362"/>
                  <a:gd name="connsiteX3" fmla="*/ 1890713 w 1895475"/>
                  <a:gd name="connsiteY3" fmla="*/ 742950 h 2138362"/>
                  <a:gd name="connsiteX4" fmla="*/ 928688 w 1895475"/>
                  <a:gd name="connsiteY4" fmla="*/ 0 h 213836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890713 w 1895475"/>
                  <a:gd name="connsiteY3" fmla="*/ 342900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143000 w 1895475"/>
                  <a:gd name="connsiteY3" fmla="*/ 776288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143000 w 1895475"/>
                  <a:gd name="connsiteY3" fmla="*/ 776288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238250 w 1895475"/>
                  <a:gd name="connsiteY3" fmla="*/ 814388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238250 w 1895475"/>
                  <a:gd name="connsiteY3" fmla="*/ 814388 h 1738312"/>
                  <a:gd name="connsiteX4" fmla="*/ 247650 w 1895475"/>
                  <a:gd name="connsiteY4" fmla="*/ 0 h 1738312"/>
                  <a:gd name="connsiteX0" fmla="*/ 247650 w 1238250"/>
                  <a:gd name="connsiteY0" fmla="*/ 0 h 862012"/>
                  <a:gd name="connsiteX1" fmla="*/ 0 w 1238250"/>
                  <a:gd name="connsiteY1" fmla="*/ 61913 h 862012"/>
                  <a:gd name="connsiteX2" fmla="*/ 947738 w 1238250"/>
                  <a:gd name="connsiteY2" fmla="*/ 862012 h 862012"/>
                  <a:gd name="connsiteX3" fmla="*/ 1238250 w 1238250"/>
                  <a:gd name="connsiteY3" fmla="*/ 814388 h 862012"/>
                  <a:gd name="connsiteX4" fmla="*/ 247650 w 1238250"/>
                  <a:gd name="connsiteY4" fmla="*/ 0 h 862012"/>
                  <a:gd name="connsiteX0" fmla="*/ 247650 w 1238250"/>
                  <a:gd name="connsiteY0" fmla="*/ 0 h 823912"/>
                  <a:gd name="connsiteX1" fmla="*/ 0 w 1238250"/>
                  <a:gd name="connsiteY1" fmla="*/ 61913 h 823912"/>
                  <a:gd name="connsiteX2" fmla="*/ 952500 w 1238250"/>
                  <a:gd name="connsiteY2" fmla="*/ 823912 h 823912"/>
                  <a:gd name="connsiteX3" fmla="*/ 1238250 w 1238250"/>
                  <a:gd name="connsiteY3" fmla="*/ 814388 h 823912"/>
                  <a:gd name="connsiteX4" fmla="*/ 247650 w 1238250"/>
                  <a:gd name="connsiteY4" fmla="*/ 0 h 823912"/>
                  <a:gd name="connsiteX0" fmla="*/ 247650 w 1238250"/>
                  <a:gd name="connsiteY0" fmla="*/ 0 h 823912"/>
                  <a:gd name="connsiteX1" fmla="*/ 0 w 1238250"/>
                  <a:gd name="connsiteY1" fmla="*/ 61913 h 823912"/>
                  <a:gd name="connsiteX2" fmla="*/ 952500 w 1238250"/>
                  <a:gd name="connsiteY2" fmla="*/ 823912 h 823912"/>
                  <a:gd name="connsiteX3" fmla="*/ 1238250 w 1238250"/>
                  <a:gd name="connsiteY3" fmla="*/ 814388 h 823912"/>
                  <a:gd name="connsiteX4" fmla="*/ 247650 w 1238250"/>
                  <a:gd name="connsiteY4" fmla="*/ 0 h 823912"/>
                  <a:gd name="connsiteX0" fmla="*/ 233363 w 1238250"/>
                  <a:gd name="connsiteY0" fmla="*/ 0 h 766762"/>
                  <a:gd name="connsiteX1" fmla="*/ 0 w 1238250"/>
                  <a:gd name="connsiteY1" fmla="*/ 4763 h 766762"/>
                  <a:gd name="connsiteX2" fmla="*/ 952500 w 1238250"/>
                  <a:gd name="connsiteY2" fmla="*/ 766762 h 766762"/>
                  <a:gd name="connsiteX3" fmla="*/ 1238250 w 1238250"/>
                  <a:gd name="connsiteY3" fmla="*/ 757238 h 766762"/>
                  <a:gd name="connsiteX4" fmla="*/ 233363 w 1238250"/>
                  <a:gd name="connsiteY4" fmla="*/ 0 h 766762"/>
                  <a:gd name="connsiteX0" fmla="*/ 233363 w 1238250"/>
                  <a:gd name="connsiteY0" fmla="*/ 0 h 773376"/>
                  <a:gd name="connsiteX1" fmla="*/ 0 w 1238250"/>
                  <a:gd name="connsiteY1" fmla="*/ 4763 h 773376"/>
                  <a:gd name="connsiteX2" fmla="*/ 952500 w 1238250"/>
                  <a:gd name="connsiteY2" fmla="*/ 766762 h 773376"/>
                  <a:gd name="connsiteX3" fmla="*/ 1238250 w 1238250"/>
                  <a:gd name="connsiteY3" fmla="*/ 771525 h 773376"/>
                  <a:gd name="connsiteX4" fmla="*/ 233363 w 1238250"/>
                  <a:gd name="connsiteY4" fmla="*/ 0 h 773376"/>
                  <a:gd name="connsiteX0" fmla="*/ 233363 w 1238250"/>
                  <a:gd name="connsiteY0" fmla="*/ 0 h 766762"/>
                  <a:gd name="connsiteX1" fmla="*/ 0 w 1238250"/>
                  <a:gd name="connsiteY1" fmla="*/ 4763 h 766762"/>
                  <a:gd name="connsiteX2" fmla="*/ 952500 w 1238250"/>
                  <a:gd name="connsiteY2" fmla="*/ 766762 h 766762"/>
                  <a:gd name="connsiteX3" fmla="*/ 1238250 w 1238250"/>
                  <a:gd name="connsiteY3" fmla="*/ 757236 h 766762"/>
                  <a:gd name="connsiteX4" fmla="*/ 233363 w 1238250"/>
                  <a:gd name="connsiteY4" fmla="*/ 0 h 766762"/>
                  <a:gd name="connsiteX0" fmla="*/ 233363 w 1238250"/>
                  <a:gd name="connsiteY0" fmla="*/ 0 h 773375"/>
                  <a:gd name="connsiteX1" fmla="*/ 0 w 1238250"/>
                  <a:gd name="connsiteY1" fmla="*/ 4763 h 773375"/>
                  <a:gd name="connsiteX2" fmla="*/ 952500 w 1238250"/>
                  <a:gd name="connsiteY2" fmla="*/ 766762 h 773375"/>
                  <a:gd name="connsiteX3" fmla="*/ 1238250 w 1238250"/>
                  <a:gd name="connsiteY3" fmla="*/ 771523 h 773375"/>
                  <a:gd name="connsiteX4" fmla="*/ 233363 w 1238250"/>
                  <a:gd name="connsiteY4" fmla="*/ 0 h 773375"/>
                  <a:gd name="connsiteX0" fmla="*/ 233363 w 1238250"/>
                  <a:gd name="connsiteY0" fmla="*/ 0 h 771523"/>
                  <a:gd name="connsiteX1" fmla="*/ 0 w 1238250"/>
                  <a:gd name="connsiteY1" fmla="*/ 4763 h 771523"/>
                  <a:gd name="connsiteX2" fmla="*/ 952500 w 1238250"/>
                  <a:gd name="connsiteY2" fmla="*/ 766762 h 771523"/>
                  <a:gd name="connsiteX3" fmla="*/ 1238250 w 1238250"/>
                  <a:gd name="connsiteY3" fmla="*/ 771523 h 771523"/>
                  <a:gd name="connsiteX4" fmla="*/ 233363 w 1238250"/>
                  <a:gd name="connsiteY4" fmla="*/ 0 h 771523"/>
                  <a:gd name="connsiteX0" fmla="*/ 233363 w 1238250"/>
                  <a:gd name="connsiteY0" fmla="*/ 0 h 771523"/>
                  <a:gd name="connsiteX1" fmla="*/ 0 w 1238250"/>
                  <a:gd name="connsiteY1" fmla="*/ 23466 h 771523"/>
                  <a:gd name="connsiteX2" fmla="*/ 952500 w 1238250"/>
                  <a:gd name="connsiteY2" fmla="*/ 766762 h 771523"/>
                  <a:gd name="connsiteX3" fmla="*/ 1238250 w 1238250"/>
                  <a:gd name="connsiteY3" fmla="*/ 771523 h 771523"/>
                  <a:gd name="connsiteX4" fmla="*/ 233363 w 1238250"/>
                  <a:gd name="connsiteY4" fmla="*/ 0 h 771523"/>
                  <a:gd name="connsiteX0" fmla="*/ 233363 w 1238250"/>
                  <a:gd name="connsiteY0" fmla="*/ 0 h 757496"/>
                  <a:gd name="connsiteX1" fmla="*/ 0 w 1238250"/>
                  <a:gd name="connsiteY1" fmla="*/ 9439 h 757496"/>
                  <a:gd name="connsiteX2" fmla="*/ 952500 w 1238250"/>
                  <a:gd name="connsiteY2" fmla="*/ 752735 h 757496"/>
                  <a:gd name="connsiteX3" fmla="*/ 1238250 w 1238250"/>
                  <a:gd name="connsiteY3" fmla="*/ 757496 h 757496"/>
                  <a:gd name="connsiteX4" fmla="*/ 233363 w 1238250"/>
                  <a:gd name="connsiteY4" fmla="*/ 0 h 757496"/>
                  <a:gd name="connsiteX0" fmla="*/ 233363 w 1277416"/>
                  <a:gd name="connsiteY0" fmla="*/ 0 h 813350"/>
                  <a:gd name="connsiteX1" fmla="*/ 0 w 1277416"/>
                  <a:gd name="connsiteY1" fmla="*/ 9439 h 813350"/>
                  <a:gd name="connsiteX2" fmla="*/ 952500 w 1277416"/>
                  <a:gd name="connsiteY2" fmla="*/ 752735 h 813350"/>
                  <a:gd name="connsiteX3" fmla="*/ 1277416 w 1277416"/>
                  <a:gd name="connsiteY3" fmla="*/ 813350 h 813350"/>
                  <a:gd name="connsiteX4" fmla="*/ 233363 w 1277416"/>
                  <a:gd name="connsiteY4" fmla="*/ 0 h 813350"/>
                  <a:gd name="connsiteX0" fmla="*/ 233363 w 1277416"/>
                  <a:gd name="connsiteY0" fmla="*/ 0 h 814795"/>
                  <a:gd name="connsiteX1" fmla="*/ 0 w 1277416"/>
                  <a:gd name="connsiteY1" fmla="*/ 9439 h 814795"/>
                  <a:gd name="connsiteX2" fmla="*/ 980474 w 1277416"/>
                  <a:gd name="connsiteY2" fmla="*/ 814795 h 814795"/>
                  <a:gd name="connsiteX3" fmla="*/ 1277416 w 1277416"/>
                  <a:gd name="connsiteY3" fmla="*/ 813350 h 814795"/>
                  <a:gd name="connsiteX4" fmla="*/ 233363 w 1277416"/>
                  <a:gd name="connsiteY4" fmla="*/ 0 h 8147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77416" h="814795">
                    <a:moveTo>
                      <a:pt x="233363" y="0"/>
                    </a:moveTo>
                    <a:lnTo>
                      <a:pt x="0" y="9439"/>
                    </a:lnTo>
                    <a:lnTo>
                      <a:pt x="980474" y="814795"/>
                    </a:lnTo>
                    <a:cubicBezTo>
                      <a:pt x="1088424" y="806858"/>
                      <a:pt x="1074215" y="806999"/>
                      <a:pt x="1277416" y="813350"/>
                    </a:cubicBezTo>
                    <a:lnTo>
                      <a:pt x="233363" y="0"/>
                    </a:lnTo>
                    <a:close/>
                  </a:path>
                </a:pathLst>
              </a:custGeom>
              <a:solidFill>
                <a:srgbClr val="0099CC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1800" kern="0" dirty="0">
                  <a:solidFill>
                    <a:sysClr val="window" lastClr="FFFFFF"/>
                  </a:solidFill>
                  <a:latin typeface="Calibri"/>
                  <a:ea typeface="+mn-ea"/>
                </a:endParaRPr>
              </a:p>
            </p:txBody>
          </p:sp>
          <p:sp>
            <p:nvSpPr>
              <p:cNvPr id="668" name="Rectangle 71">
                <a:extLst>
                  <a:ext uri="{FF2B5EF4-FFF2-40B4-BE49-F238E27FC236}">
                    <a16:creationId xmlns:a16="http://schemas.microsoft.com/office/drawing/2014/main" id="{3D6B9985-58A7-084E-A3C9-C3A0928009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77131" y="6049598"/>
                <a:ext cx="140072" cy="265332"/>
              </a:xfrm>
              <a:prstGeom prst="rect">
                <a:avLst/>
              </a:prstGeom>
              <a:solidFill>
                <a:srgbClr val="33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254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 eaLnBrk="1" hangingPunct="1"/>
                <a:endParaRPr lang="en-US" altLang="en-US" sz="1800">
                  <a:solidFill>
                    <a:srgbClr val="FFFFFF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669" name="Freeform 668">
                <a:extLst>
                  <a:ext uri="{FF2B5EF4-FFF2-40B4-BE49-F238E27FC236}">
                    <a16:creationId xmlns:a16="http://schemas.microsoft.com/office/drawing/2014/main" id="{8503FBC4-0C65-9E42-B2E4-D4EDDF503058}"/>
                  </a:ext>
                </a:extLst>
              </p:cNvPr>
              <p:cNvSpPr/>
              <p:nvPr/>
            </p:nvSpPr>
            <p:spPr>
              <a:xfrm>
                <a:off x="2114115" y="5396768"/>
                <a:ext cx="595306" cy="647103"/>
              </a:xfrm>
              <a:custGeom>
                <a:avLst/>
                <a:gdLst>
                  <a:gd name="connsiteX0" fmla="*/ 5411 w 597877"/>
                  <a:gd name="connsiteY0" fmla="*/ 13527 h 646573"/>
                  <a:gd name="connsiteX1" fmla="*/ 0 w 597877"/>
                  <a:gd name="connsiteY1" fmla="*/ 305702 h 646573"/>
                  <a:gd name="connsiteX2" fmla="*/ 457200 w 597877"/>
                  <a:gd name="connsiteY2" fmla="*/ 646573 h 646573"/>
                  <a:gd name="connsiteX3" fmla="*/ 597877 w 597877"/>
                  <a:gd name="connsiteY3" fmla="*/ 646573 h 646573"/>
                  <a:gd name="connsiteX4" fmla="*/ 595172 w 597877"/>
                  <a:gd name="connsiteY4" fmla="*/ 321934 h 646573"/>
                  <a:gd name="connsiteX5" fmla="*/ 110919 w 597877"/>
                  <a:gd name="connsiteY5" fmla="*/ 0 h 646573"/>
                  <a:gd name="connsiteX6" fmla="*/ 5411 w 597877"/>
                  <a:gd name="connsiteY6" fmla="*/ 13527 h 6465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97877" h="646573">
                    <a:moveTo>
                      <a:pt x="5411" y="13527"/>
                    </a:moveTo>
                    <a:lnTo>
                      <a:pt x="0" y="305702"/>
                    </a:lnTo>
                    <a:lnTo>
                      <a:pt x="457200" y="646573"/>
                    </a:lnTo>
                    <a:lnTo>
                      <a:pt x="597877" y="646573"/>
                    </a:lnTo>
                    <a:cubicBezTo>
                      <a:pt x="596975" y="538360"/>
                      <a:pt x="596074" y="430147"/>
                      <a:pt x="595172" y="321934"/>
                    </a:cubicBezTo>
                    <a:lnTo>
                      <a:pt x="110919" y="0"/>
                    </a:lnTo>
                    <a:lnTo>
                      <a:pt x="5411" y="13527"/>
                    </a:lnTo>
                    <a:close/>
                  </a:path>
                </a:pathLst>
              </a:custGeom>
              <a:noFill/>
              <a:ln w="12700" cap="flat" cmpd="sng" algn="ctr">
                <a:solidFill>
                  <a:sysClr val="windowText" lastClr="000000"/>
                </a:solidFill>
                <a:prstDash val="sysDash"/>
              </a:ln>
              <a:effectLst/>
            </p:spPr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1800" kern="0" dirty="0">
                  <a:solidFill>
                    <a:sysClr val="window" lastClr="FFFFFF"/>
                  </a:solidFill>
                  <a:latin typeface="Calibri"/>
                  <a:ea typeface="+mn-ea"/>
                </a:endParaRPr>
              </a:p>
            </p:txBody>
          </p:sp>
          <p:cxnSp>
            <p:nvCxnSpPr>
              <p:cNvPr id="670" name="Straight Connector 73">
                <a:extLst>
                  <a:ext uri="{FF2B5EF4-FFF2-40B4-BE49-F238E27FC236}">
                    <a16:creationId xmlns:a16="http://schemas.microsoft.com/office/drawing/2014/main" id="{A95C64C2-C9AA-594B-9B23-F0210A0746BF}"/>
                  </a:ext>
                </a:extLst>
              </p:cNvPr>
              <p:cNvCxnSpPr>
                <a:cxnSpLocks noChangeShapeType="1"/>
                <a:stCxn id="669" idx="0"/>
              </p:cNvCxnSpPr>
              <p:nvPr/>
            </p:nvCxnSpPr>
            <p:spPr bwMode="auto">
              <a:xfrm>
                <a:off x="2118270" y="5410651"/>
                <a:ext cx="446379" cy="31111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ysDash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671" name="Straight Connector 74">
                <a:extLst>
                  <a:ext uri="{FF2B5EF4-FFF2-40B4-BE49-F238E27FC236}">
                    <a16:creationId xmlns:a16="http://schemas.microsoft.com/office/drawing/2014/main" id="{C16C1385-948D-FC4F-8743-4D24D5EC9901}"/>
                  </a:ext>
                </a:extLst>
              </p:cNvPr>
              <p:cNvCxnSpPr>
                <a:cxnSpLocks noChangeShapeType="1"/>
                <a:endCxn id="669" idx="4"/>
              </p:cNvCxnSpPr>
              <p:nvPr/>
            </p:nvCxnSpPr>
            <p:spPr bwMode="auto">
              <a:xfrm flipV="1">
                <a:off x="2567354" y="5719058"/>
                <a:ext cx="140677" cy="270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ysDash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672" name="Straight Connector 75">
                <a:extLst>
                  <a:ext uri="{FF2B5EF4-FFF2-40B4-BE49-F238E27FC236}">
                    <a16:creationId xmlns:a16="http://schemas.microsoft.com/office/drawing/2014/main" id="{005797F3-09C9-704D-BF8B-ED3224D83120}"/>
                  </a:ext>
                </a:extLst>
              </p:cNvPr>
              <p:cNvCxnSpPr>
                <a:cxnSpLocks noChangeShapeType="1"/>
                <a:endCxn id="669" idx="2"/>
              </p:cNvCxnSpPr>
              <p:nvPr/>
            </p:nvCxnSpPr>
            <p:spPr bwMode="auto">
              <a:xfrm flipH="1">
                <a:off x="2570059" y="5721763"/>
                <a:ext cx="2705" cy="321934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ysDash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673" name="Straight Connector 76">
                <a:extLst>
                  <a:ext uri="{FF2B5EF4-FFF2-40B4-BE49-F238E27FC236}">
                    <a16:creationId xmlns:a16="http://schemas.microsoft.com/office/drawing/2014/main" id="{5CCCDFF4-0612-8A41-9E29-00C0051D8434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>
                <a:off x="2221974" y="5387204"/>
                <a:ext cx="2705" cy="321934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ysDash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651" name="Group 58">
              <a:extLst>
                <a:ext uri="{FF2B5EF4-FFF2-40B4-BE49-F238E27FC236}">
                  <a16:creationId xmlns:a16="http://schemas.microsoft.com/office/drawing/2014/main" id="{2BC7E688-1666-9E48-9D35-8A3B7F6B608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71797" y="5294415"/>
              <a:ext cx="605641" cy="915203"/>
              <a:chOff x="335231" y="4405745"/>
              <a:chExt cx="1252537" cy="2138362"/>
            </a:xfrm>
          </p:grpSpPr>
          <p:sp>
            <p:nvSpPr>
              <p:cNvPr id="663" name="Freeform 662">
                <a:extLst>
                  <a:ext uri="{FF2B5EF4-FFF2-40B4-BE49-F238E27FC236}">
                    <a16:creationId xmlns:a16="http://schemas.microsoft.com/office/drawing/2014/main" id="{87A34BD8-BCFA-7346-8219-00975B8E1A4E}"/>
                  </a:ext>
                </a:extLst>
              </p:cNvPr>
              <p:cNvSpPr/>
              <p:nvPr/>
            </p:nvSpPr>
            <p:spPr>
              <a:xfrm>
                <a:off x="333961" y="4406169"/>
                <a:ext cx="969641" cy="2136353"/>
              </a:xfrm>
              <a:custGeom>
                <a:avLst/>
                <a:gdLst>
                  <a:gd name="connsiteX0" fmla="*/ 0 w 966787"/>
                  <a:gd name="connsiteY0" fmla="*/ 0 h 2138362"/>
                  <a:gd name="connsiteX1" fmla="*/ 0 w 966787"/>
                  <a:gd name="connsiteY1" fmla="*/ 1190625 h 2138362"/>
                  <a:gd name="connsiteX2" fmla="*/ 966787 w 966787"/>
                  <a:gd name="connsiteY2" fmla="*/ 2138362 h 2138362"/>
                  <a:gd name="connsiteX3" fmla="*/ 962025 w 966787"/>
                  <a:gd name="connsiteY3" fmla="*/ 742950 h 2138362"/>
                  <a:gd name="connsiteX4" fmla="*/ 0 w 966787"/>
                  <a:gd name="connsiteY4" fmla="*/ 0 h 21383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66787" h="2138362">
                    <a:moveTo>
                      <a:pt x="0" y="0"/>
                    </a:moveTo>
                    <a:lnTo>
                      <a:pt x="0" y="1190625"/>
                    </a:lnTo>
                    <a:lnTo>
                      <a:pt x="966787" y="2138362"/>
                    </a:lnTo>
                    <a:cubicBezTo>
                      <a:pt x="965200" y="1673225"/>
                      <a:pt x="963612" y="1208087"/>
                      <a:pt x="962025" y="74295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F81BD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1800" kern="0" dirty="0">
                  <a:solidFill>
                    <a:sysClr val="window" lastClr="FFFFFF"/>
                  </a:solidFill>
                  <a:latin typeface="Calibri"/>
                  <a:ea typeface="+mn-ea"/>
                </a:endParaRPr>
              </a:p>
            </p:txBody>
          </p:sp>
          <p:sp>
            <p:nvSpPr>
              <p:cNvPr id="664" name="Freeform 663">
                <a:extLst>
                  <a:ext uri="{FF2B5EF4-FFF2-40B4-BE49-F238E27FC236}">
                    <a16:creationId xmlns:a16="http://schemas.microsoft.com/office/drawing/2014/main" id="{5B686D4B-605F-204E-AF3D-DA46E1A20C49}"/>
                  </a:ext>
                </a:extLst>
              </p:cNvPr>
              <p:cNvSpPr/>
              <p:nvPr/>
            </p:nvSpPr>
            <p:spPr>
              <a:xfrm>
                <a:off x="350055" y="4410631"/>
                <a:ext cx="1239211" cy="771583"/>
              </a:xfrm>
              <a:custGeom>
                <a:avLst/>
                <a:gdLst>
                  <a:gd name="connsiteX0" fmla="*/ 0 w 966787"/>
                  <a:gd name="connsiteY0" fmla="*/ 0 h 2138362"/>
                  <a:gd name="connsiteX1" fmla="*/ 0 w 966787"/>
                  <a:gd name="connsiteY1" fmla="*/ 1190625 h 2138362"/>
                  <a:gd name="connsiteX2" fmla="*/ 966787 w 966787"/>
                  <a:gd name="connsiteY2" fmla="*/ 2138362 h 2138362"/>
                  <a:gd name="connsiteX3" fmla="*/ 962025 w 966787"/>
                  <a:gd name="connsiteY3" fmla="*/ 742950 h 2138362"/>
                  <a:gd name="connsiteX4" fmla="*/ 0 w 966787"/>
                  <a:gd name="connsiteY4" fmla="*/ 0 h 2138362"/>
                  <a:gd name="connsiteX0" fmla="*/ 928688 w 1895475"/>
                  <a:gd name="connsiteY0" fmla="*/ 0 h 2138362"/>
                  <a:gd name="connsiteX1" fmla="*/ 0 w 1895475"/>
                  <a:gd name="connsiteY1" fmla="*/ 461963 h 2138362"/>
                  <a:gd name="connsiteX2" fmla="*/ 1895475 w 1895475"/>
                  <a:gd name="connsiteY2" fmla="*/ 2138362 h 2138362"/>
                  <a:gd name="connsiteX3" fmla="*/ 1890713 w 1895475"/>
                  <a:gd name="connsiteY3" fmla="*/ 742950 h 2138362"/>
                  <a:gd name="connsiteX4" fmla="*/ 928688 w 1895475"/>
                  <a:gd name="connsiteY4" fmla="*/ 0 h 213836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890713 w 1895475"/>
                  <a:gd name="connsiteY3" fmla="*/ 342900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143000 w 1895475"/>
                  <a:gd name="connsiteY3" fmla="*/ 776288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143000 w 1895475"/>
                  <a:gd name="connsiteY3" fmla="*/ 776288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238250 w 1895475"/>
                  <a:gd name="connsiteY3" fmla="*/ 814388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238250 w 1895475"/>
                  <a:gd name="connsiteY3" fmla="*/ 814388 h 1738312"/>
                  <a:gd name="connsiteX4" fmla="*/ 247650 w 1895475"/>
                  <a:gd name="connsiteY4" fmla="*/ 0 h 1738312"/>
                  <a:gd name="connsiteX0" fmla="*/ 247650 w 1238250"/>
                  <a:gd name="connsiteY0" fmla="*/ 0 h 862012"/>
                  <a:gd name="connsiteX1" fmla="*/ 0 w 1238250"/>
                  <a:gd name="connsiteY1" fmla="*/ 61913 h 862012"/>
                  <a:gd name="connsiteX2" fmla="*/ 947738 w 1238250"/>
                  <a:gd name="connsiteY2" fmla="*/ 862012 h 862012"/>
                  <a:gd name="connsiteX3" fmla="*/ 1238250 w 1238250"/>
                  <a:gd name="connsiteY3" fmla="*/ 814388 h 862012"/>
                  <a:gd name="connsiteX4" fmla="*/ 247650 w 1238250"/>
                  <a:gd name="connsiteY4" fmla="*/ 0 h 862012"/>
                  <a:gd name="connsiteX0" fmla="*/ 247650 w 1238250"/>
                  <a:gd name="connsiteY0" fmla="*/ 0 h 823912"/>
                  <a:gd name="connsiteX1" fmla="*/ 0 w 1238250"/>
                  <a:gd name="connsiteY1" fmla="*/ 61913 h 823912"/>
                  <a:gd name="connsiteX2" fmla="*/ 952500 w 1238250"/>
                  <a:gd name="connsiteY2" fmla="*/ 823912 h 823912"/>
                  <a:gd name="connsiteX3" fmla="*/ 1238250 w 1238250"/>
                  <a:gd name="connsiteY3" fmla="*/ 814388 h 823912"/>
                  <a:gd name="connsiteX4" fmla="*/ 247650 w 1238250"/>
                  <a:gd name="connsiteY4" fmla="*/ 0 h 823912"/>
                  <a:gd name="connsiteX0" fmla="*/ 247650 w 1238250"/>
                  <a:gd name="connsiteY0" fmla="*/ 0 h 823912"/>
                  <a:gd name="connsiteX1" fmla="*/ 0 w 1238250"/>
                  <a:gd name="connsiteY1" fmla="*/ 61913 h 823912"/>
                  <a:gd name="connsiteX2" fmla="*/ 952500 w 1238250"/>
                  <a:gd name="connsiteY2" fmla="*/ 823912 h 823912"/>
                  <a:gd name="connsiteX3" fmla="*/ 1238250 w 1238250"/>
                  <a:gd name="connsiteY3" fmla="*/ 814388 h 823912"/>
                  <a:gd name="connsiteX4" fmla="*/ 247650 w 1238250"/>
                  <a:gd name="connsiteY4" fmla="*/ 0 h 823912"/>
                  <a:gd name="connsiteX0" fmla="*/ 233363 w 1238250"/>
                  <a:gd name="connsiteY0" fmla="*/ 0 h 766762"/>
                  <a:gd name="connsiteX1" fmla="*/ 0 w 1238250"/>
                  <a:gd name="connsiteY1" fmla="*/ 4763 h 766762"/>
                  <a:gd name="connsiteX2" fmla="*/ 952500 w 1238250"/>
                  <a:gd name="connsiteY2" fmla="*/ 766762 h 766762"/>
                  <a:gd name="connsiteX3" fmla="*/ 1238250 w 1238250"/>
                  <a:gd name="connsiteY3" fmla="*/ 757238 h 766762"/>
                  <a:gd name="connsiteX4" fmla="*/ 233363 w 1238250"/>
                  <a:gd name="connsiteY4" fmla="*/ 0 h 766762"/>
                  <a:gd name="connsiteX0" fmla="*/ 233363 w 1238250"/>
                  <a:gd name="connsiteY0" fmla="*/ 0 h 773376"/>
                  <a:gd name="connsiteX1" fmla="*/ 0 w 1238250"/>
                  <a:gd name="connsiteY1" fmla="*/ 4763 h 773376"/>
                  <a:gd name="connsiteX2" fmla="*/ 952500 w 1238250"/>
                  <a:gd name="connsiteY2" fmla="*/ 766762 h 773376"/>
                  <a:gd name="connsiteX3" fmla="*/ 1238250 w 1238250"/>
                  <a:gd name="connsiteY3" fmla="*/ 771525 h 773376"/>
                  <a:gd name="connsiteX4" fmla="*/ 233363 w 1238250"/>
                  <a:gd name="connsiteY4" fmla="*/ 0 h 773376"/>
                  <a:gd name="connsiteX0" fmla="*/ 233363 w 1238250"/>
                  <a:gd name="connsiteY0" fmla="*/ 0 h 766762"/>
                  <a:gd name="connsiteX1" fmla="*/ 0 w 1238250"/>
                  <a:gd name="connsiteY1" fmla="*/ 4763 h 766762"/>
                  <a:gd name="connsiteX2" fmla="*/ 952500 w 1238250"/>
                  <a:gd name="connsiteY2" fmla="*/ 766762 h 766762"/>
                  <a:gd name="connsiteX3" fmla="*/ 1238250 w 1238250"/>
                  <a:gd name="connsiteY3" fmla="*/ 757236 h 766762"/>
                  <a:gd name="connsiteX4" fmla="*/ 233363 w 1238250"/>
                  <a:gd name="connsiteY4" fmla="*/ 0 h 766762"/>
                  <a:gd name="connsiteX0" fmla="*/ 233363 w 1238250"/>
                  <a:gd name="connsiteY0" fmla="*/ 0 h 773375"/>
                  <a:gd name="connsiteX1" fmla="*/ 0 w 1238250"/>
                  <a:gd name="connsiteY1" fmla="*/ 4763 h 773375"/>
                  <a:gd name="connsiteX2" fmla="*/ 952500 w 1238250"/>
                  <a:gd name="connsiteY2" fmla="*/ 766762 h 773375"/>
                  <a:gd name="connsiteX3" fmla="*/ 1238250 w 1238250"/>
                  <a:gd name="connsiteY3" fmla="*/ 771523 h 773375"/>
                  <a:gd name="connsiteX4" fmla="*/ 233363 w 1238250"/>
                  <a:gd name="connsiteY4" fmla="*/ 0 h 773375"/>
                  <a:gd name="connsiteX0" fmla="*/ 233363 w 1238250"/>
                  <a:gd name="connsiteY0" fmla="*/ 0 h 771523"/>
                  <a:gd name="connsiteX1" fmla="*/ 0 w 1238250"/>
                  <a:gd name="connsiteY1" fmla="*/ 4763 h 771523"/>
                  <a:gd name="connsiteX2" fmla="*/ 952500 w 1238250"/>
                  <a:gd name="connsiteY2" fmla="*/ 766762 h 771523"/>
                  <a:gd name="connsiteX3" fmla="*/ 1238250 w 1238250"/>
                  <a:gd name="connsiteY3" fmla="*/ 771523 h 771523"/>
                  <a:gd name="connsiteX4" fmla="*/ 233363 w 1238250"/>
                  <a:gd name="connsiteY4" fmla="*/ 0 h 771523"/>
                  <a:gd name="connsiteX0" fmla="*/ 233363 w 1238250"/>
                  <a:gd name="connsiteY0" fmla="*/ 0 h 771523"/>
                  <a:gd name="connsiteX1" fmla="*/ 0 w 1238250"/>
                  <a:gd name="connsiteY1" fmla="*/ 23466 h 771523"/>
                  <a:gd name="connsiteX2" fmla="*/ 952500 w 1238250"/>
                  <a:gd name="connsiteY2" fmla="*/ 766762 h 771523"/>
                  <a:gd name="connsiteX3" fmla="*/ 1238250 w 1238250"/>
                  <a:gd name="connsiteY3" fmla="*/ 771523 h 771523"/>
                  <a:gd name="connsiteX4" fmla="*/ 233363 w 1238250"/>
                  <a:gd name="connsiteY4" fmla="*/ 0 h 771523"/>
                  <a:gd name="connsiteX0" fmla="*/ 233363 w 1238250"/>
                  <a:gd name="connsiteY0" fmla="*/ 0 h 757496"/>
                  <a:gd name="connsiteX1" fmla="*/ 0 w 1238250"/>
                  <a:gd name="connsiteY1" fmla="*/ 9439 h 757496"/>
                  <a:gd name="connsiteX2" fmla="*/ 952500 w 1238250"/>
                  <a:gd name="connsiteY2" fmla="*/ 752735 h 757496"/>
                  <a:gd name="connsiteX3" fmla="*/ 1238250 w 1238250"/>
                  <a:gd name="connsiteY3" fmla="*/ 757496 h 757496"/>
                  <a:gd name="connsiteX4" fmla="*/ 233363 w 1238250"/>
                  <a:gd name="connsiteY4" fmla="*/ 0 h 7574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38250" h="757496">
                    <a:moveTo>
                      <a:pt x="233363" y="0"/>
                    </a:moveTo>
                    <a:lnTo>
                      <a:pt x="0" y="9439"/>
                    </a:lnTo>
                    <a:lnTo>
                      <a:pt x="952500" y="752735"/>
                    </a:lnTo>
                    <a:cubicBezTo>
                      <a:pt x="1060450" y="744798"/>
                      <a:pt x="1035049" y="751145"/>
                      <a:pt x="1238250" y="757496"/>
                    </a:cubicBezTo>
                    <a:lnTo>
                      <a:pt x="233363" y="0"/>
                    </a:lnTo>
                    <a:close/>
                  </a:path>
                </a:pathLst>
              </a:custGeom>
              <a:solidFill>
                <a:srgbClr val="0099CC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1800" kern="0" dirty="0">
                  <a:solidFill>
                    <a:sysClr val="window" lastClr="FFFFFF"/>
                  </a:solidFill>
                  <a:latin typeface="Calibri"/>
                  <a:ea typeface="+mn-ea"/>
                </a:endParaRPr>
              </a:p>
            </p:txBody>
          </p:sp>
          <p:sp>
            <p:nvSpPr>
              <p:cNvPr id="665" name="Rectangle 68">
                <a:extLst>
                  <a:ext uri="{FF2B5EF4-FFF2-40B4-BE49-F238E27FC236}">
                    <a16:creationId xmlns:a16="http://schemas.microsoft.com/office/drawing/2014/main" id="{D50147F5-2DBD-594D-B7F5-9539ABC12F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99580" y="5177755"/>
                <a:ext cx="289686" cy="1351386"/>
              </a:xfrm>
              <a:prstGeom prst="rect">
                <a:avLst/>
              </a:prstGeom>
              <a:solidFill>
                <a:srgbClr val="33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254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 eaLnBrk="1" hangingPunct="1"/>
                <a:endParaRPr lang="en-US" altLang="en-US" sz="1800">
                  <a:solidFill>
                    <a:srgbClr val="FFFFFF"/>
                  </a:solidFill>
                  <a:latin typeface="Calibri" panose="020F0502020204030204" pitchFamily="34" charset="0"/>
                </a:endParaRPr>
              </a:p>
            </p:txBody>
          </p:sp>
        </p:grpSp>
        <p:sp>
          <p:nvSpPr>
            <p:cNvPr id="652" name="Rectangle 59">
              <a:extLst>
                <a:ext uri="{FF2B5EF4-FFF2-40B4-BE49-F238E27FC236}">
                  <a16:creationId xmlns:a16="http://schemas.microsoft.com/office/drawing/2014/main" id="{18CC1E0B-4825-0B49-8E20-1A4B35EAB8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38851" y="6126859"/>
              <a:ext cx="2180844" cy="64901"/>
            </a:xfrm>
            <a:prstGeom prst="rect">
              <a:avLst/>
            </a:prstGeom>
            <a:solidFill>
              <a:srgbClr val="33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/>
              <a:endParaRPr lang="en-US" altLang="en-US" sz="1800">
                <a:solidFill>
                  <a:srgbClr val="FFFFFF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654" name="Right Arrow 60">
              <a:extLst>
                <a:ext uri="{FF2B5EF4-FFF2-40B4-BE49-F238E27FC236}">
                  <a16:creationId xmlns:a16="http://schemas.microsoft.com/office/drawing/2014/main" id="{C9ADCAE3-D54A-7944-A5C3-75177D4849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56720" y="6056232"/>
              <a:ext cx="266527" cy="219518"/>
            </a:xfrm>
            <a:prstGeom prst="rightArrow">
              <a:avLst>
                <a:gd name="adj1" fmla="val 13889"/>
                <a:gd name="adj2" fmla="val 53703"/>
              </a:avLst>
            </a:prstGeom>
            <a:solidFill>
              <a:srgbClr val="33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/>
              <a:endParaRPr lang="en-US" altLang="en-US" sz="1800">
                <a:solidFill>
                  <a:srgbClr val="FFFFFF"/>
                </a:solidFill>
                <a:latin typeface="Calibri" panose="020F0502020204030204" pitchFamily="34" charset="0"/>
              </a:endParaRPr>
            </a:p>
          </p:txBody>
        </p:sp>
        <p:grpSp>
          <p:nvGrpSpPr>
            <p:cNvPr id="656" name="Group 61">
              <a:extLst>
                <a:ext uri="{FF2B5EF4-FFF2-40B4-BE49-F238E27FC236}">
                  <a16:creationId xmlns:a16="http://schemas.microsoft.com/office/drawing/2014/main" id="{3B5D61CE-4118-DA4C-82DD-0044DDF65BB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93766" y="5284519"/>
              <a:ext cx="605641" cy="915203"/>
              <a:chOff x="335231" y="4405745"/>
              <a:chExt cx="1252537" cy="2138362"/>
            </a:xfrm>
          </p:grpSpPr>
          <p:sp>
            <p:nvSpPr>
              <p:cNvPr id="660" name="Freeform 659">
                <a:extLst>
                  <a:ext uri="{FF2B5EF4-FFF2-40B4-BE49-F238E27FC236}">
                    <a16:creationId xmlns:a16="http://schemas.microsoft.com/office/drawing/2014/main" id="{AF33AD4E-6341-CD45-92D6-302AE475AE22}"/>
                  </a:ext>
                </a:extLst>
              </p:cNvPr>
              <p:cNvSpPr/>
              <p:nvPr/>
            </p:nvSpPr>
            <p:spPr>
              <a:xfrm>
                <a:off x="335231" y="4406992"/>
                <a:ext cx="965619" cy="2136350"/>
              </a:xfrm>
              <a:custGeom>
                <a:avLst/>
                <a:gdLst>
                  <a:gd name="connsiteX0" fmla="*/ 0 w 966787"/>
                  <a:gd name="connsiteY0" fmla="*/ 0 h 2138362"/>
                  <a:gd name="connsiteX1" fmla="*/ 0 w 966787"/>
                  <a:gd name="connsiteY1" fmla="*/ 1190625 h 2138362"/>
                  <a:gd name="connsiteX2" fmla="*/ 966787 w 966787"/>
                  <a:gd name="connsiteY2" fmla="*/ 2138362 h 2138362"/>
                  <a:gd name="connsiteX3" fmla="*/ 962025 w 966787"/>
                  <a:gd name="connsiteY3" fmla="*/ 742950 h 2138362"/>
                  <a:gd name="connsiteX4" fmla="*/ 0 w 966787"/>
                  <a:gd name="connsiteY4" fmla="*/ 0 h 21383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66787" h="2138362">
                    <a:moveTo>
                      <a:pt x="0" y="0"/>
                    </a:moveTo>
                    <a:lnTo>
                      <a:pt x="0" y="1190625"/>
                    </a:lnTo>
                    <a:lnTo>
                      <a:pt x="966787" y="2138362"/>
                    </a:lnTo>
                    <a:cubicBezTo>
                      <a:pt x="965200" y="1673225"/>
                      <a:pt x="963612" y="1208087"/>
                      <a:pt x="962025" y="74295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F81BD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1800" kern="0" dirty="0">
                  <a:solidFill>
                    <a:sysClr val="window" lastClr="FFFFFF"/>
                  </a:solidFill>
                  <a:latin typeface="Calibri"/>
                  <a:ea typeface="+mn-ea"/>
                </a:endParaRPr>
              </a:p>
            </p:txBody>
          </p:sp>
          <p:sp>
            <p:nvSpPr>
              <p:cNvPr id="661" name="Freeform 660">
                <a:extLst>
                  <a:ext uri="{FF2B5EF4-FFF2-40B4-BE49-F238E27FC236}">
                    <a16:creationId xmlns:a16="http://schemas.microsoft.com/office/drawing/2014/main" id="{F59CEEAB-304C-0A4F-A6A1-3B9DA87D8743}"/>
                  </a:ext>
                </a:extLst>
              </p:cNvPr>
              <p:cNvSpPr/>
              <p:nvPr/>
            </p:nvSpPr>
            <p:spPr>
              <a:xfrm>
                <a:off x="351325" y="4411451"/>
                <a:ext cx="1235186" cy="771586"/>
              </a:xfrm>
              <a:custGeom>
                <a:avLst/>
                <a:gdLst>
                  <a:gd name="connsiteX0" fmla="*/ 0 w 966787"/>
                  <a:gd name="connsiteY0" fmla="*/ 0 h 2138362"/>
                  <a:gd name="connsiteX1" fmla="*/ 0 w 966787"/>
                  <a:gd name="connsiteY1" fmla="*/ 1190625 h 2138362"/>
                  <a:gd name="connsiteX2" fmla="*/ 966787 w 966787"/>
                  <a:gd name="connsiteY2" fmla="*/ 2138362 h 2138362"/>
                  <a:gd name="connsiteX3" fmla="*/ 962025 w 966787"/>
                  <a:gd name="connsiteY3" fmla="*/ 742950 h 2138362"/>
                  <a:gd name="connsiteX4" fmla="*/ 0 w 966787"/>
                  <a:gd name="connsiteY4" fmla="*/ 0 h 2138362"/>
                  <a:gd name="connsiteX0" fmla="*/ 928688 w 1895475"/>
                  <a:gd name="connsiteY0" fmla="*/ 0 h 2138362"/>
                  <a:gd name="connsiteX1" fmla="*/ 0 w 1895475"/>
                  <a:gd name="connsiteY1" fmla="*/ 461963 h 2138362"/>
                  <a:gd name="connsiteX2" fmla="*/ 1895475 w 1895475"/>
                  <a:gd name="connsiteY2" fmla="*/ 2138362 h 2138362"/>
                  <a:gd name="connsiteX3" fmla="*/ 1890713 w 1895475"/>
                  <a:gd name="connsiteY3" fmla="*/ 742950 h 2138362"/>
                  <a:gd name="connsiteX4" fmla="*/ 928688 w 1895475"/>
                  <a:gd name="connsiteY4" fmla="*/ 0 h 213836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890713 w 1895475"/>
                  <a:gd name="connsiteY3" fmla="*/ 342900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143000 w 1895475"/>
                  <a:gd name="connsiteY3" fmla="*/ 776288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143000 w 1895475"/>
                  <a:gd name="connsiteY3" fmla="*/ 776288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238250 w 1895475"/>
                  <a:gd name="connsiteY3" fmla="*/ 814388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238250 w 1895475"/>
                  <a:gd name="connsiteY3" fmla="*/ 814388 h 1738312"/>
                  <a:gd name="connsiteX4" fmla="*/ 247650 w 1895475"/>
                  <a:gd name="connsiteY4" fmla="*/ 0 h 1738312"/>
                  <a:gd name="connsiteX0" fmla="*/ 247650 w 1238250"/>
                  <a:gd name="connsiteY0" fmla="*/ 0 h 862012"/>
                  <a:gd name="connsiteX1" fmla="*/ 0 w 1238250"/>
                  <a:gd name="connsiteY1" fmla="*/ 61913 h 862012"/>
                  <a:gd name="connsiteX2" fmla="*/ 947738 w 1238250"/>
                  <a:gd name="connsiteY2" fmla="*/ 862012 h 862012"/>
                  <a:gd name="connsiteX3" fmla="*/ 1238250 w 1238250"/>
                  <a:gd name="connsiteY3" fmla="*/ 814388 h 862012"/>
                  <a:gd name="connsiteX4" fmla="*/ 247650 w 1238250"/>
                  <a:gd name="connsiteY4" fmla="*/ 0 h 862012"/>
                  <a:gd name="connsiteX0" fmla="*/ 247650 w 1238250"/>
                  <a:gd name="connsiteY0" fmla="*/ 0 h 823912"/>
                  <a:gd name="connsiteX1" fmla="*/ 0 w 1238250"/>
                  <a:gd name="connsiteY1" fmla="*/ 61913 h 823912"/>
                  <a:gd name="connsiteX2" fmla="*/ 952500 w 1238250"/>
                  <a:gd name="connsiteY2" fmla="*/ 823912 h 823912"/>
                  <a:gd name="connsiteX3" fmla="*/ 1238250 w 1238250"/>
                  <a:gd name="connsiteY3" fmla="*/ 814388 h 823912"/>
                  <a:gd name="connsiteX4" fmla="*/ 247650 w 1238250"/>
                  <a:gd name="connsiteY4" fmla="*/ 0 h 823912"/>
                  <a:gd name="connsiteX0" fmla="*/ 247650 w 1238250"/>
                  <a:gd name="connsiteY0" fmla="*/ 0 h 823912"/>
                  <a:gd name="connsiteX1" fmla="*/ 0 w 1238250"/>
                  <a:gd name="connsiteY1" fmla="*/ 61913 h 823912"/>
                  <a:gd name="connsiteX2" fmla="*/ 952500 w 1238250"/>
                  <a:gd name="connsiteY2" fmla="*/ 823912 h 823912"/>
                  <a:gd name="connsiteX3" fmla="*/ 1238250 w 1238250"/>
                  <a:gd name="connsiteY3" fmla="*/ 814388 h 823912"/>
                  <a:gd name="connsiteX4" fmla="*/ 247650 w 1238250"/>
                  <a:gd name="connsiteY4" fmla="*/ 0 h 823912"/>
                  <a:gd name="connsiteX0" fmla="*/ 233363 w 1238250"/>
                  <a:gd name="connsiteY0" fmla="*/ 0 h 766762"/>
                  <a:gd name="connsiteX1" fmla="*/ 0 w 1238250"/>
                  <a:gd name="connsiteY1" fmla="*/ 4763 h 766762"/>
                  <a:gd name="connsiteX2" fmla="*/ 952500 w 1238250"/>
                  <a:gd name="connsiteY2" fmla="*/ 766762 h 766762"/>
                  <a:gd name="connsiteX3" fmla="*/ 1238250 w 1238250"/>
                  <a:gd name="connsiteY3" fmla="*/ 757238 h 766762"/>
                  <a:gd name="connsiteX4" fmla="*/ 233363 w 1238250"/>
                  <a:gd name="connsiteY4" fmla="*/ 0 h 766762"/>
                  <a:gd name="connsiteX0" fmla="*/ 233363 w 1238250"/>
                  <a:gd name="connsiteY0" fmla="*/ 0 h 773376"/>
                  <a:gd name="connsiteX1" fmla="*/ 0 w 1238250"/>
                  <a:gd name="connsiteY1" fmla="*/ 4763 h 773376"/>
                  <a:gd name="connsiteX2" fmla="*/ 952500 w 1238250"/>
                  <a:gd name="connsiteY2" fmla="*/ 766762 h 773376"/>
                  <a:gd name="connsiteX3" fmla="*/ 1238250 w 1238250"/>
                  <a:gd name="connsiteY3" fmla="*/ 771525 h 773376"/>
                  <a:gd name="connsiteX4" fmla="*/ 233363 w 1238250"/>
                  <a:gd name="connsiteY4" fmla="*/ 0 h 773376"/>
                  <a:gd name="connsiteX0" fmla="*/ 233363 w 1238250"/>
                  <a:gd name="connsiteY0" fmla="*/ 0 h 766762"/>
                  <a:gd name="connsiteX1" fmla="*/ 0 w 1238250"/>
                  <a:gd name="connsiteY1" fmla="*/ 4763 h 766762"/>
                  <a:gd name="connsiteX2" fmla="*/ 952500 w 1238250"/>
                  <a:gd name="connsiteY2" fmla="*/ 766762 h 766762"/>
                  <a:gd name="connsiteX3" fmla="*/ 1238250 w 1238250"/>
                  <a:gd name="connsiteY3" fmla="*/ 757236 h 766762"/>
                  <a:gd name="connsiteX4" fmla="*/ 233363 w 1238250"/>
                  <a:gd name="connsiteY4" fmla="*/ 0 h 766762"/>
                  <a:gd name="connsiteX0" fmla="*/ 233363 w 1238250"/>
                  <a:gd name="connsiteY0" fmla="*/ 0 h 773375"/>
                  <a:gd name="connsiteX1" fmla="*/ 0 w 1238250"/>
                  <a:gd name="connsiteY1" fmla="*/ 4763 h 773375"/>
                  <a:gd name="connsiteX2" fmla="*/ 952500 w 1238250"/>
                  <a:gd name="connsiteY2" fmla="*/ 766762 h 773375"/>
                  <a:gd name="connsiteX3" fmla="*/ 1238250 w 1238250"/>
                  <a:gd name="connsiteY3" fmla="*/ 771523 h 773375"/>
                  <a:gd name="connsiteX4" fmla="*/ 233363 w 1238250"/>
                  <a:gd name="connsiteY4" fmla="*/ 0 h 773375"/>
                  <a:gd name="connsiteX0" fmla="*/ 233363 w 1238250"/>
                  <a:gd name="connsiteY0" fmla="*/ 0 h 771523"/>
                  <a:gd name="connsiteX1" fmla="*/ 0 w 1238250"/>
                  <a:gd name="connsiteY1" fmla="*/ 4763 h 771523"/>
                  <a:gd name="connsiteX2" fmla="*/ 952500 w 1238250"/>
                  <a:gd name="connsiteY2" fmla="*/ 766762 h 771523"/>
                  <a:gd name="connsiteX3" fmla="*/ 1238250 w 1238250"/>
                  <a:gd name="connsiteY3" fmla="*/ 771523 h 771523"/>
                  <a:gd name="connsiteX4" fmla="*/ 233363 w 1238250"/>
                  <a:gd name="connsiteY4" fmla="*/ 0 h 771523"/>
                  <a:gd name="connsiteX0" fmla="*/ 233363 w 1238250"/>
                  <a:gd name="connsiteY0" fmla="*/ 0 h 771523"/>
                  <a:gd name="connsiteX1" fmla="*/ 0 w 1238250"/>
                  <a:gd name="connsiteY1" fmla="*/ 23466 h 771523"/>
                  <a:gd name="connsiteX2" fmla="*/ 952500 w 1238250"/>
                  <a:gd name="connsiteY2" fmla="*/ 766762 h 771523"/>
                  <a:gd name="connsiteX3" fmla="*/ 1238250 w 1238250"/>
                  <a:gd name="connsiteY3" fmla="*/ 771523 h 771523"/>
                  <a:gd name="connsiteX4" fmla="*/ 233363 w 1238250"/>
                  <a:gd name="connsiteY4" fmla="*/ 0 h 771523"/>
                  <a:gd name="connsiteX0" fmla="*/ 233363 w 1238250"/>
                  <a:gd name="connsiteY0" fmla="*/ 0 h 757496"/>
                  <a:gd name="connsiteX1" fmla="*/ 0 w 1238250"/>
                  <a:gd name="connsiteY1" fmla="*/ 9439 h 757496"/>
                  <a:gd name="connsiteX2" fmla="*/ 952500 w 1238250"/>
                  <a:gd name="connsiteY2" fmla="*/ 752735 h 757496"/>
                  <a:gd name="connsiteX3" fmla="*/ 1238250 w 1238250"/>
                  <a:gd name="connsiteY3" fmla="*/ 757496 h 757496"/>
                  <a:gd name="connsiteX4" fmla="*/ 233363 w 1238250"/>
                  <a:gd name="connsiteY4" fmla="*/ 0 h 7574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38250" h="757496">
                    <a:moveTo>
                      <a:pt x="233363" y="0"/>
                    </a:moveTo>
                    <a:lnTo>
                      <a:pt x="0" y="9439"/>
                    </a:lnTo>
                    <a:lnTo>
                      <a:pt x="952500" y="752735"/>
                    </a:lnTo>
                    <a:cubicBezTo>
                      <a:pt x="1060450" y="744798"/>
                      <a:pt x="1035049" y="751145"/>
                      <a:pt x="1238250" y="757496"/>
                    </a:cubicBezTo>
                    <a:lnTo>
                      <a:pt x="233363" y="0"/>
                    </a:lnTo>
                    <a:close/>
                  </a:path>
                </a:pathLst>
              </a:custGeom>
              <a:solidFill>
                <a:srgbClr val="0099CC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1800" kern="0" dirty="0">
                  <a:solidFill>
                    <a:sysClr val="window" lastClr="FFFFFF"/>
                  </a:solidFill>
                  <a:latin typeface="Calibri"/>
                  <a:ea typeface="+mn-ea"/>
                </a:endParaRPr>
              </a:p>
            </p:txBody>
          </p:sp>
          <p:sp>
            <p:nvSpPr>
              <p:cNvPr id="662" name="Rectangle 65">
                <a:extLst>
                  <a:ext uri="{FF2B5EF4-FFF2-40B4-BE49-F238E27FC236}">
                    <a16:creationId xmlns:a16="http://schemas.microsoft.com/office/drawing/2014/main" id="{6C69B056-F95C-664B-8B83-B7E5D43446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96825" y="5178575"/>
                <a:ext cx="289686" cy="1351389"/>
              </a:xfrm>
              <a:prstGeom prst="rect">
                <a:avLst/>
              </a:prstGeom>
              <a:solidFill>
                <a:srgbClr val="33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254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 eaLnBrk="1" hangingPunct="1"/>
                <a:endParaRPr lang="en-US" altLang="en-US" sz="1800">
                  <a:solidFill>
                    <a:srgbClr val="FFFFFF"/>
                  </a:solidFill>
                  <a:latin typeface="Calibri" panose="020F0502020204030204" pitchFamily="34" charset="0"/>
                </a:endParaRPr>
              </a:p>
            </p:txBody>
          </p:sp>
        </p:grpSp>
        <p:sp>
          <p:nvSpPr>
            <p:cNvPr id="659" name="Right Arrow 62">
              <a:extLst>
                <a:ext uri="{FF2B5EF4-FFF2-40B4-BE49-F238E27FC236}">
                  <a16:creationId xmlns:a16="http://schemas.microsoft.com/office/drawing/2014/main" id="{D83CCDED-CE88-C34F-B2B8-73878CCD3B39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5245926">
              <a:off x="3947358" y="5684800"/>
              <a:ext cx="267240" cy="219835"/>
            </a:xfrm>
            <a:prstGeom prst="rightArrow">
              <a:avLst>
                <a:gd name="adj1" fmla="val 13889"/>
                <a:gd name="adj2" fmla="val 53702"/>
              </a:avLst>
            </a:prstGeom>
            <a:solidFill>
              <a:srgbClr val="33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/>
              <a:endParaRPr lang="en-US" altLang="en-US" sz="1800">
                <a:solidFill>
                  <a:srgbClr val="FFFFFF"/>
                </a:solidFill>
                <a:latin typeface="Calibri" panose="020F0502020204030204" pitchFamily="34" charset="0"/>
              </a:endParaRPr>
            </a:p>
          </p:txBody>
        </p:sp>
      </p:grpSp>
      <p:sp>
        <p:nvSpPr>
          <p:cNvPr id="682" name="TextBox 681">
            <a:extLst>
              <a:ext uri="{FF2B5EF4-FFF2-40B4-BE49-F238E27FC236}">
                <a16:creationId xmlns:a16="http://schemas.microsoft.com/office/drawing/2014/main" id="{D97E2904-AD6B-3943-9660-32B38BA8B0D1}"/>
              </a:ext>
            </a:extLst>
          </p:cNvPr>
          <p:cNvSpPr txBox="1"/>
          <p:nvPr/>
        </p:nvSpPr>
        <p:spPr>
          <a:xfrm>
            <a:off x="1931315" y="1919106"/>
            <a:ext cx="1293944" cy="541559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eaLnBrk="1" fontAlgn="auto" hangingPunct="1">
              <a:lnSpc>
                <a:spcPts val="1700"/>
              </a:lnSpc>
              <a:spcBef>
                <a:spcPts val="0"/>
              </a:spcBef>
              <a:spcAft>
                <a:spcPts val="0"/>
              </a:spcAft>
              <a:defRPr/>
            </a:pPr>
            <a:r>
              <a:rPr lang="en-US" sz="2000" i="1" kern="0" dirty="0">
                <a:solidFill>
                  <a:prstClr val="black"/>
                </a:solidFill>
                <a:latin typeface="Calibri"/>
                <a:ea typeface="+mn-ea"/>
              </a:rPr>
              <a:t>L</a:t>
            </a:r>
            <a:r>
              <a:rPr lang="en-US" sz="2000" kern="0" dirty="0">
                <a:solidFill>
                  <a:prstClr val="black"/>
                </a:solidFill>
                <a:latin typeface="Calibri"/>
                <a:ea typeface="+mn-ea"/>
              </a:rPr>
              <a:t> bits</a:t>
            </a:r>
          </a:p>
          <a:p>
            <a:pPr eaLnBrk="1" fontAlgn="auto" hangingPunct="1">
              <a:lnSpc>
                <a:spcPts val="1700"/>
              </a:lnSpc>
              <a:spcBef>
                <a:spcPts val="0"/>
              </a:spcBef>
              <a:spcAft>
                <a:spcPts val="0"/>
              </a:spcAft>
              <a:defRPr/>
            </a:pPr>
            <a:r>
              <a:rPr lang="en-US" sz="2000" kern="0" dirty="0">
                <a:solidFill>
                  <a:prstClr val="black"/>
                </a:solidFill>
                <a:latin typeface="Calibri"/>
                <a:ea typeface="+mn-ea"/>
              </a:rPr>
              <a:t>per packet</a:t>
            </a:r>
          </a:p>
        </p:txBody>
      </p:sp>
      <p:sp>
        <p:nvSpPr>
          <p:cNvPr id="683" name="TextBox 682">
            <a:extLst>
              <a:ext uri="{FF2B5EF4-FFF2-40B4-BE49-F238E27FC236}">
                <a16:creationId xmlns:a16="http://schemas.microsoft.com/office/drawing/2014/main" id="{26793204-F087-2E4B-B5FE-0B276FE5FCEC}"/>
              </a:ext>
            </a:extLst>
          </p:cNvPr>
          <p:cNvSpPr txBox="1"/>
          <p:nvPr/>
        </p:nvSpPr>
        <p:spPr>
          <a:xfrm>
            <a:off x="6873433" y="2869739"/>
            <a:ext cx="752129" cy="400110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2000" i="1" kern="0" dirty="0">
                <a:solidFill>
                  <a:prstClr val="black"/>
                </a:solidFill>
                <a:latin typeface="Calibri"/>
                <a:ea typeface="+mn-ea"/>
              </a:rPr>
              <a:t>R</a:t>
            </a:r>
            <a:r>
              <a:rPr lang="en-US" sz="2000" kern="0" dirty="0">
                <a:solidFill>
                  <a:prstClr val="black"/>
                </a:solidFill>
                <a:latin typeface="Calibri"/>
                <a:ea typeface="+mn-ea"/>
              </a:rPr>
              <a:t> bps</a:t>
            </a:r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1B89A616-088C-F944-A5D8-5B43B9716886}"/>
              </a:ext>
            </a:extLst>
          </p:cNvPr>
          <p:cNvGrpSpPr/>
          <p:nvPr/>
        </p:nvGrpSpPr>
        <p:grpSpPr>
          <a:xfrm>
            <a:off x="7801336" y="3980381"/>
            <a:ext cx="3855279" cy="2295280"/>
            <a:chOff x="7836061" y="3795186"/>
            <a:chExt cx="3855279" cy="2295280"/>
          </a:xfrm>
        </p:grpSpPr>
        <p:sp>
          <p:nvSpPr>
            <p:cNvPr id="8" name="Rectangle 7">
              <a:extLst>
                <a:ext uri="{FF2B5EF4-FFF2-40B4-BE49-F238E27FC236}">
                  <a16:creationId xmlns:a16="http://schemas.microsoft.com/office/drawing/2014/main" id="{49460DE1-A912-9A4F-A2FA-4D3A70344BA6}"/>
                </a:ext>
              </a:extLst>
            </p:cNvPr>
            <p:cNvSpPr/>
            <p:nvPr/>
          </p:nvSpPr>
          <p:spPr>
            <a:xfrm>
              <a:off x="7836061" y="3795186"/>
              <a:ext cx="3831220" cy="1969006"/>
            </a:xfrm>
            <a:prstGeom prst="rect">
              <a:avLst/>
            </a:prstGeom>
            <a:solidFill>
              <a:schemeClr val="accent1">
                <a:lumMod val="20000"/>
                <a:lumOff val="80000"/>
                <a:alpha val="47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85" name="Rectangle 4">
              <a:extLst>
                <a:ext uri="{FF2B5EF4-FFF2-40B4-BE49-F238E27FC236}">
                  <a16:creationId xmlns:a16="http://schemas.microsoft.com/office/drawing/2014/main" id="{32BCE5D7-9636-A94A-AC39-ECE5D72B6BC8}"/>
                </a:ext>
              </a:extLst>
            </p:cNvPr>
            <p:cNvSpPr txBox="1">
              <a:spLocks noChangeArrowheads="1"/>
            </p:cNvSpPr>
            <p:nvPr/>
          </p:nvSpPr>
          <p:spPr>
            <a:xfrm>
              <a:off x="7836061" y="3858441"/>
              <a:ext cx="3855279" cy="2232025"/>
            </a:xfrm>
            <a:prstGeom prst="rect">
              <a:avLst/>
            </a:prstGeom>
          </p:spPr>
          <p:txBody>
            <a:bodyPr vert="horz" lIns="91440" tIns="45720" rIns="91440" bIns="45720" rtlCol="0">
              <a:normAutofit/>
            </a:bodyPr>
            <a:lstStyle>
              <a:lvl1pPr marL="352425" indent="-222250" algn="l" defTabSz="914400" rtl="0" eaLnBrk="1" latinLnBrk="0" hangingPunct="1">
                <a:lnSpc>
                  <a:spcPct val="90000"/>
                </a:lnSpc>
                <a:spcBef>
                  <a:spcPts val="1000"/>
                </a:spcBef>
                <a:buClr>
                  <a:srgbClr val="0000A3"/>
                </a:buClr>
                <a:buFont typeface="Wingdings" pitchFamily="2" charset="2"/>
                <a:buChar char="§"/>
                <a:tabLst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95325" indent="-231775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Clr>
                  <a:srgbClr val="0000A8"/>
                </a:buClr>
                <a:buFont typeface="Arial" panose="020B0604020202020204" pitchFamily="34" charset="0"/>
                <a:buChar char="•"/>
                <a:tabLst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indent="-341313">
                <a:buFont typeface="Wingdings" charset="0"/>
                <a:buNone/>
                <a:defRPr/>
              </a:pPr>
              <a:r>
                <a:rPr lang="en-US" sz="2400" i="1" dirty="0">
                  <a:solidFill>
                    <a:srgbClr val="000099"/>
                  </a:solidFill>
                </a:rPr>
                <a:t>One-hop numerical example:</a:t>
              </a:r>
            </a:p>
            <a:p>
              <a:pPr marL="231775" indent="-231775">
                <a:spcBef>
                  <a:spcPts val="400"/>
                </a:spcBef>
                <a:buFont typeface="Wingdings" charset="0"/>
                <a:buChar char="§"/>
                <a:defRPr/>
              </a:pPr>
              <a:r>
                <a:rPr lang="en-US" sz="2400" i="1" dirty="0"/>
                <a:t>L</a:t>
              </a:r>
              <a:r>
                <a:rPr lang="en-US" sz="2400" dirty="0"/>
                <a:t> = 10 Kbits</a:t>
              </a:r>
            </a:p>
            <a:p>
              <a:pPr marL="231775" indent="-231775">
                <a:spcBef>
                  <a:spcPts val="400"/>
                </a:spcBef>
                <a:buFont typeface="Wingdings" charset="0"/>
                <a:buChar char="§"/>
                <a:defRPr/>
              </a:pPr>
              <a:r>
                <a:rPr lang="en-US" sz="2400" i="1" dirty="0"/>
                <a:t>R</a:t>
              </a:r>
              <a:r>
                <a:rPr lang="en-US" sz="2400" dirty="0"/>
                <a:t> = 100 Mbps</a:t>
              </a:r>
            </a:p>
            <a:p>
              <a:pPr marL="231775" indent="-231775">
                <a:spcBef>
                  <a:spcPts val="400"/>
                </a:spcBef>
                <a:buFont typeface="Wingdings" charset="0"/>
                <a:buChar char="§"/>
                <a:defRPr/>
              </a:pPr>
              <a:r>
                <a:rPr lang="en-US" sz="2400" dirty="0"/>
                <a:t>one-hop transmission delay = 0.1 </a:t>
              </a:r>
              <a:r>
                <a:rPr lang="en-US" sz="2400" dirty="0" err="1"/>
                <a:t>msec</a:t>
              </a:r>
              <a:endParaRPr lang="en-US" sz="2400" dirty="0"/>
            </a:p>
          </p:txBody>
        </p:sp>
      </p:grpSp>
    </p:spTree>
    <p:extLst>
      <p:ext uri="{BB962C8B-B14F-4D97-AF65-F5344CB8AC3E}">
        <p14:creationId xmlns:p14="http://schemas.microsoft.com/office/powerpoint/2010/main" val="2598388145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336191"/>
            <a:ext cx="10515600" cy="894622"/>
          </a:xfrm>
        </p:spPr>
        <p:txBody>
          <a:bodyPr/>
          <a:lstStyle/>
          <a:p>
            <a:r>
              <a:rPr lang="en-US" altLang="ja-JP" dirty="0"/>
              <a:t>Packet-switching: queueing delay, loss</a:t>
            </a:r>
            <a:endParaRPr lang="en-US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66DAEE93-D7C7-5A4A-AB8B-951DDF4E15F0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1353612" y="3965256"/>
            <a:ext cx="9669287" cy="2771700"/>
          </a:xfrm>
        </p:spPr>
        <p:txBody>
          <a:bodyPr>
            <a:noAutofit/>
          </a:bodyPr>
          <a:lstStyle/>
          <a:p>
            <a:pPr marL="0" indent="0">
              <a:buNone/>
            </a:pPr>
            <a:r>
              <a:rPr lang="en-US" altLang="en-US" sz="3200" i="1" dirty="0">
                <a:solidFill>
                  <a:srgbClr val="C00000"/>
                </a:solidFill>
                <a:ea typeface="ＭＳ Ｐゴシック" panose="020B0600070205080204" pitchFamily="34" charset="-128"/>
              </a:rPr>
              <a:t>Packet queuing and loss: </a:t>
            </a:r>
            <a:r>
              <a:rPr lang="en-US" altLang="en-US" sz="3200" dirty="0">
                <a:ea typeface="ＭＳ Ｐゴシック" panose="020B0600070205080204" pitchFamily="34" charset="-128"/>
              </a:rPr>
              <a:t>i</a:t>
            </a:r>
            <a:r>
              <a:rPr lang="en-US" altLang="en-US" dirty="0">
                <a:ea typeface="ＭＳ Ｐゴシック" panose="020B0600070205080204" pitchFamily="34" charset="-128"/>
              </a:rPr>
              <a:t>f arrival rate (in bps) to link exceeds transmission rate (bps) of link for a period of time:</a:t>
            </a:r>
          </a:p>
          <a:p>
            <a:pPr marL="287338" indent="-230188"/>
            <a:r>
              <a:rPr lang="en-US" altLang="en-US" dirty="0">
                <a:ea typeface="ＭＳ Ｐゴシック" panose="020B0600070205080204" pitchFamily="34" charset="-128"/>
              </a:rPr>
              <a:t>packets will queue, waiting to be transmitted on output link </a:t>
            </a:r>
          </a:p>
          <a:p>
            <a:pPr marL="287338" indent="-230188"/>
            <a:r>
              <a:rPr lang="en-US" altLang="en-US" dirty="0">
                <a:ea typeface="ＭＳ Ｐゴシック" panose="020B0600070205080204" pitchFamily="34" charset="-128"/>
              </a:rPr>
              <a:t>packets can be dropped (lost) if memory (buffer) in router fills up</a:t>
            </a:r>
            <a:endParaRPr lang="en-US" altLang="en-US" sz="3200" dirty="0">
              <a:ea typeface="ＭＳ Ｐゴシック" panose="020B0600070205080204" pitchFamily="34" charset="-128"/>
            </a:endParaRPr>
          </a:p>
          <a:p>
            <a:pPr marL="287338" indent="-287338"/>
            <a:endParaRPr lang="en-US" altLang="en-US" dirty="0">
              <a:ea typeface="ＭＳ Ｐゴシック" panose="020B0600070205080204" pitchFamily="34" charset="-128"/>
            </a:endParaRPr>
          </a:p>
          <a:p>
            <a:pPr marL="174625" indent="0">
              <a:buSzPct val="75000"/>
              <a:buNone/>
            </a:pPr>
            <a:endParaRPr lang="en-US" altLang="en-US" dirty="0"/>
          </a:p>
          <a:p>
            <a:endParaRPr lang="en-US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C89035B-463A-1E40-A130-AE9AA3E3766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Introduction: 1-</a:t>
            </a:r>
            <a:fld id="{C4204591-24BD-A542-B9D5-F8D8A88D2FEE}" type="slidenum">
              <a:rPr lang="en-US" smtClean="0"/>
              <a:pPr/>
              <a:t>27</a:t>
            </a:fld>
            <a:endParaRPr lang="en-US" dirty="0"/>
          </a:p>
        </p:txBody>
      </p:sp>
      <p:grpSp>
        <p:nvGrpSpPr>
          <p:cNvPr id="275" name="Group 105">
            <a:extLst>
              <a:ext uri="{FF2B5EF4-FFF2-40B4-BE49-F238E27FC236}">
                <a16:creationId xmlns:a16="http://schemas.microsoft.com/office/drawing/2014/main" id="{F34E87DA-3B8D-6640-B193-5B62D7B3EF48}"/>
              </a:ext>
            </a:extLst>
          </p:cNvPr>
          <p:cNvGrpSpPr>
            <a:grpSpLocks/>
          </p:cNvGrpSpPr>
          <p:nvPr/>
        </p:nvGrpSpPr>
        <p:grpSpPr bwMode="auto">
          <a:xfrm>
            <a:off x="8836206" y="2325216"/>
            <a:ext cx="779462" cy="679450"/>
            <a:chOff x="-44" y="1473"/>
            <a:chExt cx="981" cy="1105"/>
          </a:xfrm>
        </p:grpSpPr>
        <p:pic>
          <p:nvPicPr>
            <p:cNvPr id="276" name="Picture 106" descr="desktop_computer_stylized_medium">
              <a:extLst>
                <a:ext uri="{FF2B5EF4-FFF2-40B4-BE49-F238E27FC236}">
                  <a16:creationId xmlns:a16="http://schemas.microsoft.com/office/drawing/2014/main" id="{E88711D7-A9FD-F746-A832-BB5DB88FF54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77" name="Freeform 107">
              <a:extLst>
                <a:ext uri="{FF2B5EF4-FFF2-40B4-BE49-F238E27FC236}">
                  <a16:creationId xmlns:a16="http://schemas.microsoft.com/office/drawing/2014/main" id="{EFDDE8B0-B296-DF47-AC1D-13986353D870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panose="020B0600070205080204" pitchFamily="34" charset="-128"/>
                <a:cs typeface="Arial"/>
              </a:endParaRPr>
            </a:p>
          </p:txBody>
        </p:sp>
      </p:grpSp>
      <p:sp>
        <p:nvSpPr>
          <p:cNvPr id="279" name="Line 276">
            <a:extLst>
              <a:ext uri="{FF2B5EF4-FFF2-40B4-BE49-F238E27FC236}">
                <a16:creationId xmlns:a16="http://schemas.microsoft.com/office/drawing/2014/main" id="{9DC8420F-6FED-9E4A-9003-4D53AC5D01A2}"/>
              </a:ext>
            </a:extLst>
          </p:cNvPr>
          <p:cNvSpPr>
            <a:spLocks noChangeShapeType="1"/>
          </p:cNvSpPr>
          <p:nvPr/>
        </p:nvSpPr>
        <p:spPr bwMode="auto">
          <a:xfrm>
            <a:off x="3422622" y="1937016"/>
            <a:ext cx="984459" cy="431063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280" name="Line 277">
            <a:extLst>
              <a:ext uri="{FF2B5EF4-FFF2-40B4-BE49-F238E27FC236}">
                <a16:creationId xmlns:a16="http://schemas.microsoft.com/office/drawing/2014/main" id="{825EEE7A-C48E-7E45-9D02-0472E543201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807005" y="2495917"/>
            <a:ext cx="722173" cy="47699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281" name="Line 278">
            <a:extLst>
              <a:ext uri="{FF2B5EF4-FFF2-40B4-BE49-F238E27FC236}">
                <a16:creationId xmlns:a16="http://schemas.microsoft.com/office/drawing/2014/main" id="{7472BE77-3691-A64A-9D97-5E6D5271B944}"/>
              </a:ext>
            </a:extLst>
          </p:cNvPr>
          <p:cNvSpPr>
            <a:spLocks noChangeShapeType="1"/>
          </p:cNvSpPr>
          <p:nvPr/>
        </p:nvSpPr>
        <p:spPr bwMode="auto">
          <a:xfrm>
            <a:off x="5504043" y="2409354"/>
            <a:ext cx="2287168" cy="1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282" name="Line 279">
            <a:extLst>
              <a:ext uri="{FF2B5EF4-FFF2-40B4-BE49-F238E27FC236}">
                <a16:creationId xmlns:a16="http://schemas.microsoft.com/office/drawing/2014/main" id="{FEAD7E75-DCE4-5348-BE6B-AF5B7F022A37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8165418" y="2591916"/>
            <a:ext cx="9525" cy="36353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283" name="Line 280">
            <a:extLst>
              <a:ext uri="{FF2B5EF4-FFF2-40B4-BE49-F238E27FC236}">
                <a16:creationId xmlns:a16="http://schemas.microsoft.com/office/drawing/2014/main" id="{2831F7A9-2F0F-8643-AA95-303E1AF9ADA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684793" y="2041054"/>
            <a:ext cx="604838" cy="307975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284" name="Rectangle 287">
            <a:extLst>
              <a:ext uri="{FF2B5EF4-FFF2-40B4-BE49-F238E27FC236}">
                <a16:creationId xmlns:a16="http://schemas.microsoft.com/office/drawing/2014/main" id="{8B0A5911-8670-7545-8347-3C226F681C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02481" y="2196629"/>
            <a:ext cx="147637" cy="200025"/>
          </a:xfrm>
          <a:prstGeom prst="rect">
            <a:avLst/>
          </a:prstGeom>
          <a:solidFill>
            <a:srgbClr val="00CC99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+mn-lt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285" name="Rectangle 288">
            <a:extLst>
              <a:ext uri="{FF2B5EF4-FFF2-40B4-BE49-F238E27FC236}">
                <a16:creationId xmlns:a16="http://schemas.microsoft.com/office/drawing/2014/main" id="{D262208C-E5D3-224C-B1CE-C8701D3CCD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4406" y="2196629"/>
            <a:ext cx="147637" cy="200025"/>
          </a:xfrm>
          <a:prstGeom prst="rect">
            <a:avLst/>
          </a:prstGeom>
          <a:solidFill>
            <a:srgbClr val="3333CC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+mn-lt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286" name="Rectangle 289">
            <a:extLst>
              <a:ext uri="{FF2B5EF4-FFF2-40B4-BE49-F238E27FC236}">
                <a16:creationId xmlns:a16="http://schemas.microsoft.com/office/drawing/2014/main" id="{39F5499D-2B7E-A343-AE94-288D88B721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26331" y="2196629"/>
            <a:ext cx="147637" cy="200025"/>
          </a:xfrm>
          <a:prstGeom prst="rect">
            <a:avLst/>
          </a:prstGeom>
          <a:solidFill>
            <a:srgbClr val="00CC99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+mn-lt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287" name="Rectangle 290">
            <a:extLst>
              <a:ext uri="{FF2B5EF4-FFF2-40B4-BE49-F238E27FC236}">
                <a16:creationId xmlns:a16="http://schemas.microsoft.com/office/drawing/2014/main" id="{2B5D01EF-066C-1A48-8E4C-1E80A58E186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88256" y="2196629"/>
            <a:ext cx="147637" cy="200025"/>
          </a:xfrm>
          <a:prstGeom prst="rect">
            <a:avLst/>
          </a:prstGeom>
          <a:solidFill>
            <a:srgbClr val="00CC99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+mn-lt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288" name="Rectangle 291">
            <a:extLst>
              <a:ext uri="{FF2B5EF4-FFF2-40B4-BE49-F238E27FC236}">
                <a16:creationId xmlns:a16="http://schemas.microsoft.com/office/drawing/2014/main" id="{019B14E7-A111-8B45-B672-89473571D4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50181" y="2196629"/>
            <a:ext cx="147637" cy="200025"/>
          </a:xfrm>
          <a:prstGeom prst="rect">
            <a:avLst/>
          </a:prstGeom>
          <a:solidFill>
            <a:srgbClr val="3333CC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+mn-lt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289" name="Rectangle 292">
            <a:extLst>
              <a:ext uri="{FF2B5EF4-FFF2-40B4-BE49-F238E27FC236}">
                <a16:creationId xmlns:a16="http://schemas.microsoft.com/office/drawing/2014/main" id="{D4848F26-5AA5-CB46-A9C1-6020BE7C2B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21656" y="2196629"/>
            <a:ext cx="147637" cy="200025"/>
          </a:xfrm>
          <a:prstGeom prst="rect">
            <a:avLst/>
          </a:prstGeom>
          <a:solidFill>
            <a:srgbClr val="3333CC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+mn-lt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290" name="Rectangle 293">
            <a:extLst>
              <a:ext uri="{FF2B5EF4-FFF2-40B4-BE49-F238E27FC236}">
                <a16:creationId xmlns:a16="http://schemas.microsoft.com/office/drawing/2014/main" id="{58A10118-20F6-D346-ACBE-1C600CE906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63981" y="2191866"/>
            <a:ext cx="147637" cy="200025"/>
          </a:xfrm>
          <a:prstGeom prst="rect">
            <a:avLst/>
          </a:prstGeom>
          <a:solidFill>
            <a:srgbClr val="00CC99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+mn-lt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297" name="Rectangle 299">
            <a:extLst>
              <a:ext uri="{FF2B5EF4-FFF2-40B4-BE49-F238E27FC236}">
                <a16:creationId xmlns:a16="http://schemas.microsoft.com/office/drawing/2014/main" id="{D17E1878-497E-2A43-A481-55CB4F9176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62595" y="2653802"/>
            <a:ext cx="147637" cy="200025"/>
          </a:xfrm>
          <a:prstGeom prst="rect">
            <a:avLst/>
          </a:prstGeom>
          <a:solidFill>
            <a:srgbClr val="3333CC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+mn-lt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300" name="Line 302">
            <a:extLst>
              <a:ext uri="{FF2B5EF4-FFF2-40B4-BE49-F238E27FC236}">
                <a16:creationId xmlns:a16="http://schemas.microsoft.com/office/drawing/2014/main" id="{939ADA0D-1455-884D-9357-27B446CF8E8C}"/>
              </a:ext>
            </a:extLst>
          </p:cNvPr>
          <p:cNvSpPr>
            <a:spLocks noChangeShapeType="1"/>
          </p:cNvSpPr>
          <p:nvPr/>
        </p:nvSpPr>
        <p:spPr bwMode="auto">
          <a:xfrm>
            <a:off x="6083481" y="2087091"/>
            <a:ext cx="1062037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301" name="Text Box 303">
            <a:extLst>
              <a:ext uri="{FF2B5EF4-FFF2-40B4-BE49-F238E27FC236}">
                <a16:creationId xmlns:a16="http://schemas.microsoft.com/office/drawing/2014/main" id="{D05EF651-36F2-F84C-8F83-221121AD981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27410" y="1669526"/>
            <a:ext cx="333746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altLang="en-US" sz="2000" dirty="0">
                <a:solidFill>
                  <a:srgbClr val="00B050"/>
                </a:solidFill>
                <a:latin typeface="+mn-lt"/>
                <a:cs typeface="Arial"/>
              </a:rPr>
              <a:t>A</a:t>
            </a:r>
            <a:endParaRPr lang="en-US" altLang="en-US" dirty="0">
              <a:solidFill>
                <a:srgbClr val="00B050"/>
              </a:solidFill>
              <a:latin typeface="+mn-lt"/>
              <a:cs typeface="Arial"/>
            </a:endParaRPr>
          </a:p>
        </p:txBody>
      </p:sp>
      <p:sp>
        <p:nvSpPr>
          <p:cNvPr id="302" name="Text Box 304">
            <a:extLst>
              <a:ext uri="{FF2B5EF4-FFF2-40B4-BE49-F238E27FC236}">
                <a16:creationId xmlns:a16="http://schemas.microsoft.com/office/drawing/2014/main" id="{6A48403E-84A6-DD47-B81F-166DA1F574B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33638" y="2618748"/>
            <a:ext cx="324128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altLang="en-US" sz="2000" dirty="0">
                <a:solidFill>
                  <a:srgbClr val="000099"/>
                </a:solidFill>
                <a:latin typeface="+mn-lt"/>
                <a:cs typeface="Arial"/>
              </a:rPr>
              <a:t>B</a:t>
            </a:r>
            <a:endParaRPr lang="en-US" altLang="en-US" dirty="0">
              <a:solidFill>
                <a:srgbClr val="000099"/>
              </a:solidFill>
              <a:latin typeface="+mn-lt"/>
              <a:cs typeface="Arial"/>
            </a:endParaRPr>
          </a:p>
        </p:txBody>
      </p:sp>
      <p:sp>
        <p:nvSpPr>
          <p:cNvPr id="303" name="Text Box 305">
            <a:extLst>
              <a:ext uri="{FF2B5EF4-FFF2-40B4-BE49-F238E27FC236}">
                <a16:creationId xmlns:a16="http://schemas.microsoft.com/office/drawing/2014/main" id="{1E849109-85A5-E14E-B580-0CB3D572232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575296" y="1603138"/>
            <a:ext cx="320922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altLang="en-US" sz="2000" dirty="0">
                <a:solidFill>
                  <a:srgbClr val="00B050"/>
                </a:solidFill>
                <a:latin typeface="+mn-lt"/>
                <a:cs typeface="Arial"/>
              </a:rPr>
              <a:t>C</a:t>
            </a:r>
            <a:endParaRPr lang="en-US" altLang="en-US" dirty="0">
              <a:solidFill>
                <a:srgbClr val="00B050"/>
              </a:solidFill>
              <a:latin typeface="+mn-lt"/>
              <a:cs typeface="Arial"/>
            </a:endParaRPr>
          </a:p>
        </p:txBody>
      </p:sp>
      <p:sp>
        <p:nvSpPr>
          <p:cNvPr id="304" name="Text Box 308">
            <a:extLst>
              <a:ext uri="{FF2B5EF4-FFF2-40B4-BE49-F238E27FC236}">
                <a16:creationId xmlns:a16="http://schemas.microsoft.com/office/drawing/2014/main" id="{7F01473B-D3BF-EB40-A40F-58D06873F71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622531" y="1469708"/>
            <a:ext cx="1564787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altLang="en-US" sz="2000" i="1" dirty="0">
                <a:solidFill>
                  <a:srgbClr val="000000"/>
                </a:solidFill>
                <a:latin typeface="+mn-lt"/>
                <a:cs typeface="Arial"/>
              </a:rPr>
              <a:t>R</a:t>
            </a:r>
            <a:r>
              <a:rPr lang="en-US" altLang="en-US" sz="2000" dirty="0">
                <a:solidFill>
                  <a:srgbClr val="000000"/>
                </a:solidFill>
                <a:latin typeface="+mn-lt"/>
                <a:cs typeface="Arial"/>
              </a:rPr>
              <a:t> = 100 Mb/s</a:t>
            </a:r>
          </a:p>
        </p:txBody>
      </p:sp>
      <p:sp>
        <p:nvSpPr>
          <p:cNvPr id="305" name="Text Box 309">
            <a:extLst>
              <a:ext uri="{FF2B5EF4-FFF2-40B4-BE49-F238E27FC236}">
                <a16:creationId xmlns:a16="http://schemas.microsoft.com/office/drawing/2014/main" id="{15B8B92D-43FD-C448-829C-72D56B8EC46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97718" y="2506916"/>
            <a:ext cx="1499065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altLang="en-US" sz="2000" i="1" dirty="0">
                <a:solidFill>
                  <a:srgbClr val="000000"/>
                </a:solidFill>
                <a:latin typeface="+mn-lt"/>
                <a:cs typeface="Arial"/>
              </a:rPr>
              <a:t>R</a:t>
            </a:r>
            <a:r>
              <a:rPr lang="en-US" altLang="en-US" sz="2000" dirty="0">
                <a:solidFill>
                  <a:srgbClr val="000000"/>
                </a:solidFill>
                <a:latin typeface="+mn-lt"/>
                <a:cs typeface="Arial"/>
              </a:rPr>
              <a:t> = 1.5 Mb/s</a:t>
            </a:r>
            <a:endParaRPr lang="en-US" altLang="en-US" dirty="0">
              <a:solidFill>
                <a:srgbClr val="00CC99"/>
              </a:solidFill>
              <a:latin typeface="+mn-lt"/>
              <a:cs typeface="Arial"/>
            </a:endParaRPr>
          </a:p>
        </p:txBody>
      </p:sp>
      <p:sp>
        <p:nvSpPr>
          <p:cNvPr id="306" name="Text Box 310">
            <a:extLst>
              <a:ext uri="{FF2B5EF4-FFF2-40B4-BE49-F238E27FC236}">
                <a16:creationId xmlns:a16="http://schemas.microsoft.com/office/drawing/2014/main" id="{1705A15E-2327-1946-A5A8-72CDB5567E1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199018" y="3004666"/>
            <a:ext cx="1841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altLang="en-US">
              <a:solidFill>
                <a:srgbClr val="00CC99"/>
              </a:solidFill>
              <a:latin typeface="+mn-lt"/>
              <a:cs typeface="Arial"/>
            </a:endParaRPr>
          </a:p>
        </p:txBody>
      </p:sp>
      <p:sp>
        <p:nvSpPr>
          <p:cNvPr id="307" name="Line 281">
            <a:extLst>
              <a:ext uri="{FF2B5EF4-FFF2-40B4-BE49-F238E27FC236}">
                <a16:creationId xmlns:a16="http://schemas.microsoft.com/office/drawing/2014/main" id="{C1196941-D337-794E-85EA-09EE18FB91FD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734606" y="3157066"/>
            <a:ext cx="984250" cy="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308" name="Line 283">
            <a:extLst>
              <a:ext uri="{FF2B5EF4-FFF2-40B4-BE49-F238E27FC236}">
                <a16:creationId xmlns:a16="http://schemas.microsoft.com/office/drawing/2014/main" id="{9D4A7DBD-56CD-A443-A44E-AA1C429AE9C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8244205" y="2860205"/>
            <a:ext cx="950175" cy="168376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309" name="Text Box 306">
            <a:extLst>
              <a:ext uri="{FF2B5EF4-FFF2-40B4-BE49-F238E27FC236}">
                <a16:creationId xmlns:a16="http://schemas.microsoft.com/office/drawing/2014/main" id="{2C51061A-E4E4-454A-BDD2-1E2F2AB72C8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499682" y="2374178"/>
            <a:ext cx="404813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altLang="en-US" sz="2000" dirty="0">
                <a:solidFill>
                  <a:srgbClr val="000000"/>
                </a:solidFill>
                <a:latin typeface="+mn-lt"/>
                <a:cs typeface="Arial"/>
              </a:rPr>
              <a:t>D</a:t>
            </a:r>
            <a:endParaRPr lang="en-US" altLang="en-US" sz="2000" dirty="0">
              <a:solidFill>
                <a:srgbClr val="00CC99"/>
              </a:solidFill>
              <a:latin typeface="+mn-lt"/>
              <a:cs typeface="Arial"/>
            </a:endParaRPr>
          </a:p>
        </p:txBody>
      </p:sp>
      <p:sp>
        <p:nvSpPr>
          <p:cNvPr id="310" name="Text Box 307">
            <a:extLst>
              <a:ext uri="{FF2B5EF4-FFF2-40B4-BE49-F238E27FC236}">
                <a16:creationId xmlns:a16="http://schemas.microsoft.com/office/drawing/2014/main" id="{63A27B73-528E-984E-8E80-1DB712E57E7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325847" y="2756956"/>
            <a:ext cx="309700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altLang="en-US" sz="2000" dirty="0">
                <a:solidFill>
                  <a:srgbClr val="0000A8"/>
                </a:solidFill>
                <a:latin typeface="+mn-lt"/>
                <a:cs typeface="Arial"/>
              </a:rPr>
              <a:t>E</a:t>
            </a:r>
            <a:endParaRPr lang="en-US" altLang="en-US" dirty="0">
              <a:solidFill>
                <a:srgbClr val="0000A8"/>
              </a:solidFill>
              <a:latin typeface="+mn-lt"/>
              <a:cs typeface="Arial"/>
            </a:endParaRPr>
          </a:p>
        </p:txBody>
      </p:sp>
      <p:sp>
        <p:nvSpPr>
          <p:cNvPr id="311" name="Text Box 330">
            <a:extLst>
              <a:ext uri="{FF2B5EF4-FFF2-40B4-BE49-F238E27FC236}">
                <a16:creationId xmlns:a16="http://schemas.microsoft.com/office/drawing/2014/main" id="{556DA9AA-BD66-E340-BB5A-0B5515A5770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32668" y="3123202"/>
            <a:ext cx="2354263" cy="563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0" fontAlgn="base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</a:pPr>
            <a:r>
              <a:rPr lang="en-US" altLang="en-US" sz="1800" dirty="0">
                <a:solidFill>
                  <a:srgbClr val="C00000"/>
                </a:solidFill>
                <a:latin typeface="+mn-lt"/>
                <a:cs typeface="Arial"/>
              </a:rPr>
              <a:t>queue</a:t>
            </a:r>
            <a:r>
              <a:rPr lang="en-US" altLang="en-US" sz="1800" dirty="0">
                <a:solidFill>
                  <a:srgbClr val="000000"/>
                </a:solidFill>
                <a:latin typeface="+mn-lt"/>
                <a:cs typeface="Arial"/>
              </a:rPr>
              <a:t> of packets</a:t>
            </a:r>
          </a:p>
          <a:p>
            <a:pPr algn="ctr" eaLnBrk="0" fontAlgn="base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</a:pPr>
            <a:r>
              <a:rPr lang="en-US" altLang="en-US" sz="1800" dirty="0">
                <a:solidFill>
                  <a:srgbClr val="000000"/>
                </a:solidFill>
                <a:latin typeface="+mn-lt"/>
                <a:cs typeface="Arial"/>
              </a:rPr>
              <a:t>waiting for output link</a:t>
            </a:r>
            <a:endParaRPr lang="en-US" altLang="en-US" sz="1800" dirty="0">
              <a:solidFill>
                <a:srgbClr val="00CC99"/>
              </a:solidFill>
              <a:latin typeface="+mn-lt"/>
              <a:cs typeface="Arial"/>
            </a:endParaRPr>
          </a:p>
        </p:txBody>
      </p:sp>
      <p:pic>
        <p:nvPicPr>
          <p:cNvPr id="314" name="Picture 97" descr="desktop_computer_stylized_medium">
            <a:extLst>
              <a:ext uri="{FF2B5EF4-FFF2-40B4-BE49-F238E27FC236}">
                <a16:creationId xmlns:a16="http://schemas.microsoft.com/office/drawing/2014/main" id="{573AA0F8-1799-5C42-906E-2606A92ABC1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2866218" y="1661641"/>
            <a:ext cx="779463" cy="679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15" name="Freeform 98">
            <a:extLst>
              <a:ext uri="{FF2B5EF4-FFF2-40B4-BE49-F238E27FC236}">
                <a16:creationId xmlns:a16="http://schemas.microsoft.com/office/drawing/2014/main" id="{7CBCC3B7-DD4B-854D-83B4-6C036898D2DC}"/>
              </a:ext>
            </a:extLst>
          </p:cNvPr>
          <p:cNvSpPr>
            <a:spLocks/>
          </p:cNvSpPr>
          <p:nvPr/>
        </p:nvSpPr>
        <p:spPr bwMode="auto">
          <a:xfrm flipH="1">
            <a:off x="3198344" y="1726819"/>
            <a:ext cx="379005" cy="311133"/>
          </a:xfrm>
          <a:custGeom>
            <a:avLst/>
            <a:gdLst>
              <a:gd name="T0" fmla="*/ 0 w 356"/>
              <a:gd name="T1" fmla="*/ 0 h 368"/>
              <a:gd name="T2" fmla="*/ 32377 w 356"/>
              <a:gd name="T3" fmla="*/ 2307 h 368"/>
              <a:gd name="T4" fmla="*/ 38409 w 356"/>
              <a:gd name="T5" fmla="*/ 48069 h 368"/>
              <a:gd name="T6" fmla="*/ 8465 w 356"/>
              <a:gd name="T7" fmla="*/ 60116 h 368"/>
              <a:gd name="T8" fmla="*/ 0 w 356"/>
              <a:gd name="T9" fmla="*/ 0 h 36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56"/>
              <a:gd name="T16" fmla="*/ 0 h 368"/>
              <a:gd name="T17" fmla="*/ 356 w 356"/>
              <a:gd name="T18" fmla="*/ 368 h 36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56" h="368">
                <a:moveTo>
                  <a:pt x="0" y="0"/>
                </a:moveTo>
                <a:lnTo>
                  <a:pt x="300" y="14"/>
                </a:lnTo>
                <a:lnTo>
                  <a:pt x="356" y="294"/>
                </a:lnTo>
                <a:lnTo>
                  <a:pt x="78" y="368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FFFFFF"/>
              </a:gs>
            </a:gsLst>
            <a:lin ang="27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 cap="flat" cmpd="sng">
                <a:solidFill>
                  <a:srgbClr val="00000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 wrap="none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ea typeface="ＭＳ Ｐゴシック" panose="020B0600070205080204" pitchFamily="34" charset="-128"/>
              <a:cs typeface="Arial"/>
            </a:endParaRPr>
          </a:p>
        </p:txBody>
      </p:sp>
      <p:grpSp>
        <p:nvGrpSpPr>
          <p:cNvPr id="316" name="Group 99">
            <a:extLst>
              <a:ext uri="{FF2B5EF4-FFF2-40B4-BE49-F238E27FC236}">
                <a16:creationId xmlns:a16="http://schemas.microsoft.com/office/drawing/2014/main" id="{4E03F72D-983A-8649-8AB9-3BB8E480797F}"/>
              </a:ext>
            </a:extLst>
          </p:cNvPr>
          <p:cNvGrpSpPr>
            <a:grpSpLocks/>
          </p:cNvGrpSpPr>
          <p:nvPr/>
        </p:nvGrpSpPr>
        <p:grpSpPr bwMode="auto">
          <a:xfrm>
            <a:off x="3157718" y="2636366"/>
            <a:ext cx="779463" cy="679450"/>
            <a:chOff x="-44" y="1473"/>
            <a:chExt cx="981" cy="1105"/>
          </a:xfrm>
        </p:grpSpPr>
        <p:pic>
          <p:nvPicPr>
            <p:cNvPr id="317" name="Picture 100" descr="desktop_computer_stylized_medium">
              <a:extLst>
                <a:ext uri="{FF2B5EF4-FFF2-40B4-BE49-F238E27FC236}">
                  <a16:creationId xmlns:a16="http://schemas.microsoft.com/office/drawing/2014/main" id="{2EB37FAA-6E06-BE4D-94EC-382407D76A9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18" name="Freeform 101">
              <a:extLst>
                <a:ext uri="{FF2B5EF4-FFF2-40B4-BE49-F238E27FC236}">
                  <a16:creationId xmlns:a16="http://schemas.microsoft.com/office/drawing/2014/main" id="{6052CE21-5D5E-E843-9F98-90FE298E99CB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panose="020B0600070205080204" pitchFamily="34" charset="-128"/>
                <a:cs typeface="Arial"/>
              </a:endParaRPr>
            </a:p>
          </p:txBody>
        </p:sp>
      </p:grpSp>
      <p:grpSp>
        <p:nvGrpSpPr>
          <p:cNvPr id="319" name="Group 102">
            <a:extLst>
              <a:ext uri="{FF2B5EF4-FFF2-40B4-BE49-F238E27FC236}">
                <a16:creationId xmlns:a16="http://schemas.microsoft.com/office/drawing/2014/main" id="{91946ED8-FFCF-5942-80E3-8AA8455B4015}"/>
              </a:ext>
            </a:extLst>
          </p:cNvPr>
          <p:cNvGrpSpPr>
            <a:grpSpLocks/>
          </p:cNvGrpSpPr>
          <p:nvPr/>
        </p:nvGrpSpPr>
        <p:grpSpPr bwMode="auto">
          <a:xfrm>
            <a:off x="9553756" y="2696691"/>
            <a:ext cx="779462" cy="679450"/>
            <a:chOff x="-44" y="1473"/>
            <a:chExt cx="981" cy="1105"/>
          </a:xfrm>
        </p:grpSpPr>
        <p:pic>
          <p:nvPicPr>
            <p:cNvPr id="320" name="Picture 103" descr="desktop_computer_stylized_medium">
              <a:extLst>
                <a:ext uri="{FF2B5EF4-FFF2-40B4-BE49-F238E27FC236}">
                  <a16:creationId xmlns:a16="http://schemas.microsoft.com/office/drawing/2014/main" id="{3CF40F07-212C-C840-8691-1733E561328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21" name="Freeform 104">
              <a:extLst>
                <a:ext uri="{FF2B5EF4-FFF2-40B4-BE49-F238E27FC236}">
                  <a16:creationId xmlns:a16="http://schemas.microsoft.com/office/drawing/2014/main" id="{E68BC373-85F3-BA4A-8434-3111094EB6D8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panose="020B0600070205080204" pitchFamily="34" charset="-128"/>
                <a:cs typeface="Arial"/>
              </a:endParaRPr>
            </a:p>
          </p:txBody>
        </p:sp>
      </p:grpSp>
      <p:grpSp>
        <p:nvGrpSpPr>
          <p:cNvPr id="322" name="Group 108">
            <a:extLst>
              <a:ext uri="{FF2B5EF4-FFF2-40B4-BE49-F238E27FC236}">
                <a16:creationId xmlns:a16="http://schemas.microsoft.com/office/drawing/2014/main" id="{01317188-C1E0-694E-B45B-7319D79BCFE9}"/>
              </a:ext>
            </a:extLst>
          </p:cNvPr>
          <p:cNvGrpSpPr>
            <a:grpSpLocks/>
          </p:cNvGrpSpPr>
          <p:nvPr/>
        </p:nvGrpSpPr>
        <p:grpSpPr bwMode="auto">
          <a:xfrm>
            <a:off x="8918756" y="1504479"/>
            <a:ext cx="779462" cy="679450"/>
            <a:chOff x="-44" y="1473"/>
            <a:chExt cx="981" cy="1105"/>
          </a:xfrm>
        </p:grpSpPr>
        <p:pic>
          <p:nvPicPr>
            <p:cNvPr id="323" name="Picture 109" descr="desktop_computer_stylized_medium">
              <a:extLst>
                <a:ext uri="{FF2B5EF4-FFF2-40B4-BE49-F238E27FC236}">
                  <a16:creationId xmlns:a16="http://schemas.microsoft.com/office/drawing/2014/main" id="{92B110BF-10E7-BC42-AB4B-3F1A6E6A2E7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24" name="Freeform 110">
              <a:extLst>
                <a:ext uri="{FF2B5EF4-FFF2-40B4-BE49-F238E27FC236}">
                  <a16:creationId xmlns:a16="http://schemas.microsoft.com/office/drawing/2014/main" id="{D02F4F44-52FE-0E4D-BB82-E10F3BD04F51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panose="020B0600070205080204" pitchFamily="34" charset="-128"/>
                <a:cs typeface="Arial"/>
              </a:endParaRPr>
            </a:p>
          </p:txBody>
        </p:sp>
      </p:grpSp>
      <p:grpSp>
        <p:nvGrpSpPr>
          <p:cNvPr id="363" name="Group 362">
            <a:extLst>
              <a:ext uri="{FF2B5EF4-FFF2-40B4-BE49-F238E27FC236}">
                <a16:creationId xmlns:a16="http://schemas.microsoft.com/office/drawing/2014/main" id="{173AE6D5-68CD-C54F-A308-AF4429F3910C}"/>
              </a:ext>
            </a:extLst>
          </p:cNvPr>
          <p:cNvGrpSpPr/>
          <p:nvPr/>
        </p:nvGrpSpPr>
        <p:grpSpPr>
          <a:xfrm>
            <a:off x="7595249" y="2169176"/>
            <a:ext cx="1146494" cy="498545"/>
            <a:chOff x="7493876" y="2774731"/>
            <a:chExt cx="1481958" cy="894622"/>
          </a:xfrm>
        </p:grpSpPr>
        <p:sp>
          <p:nvSpPr>
            <p:cNvPr id="364" name="Freeform 363">
              <a:extLst>
                <a:ext uri="{FF2B5EF4-FFF2-40B4-BE49-F238E27FC236}">
                  <a16:creationId xmlns:a16="http://schemas.microsoft.com/office/drawing/2014/main" id="{380275CA-D809-AA4B-A952-7CDB1B772842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365" name="Oval 364">
              <a:extLst>
                <a:ext uri="{FF2B5EF4-FFF2-40B4-BE49-F238E27FC236}">
                  <a16:creationId xmlns:a16="http://schemas.microsoft.com/office/drawing/2014/main" id="{A3E1C485-6E19-F047-AE7B-D9818E2BF9E3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366" name="Group 365">
              <a:extLst>
                <a:ext uri="{FF2B5EF4-FFF2-40B4-BE49-F238E27FC236}">
                  <a16:creationId xmlns:a16="http://schemas.microsoft.com/office/drawing/2014/main" id="{F5E9CBAD-D03E-9341-8E23-F1280791A28C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367" name="Freeform 366">
                <a:extLst>
                  <a:ext uri="{FF2B5EF4-FFF2-40B4-BE49-F238E27FC236}">
                    <a16:creationId xmlns:a16="http://schemas.microsoft.com/office/drawing/2014/main" id="{BE6F6BF5-D1B7-EA4E-8FDF-D0B255FC04DC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68" name="Freeform 367">
                <a:extLst>
                  <a:ext uri="{FF2B5EF4-FFF2-40B4-BE49-F238E27FC236}">
                    <a16:creationId xmlns:a16="http://schemas.microsoft.com/office/drawing/2014/main" id="{FB7D27E2-CCF6-BC41-86BA-9A4294537E6C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69" name="Freeform 368">
                <a:extLst>
                  <a:ext uri="{FF2B5EF4-FFF2-40B4-BE49-F238E27FC236}">
                    <a16:creationId xmlns:a16="http://schemas.microsoft.com/office/drawing/2014/main" id="{AEB1EF04-B0B9-0C45-8B5E-5032278125F9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70" name="Freeform 369">
                <a:extLst>
                  <a:ext uri="{FF2B5EF4-FFF2-40B4-BE49-F238E27FC236}">
                    <a16:creationId xmlns:a16="http://schemas.microsoft.com/office/drawing/2014/main" id="{88FC3F1B-A4AF-2F41-9B06-1DE4ECEFB739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371" name="Group 370">
            <a:extLst>
              <a:ext uri="{FF2B5EF4-FFF2-40B4-BE49-F238E27FC236}">
                <a16:creationId xmlns:a16="http://schemas.microsoft.com/office/drawing/2014/main" id="{F1603ECD-AC1A-A544-88F1-56B46AC17A2C}"/>
              </a:ext>
            </a:extLst>
          </p:cNvPr>
          <p:cNvGrpSpPr/>
          <p:nvPr/>
        </p:nvGrpSpPr>
        <p:grpSpPr>
          <a:xfrm>
            <a:off x="7621178" y="2857110"/>
            <a:ext cx="1146494" cy="498545"/>
            <a:chOff x="7493876" y="2774731"/>
            <a:chExt cx="1481958" cy="894622"/>
          </a:xfrm>
        </p:grpSpPr>
        <p:sp>
          <p:nvSpPr>
            <p:cNvPr id="372" name="Freeform 371">
              <a:extLst>
                <a:ext uri="{FF2B5EF4-FFF2-40B4-BE49-F238E27FC236}">
                  <a16:creationId xmlns:a16="http://schemas.microsoft.com/office/drawing/2014/main" id="{482C6B14-449F-4546-9144-55F5B7C715A8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373" name="Oval 372">
              <a:extLst>
                <a:ext uri="{FF2B5EF4-FFF2-40B4-BE49-F238E27FC236}">
                  <a16:creationId xmlns:a16="http://schemas.microsoft.com/office/drawing/2014/main" id="{8C779DA2-3A8F-B145-A969-B85A812AD088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374" name="Group 373">
              <a:extLst>
                <a:ext uri="{FF2B5EF4-FFF2-40B4-BE49-F238E27FC236}">
                  <a16:creationId xmlns:a16="http://schemas.microsoft.com/office/drawing/2014/main" id="{448306A3-BD95-0542-A39D-6D17237F1EB9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375" name="Freeform 374">
                <a:extLst>
                  <a:ext uri="{FF2B5EF4-FFF2-40B4-BE49-F238E27FC236}">
                    <a16:creationId xmlns:a16="http://schemas.microsoft.com/office/drawing/2014/main" id="{9C8D15C0-548B-354D-8013-4AB1C8BBC997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76" name="Freeform 375">
                <a:extLst>
                  <a:ext uri="{FF2B5EF4-FFF2-40B4-BE49-F238E27FC236}">
                    <a16:creationId xmlns:a16="http://schemas.microsoft.com/office/drawing/2014/main" id="{81AE569F-4D96-D040-A279-42190FDCEE51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77" name="Freeform 376">
                <a:extLst>
                  <a:ext uri="{FF2B5EF4-FFF2-40B4-BE49-F238E27FC236}">
                    <a16:creationId xmlns:a16="http://schemas.microsoft.com/office/drawing/2014/main" id="{1B1BB6FC-6713-774B-B108-5D51531F4C20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78" name="Freeform 377">
                <a:extLst>
                  <a:ext uri="{FF2B5EF4-FFF2-40B4-BE49-F238E27FC236}">
                    <a16:creationId xmlns:a16="http://schemas.microsoft.com/office/drawing/2014/main" id="{04C666BA-4AE5-754E-9C1D-BACEEB8A65BF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379" name="Group 378">
            <a:extLst>
              <a:ext uri="{FF2B5EF4-FFF2-40B4-BE49-F238E27FC236}">
                <a16:creationId xmlns:a16="http://schemas.microsoft.com/office/drawing/2014/main" id="{E13CF270-E1A9-ED4F-B25A-EC17F535D816}"/>
              </a:ext>
            </a:extLst>
          </p:cNvPr>
          <p:cNvGrpSpPr/>
          <p:nvPr/>
        </p:nvGrpSpPr>
        <p:grpSpPr>
          <a:xfrm>
            <a:off x="4403089" y="2147599"/>
            <a:ext cx="1146494" cy="498545"/>
            <a:chOff x="7493876" y="2774731"/>
            <a:chExt cx="1481958" cy="894622"/>
          </a:xfrm>
        </p:grpSpPr>
        <p:sp>
          <p:nvSpPr>
            <p:cNvPr id="380" name="Freeform 379">
              <a:extLst>
                <a:ext uri="{FF2B5EF4-FFF2-40B4-BE49-F238E27FC236}">
                  <a16:creationId xmlns:a16="http://schemas.microsoft.com/office/drawing/2014/main" id="{2023D9E0-8919-9D4B-BC48-DA036377D2C0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381" name="Oval 380">
              <a:extLst>
                <a:ext uri="{FF2B5EF4-FFF2-40B4-BE49-F238E27FC236}">
                  <a16:creationId xmlns:a16="http://schemas.microsoft.com/office/drawing/2014/main" id="{417CADA6-FA0C-E84F-BD88-1D165985637A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382" name="Group 381">
              <a:extLst>
                <a:ext uri="{FF2B5EF4-FFF2-40B4-BE49-F238E27FC236}">
                  <a16:creationId xmlns:a16="http://schemas.microsoft.com/office/drawing/2014/main" id="{F3AA78D0-F9B2-9B49-AA7F-C6A3571E9FEE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383" name="Freeform 382">
                <a:extLst>
                  <a:ext uri="{FF2B5EF4-FFF2-40B4-BE49-F238E27FC236}">
                    <a16:creationId xmlns:a16="http://schemas.microsoft.com/office/drawing/2014/main" id="{9798E1A6-8D5A-F24F-86B5-1ABF5E8BE747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84" name="Freeform 383">
                <a:extLst>
                  <a:ext uri="{FF2B5EF4-FFF2-40B4-BE49-F238E27FC236}">
                    <a16:creationId xmlns:a16="http://schemas.microsoft.com/office/drawing/2014/main" id="{3DE951C7-D515-2E44-A79A-46E790AD0E99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85" name="Freeform 384">
                <a:extLst>
                  <a:ext uri="{FF2B5EF4-FFF2-40B4-BE49-F238E27FC236}">
                    <a16:creationId xmlns:a16="http://schemas.microsoft.com/office/drawing/2014/main" id="{8349890D-9571-1549-B9B7-691508C0B6B9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86" name="Freeform 385">
                <a:extLst>
                  <a:ext uri="{FF2B5EF4-FFF2-40B4-BE49-F238E27FC236}">
                    <a16:creationId xmlns:a16="http://schemas.microsoft.com/office/drawing/2014/main" id="{D2E3F4C2-6014-744D-BEF5-FDB1AA1491BF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278" name="Line 230">
            <a:extLst>
              <a:ext uri="{FF2B5EF4-FFF2-40B4-BE49-F238E27FC236}">
                <a16:creationId xmlns:a16="http://schemas.microsoft.com/office/drawing/2014/main" id="{C1EC7F8A-99F7-DE4B-A308-44C9696C6D7A}"/>
              </a:ext>
            </a:extLst>
          </p:cNvPr>
          <p:cNvSpPr>
            <a:spLocks noChangeShapeType="1"/>
          </p:cNvSpPr>
          <p:nvPr/>
        </p:nvSpPr>
        <p:spPr bwMode="auto">
          <a:xfrm>
            <a:off x="5538968" y="2314104"/>
            <a:ext cx="0" cy="22860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ea typeface="ＭＳ Ｐゴシック" panose="020B0600070205080204" pitchFamily="34" charset="-128"/>
              <a:cs typeface="Arial"/>
            </a:endParaRPr>
          </a:p>
        </p:txBody>
      </p:sp>
      <p:grpSp>
        <p:nvGrpSpPr>
          <p:cNvPr id="291" name="Group 311">
            <a:extLst>
              <a:ext uri="{FF2B5EF4-FFF2-40B4-BE49-F238E27FC236}">
                <a16:creationId xmlns:a16="http://schemas.microsoft.com/office/drawing/2014/main" id="{A06ACF3F-B97A-A64E-BD1F-CFA2CE8DE324}"/>
              </a:ext>
            </a:extLst>
          </p:cNvPr>
          <p:cNvGrpSpPr>
            <a:grpSpLocks/>
          </p:cNvGrpSpPr>
          <p:nvPr/>
        </p:nvGrpSpPr>
        <p:grpSpPr bwMode="auto">
          <a:xfrm>
            <a:off x="4857931" y="2272829"/>
            <a:ext cx="633412" cy="200025"/>
            <a:chOff x="1800" y="1425"/>
            <a:chExt cx="399" cy="126"/>
          </a:xfrm>
        </p:grpSpPr>
        <p:sp>
          <p:nvSpPr>
            <p:cNvPr id="292" name="Rectangle 294">
              <a:extLst>
                <a:ext uri="{FF2B5EF4-FFF2-40B4-BE49-F238E27FC236}">
                  <a16:creationId xmlns:a16="http://schemas.microsoft.com/office/drawing/2014/main" id="{5A57EA0A-4734-BD4C-B974-4D2EAE09F9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00" y="1425"/>
              <a:ext cx="93" cy="126"/>
            </a:xfrm>
            <a:prstGeom prst="rect">
              <a:avLst/>
            </a:prstGeom>
            <a:solidFill>
              <a:srgbClr val="00CC9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93" name="Rectangle 295">
              <a:extLst>
                <a:ext uri="{FF2B5EF4-FFF2-40B4-BE49-F238E27FC236}">
                  <a16:creationId xmlns:a16="http://schemas.microsoft.com/office/drawing/2014/main" id="{515879DB-C7F1-BA40-BC8C-71A4134528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02" y="1425"/>
              <a:ext cx="93" cy="126"/>
            </a:xfrm>
            <a:prstGeom prst="rect">
              <a:avLst/>
            </a:prstGeom>
            <a:solidFill>
              <a:srgbClr val="3333CC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94" name="Rectangle 296">
              <a:extLst>
                <a:ext uri="{FF2B5EF4-FFF2-40B4-BE49-F238E27FC236}">
                  <a16:creationId xmlns:a16="http://schemas.microsoft.com/office/drawing/2014/main" id="{6883F467-08DC-D149-9E36-9C80354D81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04" y="1425"/>
              <a:ext cx="93" cy="126"/>
            </a:xfrm>
            <a:prstGeom prst="rect">
              <a:avLst/>
            </a:prstGeom>
            <a:solidFill>
              <a:srgbClr val="00CC9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95" name="Rectangle 297">
              <a:extLst>
                <a:ext uri="{FF2B5EF4-FFF2-40B4-BE49-F238E27FC236}">
                  <a16:creationId xmlns:a16="http://schemas.microsoft.com/office/drawing/2014/main" id="{14CFBD96-CE00-4747-B1A0-49F377A9CB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06" y="1425"/>
              <a:ext cx="93" cy="126"/>
            </a:xfrm>
            <a:prstGeom prst="rect">
              <a:avLst/>
            </a:prstGeom>
            <a:solidFill>
              <a:srgbClr val="00CC9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panose="020B0600070205080204" pitchFamily="34" charset="-128"/>
                <a:cs typeface="Arial"/>
              </a:endParaRPr>
            </a:p>
          </p:txBody>
        </p:sp>
      </p:grpSp>
      <p:sp>
        <p:nvSpPr>
          <p:cNvPr id="296" name="Rectangle 298">
            <a:extLst>
              <a:ext uri="{FF2B5EF4-FFF2-40B4-BE49-F238E27FC236}">
                <a16:creationId xmlns:a16="http://schemas.microsoft.com/office/drawing/2014/main" id="{DD538D2F-2895-0543-9865-E7D3D0EB076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41032" y="2095142"/>
            <a:ext cx="147637" cy="200025"/>
          </a:xfrm>
          <a:prstGeom prst="rect">
            <a:avLst/>
          </a:prstGeom>
          <a:solidFill>
            <a:srgbClr val="00CC99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+mn-lt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298" name="Line 300">
            <a:extLst>
              <a:ext uri="{FF2B5EF4-FFF2-40B4-BE49-F238E27FC236}">
                <a16:creationId xmlns:a16="http://schemas.microsoft.com/office/drawing/2014/main" id="{85E4595A-74BC-814F-A0D6-7500F4FF6766}"/>
              </a:ext>
            </a:extLst>
          </p:cNvPr>
          <p:cNvSpPr>
            <a:spLocks noChangeShapeType="1"/>
          </p:cNvSpPr>
          <p:nvPr/>
        </p:nvSpPr>
        <p:spPr bwMode="auto">
          <a:xfrm>
            <a:off x="4022858" y="2257010"/>
            <a:ext cx="227109" cy="11418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299" name="Line 301">
            <a:extLst>
              <a:ext uri="{FF2B5EF4-FFF2-40B4-BE49-F238E27FC236}">
                <a16:creationId xmlns:a16="http://schemas.microsoft.com/office/drawing/2014/main" id="{B85E52F2-C999-9648-8987-F5FB1740237D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236079" y="2610536"/>
            <a:ext cx="248236" cy="155731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312" name="Line 332">
            <a:extLst>
              <a:ext uri="{FF2B5EF4-FFF2-40B4-BE49-F238E27FC236}">
                <a16:creationId xmlns:a16="http://schemas.microsoft.com/office/drawing/2014/main" id="{6FDFA112-5209-FD44-A897-DE1B6C0B424B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112260" y="2525239"/>
            <a:ext cx="17133" cy="641957"/>
          </a:xfrm>
          <a:prstGeom prst="line">
            <a:avLst/>
          </a:prstGeom>
          <a:noFill/>
          <a:ln w="9525">
            <a:solidFill>
              <a:srgbClr val="C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388" name="Line 332">
            <a:extLst>
              <a:ext uri="{FF2B5EF4-FFF2-40B4-BE49-F238E27FC236}">
                <a16:creationId xmlns:a16="http://schemas.microsoft.com/office/drawing/2014/main" id="{6706A516-7979-2441-9F83-47F30A5B244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757081" y="1789177"/>
            <a:ext cx="0" cy="221089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389" name="Line 332">
            <a:extLst>
              <a:ext uri="{FF2B5EF4-FFF2-40B4-BE49-F238E27FC236}">
                <a16:creationId xmlns:a16="http://schemas.microsoft.com/office/drawing/2014/main" id="{6AC0CDC5-E2A6-D048-8A7B-D6287D7ECB9A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5850118" y="2470336"/>
            <a:ext cx="0" cy="120316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ea typeface="ＭＳ Ｐゴシック" panose="020B0600070205080204" pitchFamily="34" charset="-128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403095897"/>
      </p:ext>
    </p:extLst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336191"/>
            <a:ext cx="10515600" cy="894622"/>
          </a:xfrm>
        </p:spPr>
        <p:txBody>
          <a:bodyPr/>
          <a:lstStyle/>
          <a:p>
            <a:r>
              <a:rPr lang="en-US" altLang="en-US" dirty="0">
                <a:ea typeface="ＭＳ Ｐゴシック" panose="020B0600070205080204" pitchFamily="34" charset="-128"/>
              </a:rPr>
              <a:t>Two key network-core functions</a:t>
            </a:r>
            <a:endParaRPr lang="en-US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C89035B-463A-1E40-A130-AE9AA3E3766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Introduction: 1-</a:t>
            </a:r>
            <a:fld id="{C4204591-24BD-A542-B9D5-F8D8A88D2FEE}" type="slidenum">
              <a:rPr lang="en-US" smtClean="0"/>
              <a:pPr/>
              <a:t>28</a:t>
            </a:fld>
            <a:endParaRPr lang="en-US" dirty="0"/>
          </a:p>
        </p:txBody>
      </p:sp>
      <p:sp>
        <p:nvSpPr>
          <p:cNvPr id="5" name="Content Placeholder 4">
            <a:extLst>
              <a:ext uri="{FF2B5EF4-FFF2-40B4-BE49-F238E27FC236}">
                <a16:creationId xmlns:a16="http://schemas.microsoft.com/office/drawing/2014/main" id="{952F2407-C642-7348-A8D7-43AB1BBE8A6A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332534" y="2514905"/>
            <a:ext cx="2930611" cy="3063265"/>
          </a:xfrm>
        </p:spPr>
        <p:txBody>
          <a:bodyPr>
            <a:normAutofit fontScale="92500"/>
          </a:bodyPr>
          <a:lstStyle/>
          <a:p>
            <a:pPr marL="130175" indent="0">
              <a:buNone/>
            </a:pPr>
            <a:r>
              <a:rPr lang="en-US" altLang="en-US" sz="3000" i="1" dirty="0">
                <a:solidFill>
                  <a:srgbClr val="C00000"/>
                </a:solidFill>
                <a:ea typeface="ＭＳ Ｐゴシック" panose="020B0600070205080204" pitchFamily="34" charset="-128"/>
              </a:rPr>
              <a:t>Forwarding</a:t>
            </a:r>
            <a:r>
              <a:rPr lang="en-US" altLang="en-US" i="1" dirty="0">
                <a:solidFill>
                  <a:srgbClr val="C00000"/>
                </a:solidFill>
                <a:ea typeface="ＭＳ Ｐゴシック" panose="020B0600070205080204" pitchFamily="34" charset="-128"/>
              </a:rPr>
              <a:t>:</a:t>
            </a:r>
            <a:r>
              <a:rPr lang="en-US" altLang="en-US" dirty="0">
                <a:solidFill>
                  <a:srgbClr val="C00000"/>
                </a:solidFill>
                <a:ea typeface="ＭＳ Ｐゴシック" panose="020B0600070205080204" pitchFamily="34" charset="-128"/>
              </a:rPr>
              <a:t> </a:t>
            </a:r>
          </a:p>
          <a:p>
            <a:r>
              <a:rPr lang="en-US" altLang="en-US" i="1" dirty="0">
                <a:solidFill>
                  <a:srgbClr val="C00000"/>
                </a:solidFill>
                <a:ea typeface="ＭＳ Ｐゴシック" panose="020B0600070205080204" pitchFamily="34" charset="-128"/>
              </a:rPr>
              <a:t>local</a:t>
            </a:r>
            <a:r>
              <a:rPr lang="en-US" altLang="en-US" i="1" dirty="0">
                <a:ea typeface="ＭＳ Ｐゴシック" panose="020B0600070205080204" pitchFamily="34" charset="-128"/>
              </a:rPr>
              <a:t> </a:t>
            </a:r>
            <a:r>
              <a:rPr lang="en-US" altLang="en-US" dirty="0">
                <a:ea typeface="ＭＳ Ｐゴシック" panose="020B0600070205080204" pitchFamily="34" charset="-128"/>
              </a:rPr>
              <a:t>action: move arriving packets from router’</a:t>
            </a:r>
            <a:r>
              <a:rPr lang="en-US" altLang="ja-JP" dirty="0">
                <a:ea typeface="ＭＳ Ｐゴシック" panose="020B0600070205080204" pitchFamily="34" charset="-128"/>
              </a:rPr>
              <a:t>s input link to appropriate router output link</a:t>
            </a:r>
          </a:p>
          <a:p>
            <a:endParaRPr lang="en-US" dirty="0"/>
          </a:p>
        </p:txBody>
      </p:sp>
      <p:sp>
        <p:nvSpPr>
          <p:cNvPr id="555" name="Freeform 2">
            <a:extLst>
              <a:ext uri="{FF2B5EF4-FFF2-40B4-BE49-F238E27FC236}">
                <a16:creationId xmlns:a16="http://schemas.microsoft.com/office/drawing/2014/main" id="{FF2E779B-19C4-C84C-AF23-86A160C7809A}"/>
              </a:ext>
            </a:extLst>
          </p:cNvPr>
          <p:cNvSpPr>
            <a:spLocks/>
          </p:cNvSpPr>
          <p:nvPr/>
        </p:nvSpPr>
        <p:spPr bwMode="auto">
          <a:xfrm>
            <a:off x="5006052" y="4251228"/>
            <a:ext cx="2848871" cy="1480906"/>
          </a:xfrm>
          <a:custGeom>
            <a:avLst/>
            <a:gdLst>
              <a:gd name="T0" fmla="*/ 2147483647 w 1794"/>
              <a:gd name="T1" fmla="*/ 2147483647 h 933"/>
              <a:gd name="T2" fmla="*/ 2147483647 w 1794"/>
              <a:gd name="T3" fmla="*/ 2147483647 h 933"/>
              <a:gd name="T4" fmla="*/ 2147483647 w 1794"/>
              <a:gd name="T5" fmla="*/ 2147483647 h 933"/>
              <a:gd name="T6" fmla="*/ 2147483647 w 1794"/>
              <a:gd name="T7" fmla="*/ 2147483647 h 933"/>
              <a:gd name="T8" fmla="*/ 2147483647 w 1794"/>
              <a:gd name="T9" fmla="*/ 2147483647 h 933"/>
              <a:gd name="T10" fmla="*/ 2147483647 w 1794"/>
              <a:gd name="T11" fmla="*/ 2147483647 h 933"/>
              <a:gd name="T12" fmla="*/ 2147483647 w 1794"/>
              <a:gd name="T13" fmla="*/ 2147483647 h 933"/>
              <a:gd name="T14" fmla="*/ 2147483647 w 1794"/>
              <a:gd name="T15" fmla="*/ 2147483647 h 933"/>
              <a:gd name="T16" fmla="*/ 2147483647 w 1794"/>
              <a:gd name="T17" fmla="*/ 2147483647 h 933"/>
              <a:gd name="T18" fmla="*/ 2147483647 w 1794"/>
              <a:gd name="T19" fmla="*/ 2147483647 h 933"/>
              <a:gd name="T20" fmla="*/ 2147483647 w 1794"/>
              <a:gd name="T21" fmla="*/ 2147483647 h 933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1794"/>
              <a:gd name="T34" fmla="*/ 0 h 933"/>
              <a:gd name="T35" fmla="*/ 1794 w 1794"/>
              <a:gd name="T36" fmla="*/ 933 h 933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1794" h="933">
                <a:moveTo>
                  <a:pt x="6" y="483"/>
                </a:moveTo>
                <a:cubicBezTo>
                  <a:pt x="0" y="365"/>
                  <a:pt x="16" y="189"/>
                  <a:pt x="108" y="125"/>
                </a:cubicBezTo>
                <a:cubicBezTo>
                  <a:pt x="200" y="61"/>
                  <a:pt x="389" y="116"/>
                  <a:pt x="559" y="100"/>
                </a:cubicBezTo>
                <a:cubicBezTo>
                  <a:pt x="729" y="84"/>
                  <a:pt x="935" y="0"/>
                  <a:pt x="1128" y="29"/>
                </a:cubicBezTo>
                <a:cubicBezTo>
                  <a:pt x="1321" y="58"/>
                  <a:pt x="1638" y="142"/>
                  <a:pt x="1716" y="275"/>
                </a:cubicBezTo>
                <a:cubicBezTo>
                  <a:pt x="1794" y="408"/>
                  <a:pt x="1652" y="721"/>
                  <a:pt x="1596" y="827"/>
                </a:cubicBezTo>
                <a:cubicBezTo>
                  <a:pt x="1540" y="933"/>
                  <a:pt x="1506" y="894"/>
                  <a:pt x="1380" y="911"/>
                </a:cubicBezTo>
                <a:cubicBezTo>
                  <a:pt x="1254" y="928"/>
                  <a:pt x="1001" y="929"/>
                  <a:pt x="840" y="929"/>
                </a:cubicBezTo>
                <a:cubicBezTo>
                  <a:pt x="679" y="929"/>
                  <a:pt x="530" y="927"/>
                  <a:pt x="414" y="911"/>
                </a:cubicBezTo>
                <a:cubicBezTo>
                  <a:pt x="298" y="895"/>
                  <a:pt x="211" y="903"/>
                  <a:pt x="143" y="832"/>
                </a:cubicBezTo>
                <a:cubicBezTo>
                  <a:pt x="75" y="761"/>
                  <a:pt x="4" y="624"/>
                  <a:pt x="6" y="483"/>
                </a:cubicBezTo>
                <a:close/>
              </a:path>
            </a:pathLst>
          </a:custGeom>
          <a:solidFill>
            <a:srgbClr val="66C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556" name="Freeform 6">
            <a:extLst>
              <a:ext uri="{FF2B5EF4-FFF2-40B4-BE49-F238E27FC236}">
                <a16:creationId xmlns:a16="http://schemas.microsoft.com/office/drawing/2014/main" id="{EADD15B8-1F38-C144-B4FC-77401AC13A48}"/>
              </a:ext>
            </a:extLst>
          </p:cNvPr>
          <p:cNvSpPr>
            <a:spLocks/>
          </p:cNvSpPr>
          <p:nvPr/>
        </p:nvSpPr>
        <p:spPr bwMode="auto">
          <a:xfrm>
            <a:off x="5644427" y="4554393"/>
            <a:ext cx="543096" cy="295229"/>
          </a:xfrm>
          <a:custGeom>
            <a:avLst/>
            <a:gdLst>
              <a:gd name="T0" fmla="*/ 0 w 342"/>
              <a:gd name="T1" fmla="*/ 2147483647 h 186"/>
              <a:gd name="T2" fmla="*/ 2147483647 w 342"/>
              <a:gd name="T3" fmla="*/ 0 h 186"/>
              <a:gd name="T4" fmla="*/ 0 60000 65536"/>
              <a:gd name="T5" fmla="*/ 0 60000 65536"/>
              <a:gd name="T6" fmla="*/ 0 w 342"/>
              <a:gd name="T7" fmla="*/ 0 h 186"/>
              <a:gd name="T8" fmla="*/ 342 w 342"/>
              <a:gd name="T9" fmla="*/ 186 h 18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342" h="186">
                <a:moveTo>
                  <a:pt x="0" y="186"/>
                </a:moveTo>
                <a:lnTo>
                  <a:pt x="342" y="0"/>
                </a:lnTo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563" name="Freeform 91">
            <a:extLst>
              <a:ext uri="{FF2B5EF4-FFF2-40B4-BE49-F238E27FC236}">
                <a16:creationId xmlns:a16="http://schemas.microsoft.com/office/drawing/2014/main" id="{B3932AB8-93E3-2F43-A748-0726EC875A6F}"/>
              </a:ext>
            </a:extLst>
          </p:cNvPr>
          <p:cNvSpPr>
            <a:spLocks/>
          </p:cNvSpPr>
          <p:nvPr/>
        </p:nvSpPr>
        <p:spPr bwMode="auto">
          <a:xfrm>
            <a:off x="6686155" y="4548044"/>
            <a:ext cx="504984" cy="307927"/>
          </a:xfrm>
          <a:custGeom>
            <a:avLst/>
            <a:gdLst>
              <a:gd name="T0" fmla="*/ 0 w 318"/>
              <a:gd name="T1" fmla="*/ 0 h 194"/>
              <a:gd name="T2" fmla="*/ 2147483647 w 318"/>
              <a:gd name="T3" fmla="*/ 2147483647 h 194"/>
              <a:gd name="T4" fmla="*/ 0 60000 65536"/>
              <a:gd name="T5" fmla="*/ 0 60000 65536"/>
              <a:gd name="T6" fmla="*/ 0 w 318"/>
              <a:gd name="T7" fmla="*/ 0 h 194"/>
              <a:gd name="T8" fmla="*/ 318 w 318"/>
              <a:gd name="T9" fmla="*/ 194 h 194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318" h="194">
                <a:moveTo>
                  <a:pt x="0" y="0"/>
                </a:moveTo>
                <a:lnTo>
                  <a:pt x="318" y="194"/>
                </a:lnTo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564" name="Freeform 92">
            <a:extLst>
              <a:ext uri="{FF2B5EF4-FFF2-40B4-BE49-F238E27FC236}">
                <a16:creationId xmlns:a16="http://schemas.microsoft.com/office/drawing/2014/main" id="{86645581-8A95-834A-BD17-26E6EFA5E421}"/>
              </a:ext>
            </a:extLst>
          </p:cNvPr>
          <p:cNvSpPr>
            <a:spLocks/>
          </p:cNvSpPr>
          <p:nvPr/>
        </p:nvSpPr>
        <p:spPr bwMode="auto">
          <a:xfrm>
            <a:off x="5620607" y="4940095"/>
            <a:ext cx="481164" cy="238088"/>
          </a:xfrm>
          <a:custGeom>
            <a:avLst/>
            <a:gdLst>
              <a:gd name="T0" fmla="*/ 0 w 294"/>
              <a:gd name="T1" fmla="*/ 0 h 174"/>
              <a:gd name="T2" fmla="*/ 2147483647 w 294"/>
              <a:gd name="T3" fmla="*/ 2147483647 h 174"/>
              <a:gd name="T4" fmla="*/ 0 60000 65536"/>
              <a:gd name="T5" fmla="*/ 0 60000 65536"/>
              <a:gd name="T6" fmla="*/ 0 w 294"/>
              <a:gd name="T7" fmla="*/ 0 h 174"/>
              <a:gd name="T8" fmla="*/ 294 w 294"/>
              <a:gd name="T9" fmla="*/ 174 h 174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294" h="174">
                <a:moveTo>
                  <a:pt x="0" y="0"/>
                </a:moveTo>
                <a:lnTo>
                  <a:pt x="294" y="174"/>
                </a:lnTo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565" name="Freeform 93">
            <a:extLst>
              <a:ext uri="{FF2B5EF4-FFF2-40B4-BE49-F238E27FC236}">
                <a16:creationId xmlns:a16="http://schemas.microsoft.com/office/drawing/2014/main" id="{D6C52C6F-55EC-4B4B-8EE6-502A2CA3B84C}"/>
              </a:ext>
            </a:extLst>
          </p:cNvPr>
          <p:cNvSpPr>
            <a:spLocks/>
          </p:cNvSpPr>
          <p:nvPr/>
        </p:nvSpPr>
        <p:spPr bwMode="auto">
          <a:xfrm>
            <a:off x="6568643" y="4916286"/>
            <a:ext cx="628848" cy="247611"/>
          </a:xfrm>
          <a:custGeom>
            <a:avLst/>
            <a:gdLst>
              <a:gd name="T0" fmla="*/ 0 w 378"/>
              <a:gd name="T1" fmla="*/ 2147483647 h 174"/>
              <a:gd name="T2" fmla="*/ 2147483647 w 378"/>
              <a:gd name="T3" fmla="*/ 0 h 174"/>
              <a:gd name="T4" fmla="*/ 0 60000 65536"/>
              <a:gd name="T5" fmla="*/ 0 60000 65536"/>
              <a:gd name="T6" fmla="*/ 0 w 378"/>
              <a:gd name="T7" fmla="*/ 0 h 174"/>
              <a:gd name="T8" fmla="*/ 378 w 378"/>
              <a:gd name="T9" fmla="*/ 174 h 174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378" h="174">
                <a:moveTo>
                  <a:pt x="0" y="174"/>
                </a:moveTo>
                <a:lnTo>
                  <a:pt x="378" y="0"/>
                </a:lnTo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566" name="Freeform 94">
            <a:extLst>
              <a:ext uri="{FF2B5EF4-FFF2-40B4-BE49-F238E27FC236}">
                <a16:creationId xmlns:a16="http://schemas.microsoft.com/office/drawing/2014/main" id="{EF2A04CC-2036-2147-BE92-5D723E966AB5}"/>
              </a:ext>
            </a:extLst>
          </p:cNvPr>
          <p:cNvSpPr>
            <a:spLocks/>
          </p:cNvSpPr>
          <p:nvPr/>
        </p:nvSpPr>
        <p:spPr bwMode="auto">
          <a:xfrm>
            <a:off x="7235603" y="4970253"/>
            <a:ext cx="206440" cy="507920"/>
          </a:xfrm>
          <a:custGeom>
            <a:avLst/>
            <a:gdLst>
              <a:gd name="T0" fmla="*/ 0 w 118"/>
              <a:gd name="T1" fmla="*/ 2147483647 h 500"/>
              <a:gd name="T2" fmla="*/ 2147483647 w 118"/>
              <a:gd name="T3" fmla="*/ 0 h 500"/>
              <a:gd name="T4" fmla="*/ 0 60000 65536"/>
              <a:gd name="T5" fmla="*/ 0 60000 65536"/>
              <a:gd name="T6" fmla="*/ 0 w 118"/>
              <a:gd name="T7" fmla="*/ 0 h 500"/>
              <a:gd name="T8" fmla="*/ 118 w 118"/>
              <a:gd name="T9" fmla="*/ 500 h 500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118" h="500">
                <a:moveTo>
                  <a:pt x="0" y="500"/>
                </a:moveTo>
                <a:lnTo>
                  <a:pt x="118" y="0"/>
                </a:lnTo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567" name="Freeform 95">
            <a:extLst>
              <a:ext uri="{FF2B5EF4-FFF2-40B4-BE49-F238E27FC236}">
                <a16:creationId xmlns:a16="http://schemas.microsoft.com/office/drawing/2014/main" id="{1357444A-5412-B441-B7F1-0ABDD8FDCB19}"/>
              </a:ext>
            </a:extLst>
          </p:cNvPr>
          <p:cNvSpPr>
            <a:spLocks/>
          </p:cNvSpPr>
          <p:nvPr/>
        </p:nvSpPr>
        <p:spPr bwMode="auto">
          <a:xfrm>
            <a:off x="6000139" y="5503569"/>
            <a:ext cx="736832" cy="74601"/>
          </a:xfrm>
          <a:custGeom>
            <a:avLst/>
            <a:gdLst>
              <a:gd name="T0" fmla="*/ 2147483647 w 370"/>
              <a:gd name="T1" fmla="*/ 2147483647 h 32"/>
              <a:gd name="T2" fmla="*/ 0 w 370"/>
              <a:gd name="T3" fmla="*/ 0 h 32"/>
              <a:gd name="T4" fmla="*/ 0 60000 65536"/>
              <a:gd name="T5" fmla="*/ 0 60000 65536"/>
              <a:gd name="T6" fmla="*/ 0 w 370"/>
              <a:gd name="T7" fmla="*/ 0 h 32"/>
              <a:gd name="T8" fmla="*/ 370 w 370"/>
              <a:gd name="T9" fmla="*/ 32 h 32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370" h="32">
                <a:moveTo>
                  <a:pt x="370" y="32"/>
                </a:moveTo>
                <a:lnTo>
                  <a:pt x="0" y="0"/>
                </a:lnTo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568" name="Freeform 96">
            <a:extLst>
              <a:ext uri="{FF2B5EF4-FFF2-40B4-BE49-F238E27FC236}">
                <a16:creationId xmlns:a16="http://schemas.microsoft.com/office/drawing/2014/main" id="{59D740AB-C1B4-2849-8B9D-6AEF697D0749}"/>
              </a:ext>
            </a:extLst>
          </p:cNvPr>
          <p:cNvSpPr>
            <a:spLocks/>
          </p:cNvSpPr>
          <p:nvPr/>
        </p:nvSpPr>
        <p:spPr bwMode="auto">
          <a:xfrm>
            <a:off x="5463395" y="4963904"/>
            <a:ext cx="193736" cy="425383"/>
          </a:xfrm>
          <a:custGeom>
            <a:avLst/>
            <a:gdLst>
              <a:gd name="T0" fmla="*/ 2147483647 w 176"/>
              <a:gd name="T1" fmla="*/ 2147483647 h 412"/>
              <a:gd name="T2" fmla="*/ 2147483647 w 176"/>
              <a:gd name="T3" fmla="*/ 2147483647 h 412"/>
              <a:gd name="T4" fmla="*/ 0 w 176"/>
              <a:gd name="T5" fmla="*/ 0 h 412"/>
              <a:gd name="T6" fmla="*/ 0 60000 65536"/>
              <a:gd name="T7" fmla="*/ 0 60000 65536"/>
              <a:gd name="T8" fmla="*/ 0 60000 65536"/>
              <a:gd name="T9" fmla="*/ 0 w 176"/>
              <a:gd name="T10" fmla="*/ 0 h 412"/>
              <a:gd name="T11" fmla="*/ 176 w 176"/>
              <a:gd name="T12" fmla="*/ 412 h 412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76" h="412">
                <a:moveTo>
                  <a:pt x="162" y="408"/>
                </a:moveTo>
                <a:lnTo>
                  <a:pt x="176" y="412"/>
                </a:lnTo>
                <a:lnTo>
                  <a:pt x="0" y="0"/>
                </a:lnTo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569" name="Text Box 100">
            <a:extLst>
              <a:ext uri="{FF2B5EF4-FFF2-40B4-BE49-F238E27FC236}">
                <a16:creationId xmlns:a16="http://schemas.microsoft.com/office/drawing/2014/main" id="{D9EBBE7F-1AC1-DD49-9B12-0321B6BF147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52962" y="4473413"/>
            <a:ext cx="311165" cy="36664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rPr>
              <a:t>1</a:t>
            </a:r>
          </a:p>
        </p:txBody>
      </p:sp>
      <p:sp>
        <p:nvSpPr>
          <p:cNvPr id="570" name="Text Box 101">
            <a:extLst>
              <a:ext uri="{FF2B5EF4-FFF2-40B4-BE49-F238E27FC236}">
                <a16:creationId xmlns:a16="http://schemas.microsoft.com/office/drawing/2014/main" id="{559FA9C3-4C06-B748-9497-463EDB81D67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491046" y="4887671"/>
            <a:ext cx="296876" cy="33648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rPr>
              <a:t>2</a:t>
            </a:r>
          </a:p>
        </p:txBody>
      </p:sp>
      <p:sp>
        <p:nvSpPr>
          <p:cNvPr id="571" name="Text Box 102">
            <a:extLst>
              <a:ext uri="{FF2B5EF4-FFF2-40B4-BE49-F238E27FC236}">
                <a16:creationId xmlns:a16="http://schemas.microsoft.com/office/drawing/2014/main" id="{3BBE9A1F-C0AA-2543-AF24-2DA796ADE91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240209" y="4960682"/>
            <a:ext cx="296876" cy="33648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rPr>
              <a:t>3</a:t>
            </a:r>
          </a:p>
        </p:txBody>
      </p:sp>
      <p:grpSp>
        <p:nvGrpSpPr>
          <p:cNvPr id="572" name="Group 1">
            <a:extLst>
              <a:ext uri="{FF2B5EF4-FFF2-40B4-BE49-F238E27FC236}">
                <a16:creationId xmlns:a16="http://schemas.microsoft.com/office/drawing/2014/main" id="{1DD5DCC4-02E2-1649-B2A3-9D4E0A262108}"/>
              </a:ext>
            </a:extLst>
          </p:cNvPr>
          <p:cNvGrpSpPr>
            <a:grpSpLocks/>
          </p:cNvGrpSpPr>
          <p:nvPr/>
        </p:nvGrpSpPr>
        <p:grpSpPr bwMode="auto">
          <a:xfrm rot="19587632">
            <a:off x="3755686" y="5384964"/>
            <a:ext cx="1447107" cy="274584"/>
            <a:chOff x="2437928" y="4584228"/>
            <a:chExt cx="1446652" cy="274627"/>
          </a:xfrm>
        </p:grpSpPr>
        <p:sp>
          <p:nvSpPr>
            <p:cNvPr id="623" name="Rectangle 98">
              <a:extLst>
                <a:ext uri="{FF2B5EF4-FFF2-40B4-BE49-F238E27FC236}">
                  <a16:creationId xmlns:a16="http://schemas.microsoft.com/office/drawing/2014/main" id="{DAED8E30-7EFF-5D47-A9D9-1395C15ACF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37928" y="4606491"/>
              <a:ext cx="1147455" cy="238116"/>
            </a:xfrm>
            <a:prstGeom prst="rect">
              <a:avLst/>
            </a:prstGeom>
            <a:solidFill>
              <a:srgbClr val="3333CC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624" name="Line 99">
              <a:extLst>
                <a:ext uri="{FF2B5EF4-FFF2-40B4-BE49-F238E27FC236}">
                  <a16:creationId xmlns:a16="http://schemas.microsoft.com/office/drawing/2014/main" id="{3B4DCCB4-358C-2945-BD39-D90CF9D09C7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62418" y="4739659"/>
              <a:ext cx="422162" cy="0"/>
            </a:xfrm>
            <a:prstGeom prst="line">
              <a:avLst/>
            </a:prstGeom>
            <a:noFill/>
            <a:ln w="9525">
              <a:solidFill>
                <a:srgbClr val="3333CC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625" name="Rectangle 104">
              <a:extLst>
                <a:ext uri="{FF2B5EF4-FFF2-40B4-BE49-F238E27FC236}">
                  <a16:creationId xmlns:a16="http://schemas.microsoft.com/office/drawing/2014/main" id="{509F2DE1-CFB9-584F-9A9E-EBE631DD6D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67594" y="4610052"/>
              <a:ext cx="426923" cy="239704"/>
            </a:xfrm>
            <a:prstGeom prst="rect">
              <a:avLst/>
            </a:prstGeom>
            <a:solidFill>
              <a:srgbClr val="00CC9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626" name="Text Box 105">
              <a:extLst>
                <a:ext uri="{FF2B5EF4-FFF2-40B4-BE49-F238E27FC236}">
                  <a16:creationId xmlns:a16="http://schemas.microsoft.com/office/drawing/2014/main" id="{32BE95A8-E240-0C46-886C-FB19052E1A5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289934">
              <a:off x="3019653" y="4584228"/>
              <a:ext cx="520561" cy="2746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2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rPr>
                <a:t>0111</a:t>
              </a:r>
            </a:p>
          </p:txBody>
        </p:sp>
      </p:grpSp>
      <p:sp>
        <p:nvSpPr>
          <p:cNvPr id="573" name="Text Box 106">
            <a:extLst>
              <a:ext uri="{FF2B5EF4-FFF2-40B4-BE49-F238E27FC236}">
                <a16:creationId xmlns:a16="http://schemas.microsoft.com/office/drawing/2014/main" id="{6C2D30C9-C124-A14F-8E31-BC5CBF38EFD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749550" y="6036800"/>
            <a:ext cx="2699778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panose="020B0600070205080204" pitchFamily="34" charset="-128"/>
                <a:cs typeface="Arial"/>
              </a:rPr>
              <a:t>destination address in arriving</a:t>
            </a:r>
          </a:p>
          <a:p>
            <a:pPr marL="0" marR="0" lvl="0" indent="0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altLang="en-US" sz="1600" kern="0" dirty="0">
                <a:solidFill>
                  <a:srgbClr val="000000"/>
                </a:solidFill>
                <a:latin typeface="+mn-lt"/>
                <a:cs typeface="Arial"/>
              </a:rPr>
              <a:t>p</a:t>
            </a:r>
            <a:r>
              <a:rPr kumimoji="0" lang="en-US" altLang="en-US" sz="1600" b="0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panose="020B0600070205080204" pitchFamily="34" charset="-128"/>
                <a:cs typeface="Arial"/>
              </a:rPr>
              <a:t>acket</a:t>
            </a:r>
            <a:r>
              <a:rPr lang="en-US" altLang="en-US" sz="1600" kern="0" dirty="0">
                <a:solidFill>
                  <a:srgbClr val="000000"/>
                </a:solidFill>
                <a:latin typeface="+mn-lt"/>
                <a:cs typeface="Arial"/>
              </a:rPr>
              <a:t>’</a:t>
            </a:r>
            <a:r>
              <a:rPr kumimoji="0" lang="en-US" altLang="ja-JP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panose="020B0600070205080204" pitchFamily="34" charset="-128"/>
                <a:cs typeface="Arial"/>
              </a:rPr>
              <a:t>s header</a:t>
            </a:r>
            <a:endParaRPr kumimoji="0" lang="en-US" altLang="en-US" sz="16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+mn-lt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574" name="Line 107">
            <a:extLst>
              <a:ext uri="{FF2B5EF4-FFF2-40B4-BE49-F238E27FC236}">
                <a16:creationId xmlns:a16="http://schemas.microsoft.com/office/drawing/2014/main" id="{072205A6-9619-2641-B84D-F2DB72368DF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738363" y="4863862"/>
            <a:ext cx="1408179" cy="914224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575" name="Line 119">
            <a:extLst>
              <a:ext uri="{FF2B5EF4-FFF2-40B4-BE49-F238E27FC236}">
                <a16:creationId xmlns:a16="http://schemas.microsoft.com/office/drawing/2014/main" id="{0B740026-EAE0-0240-86EC-A55B416CB515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633924" y="5622613"/>
            <a:ext cx="0" cy="501571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576" name="Freeform 121">
            <a:extLst>
              <a:ext uri="{FF2B5EF4-FFF2-40B4-BE49-F238E27FC236}">
                <a16:creationId xmlns:a16="http://schemas.microsoft.com/office/drawing/2014/main" id="{BA4C9CA2-C4D0-984B-AFE8-C9974B8B23F5}"/>
              </a:ext>
            </a:extLst>
          </p:cNvPr>
          <p:cNvSpPr>
            <a:spLocks/>
          </p:cNvSpPr>
          <p:nvPr/>
        </p:nvSpPr>
        <p:spPr bwMode="auto">
          <a:xfrm flipH="1">
            <a:off x="7355160" y="4409734"/>
            <a:ext cx="578032" cy="371417"/>
          </a:xfrm>
          <a:custGeom>
            <a:avLst/>
            <a:gdLst>
              <a:gd name="T0" fmla="*/ 0 w 1443"/>
              <a:gd name="T1" fmla="*/ 0 h 816"/>
              <a:gd name="T2" fmla="*/ 2147483647 w 1443"/>
              <a:gd name="T3" fmla="*/ 2147483647 h 816"/>
              <a:gd name="T4" fmla="*/ 2147483647 w 1443"/>
              <a:gd name="T5" fmla="*/ 2147483647 h 816"/>
              <a:gd name="T6" fmla="*/ 2147483647 w 1443"/>
              <a:gd name="T7" fmla="*/ 2147483647 h 816"/>
              <a:gd name="T8" fmla="*/ 0 w 1443"/>
              <a:gd name="T9" fmla="*/ 0 h 81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443"/>
              <a:gd name="T16" fmla="*/ 0 h 816"/>
              <a:gd name="T17" fmla="*/ 1443 w 1443"/>
              <a:gd name="T18" fmla="*/ 816 h 81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443" h="816">
                <a:moveTo>
                  <a:pt x="0" y="0"/>
                </a:moveTo>
                <a:cubicBezTo>
                  <a:pt x="571" y="285"/>
                  <a:pt x="856" y="408"/>
                  <a:pt x="1076" y="782"/>
                </a:cubicBezTo>
                <a:cubicBezTo>
                  <a:pt x="1185" y="775"/>
                  <a:pt x="1220" y="816"/>
                  <a:pt x="1320" y="788"/>
                </a:cubicBezTo>
                <a:cubicBezTo>
                  <a:pt x="1264" y="347"/>
                  <a:pt x="1276" y="352"/>
                  <a:pt x="1443" y="5"/>
                </a:cubicBezTo>
                <a:cubicBezTo>
                  <a:pt x="867" y="5"/>
                  <a:pt x="233" y="0"/>
                  <a:pt x="0" y="0"/>
                </a:cubicBezTo>
                <a:close/>
              </a:path>
            </a:pathLst>
          </a:custGeom>
          <a:gradFill rotWithShape="1">
            <a:gsLst>
              <a:gs pos="0">
                <a:schemeClr val="bg1">
                  <a:lumMod val="85000"/>
                </a:schemeClr>
              </a:gs>
              <a:gs pos="100000">
                <a:srgbClr val="FFFFFF"/>
              </a:gs>
            </a:gsLst>
            <a:lin ang="5400000" scaled="1"/>
          </a:gradFill>
          <a:ln>
            <a:noFill/>
          </a:ln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577" name="Freeform 122">
            <a:extLst>
              <a:ext uri="{FF2B5EF4-FFF2-40B4-BE49-F238E27FC236}">
                <a16:creationId xmlns:a16="http://schemas.microsoft.com/office/drawing/2014/main" id="{F1A7D39F-695E-5640-85EA-21CF852D3A68}"/>
              </a:ext>
            </a:extLst>
          </p:cNvPr>
          <p:cNvSpPr>
            <a:spLocks/>
          </p:cNvSpPr>
          <p:nvPr/>
        </p:nvSpPr>
        <p:spPr bwMode="auto">
          <a:xfrm flipH="1">
            <a:off x="6355851" y="4076630"/>
            <a:ext cx="578032" cy="371417"/>
          </a:xfrm>
          <a:custGeom>
            <a:avLst/>
            <a:gdLst>
              <a:gd name="T0" fmla="*/ 0 w 1443"/>
              <a:gd name="T1" fmla="*/ 0 h 816"/>
              <a:gd name="T2" fmla="*/ 2147483647 w 1443"/>
              <a:gd name="T3" fmla="*/ 2147483647 h 816"/>
              <a:gd name="T4" fmla="*/ 2147483647 w 1443"/>
              <a:gd name="T5" fmla="*/ 2147483647 h 816"/>
              <a:gd name="T6" fmla="*/ 2147483647 w 1443"/>
              <a:gd name="T7" fmla="*/ 2147483647 h 816"/>
              <a:gd name="T8" fmla="*/ 0 w 1443"/>
              <a:gd name="T9" fmla="*/ 0 h 81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443"/>
              <a:gd name="T16" fmla="*/ 0 h 816"/>
              <a:gd name="T17" fmla="*/ 1443 w 1443"/>
              <a:gd name="T18" fmla="*/ 816 h 81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443" h="816">
                <a:moveTo>
                  <a:pt x="0" y="0"/>
                </a:moveTo>
                <a:cubicBezTo>
                  <a:pt x="571" y="285"/>
                  <a:pt x="856" y="408"/>
                  <a:pt x="1076" y="782"/>
                </a:cubicBezTo>
                <a:cubicBezTo>
                  <a:pt x="1185" y="775"/>
                  <a:pt x="1220" y="816"/>
                  <a:pt x="1320" y="788"/>
                </a:cubicBezTo>
                <a:cubicBezTo>
                  <a:pt x="1264" y="347"/>
                  <a:pt x="1276" y="352"/>
                  <a:pt x="1443" y="5"/>
                </a:cubicBezTo>
                <a:cubicBezTo>
                  <a:pt x="867" y="5"/>
                  <a:pt x="233" y="0"/>
                  <a:pt x="0" y="0"/>
                </a:cubicBezTo>
                <a:close/>
              </a:path>
            </a:pathLst>
          </a:custGeom>
          <a:gradFill rotWithShape="1">
            <a:gsLst>
              <a:gs pos="0">
                <a:schemeClr val="bg1">
                  <a:lumMod val="85000"/>
                </a:schemeClr>
              </a:gs>
              <a:gs pos="100000">
                <a:srgbClr val="FFFFFF"/>
              </a:gs>
            </a:gsLst>
            <a:lin ang="5400000" scaled="1"/>
          </a:gradFill>
          <a:ln>
            <a:noFill/>
          </a:ln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578" name="Freeform 123">
            <a:extLst>
              <a:ext uri="{FF2B5EF4-FFF2-40B4-BE49-F238E27FC236}">
                <a16:creationId xmlns:a16="http://schemas.microsoft.com/office/drawing/2014/main" id="{E2E294CE-A2DB-714E-A0AC-422D97395F54}"/>
              </a:ext>
            </a:extLst>
          </p:cNvPr>
          <p:cNvSpPr>
            <a:spLocks/>
          </p:cNvSpPr>
          <p:nvPr/>
        </p:nvSpPr>
        <p:spPr bwMode="auto">
          <a:xfrm flipH="1" flipV="1">
            <a:off x="7024398" y="5622613"/>
            <a:ext cx="543096" cy="371417"/>
          </a:xfrm>
          <a:custGeom>
            <a:avLst/>
            <a:gdLst>
              <a:gd name="T0" fmla="*/ 0 w 1443"/>
              <a:gd name="T1" fmla="*/ 0 h 816"/>
              <a:gd name="T2" fmla="*/ 2147483647 w 1443"/>
              <a:gd name="T3" fmla="*/ 2147483647 h 816"/>
              <a:gd name="T4" fmla="*/ 2147483647 w 1443"/>
              <a:gd name="T5" fmla="*/ 2147483647 h 816"/>
              <a:gd name="T6" fmla="*/ 2147483647 w 1443"/>
              <a:gd name="T7" fmla="*/ 2147483647 h 816"/>
              <a:gd name="T8" fmla="*/ 0 w 1443"/>
              <a:gd name="T9" fmla="*/ 0 h 81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443"/>
              <a:gd name="T16" fmla="*/ 0 h 816"/>
              <a:gd name="T17" fmla="*/ 1443 w 1443"/>
              <a:gd name="T18" fmla="*/ 816 h 81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443" h="816">
                <a:moveTo>
                  <a:pt x="0" y="0"/>
                </a:moveTo>
                <a:cubicBezTo>
                  <a:pt x="571" y="285"/>
                  <a:pt x="856" y="408"/>
                  <a:pt x="1076" y="782"/>
                </a:cubicBezTo>
                <a:cubicBezTo>
                  <a:pt x="1185" y="775"/>
                  <a:pt x="1220" y="816"/>
                  <a:pt x="1320" y="788"/>
                </a:cubicBezTo>
                <a:cubicBezTo>
                  <a:pt x="1264" y="347"/>
                  <a:pt x="1276" y="352"/>
                  <a:pt x="1443" y="5"/>
                </a:cubicBezTo>
                <a:cubicBezTo>
                  <a:pt x="867" y="5"/>
                  <a:pt x="233" y="0"/>
                  <a:pt x="0" y="0"/>
                </a:cubicBezTo>
                <a:close/>
              </a:path>
            </a:pathLst>
          </a:custGeom>
          <a:gradFill rotWithShape="1">
            <a:gsLst>
              <a:gs pos="0">
                <a:schemeClr val="bg1">
                  <a:lumMod val="85000"/>
                </a:schemeClr>
              </a:gs>
              <a:gs pos="100000">
                <a:srgbClr val="FFFFFF"/>
              </a:gs>
            </a:gsLst>
            <a:lin ang="5400000" scaled="1"/>
          </a:gradFill>
          <a:ln>
            <a:noFill/>
          </a:ln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579" name="Freeform 124">
            <a:extLst>
              <a:ext uri="{FF2B5EF4-FFF2-40B4-BE49-F238E27FC236}">
                <a16:creationId xmlns:a16="http://schemas.microsoft.com/office/drawing/2014/main" id="{01D680E8-9A4D-5040-ACCF-79EE0764823F}"/>
              </a:ext>
            </a:extLst>
          </p:cNvPr>
          <p:cNvSpPr>
            <a:spLocks/>
          </p:cNvSpPr>
          <p:nvPr/>
        </p:nvSpPr>
        <p:spPr bwMode="auto">
          <a:xfrm flipH="1" flipV="1">
            <a:off x="5674599" y="5606741"/>
            <a:ext cx="543096" cy="371417"/>
          </a:xfrm>
          <a:custGeom>
            <a:avLst/>
            <a:gdLst>
              <a:gd name="T0" fmla="*/ 0 w 1443"/>
              <a:gd name="T1" fmla="*/ 0 h 816"/>
              <a:gd name="T2" fmla="*/ 2147483647 w 1443"/>
              <a:gd name="T3" fmla="*/ 2147483647 h 816"/>
              <a:gd name="T4" fmla="*/ 2147483647 w 1443"/>
              <a:gd name="T5" fmla="*/ 2147483647 h 816"/>
              <a:gd name="T6" fmla="*/ 2147483647 w 1443"/>
              <a:gd name="T7" fmla="*/ 2147483647 h 816"/>
              <a:gd name="T8" fmla="*/ 0 w 1443"/>
              <a:gd name="T9" fmla="*/ 0 h 81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443"/>
              <a:gd name="T16" fmla="*/ 0 h 816"/>
              <a:gd name="T17" fmla="*/ 1443 w 1443"/>
              <a:gd name="T18" fmla="*/ 816 h 81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443" h="816">
                <a:moveTo>
                  <a:pt x="0" y="0"/>
                </a:moveTo>
                <a:cubicBezTo>
                  <a:pt x="571" y="285"/>
                  <a:pt x="856" y="408"/>
                  <a:pt x="1076" y="782"/>
                </a:cubicBezTo>
                <a:cubicBezTo>
                  <a:pt x="1185" y="775"/>
                  <a:pt x="1220" y="816"/>
                  <a:pt x="1320" y="788"/>
                </a:cubicBezTo>
                <a:cubicBezTo>
                  <a:pt x="1264" y="347"/>
                  <a:pt x="1276" y="352"/>
                  <a:pt x="1443" y="5"/>
                </a:cubicBezTo>
                <a:cubicBezTo>
                  <a:pt x="867" y="5"/>
                  <a:pt x="233" y="0"/>
                  <a:pt x="0" y="0"/>
                </a:cubicBezTo>
                <a:close/>
              </a:path>
            </a:pathLst>
          </a:custGeom>
          <a:gradFill rotWithShape="1">
            <a:gsLst>
              <a:gs pos="0">
                <a:schemeClr val="bg1">
                  <a:lumMod val="85000"/>
                </a:schemeClr>
              </a:gs>
              <a:gs pos="100000">
                <a:srgbClr val="FFFFFF"/>
              </a:gs>
            </a:gsLst>
            <a:lin ang="5400000" scaled="1"/>
          </a:gradFill>
          <a:ln>
            <a:noFill/>
          </a:ln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580" name="Freeform 125">
            <a:extLst>
              <a:ext uri="{FF2B5EF4-FFF2-40B4-BE49-F238E27FC236}">
                <a16:creationId xmlns:a16="http://schemas.microsoft.com/office/drawing/2014/main" id="{EF252024-15E7-DD46-8C92-5B81D9757F49}"/>
              </a:ext>
            </a:extLst>
          </p:cNvPr>
          <p:cNvSpPr>
            <a:spLocks/>
          </p:cNvSpPr>
          <p:nvPr/>
        </p:nvSpPr>
        <p:spPr bwMode="auto">
          <a:xfrm flipH="1" flipV="1">
            <a:off x="6312396" y="5299841"/>
            <a:ext cx="552600" cy="477654"/>
          </a:xfrm>
          <a:custGeom>
            <a:avLst/>
            <a:gdLst>
              <a:gd name="T0" fmla="*/ 0 w 1443"/>
              <a:gd name="T1" fmla="*/ 0 h 816"/>
              <a:gd name="T2" fmla="*/ 2147483647 w 1443"/>
              <a:gd name="T3" fmla="*/ 2147483647 h 816"/>
              <a:gd name="T4" fmla="*/ 2147483647 w 1443"/>
              <a:gd name="T5" fmla="*/ 2147483647 h 816"/>
              <a:gd name="T6" fmla="*/ 2147483647 w 1443"/>
              <a:gd name="T7" fmla="*/ 2147483647 h 816"/>
              <a:gd name="T8" fmla="*/ 0 w 1443"/>
              <a:gd name="T9" fmla="*/ 0 h 81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443"/>
              <a:gd name="T16" fmla="*/ 0 h 816"/>
              <a:gd name="T17" fmla="*/ 1443 w 1443"/>
              <a:gd name="T18" fmla="*/ 816 h 816"/>
              <a:gd name="connsiteX0" fmla="*/ 0 w 10117"/>
              <a:gd name="connsiteY0" fmla="*/ 0 h 10550"/>
              <a:gd name="connsiteX1" fmla="*/ 7574 w 10117"/>
              <a:gd name="connsiteY1" fmla="*/ 10355 h 10550"/>
              <a:gd name="connsiteX2" fmla="*/ 9265 w 10117"/>
              <a:gd name="connsiteY2" fmla="*/ 10429 h 10550"/>
              <a:gd name="connsiteX3" fmla="*/ 10117 w 10117"/>
              <a:gd name="connsiteY3" fmla="*/ 833 h 10550"/>
              <a:gd name="connsiteX4" fmla="*/ 0 w 10117"/>
              <a:gd name="connsiteY4" fmla="*/ 0 h 10550"/>
              <a:gd name="connsiteX0" fmla="*/ 0 w 10175"/>
              <a:gd name="connsiteY0" fmla="*/ 9 h 10559"/>
              <a:gd name="connsiteX1" fmla="*/ 7574 w 10175"/>
              <a:gd name="connsiteY1" fmla="*/ 10364 h 10559"/>
              <a:gd name="connsiteX2" fmla="*/ 9265 w 10175"/>
              <a:gd name="connsiteY2" fmla="*/ 10438 h 10559"/>
              <a:gd name="connsiteX3" fmla="*/ 10175 w 10175"/>
              <a:gd name="connsiteY3" fmla="*/ 0 h 10559"/>
              <a:gd name="connsiteX4" fmla="*/ 0 w 10175"/>
              <a:gd name="connsiteY4" fmla="*/ 9 h 105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175" h="10559">
                <a:moveTo>
                  <a:pt x="0" y="9"/>
                </a:moveTo>
                <a:cubicBezTo>
                  <a:pt x="3957" y="3502"/>
                  <a:pt x="6049" y="5781"/>
                  <a:pt x="7574" y="10364"/>
                </a:cubicBezTo>
                <a:cubicBezTo>
                  <a:pt x="8329" y="10279"/>
                  <a:pt x="8572" y="10781"/>
                  <a:pt x="9265" y="10438"/>
                </a:cubicBezTo>
                <a:cubicBezTo>
                  <a:pt x="8877" y="5033"/>
                  <a:pt x="9018" y="4253"/>
                  <a:pt x="10175" y="0"/>
                </a:cubicBezTo>
                <a:lnTo>
                  <a:pt x="0" y="9"/>
                </a:lnTo>
                <a:close/>
              </a:path>
            </a:pathLst>
          </a:custGeom>
          <a:gradFill rotWithShape="1">
            <a:gsLst>
              <a:gs pos="0">
                <a:schemeClr val="bg1">
                  <a:lumMod val="85000"/>
                </a:schemeClr>
              </a:gs>
              <a:gs pos="100000">
                <a:srgbClr val="FFFFFF"/>
              </a:gs>
            </a:gsLst>
            <a:lin ang="5400000" scaled="1"/>
          </a:gradFill>
          <a:ln>
            <a:noFill/>
          </a:ln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grpSp>
        <p:nvGrpSpPr>
          <p:cNvPr id="581" name="Group 126">
            <a:extLst>
              <a:ext uri="{FF2B5EF4-FFF2-40B4-BE49-F238E27FC236}">
                <a16:creationId xmlns:a16="http://schemas.microsoft.com/office/drawing/2014/main" id="{A0DBCF2A-68BC-0E49-9BC5-C97C8363D864}"/>
              </a:ext>
            </a:extLst>
          </p:cNvPr>
          <p:cNvGrpSpPr>
            <a:grpSpLocks/>
          </p:cNvGrpSpPr>
          <p:nvPr/>
        </p:nvGrpSpPr>
        <p:grpSpPr bwMode="auto">
          <a:xfrm>
            <a:off x="6363791" y="3632200"/>
            <a:ext cx="551036" cy="452367"/>
            <a:chOff x="2886" y="1668"/>
            <a:chExt cx="347" cy="285"/>
          </a:xfrm>
        </p:grpSpPr>
        <p:sp>
          <p:nvSpPr>
            <p:cNvPr id="615" name="Rectangle 127">
              <a:extLst>
                <a:ext uri="{FF2B5EF4-FFF2-40B4-BE49-F238E27FC236}">
                  <a16:creationId xmlns:a16="http://schemas.microsoft.com/office/drawing/2014/main" id="{71169ED3-AFC0-4148-B3AF-F5CDA75282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86" y="1668"/>
              <a:ext cx="347" cy="285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616" name="Oval 128">
              <a:extLst>
                <a:ext uri="{FF2B5EF4-FFF2-40B4-BE49-F238E27FC236}">
                  <a16:creationId xmlns:a16="http://schemas.microsoft.com/office/drawing/2014/main" id="{AC629926-7E0E-2847-8D33-F542233480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05" y="1674"/>
              <a:ext cx="314" cy="74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617" name="Rectangle 129">
              <a:extLst>
                <a:ext uri="{FF2B5EF4-FFF2-40B4-BE49-F238E27FC236}">
                  <a16:creationId xmlns:a16="http://schemas.microsoft.com/office/drawing/2014/main" id="{FC623931-6ACB-D741-B606-3ADCC24ECE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13" y="1785"/>
              <a:ext cx="300" cy="156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618" name="Line 130">
              <a:extLst>
                <a:ext uri="{FF2B5EF4-FFF2-40B4-BE49-F238E27FC236}">
                  <a16:creationId xmlns:a16="http://schemas.microsoft.com/office/drawing/2014/main" id="{089D0DF0-9BD9-F942-ABBC-2C2B3307EB7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082" y="1811"/>
              <a:ext cx="1" cy="13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619" name="Line 131">
              <a:extLst>
                <a:ext uri="{FF2B5EF4-FFF2-40B4-BE49-F238E27FC236}">
                  <a16:creationId xmlns:a16="http://schemas.microsoft.com/office/drawing/2014/main" id="{0E53DB83-F101-5545-A34E-97BFB2854FE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13" y="1842"/>
              <a:ext cx="300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620" name="Line 132">
              <a:extLst>
                <a:ext uri="{FF2B5EF4-FFF2-40B4-BE49-F238E27FC236}">
                  <a16:creationId xmlns:a16="http://schemas.microsoft.com/office/drawing/2014/main" id="{EABDFEE7-706B-B849-BCF8-C4C3EBFA80A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12" y="1812"/>
              <a:ext cx="300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621" name="AutoShape 133">
              <a:extLst>
                <a:ext uri="{FF2B5EF4-FFF2-40B4-BE49-F238E27FC236}">
                  <a16:creationId xmlns:a16="http://schemas.microsoft.com/office/drawing/2014/main" id="{891A9424-3FE8-FF4E-9F56-53905C4379DE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3051" y="1745"/>
              <a:ext cx="29" cy="41"/>
            </a:xfrm>
            <a:prstGeom prst="rightArrow">
              <a:avLst>
                <a:gd name="adj1" fmla="val 51167"/>
                <a:gd name="adj2" fmla="val 39736"/>
              </a:avLst>
            </a:prstGeom>
            <a:solidFill>
              <a:srgbClr val="3333CC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</p:grpSp>
      <p:grpSp>
        <p:nvGrpSpPr>
          <p:cNvPr id="582" name="Group 134">
            <a:extLst>
              <a:ext uri="{FF2B5EF4-FFF2-40B4-BE49-F238E27FC236}">
                <a16:creationId xmlns:a16="http://schemas.microsoft.com/office/drawing/2014/main" id="{19AA9F68-22E1-614E-ABF6-392E3AC11A2A}"/>
              </a:ext>
            </a:extLst>
          </p:cNvPr>
          <p:cNvGrpSpPr>
            <a:grpSpLocks/>
          </p:cNvGrpSpPr>
          <p:nvPr/>
        </p:nvGrpSpPr>
        <p:grpSpPr bwMode="auto">
          <a:xfrm>
            <a:off x="7360606" y="3958273"/>
            <a:ext cx="551036" cy="452367"/>
            <a:chOff x="2886" y="1668"/>
            <a:chExt cx="347" cy="285"/>
          </a:xfrm>
        </p:grpSpPr>
        <p:sp>
          <p:nvSpPr>
            <p:cNvPr id="608" name="Rectangle 135">
              <a:extLst>
                <a:ext uri="{FF2B5EF4-FFF2-40B4-BE49-F238E27FC236}">
                  <a16:creationId xmlns:a16="http://schemas.microsoft.com/office/drawing/2014/main" id="{EAD44720-65AD-9041-929E-69D9187295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86" y="1668"/>
              <a:ext cx="347" cy="285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609" name="Oval 136">
              <a:extLst>
                <a:ext uri="{FF2B5EF4-FFF2-40B4-BE49-F238E27FC236}">
                  <a16:creationId xmlns:a16="http://schemas.microsoft.com/office/drawing/2014/main" id="{5A2842E3-83E1-6F46-A170-FBD2EAFAAC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05" y="1674"/>
              <a:ext cx="314" cy="74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610" name="Rectangle 137">
              <a:extLst>
                <a:ext uri="{FF2B5EF4-FFF2-40B4-BE49-F238E27FC236}">
                  <a16:creationId xmlns:a16="http://schemas.microsoft.com/office/drawing/2014/main" id="{5D953EEF-DB10-AB46-89E0-2D0204A95F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13" y="1785"/>
              <a:ext cx="300" cy="156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611" name="Line 138">
              <a:extLst>
                <a:ext uri="{FF2B5EF4-FFF2-40B4-BE49-F238E27FC236}">
                  <a16:creationId xmlns:a16="http://schemas.microsoft.com/office/drawing/2014/main" id="{F94B58EF-BCEB-9C4C-8317-B25CD84B174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082" y="1811"/>
              <a:ext cx="1" cy="13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612" name="Line 139">
              <a:extLst>
                <a:ext uri="{FF2B5EF4-FFF2-40B4-BE49-F238E27FC236}">
                  <a16:creationId xmlns:a16="http://schemas.microsoft.com/office/drawing/2014/main" id="{BBB093F8-922C-0344-B963-C8ECD30B657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13" y="1842"/>
              <a:ext cx="300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613" name="Line 140">
              <a:extLst>
                <a:ext uri="{FF2B5EF4-FFF2-40B4-BE49-F238E27FC236}">
                  <a16:creationId xmlns:a16="http://schemas.microsoft.com/office/drawing/2014/main" id="{D21DC1F8-C38D-B14D-A544-B1D9CF1CD78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12" y="1812"/>
              <a:ext cx="300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614" name="AutoShape 141">
              <a:extLst>
                <a:ext uri="{FF2B5EF4-FFF2-40B4-BE49-F238E27FC236}">
                  <a16:creationId xmlns:a16="http://schemas.microsoft.com/office/drawing/2014/main" id="{43F8D630-2301-B744-AE1A-D9F4AA9D1F46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3051" y="1745"/>
              <a:ext cx="29" cy="41"/>
            </a:xfrm>
            <a:prstGeom prst="rightArrow">
              <a:avLst>
                <a:gd name="adj1" fmla="val 51167"/>
                <a:gd name="adj2" fmla="val 39736"/>
              </a:avLst>
            </a:prstGeom>
            <a:solidFill>
              <a:srgbClr val="3333CC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</p:grpSp>
      <p:sp>
        <p:nvSpPr>
          <p:cNvPr id="601" name="Rectangle 143">
            <a:extLst>
              <a:ext uri="{FF2B5EF4-FFF2-40B4-BE49-F238E27FC236}">
                <a16:creationId xmlns:a16="http://schemas.microsoft.com/office/drawing/2014/main" id="{E300D31A-9F41-1046-8BDC-FA062AA6A53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06931" y="5981332"/>
            <a:ext cx="551036" cy="452367"/>
          </a:xfrm>
          <a:prstGeom prst="rect">
            <a:avLst/>
          </a:prstGeom>
          <a:solidFill>
            <a:schemeClr val="bg1">
              <a:lumMod val="85000"/>
            </a:schemeClr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602" name="Oval 144">
            <a:extLst>
              <a:ext uri="{FF2B5EF4-FFF2-40B4-BE49-F238E27FC236}">
                <a16:creationId xmlns:a16="http://schemas.microsoft.com/office/drawing/2014/main" id="{3CBE6854-ED5B-BB4C-96CF-87D28DDCEB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37103" y="5990856"/>
            <a:ext cx="498632" cy="117457"/>
          </a:xfrm>
          <a:prstGeom prst="ellipse">
            <a:avLst/>
          </a:prstGeom>
          <a:solidFill>
            <a:srgbClr val="FFFFFF"/>
          </a:solidFill>
          <a:ln w="9525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603" name="Rectangle 145">
            <a:extLst>
              <a:ext uri="{FF2B5EF4-FFF2-40B4-BE49-F238E27FC236}">
                <a16:creationId xmlns:a16="http://schemas.microsoft.com/office/drawing/2014/main" id="{8AE3F3D6-CBEF-C24A-800F-FB45135980B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49807" y="6167041"/>
            <a:ext cx="476400" cy="247611"/>
          </a:xfrm>
          <a:prstGeom prst="rect">
            <a:avLst/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604" name="Line 146">
            <a:extLst>
              <a:ext uri="{FF2B5EF4-FFF2-40B4-BE49-F238E27FC236}">
                <a16:creationId xmlns:a16="http://schemas.microsoft.com/office/drawing/2014/main" id="{C64871C2-76E7-8247-8F42-BCCB69335479}"/>
              </a:ext>
            </a:extLst>
          </p:cNvPr>
          <p:cNvSpPr>
            <a:spLocks noChangeShapeType="1"/>
          </p:cNvSpPr>
          <p:nvPr/>
        </p:nvSpPr>
        <p:spPr bwMode="auto">
          <a:xfrm>
            <a:off x="7318179" y="6208309"/>
            <a:ext cx="1588" cy="206343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605" name="Line 147">
            <a:extLst>
              <a:ext uri="{FF2B5EF4-FFF2-40B4-BE49-F238E27FC236}">
                <a16:creationId xmlns:a16="http://schemas.microsoft.com/office/drawing/2014/main" id="{14013ACF-BB40-FF4E-A4EF-9848CA9C191A}"/>
              </a:ext>
            </a:extLst>
          </p:cNvPr>
          <p:cNvSpPr>
            <a:spLocks noChangeShapeType="1"/>
          </p:cNvSpPr>
          <p:nvPr/>
        </p:nvSpPr>
        <p:spPr bwMode="auto">
          <a:xfrm>
            <a:off x="7049807" y="6257514"/>
            <a:ext cx="4764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606" name="Line 148">
            <a:extLst>
              <a:ext uri="{FF2B5EF4-FFF2-40B4-BE49-F238E27FC236}">
                <a16:creationId xmlns:a16="http://schemas.microsoft.com/office/drawing/2014/main" id="{E0DF6D46-E77F-4D44-90E6-2EFA295837EB}"/>
              </a:ext>
            </a:extLst>
          </p:cNvPr>
          <p:cNvSpPr>
            <a:spLocks noChangeShapeType="1"/>
          </p:cNvSpPr>
          <p:nvPr/>
        </p:nvSpPr>
        <p:spPr bwMode="auto">
          <a:xfrm>
            <a:off x="7048219" y="6209896"/>
            <a:ext cx="4764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607" name="AutoShape 149">
            <a:extLst>
              <a:ext uri="{FF2B5EF4-FFF2-40B4-BE49-F238E27FC236}">
                <a16:creationId xmlns:a16="http://schemas.microsoft.com/office/drawing/2014/main" id="{B9FB9FE5-8C8F-134F-8BF9-5B707F4F2827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7268962" y="6103535"/>
            <a:ext cx="46030" cy="65108"/>
          </a:xfrm>
          <a:prstGeom prst="rightArrow">
            <a:avLst>
              <a:gd name="adj1" fmla="val 51167"/>
              <a:gd name="adj2" fmla="val 39736"/>
            </a:avLst>
          </a:prstGeom>
          <a:solidFill>
            <a:srgbClr val="3333CC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grpSp>
        <p:nvGrpSpPr>
          <p:cNvPr id="584" name="Group 150">
            <a:extLst>
              <a:ext uri="{FF2B5EF4-FFF2-40B4-BE49-F238E27FC236}">
                <a16:creationId xmlns:a16="http://schemas.microsoft.com/office/drawing/2014/main" id="{794D8C65-863B-7440-89F4-69D1561AD1FD}"/>
              </a:ext>
            </a:extLst>
          </p:cNvPr>
          <p:cNvGrpSpPr>
            <a:grpSpLocks/>
          </p:cNvGrpSpPr>
          <p:nvPr/>
        </p:nvGrpSpPr>
        <p:grpSpPr bwMode="auto">
          <a:xfrm>
            <a:off x="6311387" y="5779075"/>
            <a:ext cx="551036" cy="452367"/>
            <a:chOff x="2886" y="1668"/>
            <a:chExt cx="347" cy="285"/>
          </a:xfrm>
        </p:grpSpPr>
        <p:sp>
          <p:nvSpPr>
            <p:cNvPr id="594" name="Rectangle 151">
              <a:extLst>
                <a:ext uri="{FF2B5EF4-FFF2-40B4-BE49-F238E27FC236}">
                  <a16:creationId xmlns:a16="http://schemas.microsoft.com/office/drawing/2014/main" id="{2825FAC5-6CFD-2E46-931F-D681BD6255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86" y="1668"/>
              <a:ext cx="347" cy="285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595" name="Oval 152">
              <a:extLst>
                <a:ext uri="{FF2B5EF4-FFF2-40B4-BE49-F238E27FC236}">
                  <a16:creationId xmlns:a16="http://schemas.microsoft.com/office/drawing/2014/main" id="{D6F4F3D5-1AF2-B242-902D-0665A266BF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05" y="1674"/>
              <a:ext cx="314" cy="74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596" name="Rectangle 153">
              <a:extLst>
                <a:ext uri="{FF2B5EF4-FFF2-40B4-BE49-F238E27FC236}">
                  <a16:creationId xmlns:a16="http://schemas.microsoft.com/office/drawing/2014/main" id="{BE2CF67F-599D-6C42-A399-894E9CA81E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13" y="1785"/>
              <a:ext cx="300" cy="156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597" name="Line 154">
              <a:extLst>
                <a:ext uri="{FF2B5EF4-FFF2-40B4-BE49-F238E27FC236}">
                  <a16:creationId xmlns:a16="http://schemas.microsoft.com/office/drawing/2014/main" id="{371F415A-A0F7-D045-ABCD-50703CBF5A0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082" y="1811"/>
              <a:ext cx="1" cy="13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598" name="Line 155">
              <a:extLst>
                <a:ext uri="{FF2B5EF4-FFF2-40B4-BE49-F238E27FC236}">
                  <a16:creationId xmlns:a16="http://schemas.microsoft.com/office/drawing/2014/main" id="{DD302482-684F-2343-93A8-2F996284F7B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13" y="1842"/>
              <a:ext cx="300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599" name="Line 156">
              <a:extLst>
                <a:ext uri="{FF2B5EF4-FFF2-40B4-BE49-F238E27FC236}">
                  <a16:creationId xmlns:a16="http://schemas.microsoft.com/office/drawing/2014/main" id="{8D3FA778-9973-5E45-BBD7-6E5B0FA17F0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12" y="1812"/>
              <a:ext cx="300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600" name="AutoShape 157">
              <a:extLst>
                <a:ext uri="{FF2B5EF4-FFF2-40B4-BE49-F238E27FC236}">
                  <a16:creationId xmlns:a16="http://schemas.microsoft.com/office/drawing/2014/main" id="{9BF1C706-69A5-F64D-8549-5FB64FFC0B7C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3051" y="1745"/>
              <a:ext cx="29" cy="41"/>
            </a:xfrm>
            <a:prstGeom prst="rightArrow">
              <a:avLst>
                <a:gd name="adj1" fmla="val 51167"/>
                <a:gd name="adj2" fmla="val 39736"/>
              </a:avLst>
            </a:prstGeom>
            <a:solidFill>
              <a:srgbClr val="3333CC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</p:grpSp>
      <p:grpSp>
        <p:nvGrpSpPr>
          <p:cNvPr id="585" name="Group 158">
            <a:extLst>
              <a:ext uri="{FF2B5EF4-FFF2-40B4-BE49-F238E27FC236}">
                <a16:creationId xmlns:a16="http://schemas.microsoft.com/office/drawing/2014/main" id="{10DF1FFB-5BD4-B34D-869E-FF2A21B927AA}"/>
              </a:ext>
            </a:extLst>
          </p:cNvPr>
          <p:cNvGrpSpPr>
            <a:grpSpLocks/>
          </p:cNvGrpSpPr>
          <p:nvPr/>
        </p:nvGrpSpPr>
        <p:grpSpPr bwMode="auto">
          <a:xfrm>
            <a:off x="5655543" y="5954348"/>
            <a:ext cx="551036" cy="452367"/>
            <a:chOff x="2886" y="1668"/>
            <a:chExt cx="347" cy="285"/>
          </a:xfrm>
        </p:grpSpPr>
        <p:sp>
          <p:nvSpPr>
            <p:cNvPr id="587" name="Rectangle 159">
              <a:extLst>
                <a:ext uri="{FF2B5EF4-FFF2-40B4-BE49-F238E27FC236}">
                  <a16:creationId xmlns:a16="http://schemas.microsoft.com/office/drawing/2014/main" id="{A91C4B44-0DD4-A341-8AA2-C361F078D8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86" y="1668"/>
              <a:ext cx="347" cy="285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588" name="Oval 160">
              <a:extLst>
                <a:ext uri="{FF2B5EF4-FFF2-40B4-BE49-F238E27FC236}">
                  <a16:creationId xmlns:a16="http://schemas.microsoft.com/office/drawing/2014/main" id="{8E1DE29A-03CB-C545-98EA-12E2D05F32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05" y="1674"/>
              <a:ext cx="314" cy="74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589" name="Rectangle 161">
              <a:extLst>
                <a:ext uri="{FF2B5EF4-FFF2-40B4-BE49-F238E27FC236}">
                  <a16:creationId xmlns:a16="http://schemas.microsoft.com/office/drawing/2014/main" id="{81AA95AB-263F-834C-92D5-FD7617AE1C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13" y="1785"/>
              <a:ext cx="300" cy="156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590" name="Line 162">
              <a:extLst>
                <a:ext uri="{FF2B5EF4-FFF2-40B4-BE49-F238E27FC236}">
                  <a16:creationId xmlns:a16="http://schemas.microsoft.com/office/drawing/2014/main" id="{51CF65F6-671F-AD4D-B5B3-DF84B6F538B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082" y="1811"/>
              <a:ext cx="1" cy="13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591" name="Line 163">
              <a:extLst>
                <a:ext uri="{FF2B5EF4-FFF2-40B4-BE49-F238E27FC236}">
                  <a16:creationId xmlns:a16="http://schemas.microsoft.com/office/drawing/2014/main" id="{3BE02048-718D-7149-8610-55725AF95AE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13" y="1842"/>
              <a:ext cx="300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592" name="Line 164">
              <a:extLst>
                <a:ext uri="{FF2B5EF4-FFF2-40B4-BE49-F238E27FC236}">
                  <a16:creationId xmlns:a16="http://schemas.microsoft.com/office/drawing/2014/main" id="{DDC9E059-0152-C446-8DB2-52D116DAAF9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12" y="1812"/>
              <a:ext cx="300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593" name="AutoShape 165">
              <a:extLst>
                <a:ext uri="{FF2B5EF4-FFF2-40B4-BE49-F238E27FC236}">
                  <a16:creationId xmlns:a16="http://schemas.microsoft.com/office/drawing/2014/main" id="{EC851BD2-FB97-7743-85E6-12DE087E47E0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3051" y="1745"/>
              <a:ext cx="29" cy="41"/>
            </a:xfrm>
            <a:prstGeom prst="rightArrow">
              <a:avLst>
                <a:gd name="adj1" fmla="val 51167"/>
                <a:gd name="adj2" fmla="val 39736"/>
              </a:avLst>
            </a:prstGeom>
            <a:solidFill>
              <a:srgbClr val="3333CC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</p:grpSp>
      <p:sp>
        <p:nvSpPr>
          <p:cNvPr id="539" name="Freeform 3">
            <a:extLst>
              <a:ext uri="{FF2B5EF4-FFF2-40B4-BE49-F238E27FC236}">
                <a16:creationId xmlns:a16="http://schemas.microsoft.com/office/drawing/2014/main" id="{DEA17EE7-6646-5049-8B03-582779382B33}"/>
              </a:ext>
            </a:extLst>
          </p:cNvPr>
          <p:cNvSpPr>
            <a:spLocks/>
          </p:cNvSpPr>
          <p:nvPr/>
        </p:nvSpPr>
        <p:spPr bwMode="auto">
          <a:xfrm rot="16200000">
            <a:off x="4355018" y="3236963"/>
            <a:ext cx="721461" cy="2294761"/>
          </a:xfrm>
          <a:custGeom>
            <a:avLst/>
            <a:gdLst>
              <a:gd name="T0" fmla="*/ 0 w 1443"/>
              <a:gd name="T1" fmla="*/ 0 h 816"/>
              <a:gd name="T2" fmla="*/ 1076 w 1443"/>
              <a:gd name="T3" fmla="*/ 782 h 816"/>
              <a:gd name="T4" fmla="*/ 1320 w 1443"/>
              <a:gd name="T5" fmla="*/ 788 h 816"/>
              <a:gd name="T6" fmla="*/ 1443 w 1443"/>
              <a:gd name="T7" fmla="*/ 5 h 816"/>
              <a:gd name="T8" fmla="*/ 0 w 1443"/>
              <a:gd name="T9" fmla="*/ 0 h 816"/>
              <a:gd name="connsiteX0" fmla="*/ 0 w 10000"/>
              <a:gd name="connsiteY0" fmla="*/ 0 h 9714"/>
              <a:gd name="connsiteX1" fmla="*/ 3718 w 10000"/>
              <a:gd name="connsiteY1" fmla="*/ 8779 h 9714"/>
              <a:gd name="connsiteX2" fmla="*/ 9148 w 10000"/>
              <a:gd name="connsiteY2" fmla="*/ 9657 h 9714"/>
              <a:gd name="connsiteX3" fmla="*/ 10000 w 10000"/>
              <a:gd name="connsiteY3" fmla="*/ 61 h 9714"/>
              <a:gd name="connsiteX4" fmla="*/ 0 w 10000"/>
              <a:gd name="connsiteY4" fmla="*/ 0 h 9714"/>
              <a:gd name="connsiteX0" fmla="*/ 0 w 10000"/>
              <a:gd name="connsiteY0" fmla="*/ 0 h 9095"/>
              <a:gd name="connsiteX1" fmla="*/ 3718 w 10000"/>
              <a:gd name="connsiteY1" fmla="*/ 9037 h 9095"/>
              <a:gd name="connsiteX2" fmla="*/ 5712 w 10000"/>
              <a:gd name="connsiteY2" fmla="*/ 8929 h 9095"/>
              <a:gd name="connsiteX3" fmla="*/ 10000 w 10000"/>
              <a:gd name="connsiteY3" fmla="*/ 63 h 9095"/>
              <a:gd name="connsiteX4" fmla="*/ 0 w 10000"/>
              <a:gd name="connsiteY4" fmla="*/ 0 h 9095"/>
              <a:gd name="connsiteX0" fmla="*/ 0 w 10000"/>
              <a:gd name="connsiteY0" fmla="*/ 0 h 10000"/>
              <a:gd name="connsiteX1" fmla="*/ 3718 w 10000"/>
              <a:gd name="connsiteY1" fmla="*/ 9936 h 10000"/>
              <a:gd name="connsiteX2" fmla="*/ 5712 w 10000"/>
              <a:gd name="connsiteY2" fmla="*/ 9817 h 10000"/>
              <a:gd name="connsiteX3" fmla="*/ 10000 w 10000"/>
              <a:gd name="connsiteY3" fmla="*/ 69 h 10000"/>
              <a:gd name="connsiteX4" fmla="*/ 0 w 10000"/>
              <a:gd name="connsiteY4" fmla="*/ 0 h 10000"/>
              <a:gd name="connsiteX0" fmla="*/ 0 w 10000"/>
              <a:gd name="connsiteY0" fmla="*/ 0 h 10000"/>
              <a:gd name="connsiteX1" fmla="*/ 3718 w 10000"/>
              <a:gd name="connsiteY1" fmla="*/ 9936 h 10000"/>
              <a:gd name="connsiteX2" fmla="*/ 5712 w 10000"/>
              <a:gd name="connsiteY2" fmla="*/ 9817 h 10000"/>
              <a:gd name="connsiteX3" fmla="*/ 10000 w 10000"/>
              <a:gd name="connsiteY3" fmla="*/ 69 h 10000"/>
              <a:gd name="connsiteX4" fmla="*/ 0 w 10000"/>
              <a:gd name="connsiteY4" fmla="*/ 0 h 10000"/>
              <a:gd name="connsiteX0" fmla="*/ 0 w 10000"/>
              <a:gd name="connsiteY0" fmla="*/ 0 h 10000"/>
              <a:gd name="connsiteX1" fmla="*/ 3718 w 10000"/>
              <a:gd name="connsiteY1" fmla="*/ 9936 h 10000"/>
              <a:gd name="connsiteX2" fmla="*/ 5712 w 10000"/>
              <a:gd name="connsiteY2" fmla="*/ 9817 h 10000"/>
              <a:gd name="connsiteX3" fmla="*/ 10000 w 10000"/>
              <a:gd name="connsiteY3" fmla="*/ 69 h 10000"/>
              <a:gd name="connsiteX4" fmla="*/ 0 w 10000"/>
              <a:gd name="connsiteY4" fmla="*/ 0 h 10000"/>
              <a:gd name="connsiteX0" fmla="*/ 0 w 10000"/>
              <a:gd name="connsiteY0" fmla="*/ 0 h 10000"/>
              <a:gd name="connsiteX1" fmla="*/ 3718 w 10000"/>
              <a:gd name="connsiteY1" fmla="*/ 9936 h 10000"/>
              <a:gd name="connsiteX2" fmla="*/ 5712 w 10000"/>
              <a:gd name="connsiteY2" fmla="*/ 9817 h 10000"/>
              <a:gd name="connsiteX3" fmla="*/ 10000 w 10000"/>
              <a:gd name="connsiteY3" fmla="*/ 69 h 10000"/>
              <a:gd name="connsiteX4" fmla="*/ 0 w 10000"/>
              <a:gd name="connsiteY4" fmla="*/ 0 h 10000"/>
              <a:gd name="connsiteX0" fmla="*/ 0 w 8989"/>
              <a:gd name="connsiteY0" fmla="*/ 0 h 11618"/>
              <a:gd name="connsiteX1" fmla="*/ 2707 w 8989"/>
              <a:gd name="connsiteY1" fmla="*/ 11554 h 11618"/>
              <a:gd name="connsiteX2" fmla="*/ 4701 w 8989"/>
              <a:gd name="connsiteY2" fmla="*/ 11435 h 11618"/>
              <a:gd name="connsiteX3" fmla="*/ 8989 w 8989"/>
              <a:gd name="connsiteY3" fmla="*/ 1687 h 11618"/>
              <a:gd name="connsiteX4" fmla="*/ 0 w 8989"/>
              <a:gd name="connsiteY4" fmla="*/ 0 h 11618"/>
              <a:gd name="connsiteX0" fmla="*/ 0 w 9888"/>
              <a:gd name="connsiteY0" fmla="*/ 115 h 10115"/>
              <a:gd name="connsiteX1" fmla="*/ 3011 w 9888"/>
              <a:gd name="connsiteY1" fmla="*/ 10060 h 10115"/>
              <a:gd name="connsiteX2" fmla="*/ 5230 w 9888"/>
              <a:gd name="connsiteY2" fmla="*/ 9957 h 10115"/>
              <a:gd name="connsiteX3" fmla="*/ 9888 w 9888"/>
              <a:gd name="connsiteY3" fmla="*/ 0 h 10115"/>
              <a:gd name="connsiteX4" fmla="*/ 0 w 9888"/>
              <a:gd name="connsiteY4" fmla="*/ 115 h 10115"/>
              <a:gd name="connsiteX0" fmla="*/ 0 w 9829"/>
              <a:gd name="connsiteY0" fmla="*/ 0 h 10833"/>
              <a:gd name="connsiteX1" fmla="*/ 2874 w 9829"/>
              <a:gd name="connsiteY1" fmla="*/ 10779 h 10833"/>
              <a:gd name="connsiteX2" fmla="*/ 5118 w 9829"/>
              <a:gd name="connsiteY2" fmla="*/ 10677 h 10833"/>
              <a:gd name="connsiteX3" fmla="*/ 9829 w 9829"/>
              <a:gd name="connsiteY3" fmla="*/ 833 h 10833"/>
              <a:gd name="connsiteX4" fmla="*/ 0 w 9829"/>
              <a:gd name="connsiteY4" fmla="*/ 0 h 10833"/>
              <a:gd name="connsiteX0" fmla="*/ 0 w 10289"/>
              <a:gd name="connsiteY0" fmla="*/ 0 h 10000"/>
              <a:gd name="connsiteX1" fmla="*/ 2924 w 10289"/>
              <a:gd name="connsiteY1" fmla="*/ 9950 h 10000"/>
              <a:gd name="connsiteX2" fmla="*/ 5207 w 10289"/>
              <a:gd name="connsiteY2" fmla="*/ 9856 h 10000"/>
              <a:gd name="connsiteX3" fmla="*/ 10289 w 10289"/>
              <a:gd name="connsiteY3" fmla="*/ 54 h 10000"/>
              <a:gd name="connsiteX4" fmla="*/ 0 w 10289"/>
              <a:gd name="connsiteY4" fmla="*/ 0 h 10000"/>
              <a:gd name="connsiteX0" fmla="*/ 0 w 10289"/>
              <a:gd name="connsiteY0" fmla="*/ 0 h 10953"/>
              <a:gd name="connsiteX1" fmla="*/ 2924 w 10289"/>
              <a:gd name="connsiteY1" fmla="*/ 9950 h 10953"/>
              <a:gd name="connsiteX2" fmla="*/ 3723 w 10289"/>
              <a:gd name="connsiteY2" fmla="*/ 10695 h 10953"/>
              <a:gd name="connsiteX3" fmla="*/ 5207 w 10289"/>
              <a:gd name="connsiteY3" fmla="*/ 9856 h 10953"/>
              <a:gd name="connsiteX4" fmla="*/ 10289 w 10289"/>
              <a:gd name="connsiteY4" fmla="*/ 54 h 10953"/>
              <a:gd name="connsiteX5" fmla="*/ 0 w 10289"/>
              <a:gd name="connsiteY5" fmla="*/ 0 h 10953"/>
              <a:gd name="connsiteX0" fmla="*/ 0 w 10289"/>
              <a:gd name="connsiteY0" fmla="*/ 0 h 11138"/>
              <a:gd name="connsiteX1" fmla="*/ 2924 w 10289"/>
              <a:gd name="connsiteY1" fmla="*/ 9950 h 11138"/>
              <a:gd name="connsiteX2" fmla="*/ 5207 w 10289"/>
              <a:gd name="connsiteY2" fmla="*/ 9856 h 11138"/>
              <a:gd name="connsiteX3" fmla="*/ 10289 w 10289"/>
              <a:gd name="connsiteY3" fmla="*/ 54 h 11138"/>
              <a:gd name="connsiteX4" fmla="*/ 0 w 10289"/>
              <a:gd name="connsiteY4" fmla="*/ 0 h 11138"/>
              <a:gd name="connsiteX0" fmla="*/ 0 w 10289"/>
              <a:gd name="connsiteY0" fmla="*/ 0 h 10669"/>
              <a:gd name="connsiteX1" fmla="*/ 2924 w 10289"/>
              <a:gd name="connsiteY1" fmla="*/ 9950 h 10669"/>
              <a:gd name="connsiteX2" fmla="*/ 5207 w 10289"/>
              <a:gd name="connsiteY2" fmla="*/ 9856 h 10669"/>
              <a:gd name="connsiteX3" fmla="*/ 10289 w 10289"/>
              <a:gd name="connsiteY3" fmla="*/ 54 h 10669"/>
              <a:gd name="connsiteX4" fmla="*/ 0 w 10289"/>
              <a:gd name="connsiteY4" fmla="*/ 0 h 10669"/>
              <a:gd name="connsiteX0" fmla="*/ 0 w 10289"/>
              <a:gd name="connsiteY0" fmla="*/ 0 h 10734"/>
              <a:gd name="connsiteX1" fmla="*/ 2924 w 10289"/>
              <a:gd name="connsiteY1" fmla="*/ 9950 h 10734"/>
              <a:gd name="connsiteX2" fmla="*/ 4455 w 10289"/>
              <a:gd name="connsiteY2" fmla="*/ 10094 h 10734"/>
              <a:gd name="connsiteX3" fmla="*/ 10289 w 10289"/>
              <a:gd name="connsiteY3" fmla="*/ 54 h 10734"/>
              <a:gd name="connsiteX4" fmla="*/ 0 w 10289"/>
              <a:gd name="connsiteY4" fmla="*/ 0 h 10734"/>
              <a:gd name="connsiteX0" fmla="*/ 0 w 10289"/>
              <a:gd name="connsiteY0" fmla="*/ 0 h 10107"/>
              <a:gd name="connsiteX1" fmla="*/ 2924 w 10289"/>
              <a:gd name="connsiteY1" fmla="*/ 9950 h 10107"/>
              <a:gd name="connsiteX2" fmla="*/ 4455 w 10289"/>
              <a:gd name="connsiteY2" fmla="*/ 10094 h 10107"/>
              <a:gd name="connsiteX3" fmla="*/ 10289 w 10289"/>
              <a:gd name="connsiteY3" fmla="*/ 54 h 10107"/>
              <a:gd name="connsiteX4" fmla="*/ 0 w 10289"/>
              <a:gd name="connsiteY4" fmla="*/ 0 h 10107"/>
              <a:gd name="connsiteX0" fmla="*/ 0 w 10289"/>
              <a:gd name="connsiteY0" fmla="*/ 0 h 10107"/>
              <a:gd name="connsiteX1" fmla="*/ 2924 w 10289"/>
              <a:gd name="connsiteY1" fmla="*/ 9950 h 10107"/>
              <a:gd name="connsiteX2" fmla="*/ 4455 w 10289"/>
              <a:gd name="connsiteY2" fmla="*/ 10094 h 10107"/>
              <a:gd name="connsiteX3" fmla="*/ 10289 w 10289"/>
              <a:gd name="connsiteY3" fmla="*/ 54 h 10107"/>
              <a:gd name="connsiteX4" fmla="*/ 0 w 10289"/>
              <a:gd name="connsiteY4" fmla="*/ 0 h 10107"/>
              <a:gd name="connsiteX0" fmla="*/ 0 w 10289"/>
              <a:gd name="connsiteY0" fmla="*/ 0 h 10107"/>
              <a:gd name="connsiteX1" fmla="*/ 2924 w 10289"/>
              <a:gd name="connsiteY1" fmla="*/ 9950 h 10107"/>
              <a:gd name="connsiteX2" fmla="*/ 4455 w 10289"/>
              <a:gd name="connsiteY2" fmla="*/ 10094 h 10107"/>
              <a:gd name="connsiteX3" fmla="*/ 10289 w 10289"/>
              <a:gd name="connsiteY3" fmla="*/ 54 h 10107"/>
              <a:gd name="connsiteX4" fmla="*/ 0 w 10289"/>
              <a:gd name="connsiteY4" fmla="*/ 0 h 10107"/>
              <a:gd name="connsiteX0" fmla="*/ 0 w 10289"/>
              <a:gd name="connsiteY0" fmla="*/ 0 h 9960"/>
              <a:gd name="connsiteX1" fmla="*/ 2924 w 10289"/>
              <a:gd name="connsiteY1" fmla="*/ 9950 h 9960"/>
              <a:gd name="connsiteX2" fmla="*/ 4166 w 10289"/>
              <a:gd name="connsiteY2" fmla="*/ 9776 h 9960"/>
              <a:gd name="connsiteX3" fmla="*/ 10289 w 10289"/>
              <a:gd name="connsiteY3" fmla="*/ 54 h 9960"/>
              <a:gd name="connsiteX4" fmla="*/ 0 w 10289"/>
              <a:gd name="connsiteY4" fmla="*/ 0 h 9960"/>
              <a:gd name="connsiteX0" fmla="*/ 0 w 10000"/>
              <a:gd name="connsiteY0" fmla="*/ 0 h 10000"/>
              <a:gd name="connsiteX1" fmla="*/ 2842 w 10000"/>
              <a:gd name="connsiteY1" fmla="*/ 9990 h 10000"/>
              <a:gd name="connsiteX2" fmla="*/ 4049 w 10000"/>
              <a:gd name="connsiteY2" fmla="*/ 9815 h 10000"/>
              <a:gd name="connsiteX3" fmla="*/ 10000 w 10000"/>
              <a:gd name="connsiteY3" fmla="*/ 54 h 10000"/>
              <a:gd name="connsiteX4" fmla="*/ 0 w 10000"/>
              <a:gd name="connsiteY4" fmla="*/ 0 h 10000"/>
              <a:gd name="connsiteX0" fmla="*/ 0 w 10000"/>
              <a:gd name="connsiteY0" fmla="*/ 0 h 10400"/>
              <a:gd name="connsiteX1" fmla="*/ 2740 w 10000"/>
              <a:gd name="connsiteY1" fmla="*/ 10397 h 10400"/>
              <a:gd name="connsiteX2" fmla="*/ 4049 w 10000"/>
              <a:gd name="connsiteY2" fmla="*/ 9815 h 10400"/>
              <a:gd name="connsiteX3" fmla="*/ 10000 w 10000"/>
              <a:gd name="connsiteY3" fmla="*/ 54 h 10400"/>
              <a:gd name="connsiteX4" fmla="*/ 0 w 10000"/>
              <a:gd name="connsiteY4" fmla="*/ 0 h 10400"/>
              <a:gd name="connsiteX0" fmla="*/ 0 w 10000"/>
              <a:gd name="connsiteY0" fmla="*/ 0 h 10419"/>
              <a:gd name="connsiteX1" fmla="*/ 2740 w 10000"/>
              <a:gd name="connsiteY1" fmla="*/ 10397 h 10419"/>
              <a:gd name="connsiteX2" fmla="*/ 3599 w 10000"/>
              <a:gd name="connsiteY2" fmla="*/ 10338 h 10419"/>
              <a:gd name="connsiteX3" fmla="*/ 10000 w 10000"/>
              <a:gd name="connsiteY3" fmla="*/ 54 h 10419"/>
              <a:gd name="connsiteX4" fmla="*/ 0 w 10000"/>
              <a:gd name="connsiteY4" fmla="*/ 0 h 10419"/>
              <a:gd name="connsiteX0" fmla="*/ 0 w 10000"/>
              <a:gd name="connsiteY0" fmla="*/ 0 h 10397"/>
              <a:gd name="connsiteX1" fmla="*/ 2740 w 10000"/>
              <a:gd name="connsiteY1" fmla="*/ 10397 h 10397"/>
              <a:gd name="connsiteX2" fmla="*/ 3599 w 10000"/>
              <a:gd name="connsiteY2" fmla="*/ 10338 h 10397"/>
              <a:gd name="connsiteX3" fmla="*/ 10000 w 10000"/>
              <a:gd name="connsiteY3" fmla="*/ 54 h 10397"/>
              <a:gd name="connsiteX4" fmla="*/ 0 w 10000"/>
              <a:gd name="connsiteY4" fmla="*/ 0 h 10397"/>
              <a:gd name="connsiteX0" fmla="*/ 0 w 10614"/>
              <a:gd name="connsiteY0" fmla="*/ 0 h 10397"/>
              <a:gd name="connsiteX1" fmla="*/ 2740 w 10614"/>
              <a:gd name="connsiteY1" fmla="*/ 10397 h 10397"/>
              <a:gd name="connsiteX2" fmla="*/ 3599 w 10614"/>
              <a:gd name="connsiteY2" fmla="*/ 10338 h 10397"/>
              <a:gd name="connsiteX3" fmla="*/ 10614 w 10614"/>
              <a:gd name="connsiteY3" fmla="*/ 112 h 10397"/>
              <a:gd name="connsiteX4" fmla="*/ 0 w 10614"/>
              <a:gd name="connsiteY4" fmla="*/ 0 h 10397"/>
              <a:gd name="connsiteX0" fmla="*/ 0 w 10614"/>
              <a:gd name="connsiteY0" fmla="*/ 0 h 10397"/>
              <a:gd name="connsiteX1" fmla="*/ 2740 w 10614"/>
              <a:gd name="connsiteY1" fmla="*/ 10397 h 10397"/>
              <a:gd name="connsiteX2" fmla="*/ 3599 w 10614"/>
              <a:gd name="connsiteY2" fmla="*/ 10338 h 10397"/>
              <a:gd name="connsiteX3" fmla="*/ 10614 w 10614"/>
              <a:gd name="connsiteY3" fmla="*/ 112 h 10397"/>
              <a:gd name="connsiteX4" fmla="*/ 0 w 10614"/>
              <a:gd name="connsiteY4" fmla="*/ 0 h 10397"/>
              <a:gd name="connsiteX0" fmla="*/ 0 w 10675"/>
              <a:gd name="connsiteY0" fmla="*/ 0 h 10310"/>
              <a:gd name="connsiteX1" fmla="*/ 2801 w 10675"/>
              <a:gd name="connsiteY1" fmla="*/ 10310 h 10310"/>
              <a:gd name="connsiteX2" fmla="*/ 3660 w 10675"/>
              <a:gd name="connsiteY2" fmla="*/ 10251 h 10310"/>
              <a:gd name="connsiteX3" fmla="*/ 10675 w 10675"/>
              <a:gd name="connsiteY3" fmla="*/ 25 h 10310"/>
              <a:gd name="connsiteX4" fmla="*/ 0 w 10675"/>
              <a:gd name="connsiteY4" fmla="*/ 0 h 10310"/>
              <a:gd name="connsiteX0" fmla="*/ 0 w 6741"/>
              <a:gd name="connsiteY0" fmla="*/ 0 h 15505"/>
              <a:gd name="connsiteX1" fmla="*/ 2801 w 6741"/>
              <a:gd name="connsiteY1" fmla="*/ 10310 h 15505"/>
              <a:gd name="connsiteX2" fmla="*/ 3660 w 6741"/>
              <a:gd name="connsiteY2" fmla="*/ 10251 h 15505"/>
              <a:gd name="connsiteX3" fmla="*/ 6741 w 6741"/>
              <a:gd name="connsiteY3" fmla="*/ 14932 h 15505"/>
              <a:gd name="connsiteX4" fmla="*/ 0 w 6741"/>
              <a:gd name="connsiteY4" fmla="*/ 0 h 15505"/>
              <a:gd name="connsiteX0" fmla="*/ 5612 w 7164"/>
              <a:gd name="connsiteY0" fmla="*/ 0 h 10410"/>
              <a:gd name="connsiteX1" fmla="*/ 13 w 7164"/>
              <a:gd name="connsiteY1" fmla="*/ 7060 h 10410"/>
              <a:gd name="connsiteX2" fmla="*/ 1287 w 7164"/>
              <a:gd name="connsiteY2" fmla="*/ 7022 h 10410"/>
              <a:gd name="connsiteX3" fmla="*/ 5858 w 7164"/>
              <a:gd name="connsiteY3" fmla="*/ 10041 h 10410"/>
              <a:gd name="connsiteX4" fmla="*/ 5612 w 7164"/>
              <a:gd name="connsiteY4" fmla="*/ 0 h 10410"/>
              <a:gd name="connsiteX0" fmla="*/ 7932 w 10098"/>
              <a:gd name="connsiteY0" fmla="*/ 0 h 10001"/>
              <a:gd name="connsiteX1" fmla="*/ 116 w 10098"/>
              <a:gd name="connsiteY1" fmla="*/ 6782 h 10001"/>
              <a:gd name="connsiteX2" fmla="*/ 1894 w 10098"/>
              <a:gd name="connsiteY2" fmla="*/ 6745 h 10001"/>
              <a:gd name="connsiteX3" fmla="*/ 8275 w 10098"/>
              <a:gd name="connsiteY3" fmla="*/ 9646 h 10001"/>
              <a:gd name="connsiteX4" fmla="*/ 7932 w 10098"/>
              <a:gd name="connsiteY4" fmla="*/ 0 h 10001"/>
              <a:gd name="connsiteX0" fmla="*/ 7932 w 11399"/>
              <a:gd name="connsiteY0" fmla="*/ 0 h 10001"/>
              <a:gd name="connsiteX1" fmla="*/ 116 w 11399"/>
              <a:gd name="connsiteY1" fmla="*/ 6782 h 10001"/>
              <a:gd name="connsiteX2" fmla="*/ 1894 w 11399"/>
              <a:gd name="connsiteY2" fmla="*/ 6745 h 10001"/>
              <a:gd name="connsiteX3" fmla="*/ 8275 w 11399"/>
              <a:gd name="connsiteY3" fmla="*/ 9646 h 10001"/>
              <a:gd name="connsiteX4" fmla="*/ 7932 w 11399"/>
              <a:gd name="connsiteY4" fmla="*/ 0 h 10001"/>
              <a:gd name="connsiteX0" fmla="*/ 7932 w 8463"/>
              <a:gd name="connsiteY0" fmla="*/ 0 h 10001"/>
              <a:gd name="connsiteX1" fmla="*/ 116 w 8463"/>
              <a:gd name="connsiteY1" fmla="*/ 6782 h 10001"/>
              <a:gd name="connsiteX2" fmla="*/ 1894 w 8463"/>
              <a:gd name="connsiteY2" fmla="*/ 6745 h 10001"/>
              <a:gd name="connsiteX3" fmla="*/ 8275 w 8463"/>
              <a:gd name="connsiteY3" fmla="*/ 9646 h 10001"/>
              <a:gd name="connsiteX4" fmla="*/ 7932 w 8463"/>
              <a:gd name="connsiteY4" fmla="*/ 0 h 10001"/>
              <a:gd name="connsiteX0" fmla="*/ 10170 w 10376"/>
              <a:gd name="connsiteY0" fmla="*/ 0 h 9753"/>
              <a:gd name="connsiteX1" fmla="*/ 109 w 10376"/>
              <a:gd name="connsiteY1" fmla="*/ 6534 h 9753"/>
              <a:gd name="connsiteX2" fmla="*/ 2210 w 10376"/>
              <a:gd name="connsiteY2" fmla="*/ 6497 h 9753"/>
              <a:gd name="connsiteX3" fmla="*/ 9750 w 10376"/>
              <a:gd name="connsiteY3" fmla="*/ 9398 h 9753"/>
              <a:gd name="connsiteX4" fmla="*/ 10170 w 10376"/>
              <a:gd name="connsiteY4" fmla="*/ 0 h 9753"/>
              <a:gd name="connsiteX0" fmla="*/ 9801 w 9999"/>
              <a:gd name="connsiteY0" fmla="*/ 0 h 9636"/>
              <a:gd name="connsiteX1" fmla="*/ 105 w 9999"/>
              <a:gd name="connsiteY1" fmla="*/ 6699 h 9636"/>
              <a:gd name="connsiteX2" fmla="*/ 2130 w 9999"/>
              <a:gd name="connsiteY2" fmla="*/ 6662 h 9636"/>
              <a:gd name="connsiteX3" fmla="*/ 9397 w 9999"/>
              <a:gd name="connsiteY3" fmla="*/ 9636 h 9636"/>
              <a:gd name="connsiteX4" fmla="*/ 9801 w 9999"/>
              <a:gd name="connsiteY4" fmla="*/ 0 h 9636"/>
              <a:gd name="connsiteX0" fmla="*/ 9802 w 10000"/>
              <a:gd name="connsiteY0" fmla="*/ 0 h 10000"/>
              <a:gd name="connsiteX1" fmla="*/ 105 w 10000"/>
              <a:gd name="connsiteY1" fmla="*/ 6952 h 10000"/>
              <a:gd name="connsiteX2" fmla="*/ 2130 w 10000"/>
              <a:gd name="connsiteY2" fmla="*/ 6914 h 10000"/>
              <a:gd name="connsiteX3" fmla="*/ 9398 w 10000"/>
              <a:gd name="connsiteY3" fmla="*/ 10000 h 10000"/>
              <a:gd name="connsiteX4" fmla="*/ 9802 w 10000"/>
              <a:gd name="connsiteY4" fmla="*/ 0 h 10000"/>
              <a:gd name="connsiteX0" fmla="*/ 9697 w 9895"/>
              <a:gd name="connsiteY0" fmla="*/ 0 h 10000"/>
              <a:gd name="connsiteX1" fmla="*/ 0 w 9895"/>
              <a:gd name="connsiteY1" fmla="*/ 6952 h 10000"/>
              <a:gd name="connsiteX2" fmla="*/ 2025 w 9895"/>
              <a:gd name="connsiteY2" fmla="*/ 6914 h 10000"/>
              <a:gd name="connsiteX3" fmla="*/ 9293 w 9895"/>
              <a:gd name="connsiteY3" fmla="*/ 10000 h 10000"/>
              <a:gd name="connsiteX4" fmla="*/ 9697 w 9895"/>
              <a:gd name="connsiteY4" fmla="*/ 0 h 10000"/>
              <a:gd name="connsiteX0" fmla="*/ 9800 w 10001"/>
              <a:gd name="connsiteY0" fmla="*/ 0 h 10000"/>
              <a:gd name="connsiteX1" fmla="*/ 0 w 10001"/>
              <a:gd name="connsiteY1" fmla="*/ 6952 h 10000"/>
              <a:gd name="connsiteX2" fmla="*/ 2314 w 10001"/>
              <a:gd name="connsiteY2" fmla="*/ 7860 h 10000"/>
              <a:gd name="connsiteX3" fmla="*/ 9392 w 10001"/>
              <a:gd name="connsiteY3" fmla="*/ 10000 h 10000"/>
              <a:gd name="connsiteX4" fmla="*/ 9800 w 10001"/>
              <a:gd name="connsiteY4" fmla="*/ 0 h 10000"/>
              <a:gd name="connsiteX0" fmla="*/ 9800 w 10001"/>
              <a:gd name="connsiteY0" fmla="*/ 0 h 10000"/>
              <a:gd name="connsiteX1" fmla="*/ 0 w 10001"/>
              <a:gd name="connsiteY1" fmla="*/ 6952 h 10000"/>
              <a:gd name="connsiteX2" fmla="*/ 2314 w 10001"/>
              <a:gd name="connsiteY2" fmla="*/ 7860 h 10000"/>
              <a:gd name="connsiteX3" fmla="*/ 9392 w 10001"/>
              <a:gd name="connsiteY3" fmla="*/ 10000 h 10000"/>
              <a:gd name="connsiteX4" fmla="*/ 9800 w 10001"/>
              <a:gd name="connsiteY4" fmla="*/ 0 h 10000"/>
              <a:gd name="connsiteX0" fmla="*/ 9800 w 10001"/>
              <a:gd name="connsiteY0" fmla="*/ 0 h 10000"/>
              <a:gd name="connsiteX1" fmla="*/ 0 w 10001"/>
              <a:gd name="connsiteY1" fmla="*/ 6952 h 10000"/>
              <a:gd name="connsiteX2" fmla="*/ 2314 w 10001"/>
              <a:gd name="connsiteY2" fmla="*/ 7860 h 10000"/>
              <a:gd name="connsiteX3" fmla="*/ 9392 w 10001"/>
              <a:gd name="connsiteY3" fmla="*/ 10000 h 10000"/>
              <a:gd name="connsiteX4" fmla="*/ 9800 w 10001"/>
              <a:gd name="connsiteY4" fmla="*/ 0 h 10000"/>
              <a:gd name="connsiteX0" fmla="*/ 9800 w 10148"/>
              <a:gd name="connsiteY0" fmla="*/ 0 h 10158"/>
              <a:gd name="connsiteX1" fmla="*/ 0 w 10148"/>
              <a:gd name="connsiteY1" fmla="*/ 6952 h 10158"/>
              <a:gd name="connsiteX2" fmla="*/ 2314 w 10148"/>
              <a:gd name="connsiteY2" fmla="*/ 7860 h 10158"/>
              <a:gd name="connsiteX3" fmla="*/ 9794 w 10148"/>
              <a:gd name="connsiteY3" fmla="*/ 10158 h 10158"/>
              <a:gd name="connsiteX4" fmla="*/ 9800 w 10148"/>
              <a:gd name="connsiteY4" fmla="*/ 0 h 10158"/>
              <a:gd name="connsiteX0" fmla="*/ 9800 w 10148"/>
              <a:gd name="connsiteY0" fmla="*/ 0 h 10158"/>
              <a:gd name="connsiteX1" fmla="*/ 0 w 10148"/>
              <a:gd name="connsiteY1" fmla="*/ 6952 h 10158"/>
              <a:gd name="connsiteX2" fmla="*/ 1653 w 10148"/>
              <a:gd name="connsiteY2" fmla="*/ 8453 h 10158"/>
              <a:gd name="connsiteX3" fmla="*/ 9794 w 10148"/>
              <a:gd name="connsiteY3" fmla="*/ 10158 h 10158"/>
              <a:gd name="connsiteX4" fmla="*/ 9800 w 10148"/>
              <a:gd name="connsiteY4" fmla="*/ 0 h 10158"/>
              <a:gd name="connsiteX0" fmla="*/ 9800 w 10148"/>
              <a:gd name="connsiteY0" fmla="*/ 0 h 10158"/>
              <a:gd name="connsiteX1" fmla="*/ 0 w 10148"/>
              <a:gd name="connsiteY1" fmla="*/ 6952 h 10158"/>
              <a:gd name="connsiteX2" fmla="*/ 1653 w 10148"/>
              <a:gd name="connsiteY2" fmla="*/ 8453 h 10158"/>
              <a:gd name="connsiteX3" fmla="*/ 9794 w 10148"/>
              <a:gd name="connsiteY3" fmla="*/ 10158 h 10158"/>
              <a:gd name="connsiteX4" fmla="*/ 9800 w 10148"/>
              <a:gd name="connsiteY4" fmla="*/ 0 h 10158"/>
              <a:gd name="connsiteX0" fmla="*/ 8194 w 8542"/>
              <a:gd name="connsiteY0" fmla="*/ 0 h 10158"/>
              <a:gd name="connsiteX1" fmla="*/ 0 w 8542"/>
              <a:gd name="connsiteY1" fmla="*/ 7601 h 10158"/>
              <a:gd name="connsiteX2" fmla="*/ 47 w 8542"/>
              <a:gd name="connsiteY2" fmla="*/ 8453 h 10158"/>
              <a:gd name="connsiteX3" fmla="*/ 8188 w 8542"/>
              <a:gd name="connsiteY3" fmla="*/ 10158 h 10158"/>
              <a:gd name="connsiteX4" fmla="*/ 8194 w 8542"/>
              <a:gd name="connsiteY4" fmla="*/ 0 h 10158"/>
              <a:gd name="connsiteX0" fmla="*/ 9538 w 9975"/>
              <a:gd name="connsiteY0" fmla="*/ 0 h 10128"/>
              <a:gd name="connsiteX1" fmla="*/ 0 w 9975"/>
              <a:gd name="connsiteY1" fmla="*/ 7611 h 10128"/>
              <a:gd name="connsiteX2" fmla="*/ 55 w 9975"/>
              <a:gd name="connsiteY2" fmla="*/ 8450 h 10128"/>
              <a:gd name="connsiteX3" fmla="*/ 9586 w 9975"/>
              <a:gd name="connsiteY3" fmla="*/ 10128 h 10128"/>
              <a:gd name="connsiteX4" fmla="*/ 9538 w 9975"/>
              <a:gd name="connsiteY4" fmla="*/ 0 h 10128"/>
              <a:gd name="connsiteX0" fmla="*/ 9562 w 9999"/>
              <a:gd name="connsiteY0" fmla="*/ 0 h 10000"/>
              <a:gd name="connsiteX1" fmla="*/ 0 w 9999"/>
              <a:gd name="connsiteY1" fmla="*/ 7515 h 10000"/>
              <a:gd name="connsiteX2" fmla="*/ 55 w 9999"/>
              <a:gd name="connsiteY2" fmla="*/ 8343 h 10000"/>
              <a:gd name="connsiteX3" fmla="*/ 9610 w 9999"/>
              <a:gd name="connsiteY3" fmla="*/ 10000 h 10000"/>
              <a:gd name="connsiteX4" fmla="*/ 9562 w 9999"/>
              <a:gd name="connsiteY4" fmla="*/ 0 h 10000"/>
              <a:gd name="connsiteX0" fmla="*/ 9563 w 10000"/>
              <a:gd name="connsiteY0" fmla="*/ 0 h 10126"/>
              <a:gd name="connsiteX1" fmla="*/ 0 w 10000"/>
              <a:gd name="connsiteY1" fmla="*/ 7515 h 10126"/>
              <a:gd name="connsiteX2" fmla="*/ 55 w 10000"/>
              <a:gd name="connsiteY2" fmla="*/ 8343 h 10126"/>
              <a:gd name="connsiteX3" fmla="*/ 9611 w 10000"/>
              <a:gd name="connsiteY3" fmla="*/ 10126 h 10126"/>
              <a:gd name="connsiteX4" fmla="*/ 9563 w 10000"/>
              <a:gd name="connsiteY4" fmla="*/ 0 h 10126"/>
              <a:gd name="connsiteX0" fmla="*/ 9563 w 10000"/>
              <a:gd name="connsiteY0" fmla="*/ 0 h 10126"/>
              <a:gd name="connsiteX1" fmla="*/ 0 w 10000"/>
              <a:gd name="connsiteY1" fmla="*/ 7515 h 10126"/>
              <a:gd name="connsiteX2" fmla="*/ 55 w 10000"/>
              <a:gd name="connsiteY2" fmla="*/ 8343 h 10126"/>
              <a:gd name="connsiteX3" fmla="*/ 9611 w 10000"/>
              <a:gd name="connsiteY3" fmla="*/ 10126 h 10126"/>
              <a:gd name="connsiteX4" fmla="*/ 9563 w 10000"/>
              <a:gd name="connsiteY4" fmla="*/ 0 h 10126"/>
              <a:gd name="connsiteX0" fmla="*/ 9563 w 9799"/>
              <a:gd name="connsiteY0" fmla="*/ 0 h 10126"/>
              <a:gd name="connsiteX1" fmla="*/ 0 w 9799"/>
              <a:gd name="connsiteY1" fmla="*/ 7515 h 10126"/>
              <a:gd name="connsiteX2" fmla="*/ 55 w 9799"/>
              <a:gd name="connsiteY2" fmla="*/ 8343 h 10126"/>
              <a:gd name="connsiteX3" fmla="*/ 9611 w 9799"/>
              <a:gd name="connsiteY3" fmla="*/ 10126 h 10126"/>
              <a:gd name="connsiteX4" fmla="*/ 9563 w 9799"/>
              <a:gd name="connsiteY4" fmla="*/ 0 h 101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799" h="10126">
                <a:moveTo>
                  <a:pt x="9563" y="0"/>
                </a:moveTo>
                <a:cubicBezTo>
                  <a:pt x="6380" y="3447"/>
                  <a:pt x="4378" y="4742"/>
                  <a:pt x="0" y="7515"/>
                </a:cubicBezTo>
                <a:cubicBezTo>
                  <a:pt x="19" y="7790"/>
                  <a:pt x="36" y="8067"/>
                  <a:pt x="55" y="8343"/>
                </a:cubicBezTo>
                <a:cubicBezTo>
                  <a:pt x="3592" y="8754"/>
                  <a:pt x="6787" y="8518"/>
                  <a:pt x="9611" y="10126"/>
                </a:cubicBezTo>
                <a:cubicBezTo>
                  <a:pt x="9580" y="4725"/>
                  <a:pt x="10082" y="3581"/>
                  <a:pt x="9563" y="0"/>
                </a:cubicBezTo>
                <a:close/>
              </a:path>
            </a:pathLst>
          </a:custGeom>
          <a:gradFill rotWithShape="1">
            <a:gsLst>
              <a:gs pos="75000">
                <a:schemeClr val="bg1">
                  <a:lumMod val="85000"/>
                </a:schemeClr>
              </a:gs>
              <a:gs pos="0">
                <a:schemeClr val="bg1">
                  <a:lumMod val="75000"/>
                </a:schemeClr>
              </a:gs>
              <a:gs pos="100000">
                <a:srgbClr val="FFFFFF"/>
              </a:gs>
            </a:gsLst>
            <a:lin ang="10800000" scaled="0"/>
          </a:gradFill>
          <a:ln>
            <a:noFill/>
          </a:ln>
          <a:effectLst/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541" name="Rectangle 4">
            <a:extLst>
              <a:ext uri="{FF2B5EF4-FFF2-40B4-BE49-F238E27FC236}">
                <a16:creationId xmlns:a16="http://schemas.microsoft.com/office/drawing/2014/main" id="{164DBCFC-5616-9547-B9D4-E3DCFE3BEA7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63785" y="1706808"/>
            <a:ext cx="2317750" cy="2333625"/>
          </a:xfrm>
          <a:prstGeom prst="rect">
            <a:avLst/>
          </a:prstGeom>
          <a:solidFill>
            <a:schemeClr val="bg1">
              <a:lumMod val="85000"/>
            </a:schemeClr>
          </a:solidFill>
          <a:ln w="19050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542" name="Oval 5">
            <a:extLst>
              <a:ext uri="{FF2B5EF4-FFF2-40B4-BE49-F238E27FC236}">
                <a16:creationId xmlns:a16="http://schemas.microsoft.com/office/drawing/2014/main" id="{022CCE76-7473-384C-B8AD-4B26D3605B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89197" y="1759196"/>
            <a:ext cx="2095500" cy="604837"/>
          </a:xfrm>
          <a:prstGeom prst="ellipse">
            <a:avLst/>
          </a:prstGeom>
          <a:solidFill>
            <a:srgbClr val="FFFFFF"/>
          </a:solidFill>
          <a:ln w="9525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543" name="Text Box 108">
            <a:extLst>
              <a:ext uri="{FF2B5EF4-FFF2-40B4-BE49-F238E27FC236}">
                <a16:creationId xmlns:a16="http://schemas.microsoft.com/office/drawing/2014/main" id="{5C8E906F-87BB-6246-A8F8-5B849D56096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12415" y="1866181"/>
            <a:ext cx="1863725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panose="020B0600070205080204" pitchFamily="34" charset="-128"/>
                <a:cs typeface="Arial"/>
              </a:rPr>
              <a:t>routing algorithm</a:t>
            </a:r>
          </a:p>
        </p:txBody>
      </p:sp>
      <p:sp>
        <p:nvSpPr>
          <p:cNvPr id="544" name="Rectangle 109">
            <a:extLst>
              <a:ext uri="{FF2B5EF4-FFF2-40B4-BE49-F238E27FC236}">
                <a16:creationId xmlns:a16="http://schemas.microsoft.com/office/drawing/2014/main" id="{5814F0BC-A4E2-414A-8230-B48770800C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43172" y="2586219"/>
            <a:ext cx="2005013" cy="1357378"/>
          </a:xfrm>
          <a:prstGeom prst="rect">
            <a:avLst/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546" name="Text Box 111">
            <a:extLst>
              <a:ext uri="{FF2B5EF4-FFF2-40B4-BE49-F238E27FC236}">
                <a16:creationId xmlns:a16="http://schemas.microsoft.com/office/drawing/2014/main" id="{C638B8A1-75B3-8749-A235-1EE1778B601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06660" y="2864096"/>
            <a:ext cx="1212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rPr>
              <a:t>header value</a:t>
            </a:r>
          </a:p>
        </p:txBody>
      </p:sp>
      <p:sp>
        <p:nvSpPr>
          <p:cNvPr id="547" name="Text Box 112">
            <a:extLst>
              <a:ext uri="{FF2B5EF4-FFF2-40B4-BE49-F238E27FC236}">
                <a16:creationId xmlns:a16="http://schemas.microsoft.com/office/drawing/2014/main" id="{CAC7F94E-387B-054D-AC5B-A6ACAFEBC95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73460" y="2865683"/>
            <a:ext cx="10414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rPr>
              <a:t>output link</a:t>
            </a:r>
          </a:p>
        </p:txBody>
      </p:sp>
      <p:sp>
        <p:nvSpPr>
          <p:cNvPr id="548" name="Line 113">
            <a:extLst>
              <a:ext uri="{FF2B5EF4-FFF2-40B4-BE49-F238E27FC236}">
                <a16:creationId xmlns:a16="http://schemas.microsoft.com/office/drawing/2014/main" id="{F1E4DBAB-F3DB-A040-865E-B04E5313616C}"/>
              </a:ext>
            </a:extLst>
          </p:cNvPr>
          <p:cNvSpPr>
            <a:spLocks noChangeShapeType="1"/>
          </p:cNvSpPr>
          <p:nvPr/>
        </p:nvSpPr>
        <p:spPr bwMode="auto">
          <a:xfrm>
            <a:off x="4871885" y="2876796"/>
            <a:ext cx="7937" cy="106680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549" name="Text Box 114">
            <a:extLst>
              <a:ext uri="{FF2B5EF4-FFF2-40B4-BE49-F238E27FC236}">
                <a16:creationId xmlns:a16="http://schemas.microsoft.com/office/drawing/2014/main" id="{632019DF-E579-4B45-A8CE-2312F51B8EF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62297" y="3148258"/>
            <a:ext cx="520700" cy="822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r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rPr>
              <a:t>0100</a:t>
            </a:r>
          </a:p>
          <a:p>
            <a:pPr marL="0" marR="0" lvl="0" indent="0" algn="r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rPr>
              <a:t>0101</a:t>
            </a:r>
          </a:p>
          <a:p>
            <a:pPr marL="0" marR="0" lvl="0" indent="0" algn="r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rPr>
              <a:t>0111</a:t>
            </a:r>
          </a:p>
          <a:p>
            <a:pPr marL="0" marR="0" lvl="0" indent="0" algn="r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rPr>
              <a:t>1001</a:t>
            </a:r>
          </a:p>
        </p:txBody>
      </p:sp>
      <p:sp>
        <p:nvSpPr>
          <p:cNvPr id="550" name="Text Box 115">
            <a:extLst>
              <a:ext uri="{FF2B5EF4-FFF2-40B4-BE49-F238E27FC236}">
                <a16:creationId xmlns:a16="http://schemas.microsoft.com/office/drawing/2014/main" id="{54502672-4BE9-284A-B3B3-FA8A482CE2D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87760" y="3148258"/>
            <a:ext cx="268287" cy="822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rPr>
              <a:t>3</a:t>
            </a:r>
          </a:p>
          <a:p>
            <a:pPr marL="0" marR="0" lvl="0" indent="0" algn="ctr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rPr>
              <a:t>2</a:t>
            </a:r>
          </a:p>
          <a:p>
            <a:pPr marL="0" marR="0" lvl="0" indent="0" algn="ctr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rPr>
              <a:t>2</a:t>
            </a:r>
          </a:p>
          <a:p>
            <a:pPr marL="0" marR="0" lvl="0" indent="0" algn="ctr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rPr>
              <a:t>1</a:t>
            </a:r>
          </a:p>
        </p:txBody>
      </p:sp>
      <p:sp>
        <p:nvSpPr>
          <p:cNvPr id="551" name="Line 116">
            <a:extLst>
              <a:ext uri="{FF2B5EF4-FFF2-40B4-BE49-F238E27FC236}">
                <a16:creationId xmlns:a16="http://schemas.microsoft.com/office/drawing/2014/main" id="{7AC235F1-D847-EB45-9746-2E1D0ED697AB}"/>
              </a:ext>
            </a:extLst>
          </p:cNvPr>
          <p:cNvSpPr>
            <a:spLocks noChangeShapeType="1"/>
          </p:cNvSpPr>
          <p:nvPr/>
        </p:nvSpPr>
        <p:spPr bwMode="auto">
          <a:xfrm>
            <a:off x="3743172" y="3133971"/>
            <a:ext cx="20066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552" name="Line 117">
            <a:extLst>
              <a:ext uri="{FF2B5EF4-FFF2-40B4-BE49-F238E27FC236}">
                <a16:creationId xmlns:a16="http://schemas.microsoft.com/office/drawing/2014/main" id="{E3F3F0A3-B7B7-C84F-8E76-3C4C5F55CDAF}"/>
              </a:ext>
            </a:extLst>
          </p:cNvPr>
          <p:cNvSpPr>
            <a:spLocks noChangeShapeType="1"/>
          </p:cNvSpPr>
          <p:nvPr/>
        </p:nvSpPr>
        <p:spPr bwMode="auto">
          <a:xfrm>
            <a:off x="3735235" y="2886321"/>
            <a:ext cx="20066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767" name="Content Placeholder 4">
            <a:extLst>
              <a:ext uri="{FF2B5EF4-FFF2-40B4-BE49-F238E27FC236}">
                <a16:creationId xmlns:a16="http://schemas.microsoft.com/office/drawing/2014/main" id="{5ABADEC3-C709-CF41-9AAD-AD496B9E1BC9}"/>
              </a:ext>
            </a:extLst>
          </p:cNvPr>
          <p:cNvSpPr txBox="1">
            <a:spLocks/>
          </p:cNvSpPr>
          <p:nvPr/>
        </p:nvSpPr>
        <p:spPr>
          <a:xfrm>
            <a:off x="8430283" y="1824271"/>
            <a:ext cx="3555414" cy="300624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1113" indent="0">
              <a:buNone/>
            </a:pPr>
            <a:r>
              <a:rPr lang="en-US" altLang="en-US" sz="3000" i="1" dirty="0">
                <a:solidFill>
                  <a:srgbClr val="C00000"/>
                </a:solidFill>
                <a:ea typeface="ＭＳ Ｐゴシック" panose="020B0600070205080204" pitchFamily="34" charset="-128"/>
              </a:rPr>
              <a:t>Routing: </a:t>
            </a:r>
          </a:p>
          <a:p>
            <a:pPr marL="400050" indent="-285750"/>
            <a:r>
              <a:rPr lang="en-US" altLang="en-US" i="1" dirty="0">
                <a:solidFill>
                  <a:srgbClr val="C00000"/>
                </a:solidFill>
                <a:ea typeface="ＭＳ Ｐゴシック" panose="020B0600070205080204" pitchFamily="34" charset="-128"/>
              </a:rPr>
              <a:t>global</a:t>
            </a:r>
            <a:r>
              <a:rPr lang="en-US" altLang="en-US" dirty="0">
                <a:ea typeface="ＭＳ Ｐゴシック" panose="020B0600070205080204" pitchFamily="34" charset="-128"/>
              </a:rPr>
              <a:t> action: determine source-destination paths taken by packets</a:t>
            </a:r>
          </a:p>
          <a:p>
            <a:pPr marL="400050" indent="-285750"/>
            <a:r>
              <a:rPr lang="en-US" altLang="en-US" dirty="0">
                <a:ea typeface="ＭＳ Ｐゴシック" panose="020B0600070205080204" pitchFamily="34" charset="-128"/>
              </a:rPr>
              <a:t>routing algorithms</a:t>
            </a:r>
          </a:p>
          <a:p>
            <a:endParaRPr lang="en-US" dirty="0"/>
          </a:p>
        </p:txBody>
      </p:sp>
      <p:grpSp>
        <p:nvGrpSpPr>
          <p:cNvPr id="768" name="Group 767">
            <a:extLst>
              <a:ext uri="{FF2B5EF4-FFF2-40B4-BE49-F238E27FC236}">
                <a16:creationId xmlns:a16="http://schemas.microsoft.com/office/drawing/2014/main" id="{C0413C26-2428-294D-A985-438064AB22F8}"/>
              </a:ext>
            </a:extLst>
          </p:cNvPr>
          <p:cNvGrpSpPr/>
          <p:nvPr/>
        </p:nvGrpSpPr>
        <p:grpSpPr>
          <a:xfrm>
            <a:off x="7049868" y="4738514"/>
            <a:ext cx="578032" cy="285706"/>
            <a:chOff x="7493876" y="2774731"/>
            <a:chExt cx="1481958" cy="894622"/>
          </a:xfrm>
        </p:grpSpPr>
        <p:sp>
          <p:nvSpPr>
            <p:cNvPr id="769" name="Freeform 768">
              <a:extLst>
                <a:ext uri="{FF2B5EF4-FFF2-40B4-BE49-F238E27FC236}">
                  <a16:creationId xmlns:a16="http://schemas.microsoft.com/office/drawing/2014/main" id="{965C4A7A-7A5E-0148-8C9E-B16A4266DC84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770" name="Oval 769">
              <a:extLst>
                <a:ext uri="{FF2B5EF4-FFF2-40B4-BE49-F238E27FC236}">
                  <a16:creationId xmlns:a16="http://schemas.microsoft.com/office/drawing/2014/main" id="{92E38B70-5FD9-2340-ACBB-8F93875300F7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771" name="Group 770">
              <a:extLst>
                <a:ext uri="{FF2B5EF4-FFF2-40B4-BE49-F238E27FC236}">
                  <a16:creationId xmlns:a16="http://schemas.microsoft.com/office/drawing/2014/main" id="{E3B73C34-FD2E-1B48-A77A-22E11F715B02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772" name="Freeform 771">
                <a:extLst>
                  <a:ext uri="{FF2B5EF4-FFF2-40B4-BE49-F238E27FC236}">
                    <a16:creationId xmlns:a16="http://schemas.microsoft.com/office/drawing/2014/main" id="{E4276C6A-8274-8344-BE16-4ABFAA9AC466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73" name="Freeform 772">
                <a:extLst>
                  <a:ext uri="{FF2B5EF4-FFF2-40B4-BE49-F238E27FC236}">
                    <a16:creationId xmlns:a16="http://schemas.microsoft.com/office/drawing/2014/main" id="{20A2FF59-A2E8-7D4A-AF91-33EC3C561DA9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74" name="Freeform 773">
                <a:extLst>
                  <a:ext uri="{FF2B5EF4-FFF2-40B4-BE49-F238E27FC236}">
                    <a16:creationId xmlns:a16="http://schemas.microsoft.com/office/drawing/2014/main" id="{903498AC-CE0A-4149-A230-F651FF8C1DFA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75" name="Freeform 774">
                <a:extLst>
                  <a:ext uri="{FF2B5EF4-FFF2-40B4-BE49-F238E27FC236}">
                    <a16:creationId xmlns:a16="http://schemas.microsoft.com/office/drawing/2014/main" id="{B872917B-C402-9545-A450-6FA93A7AFF3C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776" name="Group 775">
            <a:extLst>
              <a:ext uri="{FF2B5EF4-FFF2-40B4-BE49-F238E27FC236}">
                <a16:creationId xmlns:a16="http://schemas.microsoft.com/office/drawing/2014/main" id="{E243B6F1-DF5E-834B-A8AE-E9590849B60B}"/>
              </a:ext>
            </a:extLst>
          </p:cNvPr>
          <p:cNvGrpSpPr/>
          <p:nvPr/>
        </p:nvGrpSpPr>
        <p:grpSpPr>
          <a:xfrm>
            <a:off x="6681740" y="5392274"/>
            <a:ext cx="578032" cy="285706"/>
            <a:chOff x="7493876" y="2774731"/>
            <a:chExt cx="1481958" cy="894622"/>
          </a:xfrm>
        </p:grpSpPr>
        <p:sp>
          <p:nvSpPr>
            <p:cNvPr id="777" name="Freeform 776">
              <a:extLst>
                <a:ext uri="{FF2B5EF4-FFF2-40B4-BE49-F238E27FC236}">
                  <a16:creationId xmlns:a16="http://schemas.microsoft.com/office/drawing/2014/main" id="{84A4F67C-5B7E-A346-A9B5-707127538DB8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778" name="Oval 777">
              <a:extLst>
                <a:ext uri="{FF2B5EF4-FFF2-40B4-BE49-F238E27FC236}">
                  <a16:creationId xmlns:a16="http://schemas.microsoft.com/office/drawing/2014/main" id="{710EA80C-53BE-C640-847F-EF8C6F0C5ECC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779" name="Group 778">
              <a:extLst>
                <a:ext uri="{FF2B5EF4-FFF2-40B4-BE49-F238E27FC236}">
                  <a16:creationId xmlns:a16="http://schemas.microsoft.com/office/drawing/2014/main" id="{6F05C597-EF04-8E46-ADDE-B5386A7B3E03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780" name="Freeform 779">
                <a:extLst>
                  <a:ext uri="{FF2B5EF4-FFF2-40B4-BE49-F238E27FC236}">
                    <a16:creationId xmlns:a16="http://schemas.microsoft.com/office/drawing/2014/main" id="{7C40FDF7-A328-1B4D-8506-754F6CBE0829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81" name="Freeform 780">
                <a:extLst>
                  <a:ext uri="{FF2B5EF4-FFF2-40B4-BE49-F238E27FC236}">
                    <a16:creationId xmlns:a16="http://schemas.microsoft.com/office/drawing/2014/main" id="{5F61F868-DE1D-8F4B-B310-992E9BA53702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82" name="Freeform 781">
                <a:extLst>
                  <a:ext uri="{FF2B5EF4-FFF2-40B4-BE49-F238E27FC236}">
                    <a16:creationId xmlns:a16="http://schemas.microsoft.com/office/drawing/2014/main" id="{ECFAAB82-F382-5C46-A481-4E0EE52A6299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83" name="Freeform 782">
                <a:extLst>
                  <a:ext uri="{FF2B5EF4-FFF2-40B4-BE49-F238E27FC236}">
                    <a16:creationId xmlns:a16="http://schemas.microsoft.com/office/drawing/2014/main" id="{81EF1C74-F122-EB4E-87D0-836B4BC6B185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784" name="Group 783">
            <a:extLst>
              <a:ext uri="{FF2B5EF4-FFF2-40B4-BE49-F238E27FC236}">
                <a16:creationId xmlns:a16="http://schemas.microsoft.com/office/drawing/2014/main" id="{32B9D5FB-6F2D-FC49-BA71-4E56467A288E}"/>
              </a:ext>
            </a:extLst>
          </p:cNvPr>
          <p:cNvGrpSpPr/>
          <p:nvPr/>
        </p:nvGrpSpPr>
        <p:grpSpPr>
          <a:xfrm>
            <a:off x="5525266" y="5343605"/>
            <a:ext cx="578032" cy="285706"/>
            <a:chOff x="7493876" y="2774731"/>
            <a:chExt cx="1481958" cy="894622"/>
          </a:xfrm>
        </p:grpSpPr>
        <p:sp>
          <p:nvSpPr>
            <p:cNvPr id="785" name="Freeform 784">
              <a:extLst>
                <a:ext uri="{FF2B5EF4-FFF2-40B4-BE49-F238E27FC236}">
                  <a16:creationId xmlns:a16="http://schemas.microsoft.com/office/drawing/2014/main" id="{6D9C8DA7-EC26-F440-A5E7-0414FEEDC3A4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786" name="Oval 785">
              <a:extLst>
                <a:ext uri="{FF2B5EF4-FFF2-40B4-BE49-F238E27FC236}">
                  <a16:creationId xmlns:a16="http://schemas.microsoft.com/office/drawing/2014/main" id="{75F55489-01E2-DC4E-8420-B6BA42828358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787" name="Group 786">
              <a:extLst>
                <a:ext uri="{FF2B5EF4-FFF2-40B4-BE49-F238E27FC236}">
                  <a16:creationId xmlns:a16="http://schemas.microsoft.com/office/drawing/2014/main" id="{76171C91-B5DD-BD40-9E3B-82B64D920D4A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788" name="Freeform 787">
                <a:extLst>
                  <a:ext uri="{FF2B5EF4-FFF2-40B4-BE49-F238E27FC236}">
                    <a16:creationId xmlns:a16="http://schemas.microsoft.com/office/drawing/2014/main" id="{92824FB2-3109-A24A-84EE-0875C22A171E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89" name="Freeform 788">
                <a:extLst>
                  <a:ext uri="{FF2B5EF4-FFF2-40B4-BE49-F238E27FC236}">
                    <a16:creationId xmlns:a16="http://schemas.microsoft.com/office/drawing/2014/main" id="{B4992F98-C293-F14F-897F-0428DAF24872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90" name="Freeform 789">
                <a:extLst>
                  <a:ext uri="{FF2B5EF4-FFF2-40B4-BE49-F238E27FC236}">
                    <a16:creationId xmlns:a16="http://schemas.microsoft.com/office/drawing/2014/main" id="{9D3E92E4-B967-074F-BDDA-6C78578D5D34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91" name="Freeform 790">
                <a:extLst>
                  <a:ext uri="{FF2B5EF4-FFF2-40B4-BE49-F238E27FC236}">
                    <a16:creationId xmlns:a16="http://schemas.microsoft.com/office/drawing/2014/main" id="{AC70E22F-7F6D-9D45-9031-FB98F8A40052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792" name="Group 791">
            <a:extLst>
              <a:ext uri="{FF2B5EF4-FFF2-40B4-BE49-F238E27FC236}">
                <a16:creationId xmlns:a16="http://schemas.microsoft.com/office/drawing/2014/main" id="{0AAA6329-4E08-D94E-93EE-AC2FA25D6326}"/>
              </a:ext>
            </a:extLst>
          </p:cNvPr>
          <p:cNvGrpSpPr/>
          <p:nvPr/>
        </p:nvGrpSpPr>
        <p:grpSpPr>
          <a:xfrm>
            <a:off x="6130766" y="4428206"/>
            <a:ext cx="578032" cy="285706"/>
            <a:chOff x="7493876" y="2774731"/>
            <a:chExt cx="1481958" cy="894622"/>
          </a:xfrm>
        </p:grpSpPr>
        <p:sp>
          <p:nvSpPr>
            <p:cNvPr id="793" name="Freeform 792">
              <a:extLst>
                <a:ext uri="{FF2B5EF4-FFF2-40B4-BE49-F238E27FC236}">
                  <a16:creationId xmlns:a16="http://schemas.microsoft.com/office/drawing/2014/main" id="{BB444168-FD71-7E47-B4D6-391D96754218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794" name="Oval 793">
              <a:extLst>
                <a:ext uri="{FF2B5EF4-FFF2-40B4-BE49-F238E27FC236}">
                  <a16:creationId xmlns:a16="http://schemas.microsoft.com/office/drawing/2014/main" id="{FAC70931-18C0-3E4B-9F7C-07190D628EE7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795" name="Group 794">
              <a:extLst>
                <a:ext uri="{FF2B5EF4-FFF2-40B4-BE49-F238E27FC236}">
                  <a16:creationId xmlns:a16="http://schemas.microsoft.com/office/drawing/2014/main" id="{CDA4CB47-2278-C94D-A8EA-8D5E2A74A82A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796" name="Freeform 795">
                <a:extLst>
                  <a:ext uri="{FF2B5EF4-FFF2-40B4-BE49-F238E27FC236}">
                    <a16:creationId xmlns:a16="http://schemas.microsoft.com/office/drawing/2014/main" id="{DCDB30E9-C763-0E48-9E3E-72EAECA07B56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97" name="Freeform 796">
                <a:extLst>
                  <a:ext uri="{FF2B5EF4-FFF2-40B4-BE49-F238E27FC236}">
                    <a16:creationId xmlns:a16="http://schemas.microsoft.com/office/drawing/2014/main" id="{77961B40-DE0E-B64A-AC4E-268EAB832F4B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98" name="Freeform 797">
                <a:extLst>
                  <a:ext uri="{FF2B5EF4-FFF2-40B4-BE49-F238E27FC236}">
                    <a16:creationId xmlns:a16="http://schemas.microsoft.com/office/drawing/2014/main" id="{C29BE61B-DD17-1E48-955B-B459D24C9D9F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99" name="Freeform 798">
                <a:extLst>
                  <a:ext uri="{FF2B5EF4-FFF2-40B4-BE49-F238E27FC236}">
                    <a16:creationId xmlns:a16="http://schemas.microsoft.com/office/drawing/2014/main" id="{9D0B46F6-CDBE-9C4C-98C4-18ACE1C1CF0C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800" name="Group 799">
            <a:extLst>
              <a:ext uri="{FF2B5EF4-FFF2-40B4-BE49-F238E27FC236}">
                <a16:creationId xmlns:a16="http://schemas.microsoft.com/office/drawing/2014/main" id="{439AE64C-370D-E343-8E49-6C6768CBAF77}"/>
              </a:ext>
            </a:extLst>
          </p:cNvPr>
          <p:cNvGrpSpPr/>
          <p:nvPr/>
        </p:nvGrpSpPr>
        <p:grpSpPr>
          <a:xfrm>
            <a:off x="6041427" y="5026045"/>
            <a:ext cx="578032" cy="285706"/>
            <a:chOff x="7493876" y="2774731"/>
            <a:chExt cx="1481958" cy="894622"/>
          </a:xfrm>
        </p:grpSpPr>
        <p:sp>
          <p:nvSpPr>
            <p:cNvPr id="801" name="Freeform 800">
              <a:extLst>
                <a:ext uri="{FF2B5EF4-FFF2-40B4-BE49-F238E27FC236}">
                  <a16:creationId xmlns:a16="http://schemas.microsoft.com/office/drawing/2014/main" id="{E0A1DB2C-92C8-364E-BC47-FA5BAF521615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802" name="Oval 801">
              <a:extLst>
                <a:ext uri="{FF2B5EF4-FFF2-40B4-BE49-F238E27FC236}">
                  <a16:creationId xmlns:a16="http://schemas.microsoft.com/office/drawing/2014/main" id="{84346A6B-FED3-C944-B74B-F5A1DE30FD5A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803" name="Group 802">
              <a:extLst>
                <a:ext uri="{FF2B5EF4-FFF2-40B4-BE49-F238E27FC236}">
                  <a16:creationId xmlns:a16="http://schemas.microsoft.com/office/drawing/2014/main" id="{543182CA-CB89-DA41-B460-2032628AECF5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804" name="Freeform 803">
                <a:extLst>
                  <a:ext uri="{FF2B5EF4-FFF2-40B4-BE49-F238E27FC236}">
                    <a16:creationId xmlns:a16="http://schemas.microsoft.com/office/drawing/2014/main" id="{7C35BEA7-39EA-AF44-9B1A-9069DDBA1348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05" name="Freeform 804">
                <a:extLst>
                  <a:ext uri="{FF2B5EF4-FFF2-40B4-BE49-F238E27FC236}">
                    <a16:creationId xmlns:a16="http://schemas.microsoft.com/office/drawing/2014/main" id="{CA289C9F-3DB7-7A4B-A338-B0CD67353F4F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06" name="Freeform 805">
                <a:extLst>
                  <a:ext uri="{FF2B5EF4-FFF2-40B4-BE49-F238E27FC236}">
                    <a16:creationId xmlns:a16="http://schemas.microsoft.com/office/drawing/2014/main" id="{F5FC6510-D993-524E-B9F2-EB0A421DFE32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07" name="Freeform 806">
                <a:extLst>
                  <a:ext uri="{FF2B5EF4-FFF2-40B4-BE49-F238E27FC236}">
                    <a16:creationId xmlns:a16="http://schemas.microsoft.com/office/drawing/2014/main" id="{C58489D3-AD98-5849-ADA3-B1C7B9B4B92E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808" name="Group 807">
            <a:extLst>
              <a:ext uri="{FF2B5EF4-FFF2-40B4-BE49-F238E27FC236}">
                <a16:creationId xmlns:a16="http://schemas.microsoft.com/office/drawing/2014/main" id="{CBD30329-EF8A-434C-B6EE-CEE2CDB2D499}"/>
              </a:ext>
            </a:extLst>
          </p:cNvPr>
          <p:cNvGrpSpPr/>
          <p:nvPr/>
        </p:nvGrpSpPr>
        <p:grpSpPr>
          <a:xfrm>
            <a:off x="5094748" y="4736342"/>
            <a:ext cx="578032" cy="285706"/>
            <a:chOff x="7493876" y="2774731"/>
            <a:chExt cx="1481958" cy="894622"/>
          </a:xfrm>
        </p:grpSpPr>
        <p:sp>
          <p:nvSpPr>
            <p:cNvPr id="809" name="Freeform 808">
              <a:extLst>
                <a:ext uri="{FF2B5EF4-FFF2-40B4-BE49-F238E27FC236}">
                  <a16:creationId xmlns:a16="http://schemas.microsoft.com/office/drawing/2014/main" id="{C16A6827-70C6-5247-943E-DBCA19804B5E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810" name="Oval 809">
              <a:extLst>
                <a:ext uri="{FF2B5EF4-FFF2-40B4-BE49-F238E27FC236}">
                  <a16:creationId xmlns:a16="http://schemas.microsoft.com/office/drawing/2014/main" id="{701C0281-7FB7-B040-84C8-661D68EF69F2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811" name="Group 810">
              <a:extLst>
                <a:ext uri="{FF2B5EF4-FFF2-40B4-BE49-F238E27FC236}">
                  <a16:creationId xmlns:a16="http://schemas.microsoft.com/office/drawing/2014/main" id="{019453D2-E67C-7F4E-82EB-B7EE9BD09D32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812" name="Freeform 811">
                <a:extLst>
                  <a:ext uri="{FF2B5EF4-FFF2-40B4-BE49-F238E27FC236}">
                    <a16:creationId xmlns:a16="http://schemas.microsoft.com/office/drawing/2014/main" id="{43556055-0862-FA41-B220-5E3C09F46FA1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13" name="Freeform 812">
                <a:extLst>
                  <a:ext uri="{FF2B5EF4-FFF2-40B4-BE49-F238E27FC236}">
                    <a16:creationId xmlns:a16="http://schemas.microsoft.com/office/drawing/2014/main" id="{7D44D9ED-1D38-B64F-B869-982F3B76A33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14" name="Freeform 813">
                <a:extLst>
                  <a:ext uri="{FF2B5EF4-FFF2-40B4-BE49-F238E27FC236}">
                    <a16:creationId xmlns:a16="http://schemas.microsoft.com/office/drawing/2014/main" id="{64929109-8482-0C43-AE9D-6EFDD2BC94EC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15" name="Freeform 814">
                <a:extLst>
                  <a:ext uri="{FF2B5EF4-FFF2-40B4-BE49-F238E27FC236}">
                    <a16:creationId xmlns:a16="http://schemas.microsoft.com/office/drawing/2014/main" id="{61BC8A89-F1ED-CE46-9494-60CF88286639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586" name="Freeform 120">
            <a:extLst>
              <a:ext uri="{FF2B5EF4-FFF2-40B4-BE49-F238E27FC236}">
                <a16:creationId xmlns:a16="http://schemas.microsoft.com/office/drawing/2014/main" id="{9AB9F05A-A548-AC4E-83E2-A877F3B9A57F}"/>
              </a:ext>
            </a:extLst>
          </p:cNvPr>
          <p:cNvSpPr>
            <a:spLocks/>
          </p:cNvSpPr>
          <p:nvPr/>
        </p:nvSpPr>
        <p:spPr bwMode="auto">
          <a:xfrm>
            <a:off x="4869344" y="4824326"/>
            <a:ext cx="1041867" cy="336451"/>
          </a:xfrm>
          <a:custGeom>
            <a:avLst/>
            <a:gdLst>
              <a:gd name="T0" fmla="*/ 0 w 10844"/>
              <a:gd name="T1" fmla="*/ 2147483647 h 14797"/>
              <a:gd name="T2" fmla="*/ 2147483647 w 10844"/>
              <a:gd name="T3" fmla="*/ 2147483647 h 14797"/>
              <a:gd name="T4" fmla="*/ 2147483647 w 10844"/>
              <a:gd name="T5" fmla="*/ 2147483647 h 14797"/>
              <a:gd name="T6" fmla="*/ 0 60000 65536"/>
              <a:gd name="T7" fmla="*/ 0 60000 65536"/>
              <a:gd name="T8" fmla="*/ 0 60000 65536"/>
              <a:gd name="T9" fmla="*/ 0 w 10844"/>
              <a:gd name="T10" fmla="*/ 0 h 14797"/>
              <a:gd name="T11" fmla="*/ 10844 w 10844"/>
              <a:gd name="T12" fmla="*/ 14797 h 14797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0844" h="14797">
                <a:moveTo>
                  <a:pt x="0" y="14797"/>
                </a:moveTo>
                <a:cubicBezTo>
                  <a:pt x="2168" y="9517"/>
                  <a:pt x="5654" y="-1331"/>
                  <a:pt x="7042" y="135"/>
                </a:cubicBezTo>
                <a:cubicBezTo>
                  <a:pt x="8563" y="1950"/>
                  <a:pt x="9984" y="6698"/>
                  <a:pt x="10844" y="9978"/>
                </a:cubicBezTo>
              </a:path>
            </a:pathLst>
          </a:custGeom>
          <a:noFill/>
          <a:ln w="57150" cmpd="sng">
            <a:solidFill>
              <a:srgbClr val="FF3300"/>
            </a:solidFill>
            <a:round/>
            <a:headEnd type="non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818" name="Text Box 108">
            <a:extLst>
              <a:ext uri="{FF2B5EF4-FFF2-40B4-BE49-F238E27FC236}">
                <a16:creationId xmlns:a16="http://schemas.microsoft.com/office/drawing/2014/main" id="{E7C9C96C-2BC6-C44A-AE8A-01BCFB47410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671421" y="2588130"/>
            <a:ext cx="2181852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altLang="en-US" sz="1600" kern="0" dirty="0">
                <a:solidFill>
                  <a:srgbClr val="000000"/>
                </a:solidFill>
                <a:latin typeface="+mn-lt"/>
                <a:cs typeface="Arial"/>
              </a:rPr>
              <a:t>l</a:t>
            </a:r>
            <a:r>
              <a:rPr kumimoji="0" lang="en-US" altLang="en-US" sz="1600" b="0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panose="020B0600070205080204" pitchFamily="34" charset="-128"/>
                <a:cs typeface="Arial"/>
              </a:rPr>
              <a:t>ocal</a:t>
            </a:r>
            <a:r>
              <a:rPr kumimoji="0" lang="en-US" alt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panose="020B0600070205080204" pitchFamily="34" charset="-128"/>
                <a:cs typeface="Arial"/>
              </a:rPr>
              <a:t> forwarding table</a:t>
            </a:r>
          </a:p>
        </p:txBody>
      </p:sp>
      <p:cxnSp>
        <p:nvCxnSpPr>
          <p:cNvPr id="705" name="Straight Connector 421888">
            <a:extLst>
              <a:ext uri="{FF2B5EF4-FFF2-40B4-BE49-F238E27FC236}">
                <a16:creationId xmlns:a16="http://schemas.microsoft.com/office/drawing/2014/main" id="{A28CC61D-39D0-FF4B-80F5-852155288568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2389758" y="2757407"/>
            <a:ext cx="1281663" cy="0"/>
          </a:xfrm>
          <a:prstGeom prst="line">
            <a:avLst/>
          </a:prstGeom>
          <a:noFill/>
          <a:ln w="19050">
            <a:solidFill>
              <a:srgbClr val="C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20" name="Group 19">
            <a:extLst>
              <a:ext uri="{FF2B5EF4-FFF2-40B4-BE49-F238E27FC236}">
                <a16:creationId xmlns:a16="http://schemas.microsoft.com/office/drawing/2014/main" id="{99439175-92D1-B54E-89FE-24E600DB9083}"/>
              </a:ext>
            </a:extLst>
          </p:cNvPr>
          <p:cNvGrpSpPr/>
          <p:nvPr/>
        </p:nvGrpSpPr>
        <p:grpSpPr>
          <a:xfrm>
            <a:off x="3744796" y="2580320"/>
            <a:ext cx="2017520" cy="338554"/>
            <a:chOff x="6181202" y="4326532"/>
            <a:chExt cx="2017520" cy="338554"/>
          </a:xfrm>
        </p:grpSpPr>
        <p:sp>
          <p:nvSpPr>
            <p:cNvPr id="19" name="Rectangle 18">
              <a:extLst>
                <a:ext uri="{FF2B5EF4-FFF2-40B4-BE49-F238E27FC236}">
                  <a16:creationId xmlns:a16="http://schemas.microsoft.com/office/drawing/2014/main" id="{00D30A0E-A386-1047-BF2B-4573AB91DD1D}"/>
                </a:ext>
              </a:extLst>
            </p:cNvPr>
            <p:cNvSpPr/>
            <p:nvPr/>
          </p:nvSpPr>
          <p:spPr>
            <a:xfrm>
              <a:off x="6192122" y="4338108"/>
              <a:ext cx="2006600" cy="295974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45" name="Text Box 110">
              <a:extLst>
                <a:ext uri="{FF2B5EF4-FFF2-40B4-BE49-F238E27FC236}">
                  <a16:creationId xmlns:a16="http://schemas.microsoft.com/office/drawing/2014/main" id="{176C7190-B831-844B-9F8F-BED0B509EC5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181202" y="4326532"/>
              <a:ext cx="2005677" cy="33855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local forwarding table</a:t>
              </a:r>
            </a:p>
          </p:txBody>
        </p:sp>
      </p:grpSp>
      <p:grpSp>
        <p:nvGrpSpPr>
          <p:cNvPr id="32" name="Group 31">
            <a:extLst>
              <a:ext uri="{FF2B5EF4-FFF2-40B4-BE49-F238E27FC236}">
                <a16:creationId xmlns:a16="http://schemas.microsoft.com/office/drawing/2014/main" id="{57EBE358-5C23-474E-A2B6-80BB3E04FC0E}"/>
              </a:ext>
            </a:extLst>
          </p:cNvPr>
          <p:cNvGrpSpPr/>
          <p:nvPr/>
        </p:nvGrpSpPr>
        <p:grpSpPr>
          <a:xfrm>
            <a:off x="3689197" y="1759195"/>
            <a:ext cx="2095500" cy="604837"/>
            <a:chOff x="3839579" y="1912090"/>
            <a:chExt cx="2095500" cy="604837"/>
          </a:xfrm>
        </p:grpSpPr>
        <p:sp>
          <p:nvSpPr>
            <p:cNvPr id="822" name="Oval 5">
              <a:extLst>
                <a:ext uri="{FF2B5EF4-FFF2-40B4-BE49-F238E27FC236}">
                  <a16:creationId xmlns:a16="http://schemas.microsoft.com/office/drawing/2014/main" id="{31E7DBF2-2BFB-094F-BD34-EE8B47DDE2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39579" y="1912090"/>
              <a:ext cx="2095500" cy="60483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821" name="Text Box 108">
              <a:extLst>
                <a:ext uri="{FF2B5EF4-FFF2-40B4-BE49-F238E27FC236}">
                  <a16:creationId xmlns:a16="http://schemas.microsoft.com/office/drawing/2014/main" id="{5942793B-FC1B-AD41-9170-51DAF5E3768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964815" y="2018581"/>
              <a:ext cx="1863725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+mn-lt"/>
                  <a:ea typeface="ＭＳ Ｐゴシック" panose="020B0600070205080204" pitchFamily="34" charset="-128"/>
                  <a:cs typeface="Arial"/>
                </a:rPr>
                <a:t>routing algorithm</a:t>
              </a:r>
            </a:p>
          </p:txBody>
        </p:sp>
      </p:grpSp>
      <p:sp>
        <p:nvSpPr>
          <p:cNvPr id="553" name="AutoShape 118">
            <a:extLst>
              <a:ext uri="{FF2B5EF4-FFF2-40B4-BE49-F238E27FC236}">
                <a16:creationId xmlns:a16="http://schemas.microsoft.com/office/drawing/2014/main" id="{CE405A55-DEFA-E34D-A391-3BAFA1DB2942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4641697" y="2356096"/>
            <a:ext cx="241300" cy="273050"/>
          </a:xfrm>
          <a:prstGeom prst="rightArrow">
            <a:avLst>
              <a:gd name="adj1" fmla="val 51167"/>
              <a:gd name="adj2" fmla="val 39736"/>
            </a:avLst>
          </a:prstGeom>
          <a:solidFill>
            <a:srgbClr val="3333CC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grpSp>
        <p:nvGrpSpPr>
          <p:cNvPr id="37" name="Group 36">
            <a:extLst>
              <a:ext uri="{FF2B5EF4-FFF2-40B4-BE49-F238E27FC236}">
                <a16:creationId xmlns:a16="http://schemas.microsoft.com/office/drawing/2014/main" id="{DBED7CDA-AEE6-2541-9AFD-7236C61CB0E6}"/>
              </a:ext>
            </a:extLst>
          </p:cNvPr>
          <p:cNvGrpSpPr/>
          <p:nvPr/>
        </p:nvGrpSpPr>
        <p:grpSpPr>
          <a:xfrm>
            <a:off x="5679271" y="3642935"/>
            <a:ext cx="2210121" cy="2467075"/>
            <a:chOff x="5679271" y="3642935"/>
            <a:chExt cx="2210121" cy="2467075"/>
          </a:xfrm>
        </p:grpSpPr>
        <p:sp>
          <p:nvSpPr>
            <p:cNvPr id="823" name="Oval 144">
              <a:extLst>
                <a:ext uri="{FF2B5EF4-FFF2-40B4-BE49-F238E27FC236}">
                  <a16:creationId xmlns:a16="http://schemas.microsoft.com/office/drawing/2014/main" id="{4E37D2F6-DDCB-8546-96C0-5E09A9883C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44350" y="5992553"/>
              <a:ext cx="498632" cy="11745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824" name="Oval 144">
              <a:extLst>
                <a:ext uri="{FF2B5EF4-FFF2-40B4-BE49-F238E27FC236}">
                  <a16:creationId xmlns:a16="http://schemas.microsoft.com/office/drawing/2014/main" id="{80C8C5ED-9FE0-294D-B088-D775F7E3D3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44311" y="5792457"/>
              <a:ext cx="498632" cy="11745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825" name="Oval 144">
              <a:extLst>
                <a:ext uri="{FF2B5EF4-FFF2-40B4-BE49-F238E27FC236}">
                  <a16:creationId xmlns:a16="http://schemas.microsoft.com/office/drawing/2014/main" id="{BD311204-2FD1-6E43-AED6-BB85A0E587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9271" y="5968768"/>
              <a:ext cx="498632" cy="11745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826" name="Oval 144">
              <a:extLst>
                <a:ext uri="{FF2B5EF4-FFF2-40B4-BE49-F238E27FC236}">
                  <a16:creationId xmlns:a16="http://schemas.microsoft.com/office/drawing/2014/main" id="{27DD786D-C69E-CB4C-B6E8-FAA46B06EC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90760" y="3969843"/>
              <a:ext cx="498632" cy="11745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827" name="Oval 144">
              <a:extLst>
                <a:ext uri="{FF2B5EF4-FFF2-40B4-BE49-F238E27FC236}">
                  <a16:creationId xmlns:a16="http://schemas.microsoft.com/office/drawing/2014/main" id="{D8D94D2F-82FD-AF4E-8B2B-09682F7EC0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95551" y="3642935"/>
              <a:ext cx="498632" cy="11745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</p:grpSp>
      <p:sp>
        <p:nvSpPr>
          <p:cNvPr id="38" name="Freeform 37">
            <a:extLst>
              <a:ext uri="{FF2B5EF4-FFF2-40B4-BE49-F238E27FC236}">
                <a16:creationId xmlns:a16="http://schemas.microsoft.com/office/drawing/2014/main" id="{EBF8C7CF-1CD2-E44B-AAD1-0E0FFDFB33AC}"/>
              </a:ext>
            </a:extLst>
          </p:cNvPr>
          <p:cNvSpPr/>
          <p:nvPr/>
        </p:nvSpPr>
        <p:spPr>
          <a:xfrm>
            <a:off x="5748185" y="4775202"/>
            <a:ext cx="2423480" cy="399173"/>
          </a:xfrm>
          <a:custGeom>
            <a:avLst/>
            <a:gdLst>
              <a:gd name="connsiteX0" fmla="*/ 0 w 2417086"/>
              <a:gd name="connsiteY0" fmla="*/ 136686 h 393747"/>
              <a:gd name="connsiteX1" fmla="*/ 613863 w 2417086"/>
              <a:gd name="connsiteY1" fmla="*/ 392462 h 393747"/>
              <a:gd name="connsiteX2" fmla="*/ 1579419 w 2417086"/>
              <a:gd name="connsiteY2" fmla="*/ 40770 h 393747"/>
              <a:gd name="connsiteX3" fmla="*/ 2417086 w 2417086"/>
              <a:gd name="connsiteY3" fmla="*/ 21586 h 393747"/>
              <a:gd name="connsiteX0" fmla="*/ 0 w 2423480"/>
              <a:gd name="connsiteY0" fmla="*/ 153322 h 410383"/>
              <a:gd name="connsiteX1" fmla="*/ 613863 w 2423480"/>
              <a:gd name="connsiteY1" fmla="*/ 409098 h 410383"/>
              <a:gd name="connsiteX2" fmla="*/ 1579419 w 2423480"/>
              <a:gd name="connsiteY2" fmla="*/ 57406 h 410383"/>
              <a:gd name="connsiteX3" fmla="*/ 2423480 w 2423480"/>
              <a:gd name="connsiteY3" fmla="*/ 12644 h 410383"/>
              <a:gd name="connsiteX0" fmla="*/ 0 w 2423480"/>
              <a:gd name="connsiteY0" fmla="*/ 142112 h 399173"/>
              <a:gd name="connsiteX1" fmla="*/ 613863 w 2423480"/>
              <a:gd name="connsiteY1" fmla="*/ 397888 h 399173"/>
              <a:gd name="connsiteX2" fmla="*/ 1579419 w 2423480"/>
              <a:gd name="connsiteY2" fmla="*/ 46196 h 399173"/>
              <a:gd name="connsiteX3" fmla="*/ 2423480 w 2423480"/>
              <a:gd name="connsiteY3" fmla="*/ 1434 h 3991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423480" h="399173">
                <a:moveTo>
                  <a:pt x="0" y="142112"/>
                </a:moveTo>
                <a:cubicBezTo>
                  <a:pt x="175313" y="277993"/>
                  <a:pt x="350627" y="413874"/>
                  <a:pt x="613863" y="397888"/>
                </a:cubicBezTo>
                <a:cubicBezTo>
                  <a:pt x="877099" y="381902"/>
                  <a:pt x="1277816" y="112272"/>
                  <a:pt x="1579419" y="46196"/>
                </a:cubicBezTo>
                <a:cubicBezTo>
                  <a:pt x="1881022" y="-19880"/>
                  <a:pt x="2065394" y="5697"/>
                  <a:pt x="2423480" y="1434"/>
                </a:cubicBezTo>
              </a:path>
            </a:pathLst>
          </a:custGeom>
          <a:noFill/>
          <a:ln w="44450">
            <a:solidFill>
              <a:srgbClr val="FF0000"/>
            </a:solidFill>
            <a:tailEnd type="triangle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47688A7E-0980-EA46-BAFE-C85E8249B3CB}"/>
              </a:ext>
            </a:extLst>
          </p:cNvPr>
          <p:cNvGrpSpPr/>
          <p:nvPr/>
        </p:nvGrpSpPr>
        <p:grpSpPr>
          <a:xfrm>
            <a:off x="5600948" y="2059246"/>
            <a:ext cx="2852523" cy="3990339"/>
            <a:chOff x="5600948" y="2059246"/>
            <a:chExt cx="2852523" cy="3990339"/>
          </a:xfrm>
        </p:grpSpPr>
        <p:cxnSp>
          <p:nvCxnSpPr>
            <p:cNvPr id="706" name="Straight Connector 421894">
              <a:extLst>
                <a:ext uri="{FF2B5EF4-FFF2-40B4-BE49-F238E27FC236}">
                  <a16:creationId xmlns:a16="http://schemas.microsoft.com/office/drawing/2014/main" id="{FF953141-ECB6-0247-95B2-E79D8F07DACC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5600948" y="2062812"/>
              <a:ext cx="2852523" cy="0"/>
            </a:xfrm>
            <a:prstGeom prst="line">
              <a:avLst/>
            </a:prstGeom>
            <a:noFill/>
            <a:ln w="19050">
              <a:solidFill>
                <a:srgbClr val="C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816" name="Straight Connector 421894">
              <a:extLst>
                <a:ext uri="{FF2B5EF4-FFF2-40B4-BE49-F238E27FC236}">
                  <a16:creationId xmlns:a16="http://schemas.microsoft.com/office/drawing/2014/main" id="{C8B3443F-EA2C-1145-82B2-7AD7F1615359}"/>
                </a:ext>
              </a:extLst>
            </p:cNvPr>
            <p:cNvCxnSpPr>
              <a:cxnSpLocks noChangeShapeType="1"/>
              <a:endCxn id="616" idx="0"/>
            </p:cNvCxnSpPr>
            <p:nvPr/>
          </p:nvCxnSpPr>
          <p:spPr bwMode="auto">
            <a:xfrm flipH="1">
              <a:off x="6643279" y="2072337"/>
              <a:ext cx="1781930" cy="1569387"/>
            </a:xfrm>
            <a:prstGeom prst="line">
              <a:avLst/>
            </a:prstGeom>
            <a:noFill/>
            <a:ln w="19050">
              <a:solidFill>
                <a:srgbClr val="C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817" name="Straight Connector 421894">
              <a:extLst>
                <a:ext uri="{FF2B5EF4-FFF2-40B4-BE49-F238E27FC236}">
                  <a16:creationId xmlns:a16="http://schemas.microsoft.com/office/drawing/2014/main" id="{692AE3BC-3521-0A45-9F70-892BA8394ED3}"/>
                </a:ext>
              </a:extLst>
            </p:cNvPr>
            <p:cNvCxnSpPr>
              <a:cxnSpLocks noChangeShapeType="1"/>
              <a:endCxn id="609" idx="0"/>
            </p:cNvCxnSpPr>
            <p:nvPr/>
          </p:nvCxnSpPr>
          <p:spPr bwMode="auto">
            <a:xfrm flipH="1">
              <a:off x="7640094" y="2059246"/>
              <a:ext cx="802722" cy="1908551"/>
            </a:xfrm>
            <a:prstGeom prst="line">
              <a:avLst/>
            </a:prstGeom>
            <a:noFill/>
            <a:ln w="19050">
              <a:solidFill>
                <a:srgbClr val="C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grpSp>
          <p:nvGrpSpPr>
            <p:cNvPr id="31" name="Group 30">
              <a:extLst>
                <a:ext uri="{FF2B5EF4-FFF2-40B4-BE49-F238E27FC236}">
                  <a16:creationId xmlns:a16="http://schemas.microsoft.com/office/drawing/2014/main" id="{69F33713-9D72-CC4E-8B4F-6BC921BBDAB5}"/>
                </a:ext>
              </a:extLst>
            </p:cNvPr>
            <p:cNvGrpSpPr/>
            <p:nvPr/>
          </p:nvGrpSpPr>
          <p:grpSpPr>
            <a:xfrm>
              <a:off x="6178773" y="2060294"/>
              <a:ext cx="2270746" cy="3989291"/>
              <a:chOff x="6178773" y="2060294"/>
              <a:chExt cx="2270746" cy="3989291"/>
            </a:xfrm>
          </p:grpSpPr>
          <p:sp>
            <p:nvSpPr>
              <p:cNvPr id="27" name="Freeform 26">
                <a:extLst>
                  <a:ext uri="{FF2B5EF4-FFF2-40B4-BE49-F238E27FC236}">
                    <a16:creationId xmlns:a16="http://schemas.microsoft.com/office/drawing/2014/main" id="{42768938-F0DD-D54A-A242-C6BAC2ED4AF0}"/>
                  </a:ext>
                </a:extLst>
              </p:cNvPr>
              <p:cNvSpPr/>
              <p:nvPr/>
            </p:nvSpPr>
            <p:spPr>
              <a:xfrm>
                <a:off x="6852213" y="2060294"/>
                <a:ext cx="1597306" cy="3796496"/>
              </a:xfrm>
              <a:custGeom>
                <a:avLst/>
                <a:gdLst>
                  <a:gd name="connsiteX0" fmla="*/ 1597306 w 1597306"/>
                  <a:gd name="connsiteY0" fmla="*/ 0 h 3796496"/>
                  <a:gd name="connsiteX1" fmla="*/ 925974 w 1597306"/>
                  <a:gd name="connsiteY1" fmla="*/ 3784921 h 3796496"/>
                  <a:gd name="connsiteX2" fmla="*/ 0 w 1597306"/>
                  <a:gd name="connsiteY2" fmla="*/ 3796496 h 3796496"/>
                  <a:gd name="connsiteX3" fmla="*/ 0 w 1597306"/>
                  <a:gd name="connsiteY3" fmla="*/ 3796496 h 37964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97306" h="3796496">
                    <a:moveTo>
                      <a:pt x="1597306" y="0"/>
                    </a:moveTo>
                    <a:lnTo>
                      <a:pt x="925974" y="3784921"/>
                    </a:lnTo>
                    <a:lnTo>
                      <a:pt x="0" y="3796496"/>
                    </a:lnTo>
                    <a:lnTo>
                      <a:pt x="0" y="3796496"/>
                    </a:lnTo>
                  </a:path>
                </a:pathLst>
              </a:custGeom>
              <a:noFill/>
              <a:ln w="19050">
                <a:solidFill>
                  <a:srgbClr val="C00000"/>
                </a:solidFill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819" name="Straight Connector 421894">
                <a:extLst>
                  <a:ext uri="{FF2B5EF4-FFF2-40B4-BE49-F238E27FC236}">
                    <a16:creationId xmlns:a16="http://schemas.microsoft.com/office/drawing/2014/main" id="{A48794C0-F4E0-1E4B-B13D-1B972E5F534C}"/>
                  </a:ext>
                </a:extLst>
              </p:cNvPr>
              <p:cNvCxnSpPr>
                <a:cxnSpLocks noChangeShapeType="1"/>
                <a:stCxn id="27" idx="1"/>
                <a:endCxn id="602" idx="6"/>
              </p:cNvCxnSpPr>
              <p:nvPr/>
            </p:nvCxnSpPr>
            <p:spPr bwMode="auto">
              <a:xfrm flipH="1">
                <a:off x="7535735" y="5845215"/>
                <a:ext cx="242452" cy="204370"/>
              </a:xfrm>
              <a:prstGeom prst="line">
                <a:avLst/>
              </a:prstGeom>
              <a:noFill/>
              <a:ln w="19050">
                <a:solidFill>
                  <a:srgbClr val="C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820" name="Straight Connector 421894">
                <a:extLst>
                  <a:ext uri="{FF2B5EF4-FFF2-40B4-BE49-F238E27FC236}">
                    <a16:creationId xmlns:a16="http://schemas.microsoft.com/office/drawing/2014/main" id="{5F9A93E4-4655-D04A-94BC-0F9166184777}"/>
                  </a:ext>
                </a:extLst>
              </p:cNvPr>
              <p:cNvCxnSpPr>
                <a:cxnSpLocks noChangeShapeType="1"/>
                <a:stCxn id="27" idx="1"/>
              </p:cNvCxnSpPr>
              <p:nvPr/>
            </p:nvCxnSpPr>
            <p:spPr bwMode="auto">
              <a:xfrm flipH="1">
                <a:off x="6178773" y="5845215"/>
                <a:ext cx="1599414" cy="182258"/>
              </a:xfrm>
              <a:prstGeom prst="line">
                <a:avLst/>
              </a:prstGeom>
              <a:noFill/>
              <a:ln w="19050">
                <a:solidFill>
                  <a:srgbClr val="C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</p:grpSp>
      <p:grpSp>
        <p:nvGrpSpPr>
          <p:cNvPr id="40" name="Group 39">
            <a:extLst>
              <a:ext uri="{FF2B5EF4-FFF2-40B4-BE49-F238E27FC236}">
                <a16:creationId xmlns:a16="http://schemas.microsoft.com/office/drawing/2014/main" id="{1AF9CD47-1028-BA40-AB36-C612218B6100}"/>
              </a:ext>
            </a:extLst>
          </p:cNvPr>
          <p:cNvGrpSpPr/>
          <p:nvPr/>
        </p:nvGrpSpPr>
        <p:grpSpPr>
          <a:xfrm>
            <a:off x="5698975" y="3819688"/>
            <a:ext cx="2183401" cy="2394971"/>
            <a:chOff x="5698975" y="3819688"/>
            <a:chExt cx="2183401" cy="2394971"/>
          </a:xfrm>
        </p:grpSpPr>
        <p:sp>
          <p:nvSpPr>
            <p:cNvPr id="39" name="Rectangle 38">
              <a:extLst>
                <a:ext uri="{FF2B5EF4-FFF2-40B4-BE49-F238E27FC236}">
                  <a16:creationId xmlns:a16="http://schemas.microsoft.com/office/drawing/2014/main" id="{3084319E-FBD0-F442-9880-9B2E7A611A86}"/>
                </a:ext>
              </a:extLst>
            </p:cNvPr>
            <p:cNvSpPr/>
            <p:nvPr/>
          </p:nvSpPr>
          <p:spPr>
            <a:xfrm>
              <a:off x="7050700" y="6168940"/>
              <a:ext cx="476401" cy="45719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28" name="Rectangle 827">
              <a:extLst>
                <a:ext uri="{FF2B5EF4-FFF2-40B4-BE49-F238E27FC236}">
                  <a16:creationId xmlns:a16="http://schemas.microsoft.com/office/drawing/2014/main" id="{578192C6-D0EF-3143-B733-A6CBF7835DF2}"/>
                </a:ext>
              </a:extLst>
            </p:cNvPr>
            <p:cNvSpPr/>
            <p:nvPr/>
          </p:nvSpPr>
          <p:spPr>
            <a:xfrm>
              <a:off x="6359921" y="5968768"/>
              <a:ext cx="476401" cy="45719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29" name="Rectangle 828">
              <a:extLst>
                <a:ext uri="{FF2B5EF4-FFF2-40B4-BE49-F238E27FC236}">
                  <a16:creationId xmlns:a16="http://schemas.microsoft.com/office/drawing/2014/main" id="{BCC19A4B-1456-CC4C-AE44-0802EA11CD66}"/>
                </a:ext>
              </a:extLst>
            </p:cNvPr>
            <p:cNvSpPr/>
            <p:nvPr/>
          </p:nvSpPr>
          <p:spPr>
            <a:xfrm>
              <a:off x="5698975" y="6141541"/>
              <a:ext cx="476401" cy="45719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30" name="Rectangle 829">
              <a:extLst>
                <a:ext uri="{FF2B5EF4-FFF2-40B4-BE49-F238E27FC236}">
                  <a16:creationId xmlns:a16="http://schemas.microsoft.com/office/drawing/2014/main" id="{EDB88050-095A-6E41-A598-B97517764148}"/>
                </a:ext>
              </a:extLst>
            </p:cNvPr>
            <p:cNvSpPr/>
            <p:nvPr/>
          </p:nvSpPr>
          <p:spPr>
            <a:xfrm>
              <a:off x="7405975" y="4146032"/>
              <a:ext cx="476401" cy="45719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31" name="Rectangle 830">
              <a:extLst>
                <a:ext uri="{FF2B5EF4-FFF2-40B4-BE49-F238E27FC236}">
                  <a16:creationId xmlns:a16="http://schemas.microsoft.com/office/drawing/2014/main" id="{D639BFA3-339E-5B4A-96BE-D31AEAC99BFB}"/>
                </a:ext>
              </a:extLst>
            </p:cNvPr>
            <p:cNvSpPr/>
            <p:nvPr/>
          </p:nvSpPr>
          <p:spPr>
            <a:xfrm>
              <a:off x="6407517" y="3819688"/>
              <a:ext cx="476401" cy="45719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119252157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7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500"/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9" dur="500"/>
                                        <p:tgtEl>
                                          <p:spTgt spid="5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6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9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3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6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9" dur="500"/>
                                        <p:tgtEl>
                                          <p:spTgt spid="7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2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5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build="p"/>
      <p:bldP spid="767" grpId="0"/>
      <p:bldP spid="586" grpId="0" animBg="1"/>
      <p:bldP spid="38" grpId="0" animBg="1"/>
    </p:bld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336191"/>
            <a:ext cx="10515600" cy="894622"/>
          </a:xfrm>
        </p:spPr>
        <p:txBody>
          <a:bodyPr>
            <a:normAutofit fontScale="90000"/>
          </a:bodyPr>
          <a:lstStyle/>
          <a:p>
            <a:r>
              <a:rPr lang="en-US" altLang="ja-JP" dirty="0"/>
              <a:t>Alternative to packet switching: circuit switching</a:t>
            </a:r>
            <a:endParaRPr lang="en-US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66DAEE93-D7C7-5A4A-AB8B-951DDF4E15F0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15577" y="1547144"/>
            <a:ext cx="5692665" cy="5310856"/>
          </a:xfrm>
        </p:spPr>
        <p:txBody>
          <a:bodyPr>
            <a:normAutofit/>
          </a:bodyPr>
          <a:lstStyle/>
          <a:p>
            <a:pPr marL="11113" indent="-11113">
              <a:buNone/>
            </a:pPr>
            <a:r>
              <a:rPr lang="en-US" altLang="en-US" dirty="0">
                <a:solidFill>
                  <a:srgbClr val="CC0000"/>
                </a:solidFill>
                <a:ea typeface="ＭＳ Ｐゴシック" panose="020B0600070205080204" pitchFamily="34" charset="-128"/>
              </a:rPr>
              <a:t>end-end resources allocated to, reserved for “</a:t>
            </a:r>
            <a:r>
              <a:rPr lang="en-US" altLang="ja-JP" dirty="0">
                <a:solidFill>
                  <a:srgbClr val="CC0000"/>
                </a:solidFill>
                <a:ea typeface="ＭＳ Ｐゴシック" panose="020B0600070205080204" pitchFamily="34" charset="-128"/>
              </a:rPr>
              <a:t>call” between source and destination</a:t>
            </a:r>
          </a:p>
          <a:p>
            <a:r>
              <a:rPr lang="en-US" altLang="en-US" sz="2400" dirty="0">
                <a:ea typeface="ＭＳ Ｐゴシック" panose="020B0600070205080204" pitchFamily="34" charset="-128"/>
              </a:rPr>
              <a:t>in diagram, each link has four circuits. </a:t>
            </a:r>
          </a:p>
          <a:p>
            <a:pPr marL="682625" lvl="1" indent="-225425"/>
            <a:r>
              <a:rPr lang="en-US" altLang="en-US" dirty="0">
                <a:ea typeface="ＭＳ Ｐゴシック" panose="020B0600070205080204" pitchFamily="34" charset="-128"/>
              </a:rPr>
              <a:t>call gets 2</a:t>
            </a:r>
            <a:r>
              <a:rPr lang="en-US" altLang="en-US" baseline="30000" dirty="0">
                <a:ea typeface="ＭＳ Ｐゴシック" panose="020B0600070205080204" pitchFamily="34" charset="-128"/>
              </a:rPr>
              <a:t>nd</a:t>
            </a:r>
            <a:r>
              <a:rPr lang="en-US" altLang="en-US" dirty="0">
                <a:ea typeface="ＭＳ Ｐゴシック" panose="020B0600070205080204" pitchFamily="34" charset="-128"/>
              </a:rPr>
              <a:t> circuit in top link and 1</a:t>
            </a:r>
            <a:r>
              <a:rPr lang="en-US" altLang="en-US" baseline="30000" dirty="0">
                <a:ea typeface="ＭＳ Ｐゴシック" panose="020B0600070205080204" pitchFamily="34" charset="-128"/>
              </a:rPr>
              <a:t>st</a:t>
            </a:r>
            <a:r>
              <a:rPr lang="en-US" altLang="en-US" dirty="0">
                <a:ea typeface="ＭＳ Ｐゴシック" panose="020B0600070205080204" pitchFamily="34" charset="-128"/>
              </a:rPr>
              <a:t> circuit in right link.</a:t>
            </a:r>
          </a:p>
          <a:p>
            <a:r>
              <a:rPr lang="en-US" altLang="en-US" sz="2400" dirty="0">
                <a:ea typeface="ＭＳ Ｐゴシック" panose="020B0600070205080204" pitchFamily="34" charset="-128"/>
              </a:rPr>
              <a:t>dedicated resources: no sharing</a:t>
            </a:r>
          </a:p>
          <a:p>
            <a:pPr marL="682625" lvl="1" indent="-225425"/>
            <a:r>
              <a:rPr lang="en-US" altLang="en-US" dirty="0">
                <a:ea typeface="Arial" panose="020B0604020202020204" pitchFamily="34" charset="0"/>
              </a:rPr>
              <a:t>circuit-like (guaranteed) performance</a:t>
            </a:r>
          </a:p>
          <a:p>
            <a:r>
              <a:rPr lang="en-US" altLang="en-US" sz="2400" dirty="0">
                <a:ea typeface="ＭＳ Ｐゴシック" panose="020B0600070205080204" pitchFamily="34" charset="-128"/>
              </a:rPr>
              <a:t>circuit segment idle if not used by call </a:t>
            </a:r>
            <a:r>
              <a:rPr lang="en-US" altLang="en-US" sz="2400" dirty="0">
                <a:solidFill>
                  <a:srgbClr val="000099"/>
                </a:solidFill>
                <a:ea typeface="ＭＳ Ｐゴシック" panose="020B0600070205080204" pitchFamily="34" charset="-128"/>
              </a:rPr>
              <a:t>(no sharing)</a:t>
            </a:r>
          </a:p>
          <a:p>
            <a:r>
              <a:rPr lang="en-US" altLang="en-US" sz="2400" dirty="0">
                <a:ea typeface="ＭＳ Ｐゴシック" panose="020B0600070205080204" pitchFamily="34" charset="-128"/>
              </a:rPr>
              <a:t>commonly used in traditional telephone networks</a:t>
            </a:r>
          </a:p>
          <a:p>
            <a:pPr marL="174625" indent="0">
              <a:buSzPct val="75000"/>
              <a:buNone/>
            </a:pPr>
            <a:endParaRPr lang="en-US" altLang="en-US" dirty="0"/>
          </a:p>
          <a:p>
            <a:endParaRPr lang="en-US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C89035B-463A-1E40-A130-AE9AA3E3766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Introduction: 1-</a:t>
            </a:r>
            <a:fld id="{C4204591-24BD-A542-B9D5-F8D8A88D2FEE}" type="slidenum">
              <a:rPr lang="en-US" smtClean="0"/>
              <a:pPr/>
              <a:t>29</a:t>
            </a:fld>
            <a:endParaRPr lang="en-US" dirty="0"/>
          </a:p>
        </p:txBody>
      </p:sp>
      <p:sp>
        <p:nvSpPr>
          <p:cNvPr id="614" name="Rectangle 613">
            <a:extLst>
              <a:ext uri="{FF2B5EF4-FFF2-40B4-BE49-F238E27FC236}">
                <a16:creationId xmlns:a16="http://schemas.microsoft.com/office/drawing/2014/main" id="{C85B1EBD-FEC9-7D47-95F3-A01E91DC9894}"/>
              </a:ext>
            </a:extLst>
          </p:cNvPr>
          <p:cNvSpPr/>
          <p:nvPr/>
        </p:nvSpPr>
        <p:spPr bwMode="auto">
          <a:xfrm>
            <a:off x="8424977" y="2768303"/>
            <a:ext cx="1498678" cy="62755"/>
          </a:xfrm>
          <a:prstGeom prst="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dirty="0">
              <a:solidFill>
                <a:srgbClr val="FFFFFF"/>
              </a:solidFill>
              <a:ea typeface="ＭＳ Ｐゴシック" charset="0"/>
              <a:cs typeface="ＭＳ Ｐゴシック" charset="0"/>
            </a:endParaRPr>
          </a:p>
        </p:txBody>
      </p:sp>
      <p:sp>
        <p:nvSpPr>
          <p:cNvPr id="631" name="Rectangle 630">
            <a:extLst>
              <a:ext uri="{FF2B5EF4-FFF2-40B4-BE49-F238E27FC236}">
                <a16:creationId xmlns:a16="http://schemas.microsoft.com/office/drawing/2014/main" id="{C07D9778-DC6E-7345-9465-FB3BB6CE8E90}"/>
              </a:ext>
            </a:extLst>
          </p:cNvPr>
          <p:cNvSpPr/>
          <p:nvPr/>
        </p:nvSpPr>
        <p:spPr bwMode="auto">
          <a:xfrm>
            <a:off x="8424977" y="2831058"/>
            <a:ext cx="1498678" cy="62756"/>
          </a:xfrm>
          <a:prstGeom prst="rect">
            <a:avLst/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dirty="0">
              <a:solidFill>
                <a:srgbClr val="FFFFFF"/>
              </a:solidFill>
              <a:ea typeface="ＭＳ Ｐゴシック" charset="0"/>
              <a:cs typeface="ＭＳ Ｐゴシック" charset="0"/>
            </a:endParaRPr>
          </a:p>
        </p:txBody>
      </p:sp>
      <p:sp>
        <p:nvSpPr>
          <p:cNvPr id="632" name="Rectangle 631">
            <a:extLst>
              <a:ext uri="{FF2B5EF4-FFF2-40B4-BE49-F238E27FC236}">
                <a16:creationId xmlns:a16="http://schemas.microsoft.com/office/drawing/2014/main" id="{61FD4856-E9C8-2A41-A5F2-E30BD123301C}"/>
              </a:ext>
            </a:extLst>
          </p:cNvPr>
          <p:cNvSpPr/>
          <p:nvPr/>
        </p:nvSpPr>
        <p:spPr bwMode="auto">
          <a:xfrm>
            <a:off x="8424977" y="2893815"/>
            <a:ext cx="1498678" cy="62755"/>
          </a:xfrm>
          <a:prstGeom prst="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dirty="0">
              <a:solidFill>
                <a:srgbClr val="FFFFFF"/>
              </a:solidFill>
              <a:ea typeface="ＭＳ Ｐゴシック" charset="0"/>
              <a:cs typeface="ＭＳ Ｐゴシック" charset="0"/>
            </a:endParaRPr>
          </a:p>
        </p:txBody>
      </p:sp>
      <p:sp>
        <p:nvSpPr>
          <p:cNvPr id="633" name="Rectangle 632">
            <a:extLst>
              <a:ext uri="{FF2B5EF4-FFF2-40B4-BE49-F238E27FC236}">
                <a16:creationId xmlns:a16="http://schemas.microsoft.com/office/drawing/2014/main" id="{7AC453DB-05D4-EC4C-921B-39BF8237099E}"/>
              </a:ext>
            </a:extLst>
          </p:cNvPr>
          <p:cNvSpPr/>
          <p:nvPr/>
        </p:nvSpPr>
        <p:spPr bwMode="auto">
          <a:xfrm>
            <a:off x="8424977" y="2956570"/>
            <a:ext cx="1498678" cy="62756"/>
          </a:xfrm>
          <a:prstGeom prst="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dirty="0">
              <a:solidFill>
                <a:srgbClr val="FFFFFF"/>
              </a:solidFill>
              <a:ea typeface="ＭＳ Ｐゴシック" charset="0"/>
              <a:cs typeface="ＭＳ Ｐゴシック" charset="0"/>
            </a:endParaRPr>
          </a:p>
        </p:txBody>
      </p:sp>
      <p:grpSp>
        <p:nvGrpSpPr>
          <p:cNvPr id="635" name="Group 75">
            <a:extLst>
              <a:ext uri="{FF2B5EF4-FFF2-40B4-BE49-F238E27FC236}">
                <a16:creationId xmlns:a16="http://schemas.microsoft.com/office/drawing/2014/main" id="{5F6DF9A5-3FFC-8C4A-BBDB-ED9D3E810747}"/>
              </a:ext>
            </a:extLst>
          </p:cNvPr>
          <p:cNvGrpSpPr>
            <a:grpSpLocks/>
          </p:cNvGrpSpPr>
          <p:nvPr/>
        </p:nvGrpSpPr>
        <p:grpSpPr bwMode="auto">
          <a:xfrm rot="5400000">
            <a:off x="7309151" y="3674784"/>
            <a:ext cx="1446966" cy="261562"/>
            <a:chOff x="4876800" y="1143000"/>
            <a:chExt cx="1752600" cy="304800"/>
          </a:xfrm>
        </p:grpSpPr>
        <p:sp>
          <p:nvSpPr>
            <p:cNvPr id="675" name="Rectangle 674">
              <a:extLst>
                <a:ext uri="{FF2B5EF4-FFF2-40B4-BE49-F238E27FC236}">
                  <a16:creationId xmlns:a16="http://schemas.microsoft.com/office/drawing/2014/main" id="{977C84FC-032A-8445-8061-6975ED8A7912}"/>
                </a:ext>
              </a:extLst>
            </p:cNvPr>
            <p:cNvSpPr/>
            <p:nvPr/>
          </p:nvSpPr>
          <p:spPr>
            <a:xfrm>
              <a:off x="4865941" y="1169772"/>
              <a:ext cx="1752599" cy="76201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solidFill>
                  <a:srgbClr val="FFFFFF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76" name="Rectangle 675">
              <a:extLst>
                <a:ext uri="{FF2B5EF4-FFF2-40B4-BE49-F238E27FC236}">
                  <a16:creationId xmlns:a16="http://schemas.microsoft.com/office/drawing/2014/main" id="{B419306E-4AE4-9E46-8222-E9A57C016985}"/>
                </a:ext>
              </a:extLst>
            </p:cNvPr>
            <p:cNvSpPr/>
            <p:nvPr/>
          </p:nvSpPr>
          <p:spPr>
            <a:xfrm>
              <a:off x="4865941" y="1245972"/>
              <a:ext cx="1752599" cy="76199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solidFill>
                  <a:srgbClr val="FFFFFF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77" name="Rectangle 676">
              <a:extLst>
                <a:ext uri="{FF2B5EF4-FFF2-40B4-BE49-F238E27FC236}">
                  <a16:creationId xmlns:a16="http://schemas.microsoft.com/office/drawing/2014/main" id="{3197829C-6518-5743-A13E-C28A17ADE787}"/>
                </a:ext>
              </a:extLst>
            </p:cNvPr>
            <p:cNvSpPr/>
            <p:nvPr/>
          </p:nvSpPr>
          <p:spPr>
            <a:xfrm>
              <a:off x="4865941" y="1322172"/>
              <a:ext cx="1752599" cy="76201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solidFill>
                  <a:srgbClr val="FFFFFF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78" name="Rectangle 677">
              <a:extLst>
                <a:ext uri="{FF2B5EF4-FFF2-40B4-BE49-F238E27FC236}">
                  <a16:creationId xmlns:a16="http://schemas.microsoft.com/office/drawing/2014/main" id="{D024E2F3-1A4C-0644-95D3-3003554E779D}"/>
                </a:ext>
              </a:extLst>
            </p:cNvPr>
            <p:cNvSpPr/>
            <p:nvPr/>
          </p:nvSpPr>
          <p:spPr>
            <a:xfrm>
              <a:off x="4865941" y="1398372"/>
              <a:ext cx="1752599" cy="76199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solidFill>
                  <a:srgbClr val="FFFFFF"/>
                </a:solidFill>
                <a:ea typeface="ＭＳ Ｐゴシック" charset="0"/>
                <a:cs typeface="ＭＳ Ｐゴシック" charset="0"/>
              </a:endParaRPr>
            </a:p>
          </p:txBody>
        </p:sp>
      </p:grpSp>
      <p:grpSp>
        <p:nvGrpSpPr>
          <p:cNvPr id="636" name="Group 80">
            <a:extLst>
              <a:ext uri="{FF2B5EF4-FFF2-40B4-BE49-F238E27FC236}">
                <a16:creationId xmlns:a16="http://schemas.microsoft.com/office/drawing/2014/main" id="{56F3148B-4ACA-6443-B079-C0ACA7BAE006}"/>
              </a:ext>
            </a:extLst>
          </p:cNvPr>
          <p:cNvGrpSpPr>
            <a:grpSpLocks/>
          </p:cNvGrpSpPr>
          <p:nvPr/>
        </p:nvGrpSpPr>
        <p:grpSpPr bwMode="auto">
          <a:xfrm>
            <a:off x="8509808" y="4656351"/>
            <a:ext cx="1479238" cy="251023"/>
            <a:chOff x="4876800" y="1143000"/>
            <a:chExt cx="1752600" cy="304800"/>
          </a:xfrm>
        </p:grpSpPr>
        <p:sp>
          <p:nvSpPr>
            <p:cNvPr id="671" name="Rectangle 670">
              <a:extLst>
                <a:ext uri="{FF2B5EF4-FFF2-40B4-BE49-F238E27FC236}">
                  <a16:creationId xmlns:a16="http://schemas.microsoft.com/office/drawing/2014/main" id="{80FE6752-34E1-E34F-A1F3-D2A6FE32F28D}"/>
                </a:ext>
              </a:extLst>
            </p:cNvPr>
            <p:cNvSpPr/>
            <p:nvPr/>
          </p:nvSpPr>
          <p:spPr>
            <a:xfrm>
              <a:off x="4876800" y="1143000"/>
              <a:ext cx="1752600" cy="76201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solidFill>
                  <a:srgbClr val="FFFFFF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72" name="Rectangle 671">
              <a:extLst>
                <a:ext uri="{FF2B5EF4-FFF2-40B4-BE49-F238E27FC236}">
                  <a16:creationId xmlns:a16="http://schemas.microsoft.com/office/drawing/2014/main" id="{555D353A-0B50-B343-A01E-DE477259DB94}"/>
                </a:ext>
              </a:extLst>
            </p:cNvPr>
            <p:cNvSpPr/>
            <p:nvPr/>
          </p:nvSpPr>
          <p:spPr>
            <a:xfrm>
              <a:off x="4876800" y="1219201"/>
              <a:ext cx="1752600" cy="76199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solidFill>
                  <a:srgbClr val="FFFFFF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73" name="Rectangle 672">
              <a:extLst>
                <a:ext uri="{FF2B5EF4-FFF2-40B4-BE49-F238E27FC236}">
                  <a16:creationId xmlns:a16="http://schemas.microsoft.com/office/drawing/2014/main" id="{8D8482C7-D95D-1A40-B1A5-03B3803003D0}"/>
                </a:ext>
              </a:extLst>
            </p:cNvPr>
            <p:cNvSpPr/>
            <p:nvPr/>
          </p:nvSpPr>
          <p:spPr>
            <a:xfrm>
              <a:off x="4876800" y="1295400"/>
              <a:ext cx="1752600" cy="76201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solidFill>
                  <a:srgbClr val="FFFFFF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74" name="Rectangle 673">
              <a:extLst>
                <a:ext uri="{FF2B5EF4-FFF2-40B4-BE49-F238E27FC236}">
                  <a16:creationId xmlns:a16="http://schemas.microsoft.com/office/drawing/2014/main" id="{5E9D9B00-DD2C-5C45-B41D-E4131382D4BD}"/>
                </a:ext>
              </a:extLst>
            </p:cNvPr>
            <p:cNvSpPr/>
            <p:nvPr/>
          </p:nvSpPr>
          <p:spPr>
            <a:xfrm>
              <a:off x="4876800" y="1371601"/>
              <a:ext cx="1752600" cy="76199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solidFill>
                  <a:srgbClr val="FFFFFF"/>
                </a:solidFill>
                <a:ea typeface="ＭＳ Ｐゴシック" charset="0"/>
                <a:cs typeface="ＭＳ Ｐゴシック" charset="0"/>
              </a:endParaRPr>
            </a:p>
          </p:txBody>
        </p:sp>
      </p:grpSp>
      <p:sp>
        <p:nvSpPr>
          <p:cNvPr id="637" name="Rectangle 636">
            <a:extLst>
              <a:ext uri="{FF2B5EF4-FFF2-40B4-BE49-F238E27FC236}">
                <a16:creationId xmlns:a16="http://schemas.microsoft.com/office/drawing/2014/main" id="{61AA9CF9-360C-1644-8229-070AF13E138A}"/>
              </a:ext>
            </a:extLst>
          </p:cNvPr>
          <p:cNvSpPr/>
          <p:nvPr/>
        </p:nvSpPr>
        <p:spPr bwMode="auto">
          <a:xfrm rot="5400000">
            <a:off x="9755990" y="3772869"/>
            <a:ext cx="1446966" cy="65391"/>
          </a:xfrm>
          <a:prstGeom prst="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dirty="0">
              <a:solidFill>
                <a:srgbClr val="FFFFFF"/>
              </a:solidFill>
              <a:ea typeface="ＭＳ Ｐゴシック" charset="0"/>
              <a:cs typeface="ＭＳ Ｐゴシック" charset="0"/>
            </a:endParaRPr>
          </a:p>
        </p:txBody>
      </p:sp>
      <p:sp>
        <p:nvSpPr>
          <p:cNvPr id="638" name="Rectangle 637">
            <a:extLst>
              <a:ext uri="{FF2B5EF4-FFF2-40B4-BE49-F238E27FC236}">
                <a16:creationId xmlns:a16="http://schemas.microsoft.com/office/drawing/2014/main" id="{E9836985-853D-FD43-8624-3F7C8EFF868E}"/>
              </a:ext>
            </a:extLst>
          </p:cNvPr>
          <p:cNvSpPr/>
          <p:nvPr/>
        </p:nvSpPr>
        <p:spPr bwMode="auto">
          <a:xfrm rot="5400000">
            <a:off x="9690600" y="3772869"/>
            <a:ext cx="1446966" cy="65390"/>
          </a:xfrm>
          <a:prstGeom prst="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dirty="0">
              <a:solidFill>
                <a:srgbClr val="FFFFFF"/>
              </a:solidFill>
              <a:ea typeface="ＭＳ Ｐゴシック" charset="0"/>
              <a:cs typeface="ＭＳ Ｐゴシック" charset="0"/>
            </a:endParaRPr>
          </a:p>
        </p:txBody>
      </p:sp>
      <p:sp>
        <p:nvSpPr>
          <p:cNvPr id="639" name="Rectangle 638">
            <a:extLst>
              <a:ext uri="{FF2B5EF4-FFF2-40B4-BE49-F238E27FC236}">
                <a16:creationId xmlns:a16="http://schemas.microsoft.com/office/drawing/2014/main" id="{2C3B99FD-EBC3-CC42-B85E-90D4E22B5F96}"/>
              </a:ext>
            </a:extLst>
          </p:cNvPr>
          <p:cNvSpPr/>
          <p:nvPr/>
        </p:nvSpPr>
        <p:spPr bwMode="auto">
          <a:xfrm rot="5400000">
            <a:off x="9625209" y="3772869"/>
            <a:ext cx="1446966" cy="65391"/>
          </a:xfrm>
          <a:prstGeom prst="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dirty="0">
              <a:solidFill>
                <a:srgbClr val="FFFFFF"/>
              </a:solidFill>
              <a:ea typeface="ＭＳ Ｐゴシック" charset="0"/>
              <a:cs typeface="ＭＳ Ｐゴシック" charset="0"/>
            </a:endParaRPr>
          </a:p>
        </p:txBody>
      </p:sp>
      <p:sp>
        <p:nvSpPr>
          <p:cNvPr id="641" name="Rectangle 640">
            <a:extLst>
              <a:ext uri="{FF2B5EF4-FFF2-40B4-BE49-F238E27FC236}">
                <a16:creationId xmlns:a16="http://schemas.microsoft.com/office/drawing/2014/main" id="{1D7794B1-F2B2-5747-B891-005F045539B2}"/>
              </a:ext>
            </a:extLst>
          </p:cNvPr>
          <p:cNvSpPr/>
          <p:nvPr/>
        </p:nvSpPr>
        <p:spPr bwMode="auto">
          <a:xfrm rot="5400000">
            <a:off x="9559819" y="3772869"/>
            <a:ext cx="1446966" cy="65390"/>
          </a:xfrm>
          <a:prstGeom prst="rect">
            <a:avLst/>
          </a:prstGeom>
          <a:solidFill>
            <a:srgbClr val="FF00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dirty="0">
              <a:solidFill>
                <a:srgbClr val="FFFFFF"/>
              </a:solidFill>
              <a:ea typeface="ＭＳ Ｐゴシック" charset="0"/>
              <a:cs typeface="ＭＳ Ｐゴシック" charset="0"/>
            </a:endParaRPr>
          </a:p>
        </p:txBody>
      </p:sp>
      <p:grpSp>
        <p:nvGrpSpPr>
          <p:cNvPr id="650" name="Group 100">
            <a:extLst>
              <a:ext uri="{FF2B5EF4-FFF2-40B4-BE49-F238E27FC236}">
                <a16:creationId xmlns:a16="http://schemas.microsoft.com/office/drawing/2014/main" id="{0639FADE-DF07-BC40-93A4-C1CAB6AE0566}"/>
              </a:ext>
            </a:extLst>
          </p:cNvPr>
          <p:cNvGrpSpPr>
            <a:grpSpLocks/>
          </p:cNvGrpSpPr>
          <p:nvPr/>
        </p:nvGrpSpPr>
        <p:grpSpPr bwMode="auto">
          <a:xfrm>
            <a:off x="10013910" y="1711520"/>
            <a:ext cx="701622" cy="568387"/>
            <a:chOff x="-44" y="1473"/>
            <a:chExt cx="981" cy="1105"/>
          </a:xfrm>
        </p:grpSpPr>
        <p:pic>
          <p:nvPicPr>
            <p:cNvPr id="669" name="Picture 101" descr="desktop_computer_stylized_medium">
              <a:extLst>
                <a:ext uri="{FF2B5EF4-FFF2-40B4-BE49-F238E27FC236}">
                  <a16:creationId xmlns:a16="http://schemas.microsoft.com/office/drawing/2014/main" id="{BA6FF0DF-0F0E-DD48-A690-E164D934CAC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70" name="Freeform 102">
              <a:extLst>
                <a:ext uri="{FF2B5EF4-FFF2-40B4-BE49-F238E27FC236}">
                  <a16:creationId xmlns:a16="http://schemas.microsoft.com/office/drawing/2014/main" id="{C32A6522-BD56-1741-9275-687F917D71BF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117 w 356"/>
                <a:gd name="T3" fmla="*/ 180 h 368"/>
                <a:gd name="T4" fmla="*/ 3697 w 356"/>
                <a:gd name="T5" fmla="*/ 3750 h 368"/>
                <a:gd name="T6" fmla="*/ 815 w 356"/>
                <a:gd name="T7" fmla="*/ 4705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sp>
        <p:nvSpPr>
          <p:cNvPr id="654" name="Rectangle 653">
            <a:extLst>
              <a:ext uri="{FF2B5EF4-FFF2-40B4-BE49-F238E27FC236}">
                <a16:creationId xmlns:a16="http://schemas.microsoft.com/office/drawing/2014/main" id="{9D887EB2-57DD-3145-BFC4-C5FAB2A34C2C}"/>
              </a:ext>
            </a:extLst>
          </p:cNvPr>
          <p:cNvSpPr/>
          <p:nvPr/>
        </p:nvSpPr>
        <p:spPr bwMode="auto">
          <a:xfrm rot="2465437" flipV="1">
            <a:off x="10213493" y="4720899"/>
            <a:ext cx="581445" cy="64549"/>
          </a:xfrm>
          <a:prstGeom prst="rect">
            <a:avLst/>
          </a:prstGeom>
          <a:solidFill>
            <a:srgbClr val="00B05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dirty="0">
              <a:solidFill>
                <a:srgbClr val="FFFFFF"/>
              </a:solidFill>
              <a:ea typeface="ＭＳ Ｐゴシック" charset="0"/>
              <a:cs typeface="ＭＳ Ｐゴシック" charset="0"/>
            </a:endParaRPr>
          </a:p>
        </p:txBody>
      </p:sp>
      <p:sp>
        <p:nvSpPr>
          <p:cNvPr id="718" name="Rectangle 717">
            <a:extLst>
              <a:ext uri="{FF2B5EF4-FFF2-40B4-BE49-F238E27FC236}">
                <a16:creationId xmlns:a16="http://schemas.microsoft.com/office/drawing/2014/main" id="{A3B2F961-4F5F-024A-9053-8BCA979B88C9}"/>
              </a:ext>
            </a:extLst>
          </p:cNvPr>
          <p:cNvSpPr/>
          <p:nvPr/>
        </p:nvSpPr>
        <p:spPr bwMode="auto">
          <a:xfrm>
            <a:off x="7105364" y="4795380"/>
            <a:ext cx="493905" cy="68330"/>
          </a:xfrm>
          <a:prstGeom prst="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dirty="0">
              <a:solidFill>
                <a:srgbClr val="FFFFFF"/>
              </a:solidFill>
              <a:ea typeface="ＭＳ Ｐゴシック" charset="0"/>
              <a:cs typeface="ＭＳ Ｐゴシック" charset="0"/>
            </a:endParaRPr>
          </a:p>
        </p:txBody>
      </p:sp>
      <p:sp>
        <p:nvSpPr>
          <p:cNvPr id="719" name="Rectangle 718">
            <a:extLst>
              <a:ext uri="{FF2B5EF4-FFF2-40B4-BE49-F238E27FC236}">
                <a16:creationId xmlns:a16="http://schemas.microsoft.com/office/drawing/2014/main" id="{AD473EEA-73C2-5D46-8AAF-564095CFE88B}"/>
              </a:ext>
            </a:extLst>
          </p:cNvPr>
          <p:cNvSpPr/>
          <p:nvPr/>
        </p:nvSpPr>
        <p:spPr bwMode="auto">
          <a:xfrm rot="5400000">
            <a:off x="7722581" y="2362276"/>
            <a:ext cx="513165" cy="69789"/>
          </a:xfrm>
          <a:prstGeom prst="rect">
            <a:avLst/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dirty="0">
              <a:solidFill>
                <a:srgbClr val="FFFFFF"/>
              </a:solidFill>
              <a:ea typeface="ＭＳ Ｐゴシック" charset="0"/>
              <a:cs typeface="ＭＳ Ｐゴシック" charset="0"/>
            </a:endParaRPr>
          </a:p>
        </p:txBody>
      </p:sp>
      <p:sp>
        <p:nvSpPr>
          <p:cNvPr id="720" name="Rectangle 719">
            <a:extLst>
              <a:ext uri="{FF2B5EF4-FFF2-40B4-BE49-F238E27FC236}">
                <a16:creationId xmlns:a16="http://schemas.microsoft.com/office/drawing/2014/main" id="{C0FDD0FD-5960-3748-B19E-88536C7DDE78}"/>
              </a:ext>
            </a:extLst>
          </p:cNvPr>
          <p:cNvSpPr/>
          <p:nvPr/>
        </p:nvSpPr>
        <p:spPr bwMode="auto">
          <a:xfrm rot="5400000">
            <a:off x="7825925" y="5242087"/>
            <a:ext cx="493905" cy="68330"/>
          </a:xfrm>
          <a:prstGeom prst="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dirty="0">
              <a:solidFill>
                <a:srgbClr val="FFFFFF"/>
              </a:solidFill>
              <a:ea typeface="ＭＳ Ｐゴシック" charset="0"/>
              <a:cs typeface="ＭＳ Ｐゴシック" charset="0"/>
            </a:endParaRPr>
          </a:p>
        </p:txBody>
      </p:sp>
      <p:sp>
        <p:nvSpPr>
          <p:cNvPr id="721" name="Rectangle 720">
            <a:extLst>
              <a:ext uri="{FF2B5EF4-FFF2-40B4-BE49-F238E27FC236}">
                <a16:creationId xmlns:a16="http://schemas.microsoft.com/office/drawing/2014/main" id="{7E2AD029-98F7-B040-85B4-C43FAD1EB81B}"/>
              </a:ext>
            </a:extLst>
          </p:cNvPr>
          <p:cNvSpPr/>
          <p:nvPr/>
        </p:nvSpPr>
        <p:spPr bwMode="auto">
          <a:xfrm rot="5400000">
            <a:off x="10201295" y="5217275"/>
            <a:ext cx="493905" cy="68330"/>
          </a:xfrm>
          <a:prstGeom prst="rect">
            <a:avLst/>
          </a:prstGeom>
          <a:solidFill>
            <a:srgbClr val="FF00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dirty="0">
              <a:solidFill>
                <a:srgbClr val="FFFFFF"/>
              </a:solidFill>
              <a:ea typeface="ＭＳ Ｐゴシック" charset="0"/>
              <a:cs typeface="ＭＳ Ｐゴシック" charset="0"/>
            </a:endParaRPr>
          </a:p>
        </p:txBody>
      </p:sp>
      <p:sp>
        <p:nvSpPr>
          <p:cNvPr id="722" name="Rectangle 721">
            <a:extLst>
              <a:ext uri="{FF2B5EF4-FFF2-40B4-BE49-F238E27FC236}">
                <a16:creationId xmlns:a16="http://schemas.microsoft.com/office/drawing/2014/main" id="{52375AB8-0401-BC40-BE25-F5671327B1FC}"/>
              </a:ext>
            </a:extLst>
          </p:cNvPr>
          <p:cNvSpPr/>
          <p:nvPr/>
        </p:nvSpPr>
        <p:spPr bwMode="auto">
          <a:xfrm rot="10800000">
            <a:off x="10882518" y="4775822"/>
            <a:ext cx="493905" cy="68330"/>
          </a:xfrm>
          <a:prstGeom prst="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dirty="0">
              <a:solidFill>
                <a:srgbClr val="FFFFFF"/>
              </a:solidFill>
              <a:ea typeface="ＭＳ Ｐゴシック" charset="0"/>
              <a:cs typeface="ＭＳ Ｐゴシック" charset="0"/>
            </a:endParaRPr>
          </a:p>
        </p:txBody>
      </p:sp>
      <p:sp>
        <p:nvSpPr>
          <p:cNvPr id="723" name="Rectangle 722">
            <a:extLst>
              <a:ext uri="{FF2B5EF4-FFF2-40B4-BE49-F238E27FC236}">
                <a16:creationId xmlns:a16="http://schemas.microsoft.com/office/drawing/2014/main" id="{B1C6849C-11AE-A842-BDEB-776A39D89F36}"/>
              </a:ext>
            </a:extLst>
          </p:cNvPr>
          <p:cNvSpPr/>
          <p:nvPr/>
        </p:nvSpPr>
        <p:spPr bwMode="auto">
          <a:xfrm>
            <a:off x="7002625" y="2887816"/>
            <a:ext cx="493905" cy="68330"/>
          </a:xfrm>
          <a:prstGeom prst="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dirty="0">
              <a:solidFill>
                <a:srgbClr val="FFFFFF"/>
              </a:solidFill>
              <a:ea typeface="ＭＳ Ｐゴシック" charset="0"/>
              <a:cs typeface="ＭＳ Ｐゴシック" charset="0"/>
            </a:endParaRPr>
          </a:p>
        </p:txBody>
      </p:sp>
      <p:sp>
        <p:nvSpPr>
          <p:cNvPr id="724" name="Rectangle 723">
            <a:extLst>
              <a:ext uri="{FF2B5EF4-FFF2-40B4-BE49-F238E27FC236}">
                <a16:creationId xmlns:a16="http://schemas.microsoft.com/office/drawing/2014/main" id="{8024D8C7-10CA-5A41-B97C-725ABAF0833D}"/>
              </a:ext>
            </a:extLst>
          </p:cNvPr>
          <p:cNvSpPr/>
          <p:nvPr/>
        </p:nvSpPr>
        <p:spPr bwMode="auto">
          <a:xfrm>
            <a:off x="10811014" y="2867389"/>
            <a:ext cx="493905" cy="68330"/>
          </a:xfrm>
          <a:prstGeom prst="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dirty="0">
              <a:solidFill>
                <a:srgbClr val="FFFFFF"/>
              </a:solidFill>
              <a:ea typeface="ＭＳ Ｐゴシック" charset="0"/>
              <a:cs typeface="ＭＳ Ｐゴシック" charset="0"/>
            </a:endParaRPr>
          </a:p>
        </p:txBody>
      </p:sp>
      <p:sp>
        <p:nvSpPr>
          <p:cNvPr id="725" name="Rectangle 724">
            <a:extLst>
              <a:ext uri="{FF2B5EF4-FFF2-40B4-BE49-F238E27FC236}">
                <a16:creationId xmlns:a16="http://schemas.microsoft.com/office/drawing/2014/main" id="{14264F35-7A0D-DF4B-83B3-4CAF1770C5DA}"/>
              </a:ext>
            </a:extLst>
          </p:cNvPr>
          <p:cNvSpPr/>
          <p:nvPr/>
        </p:nvSpPr>
        <p:spPr bwMode="auto">
          <a:xfrm rot="5400000">
            <a:off x="10115327" y="2348120"/>
            <a:ext cx="493905" cy="68330"/>
          </a:xfrm>
          <a:prstGeom prst="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dirty="0">
              <a:solidFill>
                <a:srgbClr val="FFFFFF"/>
              </a:solidFill>
              <a:ea typeface="ＭＳ Ｐゴシック" charset="0"/>
              <a:cs typeface="ＭＳ Ｐゴシック" charset="0"/>
            </a:endParaRPr>
          </a:p>
        </p:txBody>
      </p:sp>
      <p:grpSp>
        <p:nvGrpSpPr>
          <p:cNvPr id="613" name="Group 100">
            <a:extLst>
              <a:ext uri="{FF2B5EF4-FFF2-40B4-BE49-F238E27FC236}">
                <a16:creationId xmlns:a16="http://schemas.microsoft.com/office/drawing/2014/main" id="{DBC0414B-31F1-1C4C-8261-EE67F4607DC0}"/>
              </a:ext>
            </a:extLst>
          </p:cNvPr>
          <p:cNvGrpSpPr>
            <a:grpSpLocks/>
          </p:cNvGrpSpPr>
          <p:nvPr/>
        </p:nvGrpSpPr>
        <p:grpSpPr bwMode="auto">
          <a:xfrm>
            <a:off x="9946631" y="5393995"/>
            <a:ext cx="703389" cy="568387"/>
            <a:chOff x="-44" y="1473"/>
            <a:chExt cx="981" cy="1105"/>
          </a:xfrm>
        </p:grpSpPr>
        <p:pic>
          <p:nvPicPr>
            <p:cNvPr id="687" name="Picture 101" descr="desktop_computer_stylized_medium">
              <a:extLst>
                <a:ext uri="{FF2B5EF4-FFF2-40B4-BE49-F238E27FC236}">
                  <a16:creationId xmlns:a16="http://schemas.microsoft.com/office/drawing/2014/main" id="{90934AB2-F45B-D54D-B91B-92C3572EB4E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88" name="Freeform 102">
              <a:extLst>
                <a:ext uri="{FF2B5EF4-FFF2-40B4-BE49-F238E27FC236}">
                  <a16:creationId xmlns:a16="http://schemas.microsoft.com/office/drawing/2014/main" id="{DDB06B17-0C65-DF43-A056-8E67D11A00CB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117 w 356"/>
                <a:gd name="T3" fmla="*/ 180 h 368"/>
                <a:gd name="T4" fmla="*/ 3697 w 356"/>
                <a:gd name="T5" fmla="*/ 3750 h 368"/>
                <a:gd name="T6" fmla="*/ 815 w 356"/>
                <a:gd name="T7" fmla="*/ 4705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612" name="Group 100">
            <a:extLst>
              <a:ext uri="{FF2B5EF4-FFF2-40B4-BE49-F238E27FC236}">
                <a16:creationId xmlns:a16="http://schemas.microsoft.com/office/drawing/2014/main" id="{604FD66B-8A15-8341-9AA9-BC9C0069CF6C}"/>
              </a:ext>
            </a:extLst>
          </p:cNvPr>
          <p:cNvGrpSpPr>
            <a:grpSpLocks/>
          </p:cNvGrpSpPr>
          <p:nvPr/>
        </p:nvGrpSpPr>
        <p:grpSpPr bwMode="auto">
          <a:xfrm>
            <a:off x="7560992" y="1744853"/>
            <a:ext cx="703389" cy="568387"/>
            <a:chOff x="-44" y="1473"/>
            <a:chExt cx="981" cy="1105"/>
          </a:xfrm>
        </p:grpSpPr>
        <p:pic>
          <p:nvPicPr>
            <p:cNvPr id="689" name="Picture 101" descr="desktop_computer_stylized_medium">
              <a:extLst>
                <a:ext uri="{FF2B5EF4-FFF2-40B4-BE49-F238E27FC236}">
                  <a16:creationId xmlns:a16="http://schemas.microsoft.com/office/drawing/2014/main" id="{8EC12789-4A74-CD4E-A96A-BA0B134A479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90" name="Freeform 102">
              <a:extLst>
                <a:ext uri="{FF2B5EF4-FFF2-40B4-BE49-F238E27FC236}">
                  <a16:creationId xmlns:a16="http://schemas.microsoft.com/office/drawing/2014/main" id="{1C9CAF4D-3912-2C4B-94EA-BFD60B5F828B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117 w 356"/>
                <a:gd name="T3" fmla="*/ 180 h 368"/>
                <a:gd name="T4" fmla="*/ 3697 w 356"/>
                <a:gd name="T5" fmla="*/ 3750 h 368"/>
                <a:gd name="T6" fmla="*/ 815 w 356"/>
                <a:gd name="T7" fmla="*/ 4705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727" name="Group 726">
            <a:extLst>
              <a:ext uri="{FF2B5EF4-FFF2-40B4-BE49-F238E27FC236}">
                <a16:creationId xmlns:a16="http://schemas.microsoft.com/office/drawing/2014/main" id="{2A8EF875-64B6-FB4D-BBD1-BB83115D41F6}"/>
              </a:ext>
            </a:extLst>
          </p:cNvPr>
          <p:cNvGrpSpPr/>
          <p:nvPr/>
        </p:nvGrpSpPr>
        <p:grpSpPr>
          <a:xfrm>
            <a:off x="7484685" y="2654601"/>
            <a:ext cx="946204" cy="493906"/>
            <a:chOff x="7493876" y="2774731"/>
            <a:chExt cx="1481958" cy="894622"/>
          </a:xfrm>
        </p:grpSpPr>
        <p:sp>
          <p:nvSpPr>
            <p:cNvPr id="728" name="Freeform 727">
              <a:extLst>
                <a:ext uri="{FF2B5EF4-FFF2-40B4-BE49-F238E27FC236}">
                  <a16:creationId xmlns:a16="http://schemas.microsoft.com/office/drawing/2014/main" id="{2C68BD66-9CBB-6D44-8BC8-E664FE1011D4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729" name="Oval 728">
              <a:extLst>
                <a:ext uri="{FF2B5EF4-FFF2-40B4-BE49-F238E27FC236}">
                  <a16:creationId xmlns:a16="http://schemas.microsoft.com/office/drawing/2014/main" id="{AAD7E178-EB97-9D49-BA85-B61E5871BFFD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730" name="Group 729">
              <a:extLst>
                <a:ext uri="{FF2B5EF4-FFF2-40B4-BE49-F238E27FC236}">
                  <a16:creationId xmlns:a16="http://schemas.microsoft.com/office/drawing/2014/main" id="{4C398AB5-D40E-9D45-9D9F-3195710DFE88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731" name="Freeform 730">
                <a:extLst>
                  <a:ext uri="{FF2B5EF4-FFF2-40B4-BE49-F238E27FC236}">
                    <a16:creationId xmlns:a16="http://schemas.microsoft.com/office/drawing/2014/main" id="{5E9BAF8A-BA27-434D-91A2-E0D5DB090EFC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32" name="Freeform 731">
                <a:extLst>
                  <a:ext uri="{FF2B5EF4-FFF2-40B4-BE49-F238E27FC236}">
                    <a16:creationId xmlns:a16="http://schemas.microsoft.com/office/drawing/2014/main" id="{7239671D-647B-C046-933C-48E52C3A133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33" name="Freeform 732">
                <a:extLst>
                  <a:ext uri="{FF2B5EF4-FFF2-40B4-BE49-F238E27FC236}">
                    <a16:creationId xmlns:a16="http://schemas.microsoft.com/office/drawing/2014/main" id="{72FEAD2C-B342-D84B-83AF-B34BD5B7B0E1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34" name="Freeform 733">
                <a:extLst>
                  <a:ext uri="{FF2B5EF4-FFF2-40B4-BE49-F238E27FC236}">
                    <a16:creationId xmlns:a16="http://schemas.microsoft.com/office/drawing/2014/main" id="{BA83E8B5-18C5-D947-9CC6-154512253CFF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735" name="Group 734">
            <a:extLst>
              <a:ext uri="{FF2B5EF4-FFF2-40B4-BE49-F238E27FC236}">
                <a16:creationId xmlns:a16="http://schemas.microsoft.com/office/drawing/2014/main" id="{EBC6C3DB-3DD5-5143-813B-D24B718ED06D}"/>
              </a:ext>
            </a:extLst>
          </p:cNvPr>
          <p:cNvGrpSpPr/>
          <p:nvPr/>
        </p:nvGrpSpPr>
        <p:grpSpPr>
          <a:xfrm>
            <a:off x="7567435" y="4520082"/>
            <a:ext cx="946204" cy="493906"/>
            <a:chOff x="7493876" y="2774731"/>
            <a:chExt cx="1481958" cy="894622"/>
          </a:xfrm>
        </p:grpSpPr>
        <p:sp>
          <p:nvSpPr>
            <p:cNvPr id="736" name="Freeform 735">
              <a:extLst>
                <a:ext uri="{FF2B5EF4-FFF2-40B4-BE49-F238E27FC236}">
                  <a16:creationId xmlns:a16="http://schemas.microsoft.com/office/drawing/2014/main" id="{5E0EBE43-DDB6-B548-BB2C-D6B6C1DAB7FA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737" name="Oval 736">
              <a:extLst>
                <a:ext uri="{FF2B5EF4-FFF2-40B4-BE49-F238E27FC236}">
                  <a16:creationId xmlns:a16="http://schemas.microsoft.com/office/drawing/2014/main" id="{BA79F427-8F60-1544-A84F-64AC02874456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738" name="Group 737">
              <a:extLst>
                <a:ext uri="{FF2B5EF4-FFF2-40B4-BE49-F238E27FC236}">
                  <a16:creationId xmlns:a16="http://schemas.microsoft.com/office/drawing/2014/main" id="{A6D233C7-8EB7-9B41-86B6-FC01A8976B2D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739" name="Freeform 738">
                <a:extLst>
                  <a:ext uri="{FF2B5EF4-FFF2-40B4-BE49-F238E27FC236}">
                    <a16:creationId xmlns:a16="http://schemas.microsoft.com/office/drawing/2014/main" id="{2DA248B7-610E-C34C-9FF3-57CCF829D46D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40" name="Freeform 739">
                <a:extLst>
                  <a:ext uri="{FF2B5EF4-FFF2-40B4-BE49-F238E27FC236}">
                    <a16:creationId xmlns:a16="http://schemas.microsoft.com/office/drawing/2014/main" id="{9FD796FE-DDA7-CD43-8C1A-AD4F25774F81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41" name="Freeform 740">
                <a:extLst>
                  <a:ext uri="{FF2B5EF4-FFF2-40B4-BE49-F238E27FC236}">
                    <a16:creationId xmlns:a16="http://schemas.microsoft.com/office/drawing/2014/main" id="{6009BDFD-2C6D-324C-B98C-379BF8D4442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42" name="Freeform 741">
                <a:extLst>
                  <a:ext uri="{FF2B5EF4-FFF2-40B4-BE49-F238E27FC236}">
                    <a16:creationId xmlns:a16="http://schemas.microsoft.com/office/drawing/2014/main" id="{04C2B104-2DF7-EC43-A8ED-F9900D3FC6F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743" name="Group 742">
            <a:extLst>
              <a:ext uri="{FF2B5EF4-FFF2-40B4-BE49-F238E27FC236}">
                <a16:creationId xmlns:a16="http://schemas.microsoft.com/office/drawing/2014/main" id="{8910879B-032A-764B-B8A5-A88D63D74D64}"/>
              </a:ext>
            </a:extLst>
          </p:cNvPr>
          <p:cNvGrpSpPr/>
          <p:nvPr/>
        </p:nvGrpSpPr>
        <p:grpSpPr>
          <a:xfrm>
            <a:off x="9940980" y="4520082"/>
            <a:ext cx="946204" cy="493906"/>
            <a:chOff x="7493876" y="2774731"/>
            <a:chExt cx="1481958" cy="894622"/>
          </a:xfrm>
        </p:grpSpPr>
        <p:sp>
          <p:nvSpPr>
            <p:cNvPr id="744" name="Freeform 743">
              <a:extLst>
                <a:ext uri="{FF2B5EF4-FFF2-40B4-BE49-F238E27FC236}">
                  <a16:creationId xmlns:a16="http://schemas.microsoft.com/office/drawing/2014/main" id="{D1149133-C350-2D42-8C9E-58585EBAF375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745" name="Oval 744">
              <a:extLst>
                <a:ext uri="{FF2B5EF4-FFF2-40B4-BE49-F238E27FC236}">
                  <a16:creationId xmlns:a16="http://schemas.microsoft.com/office/drawing/2014/main" id="{12C3EB20-8219-694C-85F2-6998D9337F61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746" name="Group 745">
              <a:extLst>
                <a:ext uri="{FF2B5EF4-FFF2-40B4-BE49-F238E27FC236}">
                  <a16:creationId xmlns:a16="http://schemas.microsoft.com/office/drawing/2014/main" id="{162CB454-0231-9744-8F9B-C6B6BD5914CB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747" name="Freeform 746">
                <a:extLst>
                  <a:ext uri="{FF2B5EF4-FFF2-40B4-BE49-F238E27FC236}">
                    <a16:creationId xmlns:a16="http://schemas.microsoft.com/office/drawing/2014/main" id="{8D7DE494-08F1-5B41-8C0A-D66274850B82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48" name="Freeform 747">
                <a:extLst>
                  <a:ext uri="{FF2B5EF4-FFF2-40B4-BE49-F238E27FC236}">
                    <a16:creationId xmlns:a16="http://schemas.microsoft.com/office/drawing/2014/main" id="{2A784FA2-85FF-7148-B9DC-8DE272915ADB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49" name="Freeform 748">
                <a:extLst>
                  <a:ext uri="{FF2B5EF4-FFF2-40B4-BE49-F238E27FC236}">
                    <a16:creationId xmlns:a16="http://schemas.microsoft.com/office/drawing/2014/main" id="{8B03338E-B45A-FA4B-BFE9-2D0AB4D34AC1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50" name="Freeform 749">
                <a:extLst>
                  <a:ext uri="{FF2B5EF4-FFF2-40B4-BE49-F238E27FC236}">
                    <a16:creationId xmlns:a16="http://schemas.microsoft.com/office/drawing/2014/main" id="{7D974B2C-FE1D-6349-A955-0E444D91105C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751" name="Group 750">
            <a:extLst>
              <a:ext uri="{FF2B5EF4-FFF2-40B4-BE49-F238E27FC236}">
                <a16:creationId xmlns:a16="http://schemas.microsoft.com/office/drawing/2014/main" id="{08A7BD84-7E3B-0547-8C3C-4A918614BC02}"/>
              </a:ext>
            </a:extLst>
          </p:cNvPr>
          <p:cNvGrpSpPr/>
          <p:nvPr/>
        </p:nvGrpSpPr>
        <p:grpSpPr>
          <a:xfrm>
            <a:off x="9889177" y="2634520"/>
            <a:ext cx="946204" cy="493906"/>
            <a:chOff x="7493876" y="2774731"/>
            <a:chExt cx="1481958" cy="894622"/>
          </a:xfrm>
        </p:grpSpPr>
        <p:sp>
          <p:nvSpPr>
            <p:cNvPr id="752" name="Freeform 751">
              <a:extLst>
                <a:ext uri="{FF2B5EF4-FFF2-40B4-BE49-F238E27FC236}">
                  <a16:creationId xmlns:a16="http://schemas.microsoft.com/office/drawing/2014/main" id="{55DE6B73-3A96-5C48-9E14-F3E525516244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753" name="Oval 752">
              <a:extLst>
                <a:ext uri="{FF2B5EF4-FFF2-40B4-BE49-F238E27FC236}">
                  <a16:creationId xmlns:a16="http://schemas.microsoft.com/office/drawing/2014/main" id="{0C2E4634-ECD7-1A42-BFF3-1C3C12DFDC4F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754" name="Group 753">
              <a:extLst>
                <a:ext uri="{FF2B5EF4-FFF2-40B4-BE49-F238E27FC236}">
                  <a16:creationId xmlns:a16="http://schemas.microsoft.com/office/drawing/2014/main" id="{F0FBBA43-0B28-DB47-93A2-4CF98D644EF4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755" name="Freeform 754">
                <a:extLst>
                  <a:ext uri="{FF2B5EF4-FFF2-40B4-BE49-F238E27FC236}">
                    <a16:creationId xmlns:a16="http://schemas.microsoft.com/office/drawing/2014/main" id="{D329D7EE-AD76-AB4B-953F-A01C8B47B8FB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56" name="Freeform 755">
                <a:extLst>
                  <a:ext uri="{FF2B5EF4-FFF2-40B4-BE49-F238E27FC236}">
                    <a16:creationId xmlns:a16="http://schemas.microsoft.com/office/drawing/2014/main" id="{589A456E-CB6E-0749-A626-282D17A7162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57" name="Freeform 756">
                <a:extLst>
                  <a:ext uri="{FF2B5EF4-FFF2-40B4-BE49-F238E27FC236}">
                    <a16:creationId xmlns:a16="http://schemas.microsoft.com/office/drawing/2014/main" id="{6618F299-10D3-6B46-9FD8-919E6C98C6F4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58" name="Freeform 757">
                <a:extLst>
                  <a:ext uri="{FF2B5EF4-FFF2-40B4-BE49-F238E27FC236}">
                    <a16:creationId xmlns:a16="http://schemas.microsoft.com/office/drawing/2014/main" id="{514AE89A-3BDD-0546-829A-1EBCB7AB9A08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652" name="Rectangle 651">
            <a:extLst>
              <a:ext uri="{FF2B5EF4-FFF2-40B4-BE49-F238E27FC236}">
                <a16:creationId xmlns:a16="http://schemas.microsoft.com/office/drawing/2014/main" id="{5035FBDB-8E25-7842-8C98-159D52E79B52}"/>
              </a:ext>
            </a:extLst>
          </p:cNvPr>
          <p:cNvSpPr/>
          <p:nvPr/>
        </p:nvSpPr>
        <p:spPr bwMode="auto">
          <a:xfrm rot="1634516">
            <a:off x="7940837" y="2709093"/>
            <a:ext cx="535922" cy="73182"/>
          </a:xfrm>
          <a:prstGeom prst="rect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dirty="0">
              <a:solidFill>
                <a:srgbClr val="FFFFFF"/>
              </a:solidFill>
              <a:ea typeface="ＭＳ Ｐゴシック" charset="0"/>
              <a:cs typeface="ＭＳ Ｐゴシック" charset="0"/>
            </a:endParaRPr>
          </a:p>
        </p:txBody>
      </p:sp>
      <p:sp>
        <p:nvSpPr>
          <p:cNvPr id="759" name="Rectangle 758">
            <a:extLst>
              <a:ext uri="{FF2B5EF4-FFF2-40B4-BE49-F238E27FC236}">
                <a16:creationId xmlns:a16="http://schemas.microsoft.com/office/drawing/2014/main" id="{CB9C91AF-8BEA-E84C-A2CC-A7D82A5CAB1D}"/>
              </a:ext>
            </a:extLst>
          </p:cNvPr>
          <p:cNvSpPr/>
          <p:nvPr/>
        </p:nvSpPr>
        <p:spPr bwMode="auto">
          <a:xfrm rot="2101064">
            <a:off x="9817292" y="2970721"/>
            <a:ext cx="535922" cy="73182"/>
          </a:xfrm>
          <a:prstGeom prst="rect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dirty="0">
              <a:solidFill>
                <a:srgbClr val="FFFFFF"/>
              </a:solidFill>
              <a:ea typeface="ＭＳ Ｐゴシック" charset="0"/>
              <a:cs typeface="ＭＳ Ｐゴシック" charset="0"/>
            </a:endParaRPr>
          </a:p>
        </p:txBody>
      </p:sp>
      <p:sp>
        <p:nvSpPr>
          <p:cNvPr id="760" name="Rectangle 759">
            <a:extLst>
              <a:ext uri="{FF2B5EF4-FFF2-40B4-BE49-F238E27FC236}">
                <a16:creationId xmlns:a16="http://schemas.microsoft.com/office/drawing/2014/main" id="{9DA88FB0-7AC5-3744-B89B-48F2B2492C28}"/>
              </a:ext>
            </a:extLst>
          </p:cNvPr>
          <p:cNvSpPr/>
          <p:nvPr/>
        </p:nvSpPr>
        <p:spPr bwMode="auto">
          <a:xfrm rot="4253584">
            <a:off x="10096993" y="4729744"/>
            <a:ext cx="547683" cy="75781"/>
          </a:xfrm>
          <a:prstGeom prst="rect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dirty="0">
              <a:solidFill>
                <a:srgbClr val="FFFFFF"/>
              </a:solidFill>
              <a:ea typeface="ＭＳ Ｐゴシック" charset="0"/>
              <a:cs typeface="ＭＳ Ｐゴシック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997576614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>
            <a:extLst>
              <a:ext uri="{FF2B5EF4-FFF2-40B4-BE49-F238E27FC236}">
                <a16:creationId xmlns:a16="http://schemas.microsoft.com/office/drawing/2014/main" id="{E8376764-E8EE-2343-BDE8-8A38CADB2B10}"/>
              </a:ext>
            </a:extLst>
          </p:cNvPr>
          <p:cNvSpPr txBox="1"/>
          <p:nvPr/>
        </p:nvSpPr>
        <p:spPr>
          <a:xfrm>
            <a:off x="9190439" y="3479610"/>
            <a:ext cx="136498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dirty="0"/>
              <a:t>Internet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BEDDBC9A-D563-454D-A345-7C56FB5C09DB}"/>
              </a:ext>
            </a:extLst>
          </p:cNvPr>
          <p:cNvSpPr/>
          <p:nvPr/>
        </p:nvSpPr>
        <p:spPr>
          <a:xfrm>
            <a:off x="9250302" y="3526527"/>
            <a:ext cx="1558255" cy="538989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29037"/>
            <a:ext cx="10515600" cy="894622"/>
          </a:xfrm>
        </p:spPr>
        <p:txBody>
          <a:bodyPr/>
          <a:lstStyle/>
          <a:p>
            <a:r>
              <a:rPr lang="en-US" altLang="ja-JP" dirty="0"/>
              <a:t>The Internet: a “nuts and bolts” view</a:t>
            </a:r>
            <a:endParaRPr lang="en-US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C89035B-463A-1E40-A130-AE9AA3E3766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Introduction: 1-</a:t>
            </a:r>
            <a:fld id="{C4204591-24BD-A542-B9D5-F8D8A88D2FEE}" type="slidenum">
              <a:rPr lang="en-US" smtClean="0"/>
              <a:pPr/>
              <a:t>3</a:t>
            </a:fld>
            <a:endParaRPr lang="en-US" dirty="0"/>
          </a:p>
        </p:txBody>
      </p:sp>
      <p:grpSp>
        <p:nvGrpSpPr>
          <p:cNvPr id="801" name="Group 800">
            <a:extLst>
              <a:ext uri="{FF2B5EF4-FFF2-40B4-BE49-F238E27FC236}">
                <a16:creationId xmlns:a16="http://schemas.microsoft.com/office/drawing/2014/main" id="{120F2BC7-BB63-8D47-A127-7655CBFA7174}"/>
              </a:ext>
            </a:extLst>
          </p:cNvPr>
          <p:cNvGrpSpPr/>
          <p:nvPr/>
        </p:nvGrpSpPr>
        <p:grpSpPr>
          <a:xfrm>
            <a:off x="7205350" y="1488461"/>
            <a:ext cx="4525460" cy="4859961"/>
            <a:chOff x="7268561" y="1458365"/>
            <a:chExt cx="4525460" cy="4859961"/>
          </a:xfrm>
        </p:grpSpPr>
        <p:sp>
          <p:nvSpPr>
            <p:cNvPr id="371" name="Freeform 370">
              <a:extLst>
                <a:ext uri="{FF2B5EF4-FFF2-40B4-BE49-F238E27FC236}">
                  <a16:creationId xmlns:a16="http://schemas.microsoft.com/office/drawing/2014/main" id="{21662630-62BB-AE4A-A779-AEACD21E6D7C}"/>
                </a:ext>
              </a:extLst>
            </p:cNvPr>
            <p:cNvSpPr/>
            <p:nvPr/>
          </p:nvSpPr>
          <p:spPr>
            <a:xfrm>
              <a:off x="9048399" y="3035682"/>
              <a:ext cx="1124807" cy="1337915"/>
            </a:xfrm>
            <a:custGeom>
              <a:avLst/>
              <a:gdLst>
                <a:gd name="connsiteX0" fmla="*/ 434989 w 1523031"/>
                <a:gd name="connsiteY0" fmla="*/ 253346 h 1763594"/>
                <a:gd name="connsiteX1" fmla="*/ 488 w 1523031"/>
                <a:gd name="connsiteY1" fmla="*/ 921706 h 1763594"/>
                <a:gd name="connsiteX2" fmla="*/ 368142 w 1523031"/>
                <a:gd name="connsiteY2" fmla="*/ 1489812 h 1763594"/>
                <a:gd name="connsiteX3" fmla="*/ 1187008 w 1523031"/>
                <a:gd name="connsiteY3" fmla="*/ 1757156 h 1763594"/>
                <a:gd name="connsiteX4" fmla="*/ 1521239 w 1523031"/>
                <a:gd name="connsiteY4" fmla="*/ 1239177 h 1763594"/>
                <a:gd name="connsiteX5" fmla="*/ 1320700 w 1523031"/>
                <a:gd name="connsiteY5" fmla="*/ 654362 h 1763594"/>
                <a:gd name="connsiteX6" fmla="*/ 1337412 w 1523031"/>
                <a:gd name="connsiteY6" fmla="*/ 136383 h 1763594"/>
                <a:gd name="connsiteX7" fmla="*/ 1086739 w 1523031"/>
                <a:gd name="connsiteY7" fmla="*/ 2711 h 1763594"/>
                <a:gd name="connsiteX8" fmla="*/ 434989 w 1523031"/>
                <a:gd name="connsiteY8" fmla="*/ 253346 h 1763594"/>
                <a:gd name="connsiteX0" fmla="*/ 434989 w 1537226"/>
                <a:gd name="connsiteY0" fmla="*/ 253346 h 1763594"/>
                <a:gd name="connsiteX1" fmla="*/ 488 w 1537226"/>
                <a:gd name="connsiteY1" fmla="*/ 921706 h 1763594"/>
                <a:gd name="connsiteX2" fmla="*/ 368142 w 1537226"/>
                <a:gd name="connsiteY2" fmla="*/ 1489812 h 1763594"/>
                <a:gd name="connsiteX3" fmla="*/ 1187008 w 1537226"/>
                <a:gd name="connsiteY3" fmla="*/ 1757156 h 1763594"/>
                <a:gd name="connsiteX4" fmla="*/ 1521239 w 1537226"/>
                <a:gd name="connsiteY4" fmla="*/ 1239177 h 1763594"/>
                <a:gd name="connsiteX5" fmla="*/ 1468998 w 1537226"/>
                <a:gd name="connsiteY5" fmla="*/ 654362 h 1763594"/>
                <a:gd name="connsiteX6" fmla="*/ 1337412 w 1537226"/>
                <a:gd name="connsiteY6" fmla="*/ 136383 h 1763594"/>
                <a:gd name="connsiteX7" fmla="*/ 1086739 w 1537226"/>
                <a:gd name="connsiteY7" fmla="*/ 2711 h 1763594"/>
                <a:gd name="connsiteX8" fmla="*/ 434989 w 1537226"/>
                <a:gd name="connsiteY8" fmla="*/ 253346 h 1763594"/>
                <a:gd name="connsiteX0" fmla="*/ 434989 w 1537226"/>
                <a:gd name="connsiteY0" fmla="*/ 253346 h 1763594"/>
                <a:gd name="connsiteX1" fmla="*/ 488 w 1537226"/>
                <a:gd name="connsiteY1" fmla="*/ 921706 h 1763594"/>
                <a:gd name="connsiteX2" fmla="*/ 368142 w 1537226"/>
                <a:gd name="connsiteY2" fmla="*/ 1489812 h 1763594"/>
                <a:gd name="connsiteX3" fmla="*/ 1187008 w 1537226"/>
                <a:gd name="connsiteY3" fmla="*/ 1757156 h 1763594"/>
                <a:gd name="connsiteX4" fmla="*/ 1521239 w 1537226"/>
                <a:gd name="connsiteY4" fmla="*/ 1239177 h 1763594"/>
                <a:gd name="connsiteX5" fmla="*/ 1468998 w 1537226"/>
                <a:gd name="connsiteY5" fmla="*/ 654362 h 1763594"/>
                <a:gd name="connsiteX6" fmla="*/ 1337412 w 1537226"/>
                <a:gd name="connsiteY6" fmla="*/ 136383 h 1763594"/>
                <a:gd name="connsiteX7" fmla="*/ 839572 w 1537226"/>
                <a:gd name="connsiteY7" fmla="*/ 2711 h 1763594"/>
                <a:gd name="connsiteX8" fmla="*/ 434989 w 1537226"/>
                <a:gd name="connsiteY8" fmla="*/ 253346 h 1763594"/>
                <a:gd name="connsiteX0" fmla="*/ 360357 w 1536743"/>
                <a:gd name="connsiteY0" fmla="*/ 534641 h 1782088"/>
                <a:gd name="connsiteX1" fmla="*/ 5 w 1536743"/>
                <a:gd name="connsiteY1" fmla="*/ 940200 h 1782088"/>
                <a:gd name="connsiteX2" fmla="*/ 367659 w 1536743"/>
                <a:gd name="connsiteY2" fmla="*/ 1508306 h 1782088"/>
                <a:gd name="connsiteX3" fmla="*/ 1186525 w 1536743"/>
                <a:gd name="connsiteY3" fmla="*/ 1775650 h 1782088"/>
                <a:gd name="connsiteX4" fmla="*/ 1520756 w 1536743"/>
                <a:gd name="connsiteY4" fmla="*/ 1257671 h 1782088"/>
                <a:gd name="connsiteX5" fmla="*/ 1468515 w 1536743"/>
                <a:gd name="connsiteY5" fmla="*/ 672856 h 1782088"/>
                <a:gd name="connsiteX6" fmla="*/ 1336929 w 1536743"/>
                <a:gd name="connsiteY6" fmla="*/ 154877 h 1782088"/>
                <a:gd name="connsiteX7" fmla="*/ 839089 w 1536743"/>
                <a:gd name="connsiteY7" fmla="*/ 21205 h 1782088"/>
                <a:gd name="connsiteX8" fmla="*/ 360357 w 1536743"/>
                <a:gd name="connsiteY8" fmla="*/ 534641 h 1782088"/>
                <a:gd name="connsiteX0" fmla="*/ 360355 w 1536741"/>
                <a:gd name="connsiteY0" fmla="*/ 534641 h 1782088"/>
                <a:gd name="connsiteX1" fmla="*/ 3 w 1536741"/>
                <a:gd name="connsiteY1" fmla="*/ 940200 h 1782088"/>
                <a:gd name="connsiteX2" fmla="*/ 367657 w 1536741"/>
                <a:gd name="connsiteY2" fmla="*/ 1508306 h 1782088"/>
                <a:gd name="connsiteX3" fmla="*/ 1186523 w 1536741"/>
                <a:gd name="connsiteY3" fmla="*/ 1775650 h 1782088"/>
                <a:gd name="connsiteX4" fmla="*/ 1520754 w 1536741"/>
                <a:gd name="connsiteY4" fmla="*/ 1257671 h 1782088"/>
                <a:gd name="connsiteX5" fmla="*/ 1468513 w 1536741"/>
                <a:gd name="connsiteY5" fmla="*/ 672856 h 1782088"/>
                <a:gd name="connsiteX6" fmla="*/ 1336927 w 1536741"/>
                <a:gd name="connsiteY6" fmla="*/ 154877 h 1782088"/>
                <a:gd name="connsiteX7" fmla="*/ 839087 w 1536741"/>
                <a:gd name="connsiteY7" fmla="*/ 21205 h 1782088"/>
                <a:gd name="connsiteX8" fmla="*/ 360355 w 1536741"/>
                <a:gd name="connsiteY8" fmla="*/ 534641 h 1782088"/>
                <a:gd name="connsiteX0" fmla="*/ 382604 w 1558990"/>
                <a:gd name="connsiteY0" fmla="*/ 534641 h 1810599"/>
                <a:gd name="connsiteX1" fmla="*/ 22252 w 1558990"/>
                <a:gd name="connsiteY1" fmla="*/ 940200 h 1810599"/>
                <a:gd name="connsiteX2" fmla="*/ 167457 w 1558990"/>
                <a:gd name="connsiteY2" fmla="*/ 1672556 h 1810599"/>
                <a:gd name="connsiteX3" fmla="*/ 1208772 w 1558990"/>
                <a:gd name="connsiteY3" fmla="*/ 1775650 h 1810599"/>
                <a:gd name="connsiteX4" fmla="*/ 1543003 w 1558990"/>
                <a:gd name="connsiteY4" fmla="*/ 1257671 h 1810599"/>
                <a:gd name="connsiteX5" fmla="*/ 1490762 w 1558990"/>
                <a:gd name="connsiteY5" fmla="*/ 672856 h 1810599"/>
                <a:gd name="connsiteX6" fmla="*/ 1359176 w 1558990"/>
                <a:gd name="connsiteY6" fmla="*/ 154877 h 1810599"/>
                <a:gd name="connsiteX7" fmla="*/ 861336 w 1558990"/>
                <a:gd name="connsiteY7" fmla="*/ 21205 h 1810599"/>
                <a:gd name="connsiteX8" fmla="*/ 382604 w 1558990"/>
                <a:gd name="connsiteY8" fmla="*/ 534641 h 1810599"/>
                <a:gd name="connsiteX0" fmla="*/ 393458 w 1593840"/>
                <a:gd name="connsiteY0" fmla="*/ 534641 h 1793264"/>
                <a:gd name="connsiteX1" fmla="*/ 33106 w 1593840"/>
                <a:gd name="connsiteY1" fmla="*/ 940200 h 1793264"/>
                <a:gd name="connsiteX2" fmla="*/ 178311 w 1593840"/>
                <a:gd name="connsiteY2" fmla="*/ 1672556 h 1793264"/>
                <a:gd name="connsiteX3" fmla="*/ 1464139 w 1593840"/>
                <a:gd name="connsiteY3" fmla="*/ 1752440 h 1793264"/>
                <a:gd name="connsiteX4" fmla="*/ 1553857 w 1593840"/>
                <a:gd name="connsiteY4" fmla="*/ 1257671 h 1793264"/>
                <a:gd name="connsiteX5" fmla="*/ 1501616 w 1593840"/>
                <a:gd name="connsiteY5" fmla="*/ 672856 h 1793264"/>
                <a:gd name="connsiteX6" fmla="*/ 1370030 w 1593840"/>
                <a:gd name="connsiteY6" fmla="*/ 154877 h 1793264"/>
                <a:gd name="connsiteX7" fmla="*/ 872190 w 1593840"/>
                <a:gd name="connsiteY7" fmla="*/ 21205 h 1793264"/>
                <a:gd name="connsiteX8" fmla="*/ 393458 w 1593840"/>
                <a:gd name="connsiteY8" fmla="*/ 534641 h 1793264"/>
                <a:gd name="connsiteX0" fmla="*/ 393458 w 1566550"/>
                <a:gd name="connsiteY0" fmla="*/ 534641 h 1840341"/>
                <a:gd name="connsiteX1" fmla="*/ 33106 w 1566550"/>
                <a:gd name="connsiteY1" fmla="*/ 940200 h 1840341"/>
                <a:gd name="connsiteX2" fmla="*/ 178311 w 1566550"/>
                <a:gd name="connsiteY2" fmla="*/ 1672556 h 1840341"/>
                <a:gd name="connsiteX3" fmla="*/ 1464139 w 1566550"/>
                <a:gd name="connsiteY3" fmla="*/ 1752440 h 1840341"/>
                <a:gd name="connsiteX4" fmla="*/ 1553857 w 1566550"/>
                <a:gd name="connsiteY4" fmla="*/ 1257671 h 1840341"/>
                <a:gd name="connsiteX5" fmla="*/ 1501616 w 1566550"/>
                <a:gd name="connsiteY5" fmla="*/ 672856 h 1840341"/>
                <a:gd name="connsiteX6" fmla="*/ 1370030 w 1566550"/>
                <a:gd name="connsiteY6" fmla="*/ 154877 h 1840341"/>
                <a:gd name="connsiteX7" fmla="*/ 872190 w 1566550"/>
                <a:gd name="connsiteY7" fmla="*/ 21205 h 1840341"/>
                <a:gd name="connsiteX8" fmla="*/ 393458 w 1566550"/>
                <a:gd name="connsiteY8" fmla="*/ 534641 h 1840341"/>
                <a:gd name="connsiteX0" fmla="*/ 393458 w 1555557"/>
                <a:gd name="connsiteY0" fmla="*/ 534641 h 1787187"/>
                <a:gd name="connsiteX1" fmla="*/ 33106 w 1555557"/>
                <a:gd name="connsiteY1" fmla="*/ 940200 h 1787187"/>
                <a:gd name="connsiteX2" fmla="*/ 178311 w 1555557"/>
                <a:gd name="connsiteY2" fmla="*/ 1672556 h 1787187"/>
                <a:gd name="connsiteX3" fmla="*/ 1464139 w 1555557"/>
                <a:gd name="connsiteY3" fmla="*/ 1752440 h 1787187"/>
                <a:gd name="connsiteX4" fmla="*/ 1553857 w 1555557"/>
                <a:gd name="connsiteY4" fmla="*/ 1257671 h 1787187"/>
                <a:gd name="connsiteX5" fmla="*/ 1501616 w 1555557"/>
                <a:gd name="connsiteY5" fmla="*/ 672856 h 1787187"/>
                <a:gd name="connsiteX6" fmla="*/ 1370030 w 1555557"/>
                <a:gd name="connsiteY6" fmla="*/ 154877 h 1787187"/>
                <a:gd name="connsiteX7" fmla="*/ 872190 w 1555557"/>
                <a:gd name="connsiteY7" fmla="*/ 21205 h 1787187"/>
                <a:gd name="connsiteX8" fmla="*/ 393458 w 1555557"/>
                <a:gd name="connsiteY8" fmla="*/ 534641 h 1787187"/>
                <a:gd name="connsiteX0" fmla="*/ 401126 w 1664928"/>
                <a:gd name="connsiteY0" fmla="*/ 534641 h 1783934"/>
                <a:gd name="connsiteX1" fmla="*/ 40774 w 1664928"/>
                <a:gd name="connsiteY1" fmla="*/ 940200 h 1783934"/>
                <a:gd name="connsiteX2" fmla="*/ 185979 w 1664928"/>
                <a:gd name="connsiteY2" fmla="*/ 1672556 h 1783934"/>
                <a:gd name="connsiteX3" fmla="*/ 1618513 w 1664928"/>
                <a:gd name="connsiteY3" fmla="*/ 1747798 h 1783934"/>
                <a:gd name="connsiteX4" fmla="*/ 1561525 w 1664928"/>
                <a:gd name="connsiteY4" fmla="*/ 1257671 h 1783934"/>
                <a:gd name="connsiteX5" fmla="*/ 1509284 w 1664928"/>
                <a:gd name="connsiteY5" fmla="*/ 672856 h 1783934"/>
                <a:gd name="connsiteX6" fmla="*/ 1377698 w 1664928"/>
                <a:gd name="connsiteY6" fmla="*/ 154877 h 1783934"/>
                <a:gd name="connsiteX7" fmla="*/ 879858 w 1664928"/>
                <a:gd name="connsiteY7" fmla="*/ 21205 h 1783934"/>
                <a:gd name="connsiteX8" fmla="*/ 401126 w 1664928"/>
                <a:gd name="connsiteY8" fmla="*/ 534641 h 1783934"/>
                <a:gd name="connsiteX0" fmla="*/ 408119 w 1718774"/>
                <a:gd name="connsiteY0" fmla="*/ 534641 h 1826522"/>
                <a:gd name="connsiteX1" fmla="*/ 47767 w 1718774"/>
                <a:gd name="connsiteY1" fmla="*/ 940200 h 1826522"/>
                <a:gd name="connsiteX2" fmla="*/ 179001 w 1718774"/>
                <a:gd name="connsiteY2" fmla="*/ 1742186 h 1826522"/>
                <a:gd name="connsiteX3" fmla="*/ 1625506 w 1718774"/>
                <a:gd name="connsiteY3" fmla="*/ 1747798 h 1826522"/>
                <a:gd name="connsiteX4" fmla="*/ 1568518 w 1718774"/>
                <a:gd name="connsiteY4" fmla="*/ 1257671 h 1826522"/>
                <a:gd name="connsiteX5" fmla="*/ 1516277 w 1718774"/>
                <a:gd name="connsiteY5" fmla="*/ 672856 h 1826522"/>
                <a:gd name="connsiteX6" fmla="*/ 1384691 w 1718774"/>
                <a:gd name="connsiteY6" fmla="*/ 154877 h 1826522"/>
                <a:gd name="connsiteX7" fmla="*/ 886851 w 1718774"/>
                <a:gd name="connsiteY7" fmla="*/ 21205 h 1826522"/>
                <a:gd name="connsiteX8" fmla="*/ 408119 w 1718774"/>
                <a:gd name="connsiteY8" fmla="*/ 534641 h 1826522"/>
                <a:gd name="connsiteX0" fmla="*/ 477759 w 1796623"/>
                <a:gd name="connsiteY0" fmla="*/ 534641 h 1818043"/>
                <a:gd name="connsiteX1" fmla="*/ 117407 w 1796623"/>
                <a:gd name="connsiteY1" fmla="*/ 940200 h 1818043"/>
                <a:gd name="connsiteX2" fmla="*/ 136864 w 1796623"/>
                <a:gd name="connsiteY2" fmla="*/ 1728260 h 1818043"/>
                <a:gd name="connsiteX3" fmla="*/ 1695146 w 1796623"/>
                <a:gd name="connsiteY3" fmla="*/ 1747798 h 1818043"/>
                <a:gd name="connsiteX4" fmla="*/ 1638158 w 1796623"/>
                <a:gd name="connsiteY4" fmla="*/ 1257671 h 1818043"/>
                <a:gd name="connsiteX5" fmla="*/ 1585917 w 1796623"/>
                <a:gd name="connsiteY5" fmla="*/ 672856 h 1818043"/>
                <a:gd name="connsiteX6" fmla="*/ 1454331 w 1796623"/>
                <a:gd name="connsiteY6" fmla="*/ 154877 h 1818043"/>
                <a:gd name="connsiteX7" fmla="*/ 956491 w 1796623"/>
                <a:gd name="connsiteY7" fmla="*/ 21205 h 1818043"/>
                <a:gd name="connsiteX8" fmla="*/ 477759 w 1796623"/>
                <a:gd name="connsiteY8" fmla="*/ 534641 h 1818043"/>
                <a:gd name="connsiteX0" fmla="*/ 396783 w 1688820"/>
                <a:gd name="connsiteY0" fmla="*/ 534641 h 1815615"/>
                <a:gd name="connsiteX1" fmla="*/ 36431 w 1688820"/>
                <a:gd name="connsiteY1" fmla="*/ 940200 h 1815615"/>
                <a:gd name="connsiteX2" fmla="*/ 55888 w 1688820"/>
                <a:gd name="connsiteY2" fmla="*/ 1728260 h 1815615"/>
                <a:gd name="connsiteX3" fmla="*/ 421834 w 1688820"/>
                <a:gd name="connsiteY3" fmla="*/ 1798118 h 1815615"/>
                <a:gd name="connsiteX4" fmla="*/ 1614170 w 1688820"/>
                <a:gd name="connsiteY4" fmla="*/ 1747798 h 1815615"/>
                <a:gd name="connsiteX5" fmla="*/ 1557182 w 1688820"/>
                <a:gd name="connsiteY5" fmla="*/ 1257671 h 1815615"/>
                <a:gd name="connsiteX6" fmla="*/ 1504941 w 1688820"/>
                <a:gd name="connsiteY6" fmla="*/ 672856 h 1815615"/>
                <a:gd name="connsiteX7" fmla="*/ 1373355 w 1688820"/>
                <a:gd name="connsiteY7" fmla="*/ 154877 h 1815615"/>
                <a:gd name="connsiteX8" fmla="*/ 875515 w 1688820"/>
                <a:gd name="connsiteY8" fmla="*/ 21205 h 1815615"/>
                <a:gd name="connsiteX9" fmla="*/ 396783 w 1688820"/>
                <a:gd name="connsiteY9" fmla="*/ 534641 h 1815615"/>
                <a:gd name="connsiteX0" fmla="*/ 394951 w 1689541"/>
                <a:gd name="connsiteY0" fmla="*/ 534641 h 1877271"/>
                <a:gd name="connsiteX1" fmla="*/ 34599 w 1689541"/>
                <a:gd name="connsiteY1" fmla="*/ 940200 h 1877271"/>
                <a:gd name="connsiteX2" fmla="*/ 54056 w 1689541"/>
                <a:gd name="connsiteY2" fmla="*/ 1728260 h 1877271"/>
                <a:gd name="connsiteX3" fmla="*/ 385071 w 1689541"/>
                <a:gd name="connsiteY3" fmla="*/ 1877032 h 1877271"/>
                <a:gd name="connsiteX4" fmla="*/ 1612338 w 1689541"/>
                <a:gd name="connsiteY4" fmla="*/ 1747798 h 1877271"/>
                <a:gd name="connsiteX5" fmla="*/ 1555350 w 1689541"/>
                <a:gd name="connsiteY5" fmla="*/ 1257671 h 1877271"/>
                <a:gd name="connsiteX6" fmla="*/ 1503109 w 1689541"/>
                <a:gd name="connsiteY6" fmla="*/ 672856 h 1877271"/>
                <a:gd name="connsiteX7" fmla="*/ 1371523 w 1689541"/>
                <a:gd name="connsiteY7" fmla="*/ 154877 h 1877271"/>
                <a:gd name="connsiteX8" fmla="*/ 873683 w 1689541"/>
                <a:gd name="connsiteY8" fmla="*/ 21205 h 1877271"/>
                <a:gd name="connsiteX9" fmla="*/ 394951 w 1689541"/>
                <a:gd name="connsiteY9" fmla="*/ 534641 h 1877271"/>
                <a:gd name="connsiteX0" fmla="*/ 394949 w 1689541"/>
                <a:gd name="connsiteY0" fmla="*/ 534641 h 1877032"/>
                <a:gd name="connsiteX1" fmla="*/ 34597 w 1689541"/>
                <a:gd name="connsiteY1" fmla="*/ 940200 h 1877032"/>
                <a:gd name="connsiteX2" fmla="*/ 54054 w 1689541"/>
                <a:gd name="connsiteY2" fmla="*/ 1728260 h 1877032"/>
                <a:gd name="connsiteX3" fmla="*/ 385069 w 1689541"/>
                <a:gd name="connsiteY3" fmla="*/ 1877032 h 1877032"/>
                <a:gd name="connsiteX4" fmla="*/ 1612336 w 1689541"/>
                <a:gd name="connsiteY4" fmla="*/ 1747798 h 1877032"/>
                <a:gd name="connsiteX5" fmla="*/ 1555348 w 1689541"/>
                <a:gd name="connsiteY5" fmla="*/ 1257671 h 1877032"/>
                <a:gd name="connsiteX6" fmla="*/ 1503107 w 1689541"/>
                <a:gd name="connsiteY6" fmla="*/ 672856 h 1877032"/>
                <a:gd name="connsiteX7" fmla="*/ 1371521 w 1689541"/>
                <a:gd name="connsiteY7" fmla="*/ 154877 h 1877032"/>
                <a:gd name="connsiteX8" fmla="*/ 873681 w 1689541"/>
                <a:gd name="connsiteY8" fmla="*/ 21205 h 1877032"/>
                <a:gd name="connsiteX9" fmla="*/ 394949 w 1689541"/>
                <a:gd name="connsiteY9" fmla="*/ 534641 h 1877032"/>
                <a:gd name="connsiteX0" fmla="*/ 394949 w 1683795"/>
                <a:gd name="connsiteY0" fmla="*/ 534641 h 1877032"/>
                <a:gd name="connsiteX1" fmla="*/ 34597 w 1683795"/>
                <a:gd name="connsiteY1" fmla="*/ 940200 h 1877032"/>
                <a:gd name="connsiteX2" fmla="*/ 54054 w 1683795"/>
                <a:gd name="connsiteY2" fmla="*/ 1728260 h 1877032"/>
                <a:gd name="connsiteX3" fmla="*/ 385069 w 1683795"/>
                <a:gd name="connsiteY3" fmla="*/ 1877032 h 1877032"/>
                <a:gd name="connsiteX4" fmla="*/ 1605349 w 1683795"/>
                <a:gd name="connsiteY4" fmla="*/ 1798860 h 1877032"/>
                <a:gd name="connsiteX5" fmla="*/ 1555348 w 1683795"/>
                <a:gd name="connsiteY5" fmla="*/ 1257671 h 1877032"/>
                <a:gd name="connsiteX6" fmla="*/ 1503107 w 1683795"/>
                <a:gd name="connsiteY6" fmla="*/ 672856 h 1877032"/>
                <a:gd name="connsiteX7" fmla="*/ 1371521 w 1683795"/>
                <a:gd name="connsiteY7" fmla="*/ 154877 h 1877032"/>
                <a:gd name="connsiteX8" fmla="*/ 873681 w 1683795"/>
                <a:gd name="connsiteY8" fmla="*/ 21205 h 1877032"/>
                <a:gd name="connsiteX9" fmla="*/ 394949 w 1683795"/>
                <a:gd name="connsiteY9" fmla="*/ 534641 h 1877032"/>
                <a:gd name="connsiteX0" fmla="*/ 394949 w 1720794"/>
                <a:gd name="connsiteY0" fmla="*/ 534641 h 1877032"/>
                <a:gd name="connsiteX1" fmla="*/ 34597 w 1720794"/>
                <a:gd name="connsiteY1" fmla="*/ 940200 h 1877032"/>
                <a:gd name="connsiteX2" fmla="*/ 54054 w 1720794"/>
                <a:gd name="connsiteY2" fmla="*/ 1728260 h 1877032"/>
                <a:gd name="connsiteX3" fmla="*/ 385069 w 1720794"/>
                <a:gd name="connsiteY3" fmla="*/ 1877032 h 1877032"/>
                <a:gd name="connsiteX4" fmla="*/ 1605349 w 1720794"/>
                <a:gd name="connsiteY4" fmla="*/ 1798860 h 1877032"/>
                <a:gd name="connsiteX5" fmla="*/ 1555348 w 1720794"/>
                <a:gd name="connsiteY5" fmla="*/ 1257671 h 1877032"/>
                <a:gd name="connsiteX6" fmla="*/ 1503107 w 1720794"/>
                <a:gd name="connsiteY6" fmla="*/ 672856 h 1877032"/>
                <a:gd name="connsiteX7" fmla="*/ 1371521 w 1720794"/>
                <a:gd name="connsiteY7" fmla="*/ 154877 h 1877032"/>
                <a:gd name="connsiteX8" fmla="*/ 873681 w 1720794"/>
                <a:gd name="connsiteY8" fmla="*/ 21205 h 1877032"/>
                <a:gd name="connsiteX9" fmla="*/ 394949 w 1720794"/>
                <a:gd name="connsiteY9" fmla="*/ 534641 h 1877032"/>
                <a:gd name="connsiteX0" fmla="*/ 394949 w 1720794"/>
                <a:gd name="connsiteY0" fmla="*/ 534641 h 1877032"/>
                <a:gd name="connsiteX1" fmla="*/ 34597 w 1720794"/>
                <a:gd name="connsiteY1" fmla="*/ 940200 h 1877032"/>
                <a:gd name="connsiteX2" fmla="*/ 54054 w 1720794"/>
                <a:gd name="connsiteY2" fmla="*/ 1728260 h 1877032"/>
                <a:gd name="connsiteX3" fmla="*/ 385069 w 1720794"/>
                <a:gd name="connsiteY3" fmla="*/ 1877032 h 1877032"/>
                <a:gd name="connsiteX4" fmla="*/ 1605349 w 1720794"/>
                <a:gd name="connsiteY4" fmla="*/ 1798860 h 1877032"/>
                <a:gd name="connsiteX5" fmla="*/ 1555348 w 1720794"/>
                <a:gd name="connsiteY5" fmla="*/ 1257671 h 1877032"/>
                <a:gd name="connsiteX6" fmla="*/ 1503107 w 1720794"/>
                <a:gd name="connsiteY6" fmla="*/ 672856 h 1877032"/>
                <a:gd name="connsiteX7" fmla="*/ 1371521 w 1720794"/>
                <a:gd name="connsiteY7" fmla="*/ 154877 h 1877032"/>
                <a:gd name="connsiteX8" fmla="*/ 873681 w 1720794"/>
                <a:gd name="connsiteY8" fmla="*/ 21205 h 1877032"/>
                <a:gd name="connsiteX9" fmla="*/ 394949 w 1720794"/>
                <a:gd name="connsiteY9" fmla="*/ 534641 h 1877032"/>
                <a:gd name="connsiteX0" fmla="*/ 394949 w 1671512"/>
                <a:gd name="connsiteY0" fmla="*/ 534641 h 1877032"/>
                <a:gd name="connsiteX1" fmla="*/ 34597 w 1671512"/>
                <a:gd name="connsiteY1" fmla="*/ 940200 h 1877032"/>
                <a:gd name="connsiteX2" fmla="*/ 54054 w 1671512"/>
                <a:gd name="connsiteY2" fmla="*/ 1728260 h 1877032"/>
                <a:gd name="connsiteX3" fmla="*/ 385069 w 1671512"/>
                <a:gd name="connsiteY3" fmla="*/ 1877032 h 1877032"/>
                <a:gd name="connsiteX4" fmla="*/ 1605349 w 1671512"/>
                <a:gd name="connsiteY4" fmla="*/ 1798860 h 1877032"/>
                <a:gd name="connsiteX5" fmla="*/ 1555348 w 1671512"/>
                <a:gd name="connsiteY5" fmla="*/ 1257671 h 1877032"/>
                <a:gd name="connsiteX6" fmla="*/ 1503107 w 1671512"/>
                <a:gd name="connsiteY6" fmla="*/ 672856 h 1877032"/>
                <a:gd name="connsiteX7" fmla="*/ 1371521 w 1671512"/>
                <a:gd name="connsiteY7" fmla="*/ 154877 h 1877032"/>
                <a:gd name="connsiteX8" fmla="*/ 873681 w 1671512"/>
                <a:gd name="connsiteY8" fmla="*/ 21205 h 1877032"/>
                <a:gd name="connsiteX9" fmla="*/ 394949 w 1671512"/>
                <a:gd name="connsiteY9" fmla="*/ 534641 h 1877032"/>
                <a:gd name="connsiteX0" fmla="*/ 394949 w 1677296"/>
                <a:gd name="connsiteY0" fmla="*/ 534641 h 1877032"/>
                <a:gd name="connsiteX1" fmla="*/ 34597 w 1677296"/>
                <a:gd name="connsiteY1" fmla="*/ 940200 h 1877032"/>
                <a:gd name="connsiteX2" fmla="*/ 54054 w 1677296"/>
                <a:gd name="connsiteY2" fmla="*/ 1728260 h 1877032"/>
                <a:gd name="connsiteX3" fmla="*/ 385069 w 1677296"/>
                <a:gd name="connsiteY3" fmla="*/ 1877032 h 1877032"/>
                <a:gd name="connsiteX4" fmla="*/ 1612334 w 1677296"/>
                <a:gd name="connsiteY4" fmla="*/ 1840637 h 1877032"/>
                <a:gd name="connsiteX5" fmla="*/ 1555348 w 1677296"/>
                <a:gd name="connsiteY5" fmla="*/ 1257671 h 1877032"/>
                <a:gd name="connsiteX6" fmla="*/ 1503107 w 1677296"/>
                <a:gd name="connsiteY6" fmla="*/ 672856 h 1877032"/>
                <a:gd name="connsiteX7" fmla="*/ 1371521 w 1677296"/>
                <a:gd name="connsiteY7" fmla="*/ 154877 h 1877032"/>
                <a:gd name="connsiteX8" fmla="*/ 873681 w 1677296"/>
                <a:gd name="connsiteY8" fmla="*/ 21205 h 1877032"/>
                <a:gd name="connsiteX9" fmla="*/ 394949 w 1677296"/>
                <a:gd name="connsiteY9" fmla="*/ 534641 h 1877032"/>
                <a:gd name="connsiteX0" fmla="*/ 394949 w 1677298"/>
                <a:gd name="connsiteY0" fmla="*/ 534641 h 1877032"/>
                <a:gd name="connsiteX1" fmla="*/ 34597 w 1677298"/>
                <a:gd name="connsiteY1" fmla="*/ 940200 h 1877032"/>
                <a:gd name="connsiteX2" fmla="*/ 54054 w 1677298"/>
                <a:gd name="connsiteY2" fmla="*/ 1728260 h 1877032"/>
                <a:gd name="connsiteX3" fmla="*/ 385069 w 1677298"/>
                <a:gd name="connsiteY3" fmla="*/ 1877032 h 1877032"/>
                <a:gd name="connsiteX4" fmla="*/ 1612334 w 1677298"/>
                <a:gd name="connsiteY4" fmla="*/ 1840637 h 1877032"/>
                <a:gd name="connsiteX5" fmla="*/ 1555348 w 1677298"/>
                <a:gd name="connsiteY5" fmla="*/ 1257671 h 1877032"/>
                <a:gd name="connsiteX6" fmla="*/ 1503107 w 1677298"/>
                <a:gd name="connsiteY6" fmla="*/ 672856 h 1877032"/>
                <a:gd name="connsiteX7" fmla="*/ 1371521 w 1677298"/>
                <a:gd name="connsiteY7" fmla="*/ 154877 h 1877032"/>
                <a:gd name="connsiteX8" fmla="*/ 873681 w 1677298"/>
                <a:gd name="connsiteY8" fmla="*/ 21205 h 1877032"/>
                <a:gd name="connsiteX9" fmla="*/ 394949 w 1677298"/>
                <a:gd name="connsiteY9" fmla="*/ 534641 h 1877032"/>
                <a:gd name="connsiteX0" fmla="*/ 394949 w 1677296"/>
                <a:gd name="connsiteY0" fmla="*/ 534641 h 1904936"/>
                <a:gd name="connsiteX1" fmla="*/ 34597 w 1677296"/>
                <a:gd name="connsiteY1" fmla="*/ 940200 h 1904936"/>
                <a:gd name="connsiteX2" fmla="*/ 54054 w 1677296"/>
                <a:gd name="connsiteY2" fmla="*/ 1728260 h 1904936"/>
                <a:gd name="connsiteX3" fmla="*/ 385069 w 1677296"/>
                <a:gd name="connsiteY3" fmla="*/ 1877032 h 1904936"/>
                <a:gd name="connsiteX4" fmla="*/ 1612334 w 1677296"/>
                <a:gd name="connsiteY4" fmla="*/ 1840637 h 1904936"/>
                <a:gd name="connsiteX5" fmla="*/ 1555348 w 1677296"/>
                <a:gd name="connsiteY5" fmla="*/ 1257671 h 1904936"/>
                <a:gd name="connsiteX6" fmla="*/ 1503107 w 1677296"/>
                <a:gd name="connsiteY6" fmla="*/ 672856 h 1904936"/>
                <a:gd name="connsiteX7" fmla="*/ 1371521 w 1677296"/>
                <a:gd name="connsiteY7" fmla="*/ 154877 h 1904936"/>
                <a:gd name="connsiteX8" fmla="*/ 873681 w 1677296"/>
                <a:gd name="connsiteY8" fmla="*/ 21205 h 1904936"/>
                <a:gd name="connsiteX9" fmla="*/ 394949 w 1677296"/>
                <a:gd name="connsiteY9" fmla="*/ 534641 h 1904936"/>
                <a:gd name="connsiteX0" fmla="*/ 461539 w 1743887"/>
                <a:gd name="connsiteY0" fmla="*/ 534641 h 1904936"/>
                <a:gd name="connsiteX1" fmla="*/ 101187 w 1743887"/>
                <a:gd name="connsiteY1" fmla="*/ 940200 h 1904936"/>
                <a:gd name="connsiteX2" fmla="*/ 22840 w 1743887"/>
                <a:gd name="connsiteY2" fmla="*/ 1737812 h 1904936"/>
                <a:gd name="connsiteX3" fmla="*/ 451659 w 1743887"/>
                <a:gd name="connsiteY3" fmla="*/ 1877032 h 1904936"/>
                <a:gd name="connsiteX4" fmla="*/ 1678924 w 1743887"/>
                <a:gd name="connsiteY4" fmla="*/ 1840637 h 1904936"/>
                <a:gd name="connsiteX5" fmla="*/ 1621938 w 1743887"/>
                <a:gd name="connsiteY5" fmla="*/ 1257671 h 1904936"/>
                <a:gd name="connsiteX6" fmla="*/ 1569697 w 1743887"/>
                <a:gd name="connsiteY6" fmla="*/ 672856 h 1904936"/>
                <a:gd name="connsiteX7" fmla="*/ 1438111 w 1743887"/>
                <a:gd name="connsiteY7" fmla="*/ 154877 h 1904936"/>
                <a:gd name="connsiteX8" fmla="*/ 940271 w 1743887"/>
                <a:gd name="connsiteY8" fmla="*/ 21205 h 1904936"/>
                <a:gd name="connsiteX9" fmla="*/ 461539 w 1743887"/>
                <a:gd name="connsiteY9" fmla="*/ 534641 h 1904936"/>
                <a:gd name="connsiteX0" fmla="*/ 452050 w 1756359"/>
                <a:gd name="connsiteY0" fmla="*/ 534641 h 1891359"/>
                <a:gd name="connsiteX1" fmla="*/ 91698 w 1756359"/>
                <a:gd name="connsiteY1" fmla="*/ 940200 h 1891359"/>
                <a:gd name="connsiteX2" fmla="*/ 13351 w 1756359"/>
                <a:gd name="connsiteY2" fmla="*/ 1737812 h 1891359"/>
                <a:gd name="connsiteX3" fmla="*/ 309435 w 1756359"/>
                <a:gd name="connsiteY3" fmla="*/ 1891359 h 1891359"/>
                <a:gd name="connsiteX4" fmla="*/ 1669435 w 1756359"/>
                <a:gd name="connsiteY4" fmla="*/ 1840637 h 1891359"/>
                <a:gd name="connsiteX5" fmla="*/ 1612449 w 1756359"/>
                <a:gd name="connsiteY5" fmla="*/ 1257671 h 1891359"/>
                <a:gd name="connsiteX6" fmla="*/ 1560208 w 1756359"/>
                <a:gd name="connsiteY6" fmla="*/ 672856 h 1891359"/>
                <a:gd name="connsiteX7" fmla="*/ 1428622 w 1756359"/>
                <a:gd name="connsiteY7" fmla="*/ 154877 h 1891359"/>
                <a:gd name="connsiteX8" fmla="*/ 930782 w 1756359"/>
                <a:gd name="connsiteY8" fmla="*/ 21205 h 1891359"/>
                <a:gd name="connsiteX9" fmla="*/ 452050 w 1756359"/>
                <a:gd name="connsiteY9" fmla="*/ 534641 h 1891359"/>
                <a:gd name="connsiteX0" fmla="*/ 452050 w 1756257"/>
                <a:gd name="connsiteY0" fmla="*/ 534641 h 1891359"/>
                <a:gd name="connsiteX1" fmla="*/ 91698 w 1756257"/>
                <a:gd name="connsiteY1" fmla="*/ 940200 h 1891359"/>
                <a:gd name="connsiteX2" fmla="*/ 13351 w 1756257"/>
                <a:gd name="connsiteY2" fmla="*/ 1737812 h 1891359"/>
                <a:gd name="connsiteX3" fmla="*/ 309435 w 1756257"/>
                <a:gd name="connsiteY3" fmla="*/ 1891359 h 1891359"/>
                <a:gd name="connsiteX4" fmla="*/ 1669435 w 1756257"/>
                <a:gd name="connsiteY4" fmla="*/ 1840637 h 1891359"/>
                <a:gd name="connsiteX5" fmla="*/ 1612449 w 1756257"/>
                <a:gd name="connsiteY5" fmla="*/ 1257671 h 1891359"/>
                <a:gd name="connsiteX6" fmla="*/ 1563496 w 1756257"/>
                <a:gd name="connsiteY6" fmla="*/ 959631 h 1891359"/>
                <a:gd name="connsiteX7" fmla="*/ 1560208 w 1756257"/>
                <a:gd name="connsiteY7" fmla="*/ 672856 h 1891359"/>
                <a:gd name="connsiteX8" fmla="*/ 1428622 w 1756257"/>
                <a:gd name="connsiteY8" fmla="*/ 154877 h 1891359"/>
                <a:gd name="connsiteX9" fmla="*/ 930782 w 1756257"/>
                <a:gd name="connsiteY9" fmla="*/ 21205 h 1891359"/>
                <a:gd name="connsiteX10" fmla="*/ 452050 w 1756257"/>
                <a:gd name="connsiteY10" fmla="*/ 534641 h 1891359"/>
                <a:gd name="connsiteX0" fmla="*/ 452050 w 1764590"/>
                <a:gd name="connsiteY0" fmla="*/ 534641 h 1891359"/>
                <a:gd name="connsiteX1" fmla="*/ 91698 w 1764590"/>
                <a:gd name="connsiteY1" fmla="*/ 940200 h 1891359"/>
                <a:gd name="connsiteX2" fmla="*/ 13351 w 1764590"/>
                <a:gd name="connsiteY2" fmla="*/ 1737812 h 1891359"/>
                <a:gd name="connsiteX3" fmla="*/ 309435 w 1764590"/>
                <a:gd name="connsiteY3" fmla="*/ 1891359 h 1891359"/>
                <a:gd name="connsiteX4" fmla="*/ 1669435 w 1764590"/>
                <a:gd name="connsiteY4" fmla="*/ 1840637 h 1891359"/>
                <a:gd name="connsiteX5" fmla="*/ 1612449 w 1764590"/>
                <a:gd name="connsiteY5" fmla="*/ 1257671 h 1891359"/>
                <a:gd name="connsiteX6" fmla="*/ 1309780 w 1764590"/>
                <a:gd name="connsiteY6" fmla="*/ 1046341 h 1891359"/>
                <a:gd name="connsiteX7" fmla="*/ 1560208 w 1764590"/>
                <a:gd name="connsiteY7" fmla="*/ 672856 h 1891359"/>
                <a:gd name="connsiteX8" fmla="*/ 1428622 w 1764590"/>
                <a:gd name="connsiteY8" fmla="*/ 154877 h 1891359"/>
                <a:gd name="connsiteX9" fmla="*/ 930782 w 1764590"/>
                <a:gd name="connsiteY9" fmla="*/ 21205 h 1891359"/>
                <a:gd name="connsiteX10" fmla="*/ 452050 w 1764590"/>
                <a:gd name="connsiteY10" fmla="*/ 534641 h 1891359"/>
                <a:gd name="connsiteX0" fmla="*/ 452050 w 1764592"/>
                <a:gd name="connsiteY0" fmla="*/ 534641 h 1891359"/>
                <a:gd name="connsiteX1" fmla="*/ 91698 w 1764592"/>
                <a:gd name="connsiteY1" fmla="*/ 940200 h 1891359"/>
                <a:gd name="connsiteX2" fmla="*/ 13351 w 1764592"/>
                <a:gd name="connsiteY2" fmla="*/ 1737812 h 1891359"/>
                <a:gd name="connsiteX3" fmla="*/ 309435 w 1764592"/>
                <a:gd name="connsiteY3" fmla="*/ 1891359 h 1891359"/>
                <a:gd name="connsiteX4" fmla="*/ 1669435 w 1764592"/>
                <a:gd name="connsiteY4" fmla="*/ 1840637 h 1891359"/>
                <a:gd name="connsiteX5" fmla="*/ 1612449 w 1764592"/>
                <a:gd name="connsiteY5" fmla="*/ 1257671 h 1891359"/>
                <a:gd name="connsiteX6" fmla="*/ 1309780 w 1764592"/>
                <a:gd name="connsiteY6" fmla="*/ 1046341 h 1891359"/>
                <a:gd name="connsiteX7" fmla="*/ 1560208 w 1764592"/>
                <a:gd name="connsiteY7" fmla="*/ 672856 h 1891359"/>
                <a:gd name="connsiteX8" fmla="*/ 1428622 w 1764592"/>
                <a:gd name="connsiteY8" fmla="*/ 154877 h 1891359"/>
                <a:gd name="connsiteX9" fmla="*/ 930782 w 1764592"/>
                <a:gd name="connsiteY9" fmla="*/ 21205 h 1891359"/>
                <a:gd name="connsiteX10" fmla="*/ 452050 w 1764592"/>
                <a:gd name="connsiteY10" fmla="*/ 534641 h 1891359"/>
                <a:gd name="connsiteX0" fmla="*/ 452050 w 1764590"/>
                <a:gd name="connsiteY0" fmla="*/ 534641 h 1891359"/>
                <a:gd name="connsiteX1" fmla="*/ 91698 w 1764590"/>
                <a:gd name="connsiteY1" fmla="*/ 940200 h 1891359"/>
                <a:gd name="connsiteX2" fmla="*/ 13351 w 1764590"/>
                <a:gd name="connsiteY2" fmla="*/ 1737812 h 1891359"/>
                <a:gd name="connsiteX3" fmla="*/ 309435 w 1764590"/>
                <a:gd name="connsiteY3" fmla="*/ 1891359 h 1891359"/>
                <a:gd name="connsiteX4" fmla="*/ 1669435 w 1764590"/>
                <a:gd name="connsiteY4" fmla="*/ 1840637 h 1891359"/>
                <a:gd name="connsiteX5" fmla="*/ 1612449 w 1764590"/>
                <a:gd name="connsiteY5" fmla="*/ 1257671 h 1891359"/>
                <a:gd name="connsiteX6" fmla="*/ 1309780 w 1764590"/>
                <a:gd name="connsiteY6" fmla="*/ 1046341 h 1891359"/>
                <a:gd name="connsiteX7" fmla="*/ 1560208 w 1764590"/>
                <a:gd name="connsiteY7" fmla="*/ 672856 h 1891359"/>
                <a:gd name="connsiteX8" fmla="*/ 1428622 w 1764590"/>
                <a:gd name="connsiteY8" fmla="*/ 154877 h 1891359"/>
                <a:gd name="connsiteX9" fmla="*/ 930782 w 1764590"/>
                <a:gd name="connsiteY9" fmla="*/ 21205 h 1891359"/>
                <a:gd name="connsiteX10" fmla="*/ 452050 w 1764590"/>
                <a:gd name="connsiteY10" fmla="*/ 534641 h 1891359"/>
                <a:gd name="connsiteX0" fmla="*/ 452050 w 1792731"/>
                <a:gd name="connsiteY0" fmla="*/ 534641 h 1891359"/>
                <a:gd name="connsiteX1" fmla="*/ 91698 w 1792731"/>
                <a:gd name="connsiteY1" fmla="*/ 940200 h 1891359"/>
                <a:gd name="connsiteX2" fmla="*/ 13351 w 1792731"/>
                <a:gd name="connsiteY2" fmla="*/ 1737812 h 1891359"/>
                <a:gd name="connsiteX3" fmla="*/ 309435 w 1792731"/>
                <a:gd name="connsiteY3" fmla="*/ 1891359 h 1891359"/>
                <a:gd name="connsiteX4" fmla="*/ 1669435 w 1792731"/>
                <a:gd name="connsiteY4" fmla="*/ 1840637 h 1891359"/>
                <a:gd name="connsiteX5" fmla="*/ 1688563 w 1792731"/>
                <a:gd name="connsiteY5" fmla="*/ 1292355 h 1891359"/>
                <a:gd name="connsiteX6" fmla="*/ 1309780 w 1792731"/>
                <a:gd name="connsiteY6" fmla="*/ 1046341 h 1891359"/>
                <a:gd name="connsiteX7" fmla="*/ 1560208 w 1792731"/>
                <a:gd name="connsiteY7" fmla="*/ 672856 h 1891359"/>
                <a:gd name="connsiteX8" fmla="*/ 1428622 w 1792731"/>
                <a:gd name="connsiteY8" fmla="*/ 154877 h 1891359"/>
                <a:gd name="connsiteX9" fmla="*/ 930782 w 1792731"/>
                <a:gd name="connsiteY9" fmla="*/ 21205 h 1891359"/>
                <a:gd name="connsiteX10" fmla="*/ 452050 w 1792731"/>
                <a:gd name="connsiteY10" fmla="*/ 534641 h 1891359"/>
                <a:gd name="connsiteX0" fmla="*/ 452050 w 1814809"/>
                <a:gd name="connsiteY0" fmla="*/ 534641 h 1891359"/>
                <a:gd name="connsiteX1" fmla="*/ 91698 w 1814809"/>
                <a:gd name="connsiteY1" fmla="*/ 940200 h 1891359"/>
                <a:gd name="connsiteX2" fmla="*/ 13351 w 1814809"/>
                <a:gd name="connsiteY2" fmla="*/ 1737812 h 1891359"/>
                <a:gd name="connsiteX3" fmla="*/ 309435 w 1814809"/>
                <a:gd name="connsiteY3" fmla="*/ 1891359 h 1891359"/>
                <a:gd name="connsiteX4" fmla="*/ 1669435 w 1814809"/>
                <a:gd name="connsiteY4" fmla="*/ 1840637 h 1891359"/>
                <a:gd name="connsiteX5" fmla="*/ 1688563 w 1814809"/>
                <a:gd name="connsiteY5" fmla="*/ 1292355 h 1891359"/>
                <a:gd name="connsiteX6" fmla="*/ 1309780 w 1814809"/>
                <a:gd name="connsiteY6" fmla="*/ 1046341 h 1891359"/>
                <a:gd name="connsiteX7" fmla="*/ 1560208 w 1814809"/>
                <a:gd name="connsiteY7" fmla="*/ 672856 h 1891359"/>
                <a:gd name="connsiteX8" fmla="*/ 1428622 w 1814809"/>
                <a:gd name="connsiteY8" fmla="*/ 154877 h 1891359"/>
                <a:gd name="connsiteX9" fmla="*/ 930782 w 1814809"/>
                <a:gd name="connsiteY9" fmla="*/ 21205 h 1891359"/>
                <a:gd name="connsiteX10" fmla="*/ 452050 w 1814809"/>
                <a:gd name="connsiteY10" fmla="*/ 534641 h 1891359"/>
                <a:gd name="connsiteX0" fmla="*/ 452050 w 1814809"/>
                <a:gd name="connsiteY0" fmla="*/ 534641 h 1891359"/>
                <a:gd name="connsiteX1" fmla="*/ 91698 w 1814809"/>
                <a:gd name="connsiteY1" fmla="*/ 940200 h 1891359"/>
                <a:gd name="connsiteX2" fmla="*/ 13351 w 1814809"/>
                <a:gd name="connsiteY2" fmla="*/ 1737812 h 1891359"/>
                <a:gd name="connsiteX3" fmla="*/ 309435 w 1814809"/>
                <a:gd name="connsiteY3" fmla="*/ 1891359 h 1891359"/>
                <a:gd name="connsiteX4" fmla="*/ 1669435 w 1814809"/>
                <a:gd name="connsiteY4" fmla="*/ 1840637 h 1891359"/>
                <a:gd name="connsiteX5" fmla="*/ 1688563 w 1814809"/>
                <a:gd name="connsiteY5" fmla="*/ 1292355 h 1891359"/>
                <a:gd name="connsiteX6" fmla="*/ 1309780 w 1814809"/>
                <a:gd name="connsiteY6" fmla="*/ 1046341 h 1891359"/>
                <a:gd name="connsiteX7" fmla="*/ 1619996 w 1814809"/>
                <a:gd name="connsiteY7" fmla="*/ 526399 h 1891359"/>
                <a:gd name="connsiteX8" fmla="*/ 1428622 w 1814809"/>
                <a:gd name="connsiteY8" fmla="*/ 154877 h 1891359"/>
                <a:gd name="connsiteX9" fmla="*/ 930782 w 1814809"/>
                <a:gd name="connsiteY9" fmla="*/ 21205 h 1891359"/>
                <a:gd name="connsiteX10" fmla="*/ 452050 w 1814809"/>
                <a:gd name="connsiteY10" fmla="*/ 534641 h 1891359"/>
                <a:gd name="connsiteX0" fmla="*/ 452050 w 1814809"/>
                <a:gd name="connsiteY0" fmla="*/ 542872 h 1899590"/>
                <a:gd name="connsiteX1" fmla="*/ 91698 w 1814809"/>
                <a:gd name="connsiteY1" fmla="*/ 948431 h 1899590"/>
                <a:gd name="connsiteX2" fmla="*/ 13351 w 1814809"/>
                <a:gd name="connsiteY2" fmla="*/ 1746043 h 1899590"/>
                <a:gd name="connsiteX3" fmla="*/ 309435 w 1814809"/>
                <a:gd name="connsiteY3" fmla="*/ 1899590 h 1899590"/>
                <a:gd name="connsiteX4" fmla="*/ 1669435 w 1814809"/>
                <a:gd name="connsiteY4" fmla="*/ 1848868 h 1899590"/>
                <a:gd name="connsiteX5" fmla="*/ 1688563 w 1814809"/>
                <a:gd name="connsiteY5" fmla="*/ 1300586 h 1899590"/>
                <a:gd name="connsiteX6" fmla="*/ 1309780 w 1814809"/>
                <a:gd name="connsiteY6" fmla="*/ 1054572 h 1899590"/>
                <a:gd name="connsiteX7" fmla="*/ 1619996 w 1814809"/>
                <a:gd name="connsiteY7" fmla="*/ 534630 h 1899590"/>
                <a:gd name="connsiteX8" fmla="*/ 1488411 w 1814809"/>
                <a:gd name="connsiteY8" fmla="*/ 129049 h 1899590"/>
                <a:gd name="connsiteX9" fmla="*/ 930782 w 1814809"/>
                <a:gd name="connsiteY9" fmla="*/ 29436 h 1899590"/>
                <a:gd name="connsiteX10" fmla="*/ 452050 w 1814809"/>
                <a:gd name="connsiteY10" fmla="*/ 542872 h 1899590"/>
                <a:gd name="connsiteX0" fmla="*/ 452050 w 1814809"/>
                <a:gd name="connsiteY0" fmla="*/ 540513 h 1897231"/>
                <a:gd name="connsiteX1" fmla="*/ 91698 w 1814809"/>
                <a:gd name="connsiteY1" fmla="*/ 946072 h 1897231"/>
                <a:gd name="connsiteX2" fmla="*/ 13351 w 1814809"/>
                <a:gd name="connsiteY2" fmla="*/ 1743684 h 1897231"/>
                <a:gd name="connsiteX3" fmla="*/ 309435 w 1814809"/>
                <a:gd name="connsiteY3" fmla="*/ 1897231 h 1897231"/>
                <a:gd name="connsiteX4" fmla="*/ 1669435 w 1814809"/>
                <a:gd name="connsiteY4" fmla="*/ 1846509 h 1897231"/>
                <a:gd name="connsiteX5" fmla="*/ 1688563 w 1814809"/>
                <a:gd name="connsiteY5" fmla="*/ 1298227 h 1897231"/>
                <a:gd name="connsiteX6" fmla="*/ 1309780 w 1814809"/>
                <a:gd name="connsiteY6" fmla="*/ 1052213 h 1897231"/>
                <a:gd name="connsiteX7" fmla="*/ 1619996 w 1814809"/>
                <a:gd name="connsiteY7" fmla="*/ 532271 h 1897231"/>
                <a:gd name="connsiteX8" fmla="*/ 1488411 w 1814809"/>
                <a:gd name="connsiteY8" fmla="*/ 126690 h 1897231"/>
                <a:gd name="connsiteX9" fmla="*/ 930782 w 1814809"/>
                <a:gd name="connsiteY9" fmla="*/ 27077 h 1897231"/>
                <a:gd name="connsiteX10" fmla="*/ 452050 w 1814809"/>
                <a:gd name="connsiteY10" fmla="*/ 540513 h 1897231"/>
                <a:gd name="connsiteX0" fmla="*/ 452050 w 1814809"/>
                <a:gd name="connsiteY0" fmla="*/ 540513 h 1897231"/>
                <a:gd name="connsiteX1" fmla="*/ 91698 w 1814809"/>
                <a:gd name="connsiteY1" fmla="*/ 946072 h 1897231"/>
                <a:gd name="connsiteX2" fmla="*/ 13351 w 1814809"/>
                <a:gd name="connsiteY2" fmla="*/ 1743684 h 1897231"/>
                <a:gd name="connsiteX3" fmla="*/ 309435 w 1814809"/>
                <a:gd name="connsiteY3" fmla="*/ 1897231 h 1897231"/>
                <a:gd name="connsiteX4" fmla="*/ 1669435 w 1814809"/>
                <a:gd name="connsiteY4" fmla="*/ 1846509 h 1897231"/>
                <a:gd name="connsiteX5" fmla="*/ 1688563 w 1814809"/>
                <a:gd name="connsiteY5" fmla="*/ 1298227 h 1897231"/>
                <a:gd name="connsiteX6" fmla="*/ 1309780 w 1814809"/>
                <a:gd name="connsiteY6" fmla="*/ 1052213 h 1897231"/>
                <a:gd name="connsiteX7" fmla="*/ 1619996 w 1814809"/>
                <a:gd name="connsiteY7" fmla="*/ 532271 h 1897231"/>
                <a:gd name="connsiteX8" fmla="*/ 1488411 w 1814809"/>
                <a:gd name="connsiteY8" fmla="*/ 126690 h 1897231"/>
                <a:gd name="connsiteX9" fmla="*/ 930782 w 1814809"/>
                <a:gd name="connsiteY9" fmla="*/ 27077 h 1897231"/>
                <a:gd name="connsiteX10" fmla="*/ 452050 w 1814809"/>
                <a:gd name="connsiteY10" fmla="*/ 540513 h 1897231"/>
                <a:gd name="connsiteX0" fmla="*/ 288567 w 1811701"/>
                <a:gd name="connsiteY0" fmla="*/ 555674 h 1898251"/>
                <a:gd name="connsiteX1" fmla="*/ 88590 w 1811701"/>
                <a:gd name="connsiteY1" fmla="*/ 947092 h 1898251"/>
                <a:gd name="connsiteX2" fmla="*/ 10243 w 1811701"/>
                <a:gd name="connsiteY2" fmla="*/ 1744704 h 1898251"/>
                <a:gd name="connsiteX3" fmla="*/ 306327 w 1811701"/>
                <a:gd name="connsiteY3" fmla="*/ 1898251 h 1898251"/>
                <a:gd name="connsiteX4" fmla="*/ 1666327 w 1811701"/>
                <a:gd name="connsiteY4" fmla="*/ 1847529 h 1898251"/>
                <a:gd name="connsiteX5" fmla="*/ 1685455 w 1811701"/>
                <a:gd name="connsiteY5" fmla="*/ 1299247 h 1898251"/>
                <a:gd name="connsiteX6" fmla="*/ 1306672 w 1811701"/>
                <a:gd name="connsiteY6" fmla="*/ 1053233 h 1898251"/>
                <a:gd name="connsiteX7" fmla="*/ 1616888 w 1811701"/>
                <a:gd name="connsiteY7" fmla="*/ 533291 h 1898251"/>
                <a:gd name="connsiteX8" fmla="*/ 1485303 w 1811701"/>
                <a:gd name="connsiteY8" fmla="*/ 127710 h 1898251"/>
                <a:gd name="connsiteX9" fmla="*/ 927674 w 1811701"/>
                <a:gd name="connsiteY9" fmla="*/ 28097 h 1898251"/>
                <a:gd name="connsiteX10" fmla="*/ 288567 w 1811701"/>
                <a:gd name="connsiteY10" fmla="*/ 555674 h 1898251"/>
                <a:gd name="connsiteX0" fmla="*/ 288567 w 1811701"/>
                <a:gd name="connsiteY0" fmla="*/ 479828 h 1822405"/>
                <a:gd name="connsiteX1" fmla="*/ 88590 w 1811701"/>
                <a:gd name="connsiteY1" fmla="*/ 871246 h 1822405"/>
                <a:gd name="connsiteX2" fmla="*/ 10243 w 1811701"/>
                <a:gd name="connsiteY2" fmla="*/ 1668858 h 1822405"/>
                <a:gd name="connsiteX3" fmla="*/ 306327 w 1811701"/>
                <a:gd name="connsiteY3" fmla="*/ 1822405 h 1822405"/>
                <a:gd name="connsiteX4" fmla="*/ 1666327 w 1811701"/>
                <a:gd name="connsiteY4" fmla="*/ 1771683 h 1822405"/>
                <a:gd name="connsiteX5" fmla="*/ 1685455 w 1811701"/>
                <a:gd name="connsiteY5" fmla="*/ 1223401 h 1822405"/>
                <a:gd name="connsiteX6" fmla="*/ 1306672 w 1811701"/>
                <a:gd name="connsiteY6" fmla="*/ 977387 h 1822405"/>
                <a:gd name="connsiteX7" fmla="*/ 1616888 w 1811701"/>
                <a:gd name="connsiteY7" fmla="*/ 457445 h 1822405"/>
                <a:gd name="connsiteX8" fmla="*/ 1485303 w 1811701"/>
                <a:gd name="connsiteY8" fmla="*/ 51864 h 1822405"/>
                <a:gd name="connsiteX9" fmla="*/ 895599 w 1811701"/>
                <a:gd name="connsiteY9" fmla="*/ 79530 h 1822405"/>
                <a:gd name="connsiteX10" fmla="*/ 288567 w 1811701"/>
                <a:gd name="connsiteY10" fmla="*/ 479828 h 1822405"/>
                <a:gd name="connsiteX0" fmla="*/ 288567 w 1811701"/>
                <a:gd name="connsiteY0" fmla="*/ 419258 h 1761835"/>
                <a:gd name="connsiteX1" fmla="*/ 88590 w 1811701"/>
                <a:gd name="connsiteY1" fmla="*/ 810676 h 1761835"/>
                <a:gd name="connsiteX2" fmla="*/ 10243 w 1811701"/>
                <a:gd name="connsiteY2" fmla="*/ 1608288 h 1761835"/>
                <a:gd name="connsiteX3" fmla="*/ 306327 w 1811701"/>
                <a:gd name="connsiteY3" fmla="*/ 1761835 h 1761835"/>
                <a:gd name="connsiteX4" fmla="*/ 1666327 w 1811701"/>
                <a:gd name="connsiteY4" fmla="*/ 1711113 h 1761835"/>
                <a:gd name="connsiteX5" fmla="*/ 1685455 w 1811701"/>
                <a:gd name="connsiteY5" fmla="*/ 1162831 h 1761835"/>
                <a:gd name="connsiteX6" fmla="*/ 1306672 w 1811701"/>
                <a:gd name="connsiteY6" fmla="*/ 916817 h 1761835"/>
                <a:gd name="connsiteX7" fmla="*/ 1616888 w 1811701"/>
                <a:gd name="connsiteY7" fmla="*/ 396875 h 1761835"/>
                <a:gd name="connsiteX8" fmla="*/ 1373040 w 1811701"/>
                <a:gd name="connsiteY8" fmla="*/ 118574 h 1761835"/>
                <a:gd name="connsiteX9" fmla="*/ 895599 w 1811701"/>
                <a:gd name="connsiteY9" fmla="*/ 18960 h 1761835"/>
                <a:gd name="connsiteX10" fmla="*/ 288567 w 1811701"/>
                <a:gd name="connsiteY10" fmla="*/ 419258 h 1761835"/>
                <a:gd name="connsiteX0" fmla="*/ 288567 w 1811701"/>
                <a:gd name="connsiteY0" fmla="*/ 419258 h 1761835"/>
                <a:gd name="connsiteX1" fmla="*/ 88590 w 1811701"/>
                <a:gd name="connsiteY1" fmla="*/ 810676 h 1761835"/>
                <a:gd name="connsiteX2" fmla="*/ 10243 w 1811701"/>
                <a:gd name="connsiteY2" fmla="*/ 1608288 h 1761835"/>
                <a:gd name="connsiteX3" fmla="*/ 306327 w 1811701"/>
                <a:gd name="connsiteY3" fmla="*/ 1761835 h 1761835"/>
                <a:gd name="connsiteX4" fmla="*/ 1666327 w 1811701"/>
                <a:gd name="connsiteY4" fmla="*/ 1711113 h 1761835"/>
                <a:gd name="connsiteX5" fmla="*/ 1685455 w 1811701"/>
                <a:gd name="connsiteY5" fmla="*/ 1162831 h 1761835"/>
                <a:gd name="connsiteX6" fmla="*/ 1306672 w 1811701"/>
                <a:gd name="connsiteY6" fmla="*/ 916817 h 1761835"/>
                <a:gd name="connsiteX7" fmla="*/ 1584814 w 1811701"/>
                <a:gd name="connsiteY7" fmla="*/ 510012 h 1761835"/>
                <a:gd name="connsiteX8" fmla="*/ 1373040 w 1811701"/>
                <a:gd name="connsiteY8" fmla="*/ 118574 h 1761835"/>
                <a:gd name="connsiteX9" fmla="*/ 895599 w 1811701"/>
                <a:gd name="connsiteY9" fmla="*/ 18960 h 1761835"/>
                <a:gd name="connsiteX10" fmla="*/ 288567 w 1811701"/>
                <a:gd name="connsiteY10" fmla="*/ 419258 h 1761835"/>
                <a:gd name="connsiteX0" fmla="*/ 288567 w 1770444"/>
                <a:gd name="connsiteY0" fmla="*/ 419258 h 1761835"/>
                <a:gd name="connsiteX1" fmla="*/ 88590 w 1770444"/>
                <a:gd name="connsiteY1" fmla="*/ 810676 h 1761835"/>
                <a:gd name="connsiteX2" fmla="*/ 10243 w 1770444"/>
                <a:gd name="connsiteY2" fmla="*/ 1608288 h 1761835"/>
                <a:gd name="connsiteX3" fmla="*/ 306327 w 1770444"/>
                <a:gd name="connsiteY3" fmla="*/ 1761835 h 1761835"/>
                <a:gd name="connsiteX4" fmla="*/ 1666327 w 1770444"/>
                <a:gd name="connsiteY4" fmla="*/ 1711113 h 1761835"/>
                <a:gd name="connsiteX5" fmla="*/ 1589229 w 1770444"/>
                <a:gd name="connsiteY5" fmla="*/ 1176973 h 1761835"/>
                <a:gd name="connsiteX6" fmla="*/ 1306672 w 1770444"/>
                <a:gd name="connsiteY6" fmla="*/ 916817 h 1761835"/>
                <a:gd name="connsiteX7" fmla="*/ 1584814 w 1770444"/>
                <a:gd name="connsiteY7" fmla="*/ 510012 h 1761835"/>
                <a:gd name="connsiteX8" fmla="*/ 1373040 w 1770444"/>
                <a:gd name="connsiteY8" fmla="*/ 118574 h 1761835"/>
                <a:gd name="connsiteX9" fmla="*/ 895599 w 1770444"/>
                <a:gd name="connsiteY9" fmla="*/ 18960 h 1761835"/>
                <a:gd name="connsiteX10" fmla="*/ 288567 w 1770444"/>
                <a:gd name="connsiteY10" fmla="*/ 419258 h 1761835"/>
                <a:gd name="connsiteX0" fmla="*/ 288567 w 1592514"/>
                <a:gd name="connsiteY0" fmla="*/ 419258 h 1863058"/>
                <a:gd name="connsiteX1" fmla="*/ 88590 w 1592514"/>
                <a:gd name="connsiteY1" fmla="*/ 810676 h 1863058"/>
                <a:gd name="connsiteX2" fmla="*/ 10243 w 1592514"/>
                <a:gd name="connsiteY2" fmla="*/ 1608288 h 1863058"/>
                <a:gd name="connsiteX3" fmla="*/ 306327 w 1592514"/>
                <a:gd name="connsiteY3" fmla="*/ 1761835 h 1863058"/>
                <a:gd name="connsiteX4" fmla="*/ 1377650 w 1592514"/>
                <a:gd name="connsiteY4" fmla="*/ 1838393 h 1863058"/>
                <a:gd name="connsiteX5" fmla="*/ 1589229 w 1592514"/>
                <a:gd name="connsiteY5" fmla="*/ 1176973 h 1863058"/>
                <a:gd name="connsiteX6" fmla="*/ 1306672 w 1592514"/>
                <a:gd name="connsiteY6" fmla="*/ 916817 h 1863058"/>
                <a:gd name="connsiteX7" fmla="*/ 1584814 w 1592514"/>
                <a:gd name="connsiteY7" fmla="*/ 510012 h 1863058"/>
                <a:gd name="connsiteX8" fmla="*/ 1373040 w 1592514"/>
                <a:gd name="connsiteY8" fmla="*/ 118574 h 1863058"/>
                <a:gd name="connsiteX9" fmla="*/ 895599 w 1592514"/>
                <a:gd name="connsiteY9" fmla="*/ 18960 h 1863058"/>
                <a:gd name="connsiteX10" fmla="*/ 288567 w 1592514"/>
                <a:gd name="connsiteY10" fmla="*/ 419258 h 1863058"/>
                <a:gd name="connsiteX0" fmla="*/ 421322 w 1594935"/>
                <a:gd name="connsiteY0" fmla="*/ 616342 h 1876292"/>
                <a:gd name="connsiteX1" fmla="*/ 91011 w 1594935"/>
                <a:gd name="connsiteY1" fmla="*/ 823910 h 1876292"/>
                <a:gd name="connsiteX2" fmla="*/ 12664 w 1594935"/>
                <a:gd name="connsiteY2" fmla="*/ 1621522 h 1876292"/>
                <a:gd name="connsiteX3" fmla="*/ 308748 w 1594935"/>
                <a:gd name="connsiteY3" fmla="*/ 1775069 h 1876292"/>
                <a:gd name="connsiteX4" fmla="*/ 1380071 w 1594935"/>
                <a:gd name="connsiteY4" fmla="*/ 1851627 h 1876292"/>
                <a:gd name="connsiteX5" fmla="*/ 1591650 w 1594935"/>
                <a:gd name="connsiteY5" fmla="*/ 1190207 h 1876292"/>
                <a:gd name="connsiteX6" fmla="*/ 1309093 w 1594935"/>
                <a:gd name="connsiteY6" fmla="*/ 930051 h 1876292"/>
                <a:gd name="connsiteX7" fmla="*/ 1587235 w 1594935"/>
                <a:gd name="connsiteY7" fmla="*/ 523246 h 1876292"/>
                <a:gd name="connsiteX8" fmla="*/ 1375461 w 1594935"/>
                <a:gd name="connsiteY8" fmla="*/ 131808 h 1876292"/>
                <a:gd name="connsiteX9" fmla="*/ 898020 w 1594935"/>
                <a:gd name="connsiteY9" fmla="*/ 32194 h 1876292"/>
                <a:gd name="connsiteX10" fmla="*/ 421322 w 1594935"/>
                <a:gd name="connsiteY10" fmla="*/ 616342 h 1876292"/>
                <a:gd name="connsiteX0" fmla="*/ 413257 w 1586870"/>
                <a:gd name="connsiteY0" fmla="*/ 616342 h 1876292"/>
                <a:gd name="connsiteX1" fmla="*/ 140873 w 1586870"/>
                <a:gd name="connsiteY1" fmla="*/ 993617 h 1876292"/>
                <a:gd name="connsiteX2" fmla="*/ 4599 w 1586870"/>
                <a:gd name="connsiteY2" fmla="*/ 1621522 h 1876292"/>
                <a:gd name="connsiteX3" fmla="*/ 300683 w 1586870"/>
                <a:gd name="connsiteY3" fmla="*/ 1775069 h 1876292"/>
                <a:gd name="connsiteX4" fmla="*/ 1372006 w 1586870"/>
                <a:gd name="connsiteY4" fmla="*/ 1851627 h 1876292"/>
                <a:gd name="connsiteX5" fmla="*/ 1583585 w 1586870"/>
                <a:gd name="connsiteY5" fmla="*/ 1190207 h 1876292"/>
                <a:gd name="connsiteX6" fmla="*/ 1301028 w 1586870"/>
                <a:gd name="connsiteY6" fmla="*/ 930051 h 1876292"/>
                <a:gd name="connsiteX7" fmla="*/ 1579170 w 1586870"/>
                <a:gd name="connsiteY7" fmla="*/ 523246 h 1876292"/>
                <a:gd name="connsiteX8" fmla="*/ 1367396 w 1586870"/>
                <a:gd name="connsiteY8" fmla="*/ 131808 h 1876292"/>
                <a:gd name="connsiteX9" fmla="*/ 889955 w 1586870"/>
                <a:gd name="connsiteY9" fmla="*/ 32194 h 1876292"/>
                <a:gd name="connsiteX10" fmla="*/ 413257 w 1586870"/>
                <a:gd name="connsiteY10" fmla="*/ 616342 h 1876292"/>
                <a:gd name="connsiteX0" fmla="*/ 284962 w 1458575"/>
                <a:gd name="connsiteY0" fmla="*/ 616342 h 1908017"/>
                <a:gd name="connsiteX1" fmla="*/ 12578 w 1458575"/>
                <a:gd name="connsiteY1" fmla="*/ 993617 h 1908017"/>
                <a:gd name="connsiteX2" fmla="*/ 172388 w 1458575"/>
                <a:gd name="connsiteY2" fmla="*/ 1775069 h 1908017"/>
                <a:gd name="connsiteX3" fmla="*/ 1243711 w 1458575"/>
                <a:gd name="connsiteY3" fmla="*/ 1851627 h 1908017"/>
                <a:gd name="connsiteX4" fmla="*/ 1455290 w 1458575"/>
                <a:gd name="connsiteY4" fmla="*/ 1190207 h 1908017"/>
                <a:gd name="connsiteX5" fmla="*/ 1172733 w 1458575"/>
                <a:gd name="connsiteY5" fmla="*/ 930051 h 1908017"/>
                <a:gd name="connsiteX6" fmla="*/ 1450875 w 1458575"/>
                <a:gd name="connsiteY6" fmla="*/ 523246 h 1908017"/>
                <a:gd name="connsiteX7" fmla="*/ 1239101 w 1458575"/>
                <a:gd name="connsiteY7" fmla="*/ 131808 h 1908017"/>
                <a:gd name="connsiteX8" fmla="*/ 761660 w 1458575"/>
                <a:gd name="connsiteY8" fmla="*/ 32194 h 1908017"/>
                <a:gd name="connsiteX9" fmla="*/ 284962 w 1458575"/>
                <a:gd name="connsiteY9" fmla="*/ 616342 h 1908017"/>
                <a:gd name="connsiteX0" fmla="*/ 343858 w 1519131"/>
                <a:gd name="connsiteY0" fmla="*/ 616342 h 1885036"/>
                <a:gd name="connsiteX1" fmla="*/ 71474 w 1519131"/>
                <a:gd name="connsiteY1" fmla="*/ 993617 h 1885036"/>
                <a:gd name="connsiteX2" fmla="*/ 115432 w 1519131"/>
                <a:gd name="connsiteY2" fmla="*/ 1704358 h 1885036"/>
                <a:gd name="connsiteX3" fmla="*/ 1302607 w 1519131"/>
                <a:gd name="connsiteY3" fmla="*/ 1851627 h 1885036"/>
                <a:gd name="connsiteX4" fmla="*/ 1514186 w 1519131"/>
                <a:gd name="connsiteY4" fmla="*/ 1190207 h 1885036"/>
                <a:gd name="connsiteX5" fmla="*/ 1231629 w 1519131"/>
                <a:gd name="connsiteY5" fmla="*/ 930051 h 1885036"/>
                <a:gd name="connsiteX6" fmla="*/ 1509771 w 1519131"/>
                <a:gd name="connsiteY6" fmla="*/ 523246 h 1885036"/>
                <a:gd name="connsiteX7" fmla="*/ 1297997 w 1519131"/>
                <a:gd name="connsiteY7" fmla="*/ 131808 h 1885036"/>
                <a:gd name="connsiteX8" fmla="*/ 820556 w 1519131"/>
                <a:gd name="connsiteY8" fmla="*/ 32194 h 1885036"/>
                <a:gd name="connsiteX9" fmla="*/ 343858 w 1519131"/>
                <a:gd name="connsiteY9" fmla="*/ 616342 h 1885036"/>
                <a:gd name="connsiteX0" fmla="*/ 343858 w 1549812"/>
                <a:gd name="connsiteY0" fmla="*/ 616342 h 1800235"/>
                <a:gd name="connsiteX1" fmla="*/ 71474 w 1549812"/>
                <a:gd name="connsiteY1" fmla="*/ 993617 h 1800235"/>
                <a:gd name="connsiteX2" fmla="*/ 115432 w 1549812"/>
                <a:gd name="connsiteY2" fmla="*/ 1704358 h 1800235"/>
                <a:gd name="connsiteX3" fmla="*/ 1389496 w 1549812"/>
                <a:gd name="connsiteY3" fmla="*/ 1724347 h 1800235"/>
                <a:gd name="connsiteX4" fmla="*/ 1514186 w 1549812"/>
                <a:gd name="connsiteY4" fmla="*/ 1190207 h 1800235"/>
                <a:gd name="connsiteX5" fmla="*/ 1231629 w 1549812"/>
                <a:gd name="connsiteY5" fmla="*/ 930051 h 1800235"/>
                <a:gd name="connsiteX6" fmla="*/ 1509771 w 1549812"/>
                <a:gd name="connsiteY6" fmla="*/ 523246 h 1800235"/>
                <a:gd name="connsiteX7" fmla="*/ 1297997 w 1549812"/>
                <a:gd name="connsiteY7" fmla="*/ 131808 h 1800235"/>
                <a:gd name="connsiteX8" fmla="*/ 820556 w 1549812"/>
                <a:gd name="connsiteY8" fmla="*/ 32194 h 1800235"/>
                <a:gd name="connsiteX9" fmla="*/ 343858 w 1549812"/>
                <a:gd name="connsiteY9" fmla="*/ 616342 h 18002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49812" h="1800235">
                  <a:moveTo>
                    <a:pt x="343858" y="616342"/>
                  </a:moveTo>
                  <a:cubicBezTo>
                    <a:pt x="219011" y="776579"/>
                    <a:pt x="109545" y="812281"/>
                    <a:pt x="71474" y="993617"/>
                  </a:cubicBezTo>
                  <a:cubicBezTo>
                    <a:pt x="33403" y="1174953"/>
                    <a:pt x="-89757" y="1561356"/>
                    <a:pt x="115432" y="1704358"/>
                  </a:cubicBezTo>
                  <a:cubicBezTo>
                    <a:pt x="320621" y="1847360"/>
                    <a:pt x="1156371" y="1810039"/>
                    <a:pt x="1389496" y="1724347"/>
                  </a:cubicBezTo>
                  <a:cubicBezTo>
                    <a:pt x="1622621" y="1638655"/>
                    <a:pt x="1540497" y="1322590"/>
                    <a:pt x="1514186" y="1190207"/>
                  </a:cubicBezTo>
                  <a:cubicBezTo>
                    <a:pt x="1487875" y="1057824"/>
                    <a:pt x="1240336" y="1148914"/>
                    <a:pt x="1231629" y="930051"/>
                  </a:cubicBezTo>
                  <a:cubicBezTo>
                    <a:pt x="1248292" y="693847"/>
                    <a:pt x="1498710" y="656286"/>
                    <a:pt x="1509771" y="523246"/>
                  </a:cubicBezTo>
                  <a:cubicBezTo>
                    <a:pt x="1520832" y="390206"/>
                    <a:pt x="1431655" y="305130"/>
                    <a:pt x="1297997" y="131808"/>
                  </a:cubicBezTo>
                  <a:cubicBezTo>
                    <a:pt x="1189251" y="36824"/>
                    <a:pt x="979579" y="-48562"/>
                    <a:pt x="820556" y="32194"/>
                  </a:cubicBezTo>
                  <a:cubicBezTo>
                    <a:pt x="661533" y="112950"/>
                    <a:pt x="468705" y="456105"/>
                    <a:pt x="343858" y="616342"/>
                  </a:cubicBezTo>
                  <a:close/>
                </a:path>
              </a:pathLst>
            </a:custGeom>
            <a:solidFill>
              <a:srgbClr val="9CDFF9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3" name="Freeform 417">
              <a:extLst>
                <a:ext uri="{FF2B5EF4-FFF2-40B4-BE49-F238E27FC236}">
                  <a16:creationId xmlns:a16="http://schemas.microsoft.com/office/drawing/2014/main" id="{22352293-C7A6-4C41-9DD8-CAA48CB29154}"/>
                </a:ext>
              </a:extLst>
            </p:cNvPr>
            <p:cNvSpPr>
              <a:spLocks/>
            </p:cNvSpPr>
            <p:nvPr/>
          </p:nvSpPr>
          <p:spPr bwMode="auto">
            <a:xfrm>
              <a:off x="7337287" y="1795939"/>
              <a:ext cx="1736725" cy="1317704"/>
            </a:xfrm>
            <a:custGeom>
              <a:avLst/>
              <a:gdLst>
                <a:gd name="T0" fmla="*/ 2147483646 w 1036"/>
                <a:gd name="T1" fmla="*/ 2147483646 h 675"/>
                <a:gd name="T2" fmla="*/ 2147483646 w 1036"/>
                <a:gd name="T3" fmla="*/ 2147483646 h 675"/>
                <a:gd name="T4" fmla="*/ 2147483646 w 1036"/>
                <a:gd name="T5" fmla="*/ 2147483646 h 675"/>
                <a:gd name="T6" fmla="*/ 2147483646 w 1036"/>
                <a:gd name="T7" fmla="*/ 2147483646 h 675"/>
                <a:gd name="T8" fmla="*/ 2147483646 w 1036"/>
                <a:gd name="T9" fmla="*/ 2147483646 h 675"/>
                <a:gd name="T10" fmla="*/ 2147483646 w 1036"/>
                <a:gd name="T11" fmla="*/ 2147483646 h 675"/>
                <a:gd name="T12" fmla="*/ 2147483646 w 1036"/>
                <a:gd name="T13" fmla="*/ 2147483646 h 675"/>
                <a:gd name="T14" fmla="*/ 2147483646 w 1036"/>
                <a:gd name="T15" fmla="*/ 2147483646 h 675"/>
                <a:gd name="T16" fmla="*/ 2147483646 w 1036"/>
                <a:gd name="T17" fmla="*/ 2147483646 h 675"/>
                <a:gd name="T18" fmla="*/ 2147483646 w 1036"/>
                <a:gd name="T19" fmla="*/ 2147483646 h 675"/>
                <a:gd name="T20" fmla="*/ 2147483646 w 1036"/>
                <a:gd name="T21" fmla="*/ 2147483646 h 675"/>
                <a:gd name="T22" fmla="*/ 2147483646 w 1036"/>
                <a:gd name="T23" fmla="*/ 2147483646 h 675"/>
                <a:gd name="T24" fmla="*/ 2147483646 w 1036"/>
                <a:gd name="T25" fmla="*/ 2147483646 h 675"/>
                <a:gd name="T26" fmla="*/ 2147483646 w 1036"/>
                <a:gd name="T27" fmla="*/ 2147483646 h 675"/>
                <a:gd name="T28" fmla="*/ 2147483646 w 1036"/>
                <a:gd name="T29" fmla="*/ 2147483646 h 675"/>
                <a:gd name="T30" fmla="*/ 2147483646 w 1036"/>
                <a:gd name="T31" fmla="*/ 2147483646 h 675"/>
                <a:gd name="T32" fmla="*/ 2147483646 w 1036"/>
                <a:gd name="T33" fmla="*/ 2147483646 h 675"/>
                <a:gd name="T34" fmla="*/ 2147483646 w 1036"/>
                <a:gd name="T35" fmla="*/ 2147483646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9CDFF9"/>
            </a:solidFill>
            <a:ln>
              <a:noFill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14" name="Group 418">
              <a:extLst>
                <a:ext uri="{FF2B5EF4-FFF2-40B4-BE49-F238E27FC236}">
                  <a16:creationId xmlns:a16="http://schemas.microsoft.com/office/drawing/2014/main" id="{BE0D451A-5CE4-4C4B-B3DF-A408288EDA0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268561" y="3259155"/>
              <a:ext cx="1458912" cy="933450"/>
              <a:chOff x="2889" y="1631"/>
              <a:chExt cx="980" cy="743"/>
            </a:xfrm>
          </p:grpSpPr>
          <p:sp>
            <p:nvSpPr>
              <p:cNvPr id="369" name="Rectangle 419">
                <a:extLst>
                  <a:ext uri="{FF2B5EF4-FFF2-40B4-BE49-F238E27FC236}">
                    <a16:creationId xmlns:a16="http://schemas.microsoft.com/office/drawing/2014/main" id="{F39DA03D-3BDA-2344-B3D3-3A95FB5EED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46" y="1841"/>
                <a:ext cx="663" cy="533"/>
              </a:xfrm>
              <a:prstGeom prst="rect">
                <a:avLst/>
              </a:prstGeom>
              <a:solidFill>
                <a:srgbClr val="9CDF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  <p:sp>
            <p:nvSpPr>
              <p:cNvPr id="370" name="AutoShape 420">
                <a:extLst>
                  <a:ext uri="{FF2B5EF4-FFF2-40B4-BE49-F238E27FC236}">
                    <a16:creationId xmlns:a16="http://schemas.microsoft.com/office/drawing/2014/main" id="{579866B0-F884-A84A-B74A-EFEA50EBF8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9" y="1631"/>
                <a:ext cx="980" cy="253"/>
              </a:xfrm>
              <a:prstGeom prst="triangle">
                <a:avLst>
                  <a:gd name="adj" fmla="val 50000"/>
                </a:avLst>
              </a:prstGeom>
              <a:solidFill>
                <a:srgbClr val="9CDF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CCFF"/>
                  </a:solidFill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21" name="Freeform 427">
              <a:extLst>
                <a:ext uri="{FF2B5EF4-FFF2-40B4-BE49-F238E27FC236}">
                  <a16:creationId xmlns:a16="http://schemas.microsoft.com/office/drawing/2014/main" id="{3F97D486-CCD5-C043-940C-EC1740EC7BA0}"/>
                </a:ext>
              </a:extLst>
            </p:cNvPr>
            <p:cNvSpPr>
              <a:spLocks/>
            </p:cNvSpPr>
            <p:nvPr/>
          </p:nvSpPr>
          <p:spPr bwMode="auto">
            <a:xfrm>
              <a:off x="7775612" y="4653038"/>
              <a:ext cx="3079750" cy="1665288"/>
            </a:xfrm>
            <a:custGeom>
              <a:avLst/>
              <a:gdLst>
                <a:gd name="T0" fmla="*/ 2147483646 w 1940"/>
                <a:gd name="T1" fmla="*/ 2147483646 h 1049"/>
                <a:gd name="T2" fmla="*/ 2147483646 w 1940"/>
                <a:gd name="T3" fmla="*/ 2147483646 h 1049"/>
                <a:gd name="T4" fmla="*/ 2147483646 w 1940"/>
                <a:gd name="T5" fmla="*/ 2147483646 h 1049"/>
                <a:gd name="T6" fmla="*/ 2147483646 w 1940"/>
                <a:gd name="T7" fmla="*/ 2147483646 h 1049"/>
                <a:gd name="T8" fmla="*/ 2147483646 w 1940"/>
                <a:gd name="T9" fmla="*/ 2147483646 h 1049"/>
                <a:gd name="T10" fmla="*/ 2147483646 w 1940"/>
                <a:gd name="T11" fmla="*/ 2147483646 h 1049"/>
                <a:gd name="T12" fmla="*/ 2147483646 w 1940"/>
                <a:gd name="T13" fmla="*/ 2147483646 h 1049"/>
                <a:gd name="T14" fmla="*/ 2147483646 w 1940"/>
                <a:gd name="T15" fmla="*/ 2147483646 h 1049"/>
                <a:gd name="T16" fmla="*/ 2147483646 w 1940"/>
                <a:gd name="T17" fmla="*/ 2147483646 h 1049"/>
                <a:gd name="T18" fmla="*/ 2147483646 w 1940"/>
                <a:gd name="T19" fmla="*/ 2147483646 h 1049"/>
                <a:gd name="T20" fmla="*/ 2147483646 w 1940"/>
                <a:gd name="T21" fmla="*/ 2147483646 h 1049"/>
                <a:gd name="T22" fmla="*/ 2147483646 w 1940"/>
                <a:gd name="T23" fmla="*/ 2147483646 h 1049"/>
                <a:gd name="T24" fmla="*/ 2147483646 w 1940"/>
                <a:gd name="T25" fmla="*/ 2147483646 h 1049"/>
                <a:gd name="T26" fmla="*/ 2147483646 w 1940"/>
                <a:gd name="T27" fmla="*/ 2147483646 h 1049"/>
                <a:gd name="T28" fmla="*/ 2147483646 w 1940"/>
                <a:gd name="T29" fmla="*/ 2147483646 h 1049"/>
                <a:gd name="T30" fmla="*/ 2147483646 w 1940"/>
                <a:gd name="T31" fmla="*/ 2147483646 h 104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940"/>
                <a:gd name="T49" fmla="*/ 0 h 1049"/>
                <a:gd name="T50" fmla="*/ 1940 w 1940"/>
                <a:gd name="T51" fmla="*/ 1049 h 1049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940" h="1049">
                  <a:moveTo>
                    <a:pt x="952" y="26"/>
                  </a:moveTo>
                  <a:cubicBezTo>
                    <a:pt x="867" y="45"/>
                    <a:pt x="832" y="118"/>
                    <a:pt x="755" y="125"/>
                  </a:cubicBezTo>
                  <a:cubicBezTo>
                    <a:pt x="678" y="132"/>
                    <a:pt x="587" y="72"/>
                    <a:pt x="488" y="68"/>
                  </a:cubicBezTo>
                  <a:cubicBezTo>
                    <a:pt x="389" y="64"/>
                    <a:pt x="237" y="48"/>
                    <a:pt x="158" y="101"/>
                  </a:cubicBezTo>
                  <a:cubicBezTo>
                    <a:pt x="79" y="154"/>
                    <a:pt x="28" y="298"/>
                    <a:pt x="14" y="389"/>
                  </a:cubicBezTo>
                  <a:cubicBezTo>
                    <a:pt x="0" y="480"/>
                    <a:pt x="25" y="595"/>
                    <a:pt x="71" y="648"/>
                  </a:cubicBezTo>
                  <a:cubicBezTo>
                    <a:pt x="117" y="701"/>
                    <a:pt x="205" y="665"/>
                    <a:pt x="288" y="706"/>
                  </a:cubicBezTo>
                  <a:cubicBezTo>
                    <a:pt x="371" y="747"/>
                    <a:pt x="450" y="842"/>
                    <a:pt x="568" y="893"/>
                  </a:cubicBezTo>
                  <a:cubicBezTo>
                    <a:pt x="686" y="944"/>
                    <a:pt x="852" y="991"/>
                    <a:pt x="996" y="1014"/>
                  </a:cubicBezTo>
                  <a:cubicBezTo>
                    <a:pt x="1140" y="1036"/>
                    <a:pt x="1309" y="1049"/>
                    <a:pt x="1433" y="1031"/>
                  </a:cubicBezTo>
                  <a:cubicBezTo>
                    <a:pt x="1557" y="1012"/>
                    <a:pt x="1657" y="960"/>
                    <a:pt x="1739" y="907"/>
                  </a:cubicBezTo>
                  <a:cubicBezTo>
                    <a:pt x="1821" y="855"/>
                    <a:pt x="1906" y="824"/>
                    <a:pt x="1923" y="714"/>
                  </a:cubicBezTo>
                  <a:cubicBezTo>
                    <a:pt x="1940" y="604"/>
                    <a:pt x="1898" y="350"/>
                    <a:pt x="1839" y="251"/>
                  </a:cubicBezTo>
                  <a:cubicBezTo>
                    <a:pt x="1780" y="151"/>
                    <a:pt x="1662" y="153"/>
                    <a:pt x="1566" y="114"/>
                  </a:cubicBezTo>
                  <a:cubicBezTo>
                    <a:pt x="1470" y="76"/>
                    <a:pt x="1365" y="30"/>
                    <a:pt x="1263" y="15"/>
                  </a:cubicBezTo>
                  <a:cubicBezTo>
                    <a:pt x="1161" y="0"/>
                    <a:pt x="1037" y="8"/>
                    <a:pt x="952" y="26"/>
                  </a:cubicBezTo>
                  <a:close/>
                </a:path>
              </a:pathLst>
            </a:custGeom>
            <a:solidFill>
              <a:srgbClr val="9CDFF9"/>
            </a:solidFill>
            <a:ln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6" name="Text Box 580">
              <a:extLst>
                <a:ext uri="{FF2B5EF4-FFF2-40B4-BE49-F238E27FC236}">
                  <a16:creationId xmlns:a16="http://schemas.microsoft.com/office/drawing/2014/main" id="{16C4E384-62E0-DC41-883F-EB2C4C99F8D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742485" y="1458365"/>
              <a:ext cx="1339406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 dirty="0">
                  <a:latin typeface="+mn-lt"/>
                </a:rPr>
                <a:t>mobile network</a:t>
              </a:r>
            </a:p>
          </p:txBody>
        </p:sp>
        <p:sp>
          <p:nvSpPr>
            <p:cNvPr id="69" name="Text Box 580">
              <a:extLst>
                <a:ext uri="{FF2B5EF4-FFF2-40B4-BE49-F238E27FC236}">
                  <a16:creationId xmlns:a16="http://schemas.microsoft.com/office/drawing/2014/main" id="{9AC056F8-729E-D344-BD7D-91781021793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394046" y="4161826"/>
              <a:ext cx="1955646" cy="2689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8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 dirty="0">
                  <a:latin typeface="+mn-lt"/>
                </a:rPr>
                <a:t>home network</a:t>
              </a:r>
            </a:p>
          </p:txBody>
        </p:sp>
        <p:sp>
          <p:nvSpPr>
            <p:cNvPr id="70" name="Text Box 580">
              <a:extLst>
                <a:ext uri="{FF2B5EF4-FFF2-40B4-BE49-F238E27FC236}">
                  <a16:creationId xmlns:a16="http://schemas.microsoft.com/office/drawing/2014/main" id="{8A1A4F41-0243-4946-9F02-F301CBD596B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370119" y="5749679"/>
              <a:ext cx="1195135" cy="441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8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 dirty="0">
                  <a:latin typeface="+mn-lt"/>
                </a:rPr>
                <a:t>enterprise</a:t>
              </a:r>
            </a:p>
            <a:p>
              <a:pPr>
                <a:lnSpc>
                  <a:spcPct val="8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 dirty="0">
                  <a:latin typeface="+mn-lt"/>
                </a:rPr>
                <a:t>          network</a:t>
              </a:r>
            </a:p>
          </p:txBody>
        </p:sp>
        <p:sp>
          <p:nvSpPr>
            <p:cNvPr id="372" name="Freeform 371">
              <a:extLst>
                <a:ext uri="{FF2B5EF4-FFF2-40B4-BE49-F238E27FC236}">
                  <a16:creationId xmlns:a16="http://schemas.microsoft.com/office/drawing/2014/main" id="{C89E7C56-1DE4-7143-8EEB-E5965035CC42}"/>
                </a:ext>
              </a:extLst>
            </p:cNvPr>
            <p:cNvSpPr/>
            <p:nvPr/>
          </p:nvSpPr>
          <p:spPr>
            <a:xfrm>
              <a:off x="10285357" y="3149444"/>
              <a:ext cx="1273167" cy="1935748"/>
            </a:xfrm>
            <a:custGeom>
              <a:avLst/>
              <a:gdLst>
                <a:gd name="connsiteX0" fmla="*/ 434989 w 1523031"/>
                <a:gd name="connsiteY0" fmla="*/ 253346 h 1763594"/>
                <a:gd name="connsiteX1" fmla="*/ 488 w 1523031"/>
                <a:gd name="connsiteY1" fmla="*/ 921706 h 1763594"/>
                <a:gd name="connsiteX2" fmla="*/ 368142 w 1523031"/>
                <a:gd name="connsiteY2" fmla="*/ 1489812 h 1763594"/>
                <a:gd name="connsiteX3" fmla="*/ 1187008 w 1523031"/>
                <a:gd name="connsiteY3" fmla="*/ 1757156 h 1763594"/>
                <a:gd name="connsiteX4" fmla="*/ 1521239 w 1523031"/>
                <a:gd name="connsiteY4" fmla="*/ 1239177 h 1763594"/>
                <a:gd name="connsiteX5" fmla="*/ 1320700 w 1523031"/>
                <a:gd name="connsiteY5" fmla="*/ 654362 h 1763594"/>
                <a:gd name="connsiteX6" fmla="*/ 1337412 w 1523031"/>
                <a:gd name="connsiteY6" fmla="*/ 136383 h 1763594"/>
                <a:gd name="connsiteX7" fmla="*/ 1086739 w 1523031"/>
                <a:gd name="connsiteY7" fmla="*/ 2711 h 1763594"/>
                <a:gd name="connsiteX8" fmla="*/ 434989 w 1523031"/>
                <a:gd name="connsiteY8" fmla="*/ 253346 h 1763594"/>
                <a:gd name="connsiteX0" fmla="*/ 434989 w 1537226"/>
                <a:gd name="connsiteY0" fmla="*/ 253346 h 1763594"/>
                <a:gd name="connsiteX1" fmla="*/ 488 w 1537226"/>
                <a:gd name="connsiteY1" fmla="*/ 921706 h 1763594"/>
                <a:gd name="connsiteX2" fmla="*/ 368142 w 1537226"/>
                <a:gd name="connsiteY2" fmla="*/ 1489812 h 1763594"/>
                <a:gd name="connsiteX3" fmla="*/ 1187008 w 1537226"/>
                <a:gd name="connsiteY3" fmla="*/ 1757156 h 1763594"/>
                <a:gd name="connsiteX4" fmla="*/ 1521239 w 1537226"/>
                <a:gd name="connsiteY4" fmla="*/ 1239177 h 1763594"/>
                <a:gd name="connsiteX5" fmla="*/ 1468998 w 1537226"/>
                <a:gd name="connsiteY5" fmla="*/ 654362 h 1763594"/>
                <a:gd name="connsiteX6" fmla="*/ 1337412 w 1537226"/>
                <a:gd name="connsiteY6" fmla="*/ 136383 h 1763594"/>
                <a:gd name="connsiteX7" fmla="*/ 1086739 w 1537226"/>
                <a:gd name="connsiteY7" fmla="*/ 2711 h 1763594"/>
                <a:gd name="connsiteX8" fmla="*/ 434989 w 1537226"/>
                <a:gd name="connsiteY8" fmla="*/ 253346 h 1763594"/>
                <a:gd name="connsiteX0" fmla="*/ 434989 w 1537226"/>
                <a:gd name="connsiteY0" fmla="*/ 253346 h 1763594"/>
                <a:gd name="connsiteX1" fmla="*/ 488 w 1537226"/>
                <a:gd name="connsiteY1" fmla="*/ 921706 h 1763594"/>
                <a:gd name="connsiteX2" fmla="*/ 368142 w 1537226"/>
                <a:gd name="connsiteY2" fmla="*/ 1489812 h 1763594"/>
                <a:gd name="connsiteX3" fmla="*/ 1187008 w 1537226"/>
                <a:gd name="connsiteY3" fmla="*/ 1757156 h 1763594"/>
                <a:gd name="connsiteX4" fmla="*/ 1521239 w 1537226"/>
                <a:gd name="connsiteY4" fmla="*/ 1239177 h 1763594"/>
                <a:gd name="connsiteX5" fmla="*/ 1468998 w 1537226"/>
                <a:gd name="connsiteY5" fmla="*/ 654362 h 1763594"/>
                <a:gd name="connsiteX6" fmla="*/ 1337412 w 1537226"/>
                <a:gd name="connsiteY6" fmla="*/ 136383 h 1763594"/>
                <a:gd name="connsiteX7" fmla="*/ 839572 w 1537226"/>
                <a:gd name="connsiteY7" fmla="*/ 2711 h 1763594"/>
                <a:gd name="connsiteX8" fmla="*/ 434989 w 1537226"/>
                <a:gd name="connsiteY8" fmla="*/ 253346 h 1763594"/>
                <a:gd name="connsiteX0" fmla="*/ 360357 w 1536743"/>
                <a:gd name="connsiteY0" fmla="*/ 534641 h 1782088"/>
                <a:gd name="connsiteX1" fmla="*/ 5 w 1536743"/>
                <a:gd name="connsiteY1" fmla="*/ 940200 h 1782088"/>
                <a:gd name="connsiteX2" fmla="*/ 367659 w 1536743"/>
                <a:gd name="connsiteY2" fmla="*/ 1508306 h 1782088"/>
                <a:gd name="connsiteX3" fmla="*/ 1186525 w 1536743"/>
                <a:gd name="connsiteY3" fmla="*/ 1775650 h 1782088"/>
                <a:gd name="connsiteX4" fmla="*/ 1520756 w 1536743"/>
                <a:gd name="connsiteY4" fmla="*/ 1257671 h 1782088"/>
                <a:gd name="connsiteX5" fmla="*/ 1468515 w 1536743"/>
                <a:gd name="connsiteY5" fmla="*/ 672856 h 1782088"/>
                <a:gd name="connsiteX6" fmla="*/ 1336929 w 1536743"/>
                <a:gd name="connsiteY6" fmla="*/ 154877 h 1782088"/>
                <a:gd name="connsiteX7" fmla="*/ 839089 w 1536743"/>
                <a:gd name="connsiteY7" fmla="*/ 21205 h 1782088"/>
                <a:gd name="connsiteX8" fmla="*/ 360357 w 1536743"/>
                <a:gd name="connsiteY8" fmla="*/ 534641 h 1782088"/>
                <a:gd name="connsiteX0" fmla="*/ 360355 w 1536741"/>
                <a:gd name="connsiteY0" fmla="*/ 534641 h 1782088"/>
                <a:gd name="connsiteX1" fmla="*/ 3 w 1536741"/>
                <a:gd name="connsiteY1" fmla="*/ 940200 h 1782088"/>
                <a:gd name="connsiteX2" fmla="*/ 367657 w 1536741"/>
                <a:gd name="connsiteY2" fmla="*/ 1508306 h 1782088"/>
                <a:gd name="connsiteX3" fmla="*/ 1186523 w 1536741"/>
                <a:gd name="connsiteY3" fmla="*/ 1775650 h 1782088"/>
                <a:gd name="connsiteX4" fmla="*/ 1520754 w 1536741"/>
                <a:gd name="connsiteY4" fmla="*/ 1257671 h 1782088"/>
                <a:gd name="connsiteX5" fmla="*/ 1468513 w 1536741"/>
                <a:gd name="connsiteY5" fmla="*/ 672856 h 1782088"/>
                <a:gd name="connsiteX6" fmla="*/ 1336927 w 1536741"/>
                <a:gd name="connsiteY6" fmla="*/ 154877 h 1782088"/>
                <a:gd name="connsiteX7" fmla="*/ 839087 w 1536741"/>
                <a:gd name="connsiteY7" fmla="*/ 21205 h 1782088"/>
                <a:gd name="connsiteX8" fmla="*/ 360355 w 1536741"/>
                <a:gd name="connsiteY8" fmla="*/ 534641 h 1782088"/>
                <a:gd name="connsiteX0" fmla="*/ 360355 w 1534770"/>
                <a:gd name="connsiteY0" fmla="*/ 553225 h 1800672"/>
                <a:gd name="connsiteX1" fmla="*/ 3 w 1534770"/>
                <a:gd name="connsiteY1" fmla="*/ 958784 h 1800672"/>
                <a:gd name="connsiteX2" fmla="*/ 367657 w 1534770"/>
                <a:gd name="connsiteY2" fmla="*/ 1526890 h 1800672"/>
                <a:gd name="connsiteX3" fmla="*/ 1186523 w 1534770"/>
                <a:gd name="connsiteY3" fmla="*/ 1794234 h 1800672"/>
                <a:gd name="connsiteX4" fmla="*/ 1520754 w 1534770"/>
                <a:gd name="connsiteY4" fmla="*/ 1276255 h 1800672"/>
                <a:gd name="connsiteX5" fmla="*/ 1468513 w 1534770"/>
                <a:gd name="connsiteY5" fmla="*/ 691440 h 1800672"/>
                <a:gd name="connsiteX6" fmla="*/ 1435794 w 1534770"/>
                <a:gd name="connsiteY6" fmla="*/ 107761 h 1800672"/>
                <a:gd name="connsiteX7" fmla="*/ 839087 w 1534770"/>
                <a:gd name="connsiteY7" fmla="*/ 39789 h 1800672"/>
                <a:gd name="connsiteX8" fmla="*/ 360355 w 1534770"/>
                <a:gd name="connsiteY8" fmla="*/ 553225 h 1800672"/>
                <a:gd name="connsiteX0" fmla="*/ 360355 w 1580585"/>
                <a:gd name="connsiteY0" fmla="*/ 553225 h 1880420"/>
                <a:gd name="connsiteX1" fmla="*/ 3 w 1580585"/>
                <a:gd name="connsiteY1" fmla="*/ 958784 h 1880420"/>
                <a:gd name="connsiteX2" fmla="*/ 367657 w 1580585"/>
                <a:gd name="connsiteY2" fmla="*/ 1526890 h 1880420"/>
                <a:gd name="connsiteX3" fmla="*/ 1186523 w 1580585"/>
                <a:gd name="connsiteY3" fmla="*/ 1794234 h 1880420"/>
                <a:gd name="connsiteX4" fmla="*/ 1570188 w 1580585"/>
                <a:gd name="connsiteY4" fmla="*/ 1785433 h 1880420"/>
                <a:gd name="connsiteX5" fmla="*/ 1468513 w 1580585"/>
                <a:gd name="connsiteY5" fmla="*/ 691440 h 1880420"/>
                <a:gd name="connsiteX6" fmla="*/ 1435794 w 1580585"/>
                <a:gd name="connsiteY6" fmla="*/ 107761 h 1880420"/>
                <a:gd name="connsiteX7" fmla="*/ 839087 w 1580585"/>
                <a:gd name="connsiteY7" fmla="*/ 39789 h 1880420"/>
                <a:gd name="connsiteX8" fmla="*/ 360355 w 1580585"/>
                <a:gd name="connsiteY8" fmla="*/ 553225 h 1880420"/>
                <a:gd name="connsiteX0" fmla="*/ 316588 w 1580732"/>
                <a:gd name="connsiteY0" fmla="*/ 359285 h 1867156"/>
                <a:gd name="connsiteX1" fmla="*/ 150 w 1580732"/>
                <a:gd name="connsiteY1" fmla="*/ 945520 h 1867156"/>
                <a:gd name="connsiteX2" fmla="*/ 367804 w 1580732"/>
                <a:gd name="connsiteY2" fmla="*/ 1513626 h 1867156"/>
                <a:gd name="connsiteX3" fmla="*/ 1186670 w 1580732"/>
                <a:gd name="connsiteY3" fmla="*/ 1780970 h 1867156"/>
                <a:gd name="connsiteX4" fmla="*/ 1570335 w 1580732"/>
                <a:gd name="connsiteY4" fmla="*/ 1772169 h 1867156"/>
                <a:gd name="connsiteX5" fmla="*/ 1468660 w 1580732"/>
                <a:gd name="connsiteY5" fmla="*/ 678176 h 1867156"/>
                <a:gd name="connsiteX6" fmla="*/ 1435941 w 1580732"/>
                <a:gd name="connsiteY6" fmla="*/ 94497 h 1867156"/>
                <a:gd name="connsiteX7" fmla="*/ 839234 w 1580732"/>
                <a:gd name="connsiteY7" fmla="*/ 26525 h 1867156"/>
                <a:gd name="connsiteX8" fmla="*/ 316588 w 1580732"/>
                <a:gd name="connsiteY8" fmla="*/ 359285 h 1867156"/>
                <a:gd name="connsiteX0" fmla="*/ 163575 w 1427719"/>
                <a:gd name="connsiteY0" fmla="*/ 359285 h 1867156"/>
                <a:gd name="connsiteX1" fmla="*/ 836 w 1427719"/>
                <a:gd name="connsiteY1" fmla="*/ 1076921 h 1867156"/>
                <a:gd name="connsiteX2" fmla="*/ 214791 w 1427719"/>
                <a:gd name="connsiteY2" fmla="*/ 1513626 h 1867156"/>
                <a:gd name="connsiteX3" fmla="*/ 1033657 w 1427719"/>
                <a:gd name="connsiteY3" fmla="*/ 1780970 h 1867156"/>
                <a:gd name="connsiteX4" fmla="*/ 1417322 w 1427719"/>
                <a:gd name="connsiteY4" fmla="*/ 1772169 h 1867156"/>
                <a:gd name="connsiteX5" fmla="*/ 1315647 w 1427719"/>
                <a:gd name="connsiteY5" fmla="*/ 678176 h 1867156"/>
                <a:gd name="connsiteX6" fmla="*/ 1282928 w 1427719"/>
                <a:gd name="connsiteY6" fmla="*/ 94497 h 1867156"/>
                <a:gd name="connsiteX7" fmla="*/ 686221 w 1427719"/>
                <a:gd name="connsiteY7" fmla="*/ 26525 h 1867156"/>
                <a:gd name="connsiteX8" fmla="*/ 163575 w 1427719"/>
                <a:gd name="connsiteY8" fmla="*/ 359285 h 1867156"/>
                <a:gd name="connsiteX0" fmla="*/ 163575 w 1426632"/>
                <a:gd name="connsiteY0" fmla="*/ 394322 h 1902193"/>
                <a:gd name="connsiteX1" fmla="*/ 836 w 1426632"/>
                <a:gd name="connsiteY1" fmla="*/ 1111958 h 1902193"/>
                <a:gd name="connsiteX2" fmla="*/ 214791 w 1426632"/>
                <a:gd name="connsiteY2" fmla="*/ 1548663 h 1902193"/>
                <a:gd name="connsiteX3" fmla="*/ 1033657 w 1426632"/>
                <a:gd name="connsiteY3" fmla="*/ 1816007 h 1902193"/>
                <a:gd name="connsiteX4" fmla="*/ 1417322 w 1426632"/>
                <a:gd name="connsiteY4" fmla="*/ 1807206 h 1902193"/>
                <a:gd name="connsiteX5" fmla="*/ 1315647 w 1426632"/>
                <a:gd name="connsiteY5" fmla="*/ 713213 h 1902193"/>
                <a:gd name="connsiteX6" fmla="*/ 1401843 w 1426632"/>
                <a:gd name="connsiteY6" fmla="*/ 63834 h 1902193"/>
                <a:gd name="connsiteX7" fmla="*/ 686221 w 1426632"/>
                <a:gd name="connsiteY7" fmla="*/ 61562 h 1902193"/>
                <a:gd name="connsiteX8" fmla="*/ 163575 w 1426632"/>
                <a:gd name="connsiteY8" fmla="*/ 394322 h 1902193"/>
                <a:gd name="connsiteX0" fmla="*/ 163575 w 1435249"/>
                <a:gd name="connsiteY0" fmla="*/ 394322 h 1885560"/>
                <a:gd name="connsiteX1" fmla="*/ 836 w 1435249"/>
                <a:gd name="connsiteY1" fmla="*/ 1111958 h 1885560"/>
                <a:gd name="connsiteX2" fmla="*/ 214791 w 1435249"/>
                <a:gd name="connsiteY2" fmla="*/ 1548663 h 1885560"/>
                <a:gd name="connsiteX3" fmla="*/ 1033657 w 1435249"/>
                <a:gd name="connsiteY3" fmla="*/ 1816007 h 1885560"/>
                <a:gd name="connsiteX4" fmla="*/ 1417322 w 1435249"/>
                <a:gd name="connsiteY4" fmla="*/ 1807206 h 1885560"/>
                <a:gd name="connsiteX5" fmla="*/ 1375103 w 1435249"/>
                <a:gd name="connsiteY5" fmla="*/ 943164 h 1885560"/>
                <a:gd name="connsiteX6" fmla="*/ 1401843 w 1435249"/>
                <a:gd name="connsiteY6" fmla="*/ 63834 h 1885560"/>
                <a:gd name="connsiteX7" fmla="*/ 686221 w 1435249"/>
                <a:gd name="connsiteY7" fmla="*/ 61562 h 1885560"/>
                <a:gd name="connsiteX8" fmla="*/ 163575 w 1435249"/>
                <a:gd name="connsiteY8" fmla="*/ 394322 h 1885560"/>
                <a:gd name="connsiteX0" fmla="*/ 128947 w 1438213"/>
                <a:gd name="connsiteY0" fmla="*/ 345176 h 1883146"/>
                <a:gd name="connsiteX1" fmla="*/ 3802 w 1438213"/>
                <a:gd name="connsiteY1" fmla="*/ 1109544 h 1883146"/>
                <a:gd name="connsiteX2" fmla="*/ 217757 w 1438213"/>
                <a:gd name="connsiteY2" fmla="*/ 1546249 h 1883146"/>
                <a:gd name="connsiteX3" fmla="*/ 1036623 w 1438213"/>
                <a:gd name="connsiteY3" fmla="*/ 1813593 h 1883146"/>
                <a:gd name="connsiteX4" fmla="*/ 1420288 w 1438213"/>
                <a:gd name="connsiteY4" fmla="*/ 1804792 h 1883146"/>
                <a:gd name="connsiteX5" fmla="*/ 1378069 w 1438213"/>
                <a:gd name="connsiteY5" fmla="*/ 940750 h 1883146"/>
                <a:gd name="connsiteX6" fmla="*/ 1404809 w 1438213"/>
                <a:gd name="connsiteY6" fmla="*/ 61420 h 1883146"/>
                <a:gd name="connsiteX7" fmla="*/ 689187 w 1438213"/>
                <a:gd name="connsiteY7" fmla="*/ 59148 h 1883146"/>
                <a:gd name="connsiteX8" fmla="*/ 128947 w 1438213"/>
                <a:gd name="connsiteY8" fmla="*/ 345176 h 1883146"/>
                <a:gd name="connsiteX0" fmla="*/ 126587 w 1435854"/>
                <a:gd name="connsiteY0" fmla="*/ 353278 h 1891248"/>
                <a:gd name="connsiteX1" fmla="*/ 1442 w 1435854"/>
                <a:gd name="connsiteY1" fmla="*/ 1117646 h 1891248"/>
                <a:gd name="connsiteX2" fmla="*/ 215397 w 1435854"/>
                <a:gd name="connsiteY2" fmla="*/ 1554351 h 1891248"/>
                <a:gd name="connsiteX3" fmla="*/ 1034263 w 1435854"/>
                <a:gd name="connsiteY3" fmla="*/ 1821695 h 1891248"/>
                <a:gd name="connsiteX4" fmla="*/ 1417928 w 1435854"/>
                <a:gd name="connsiteY4" fmla="*/ 1812894 h 1891248"/>
                <a:gd name="connsiteX5" fmla="*/ 1375709 w 1435854"/>
                <a:gd name="connsiteY5" fmla="*/ 948852 h 1891248"/>
                <a:gd name="connsiteX6" fmla="*/ 1402449 w 1435854"/>
                <a:gd name="connsiteY6" fmla="*/ 69522 h 1891248"/>
                <a:gd name="connsiteX7" fmla="*/ 221605 w 1435854"/>
                <a:gd name="connsiteY7" fmla="*/ 47778 h 1891248"/>
                <a:gd name="connsiteX8" fmla="*/ 126587 w 1435854"/>
                <a:gd name="connsiteY8" fmla="*/ 353278 h 1891248"/>
                <a:gd name="connsiteX0" fmla="*/ 35803 w 1453152"/>
                <a:gd name="connsiteY0" fmla="*/ 439993 h 1896181"/>
                <a:gd name="connsiteX1" fmla="*/ 18740 w 1453152"/>
                <a:gd name="connsiteY1" fmla="*/ 1122579 h 1896181"/>
                <a:gd name="connsiteX2" fmla="*/ 232695 w 1453152"/>
                <a:gd name="connsiteY2" fmla="*/ 1559284 h 1896181"/>
                <a:gd name="connsiteX3" fmla="*/ 1051561 w 1453152"/>
                <a:gd name="connsiteY3" fmla="*/ 1826628 h 1896181"/>
                <a:gd name="connsiteX4" fmla="*/ 1435226 w 1453152"/>
                <a:gd name="connsiteY4" fmla="*/ 1817827 h 1896181"/>
                <a:gd name="connsiteX5" fmla="*/ 1393007 w 1453152"/>
                <a:gd name="connsiteY5" fmla="*/ 953785 h 1896181"/>
                <a:gd name="connsiteX6" fmla="*/ 1419747 w 1453152"/>
                <a:gd name="connsiteY6" fmla="*/ 74455 h 1896181"/>
                <a:gd name="connsiteX7" fmla="*/ 238903 w 1453152"/>
                <a:gd name="connsiteY7" fmla="*/ 52711 h 1896181"/>
                <a:gd name="connsiteX8" fmla="*/ 35803 w 1453152"/>
                <a:gd name="connsiteY8" fmla="*/ 439993 h 1896181"/>
                <a:gd name="connsiteX0" fmla="*/ 35803 w 1447873"/>
                <a:gd name="connsiteY0" fmla="*/ 439993 h 1952840"/>
                <a:gd name="connsiteX1" fmla="*/ 18740 w 1447873"/>
                <a:gd name="connsiteY1" fmla="*/ 1122579 h 1952840"/>
                <a:gd name="connsiteX2" fmla="*/ 232695 w 1447873"/>
                <a:gd name="connsiteY2" fmla="*/ 1559284 h 1952840"/>
                <a:gd name="connsiteX3" fmla="*/ 1130848 w 1447873"/>
                <a:gd name="connsiteY3" fmla="*/ 1925181 h 1952840"/>
                <a:gd name="connsiteX4" fmla="*/ 1435226 w 1447873"/>
                <a:gd name="connsiteY4" fmla="*/ 1817827 h 1952840"/>
                <a:gd name="connsiteX5" fmla="*/ 1393007 w 1447873"/>
                <a:gd name="connsiteY5" fmla="*/ 953785 h 1952840"/>
                <a:gd name="connsiteX6" fmla="*/ 1419747 w 1447873"/>
                <a:gd name="connsiteY6" fmla="*/ 74455 h 1952840"/>
                <a:gd name="connsiteX7" fmla="*/ 238903 w 1447873"/>
                <a:gd name="connsiteY7" fmla="*/ 52711 h 1952840"/>
                <a:gd name="connsiteX8" fmla="*/ 35803 w 1447873"/>
                <a:gd name="connsiteY8" fmla="*/ 439993 h 1952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47873" h="1952840">
                  <a:moveTo>
                    <a:pt x="35803" y="439993"/>
                  </a:moveTo>
                  <a:cubicBezTo>
                    <a:pt x="-891" y="618304"/>
                    <a:pt x="-14075" y="936031"/>
                    <a:pt x="18740" y="1122579"/>
                  </a:cubicBezTo>
                  <a:cubicBezTo>
                    <a:pt x="51555" y="1309127"/>
                    <a:pt x="47344" y="1425517"/>
                    <a:pt x="232695" y="1559284"/>
                  </a:cubicBezTo>
                  <a:cubicBezTo>
                    <a:pt x="418046" y="1693051"/>
                    <a:pt x="930426" y="1882091"/>
                    <a:pt x="1130848" y="1925181"/>
                  </a:cubicBezTo>
                  <a:cubicBezTo>
                    <a:pt x="1331270" y="1968271"/>
                    <a:pt x="1391533" y="1979726"/>
                    <a:pt x="1435226" y="1817827"/>
                  </a:cubicBezTo>
                  <a:cubicBezTo>
                    <a:pt x="1478919" y="1655928"/>
                    <a:pt x="1395587" y="1244347"/>
                    <a:pt x="1393007" y="953785"/>
                  </a:cubicBezTo>
                  <a:cubicBezTo>
                    <a:pt x="1390427" y="663223"/>
                    <a:pt x="1458740" y="183063"/>
                    <a:pt x="1419747" y="74455"/>
                  </a:cubicBezTo>
                  <a:cubicBezTo>
                    <a:pt x="1380754" y="-34153"/>
                    <a:pt x="469560" y="-8212"/>
                    <a:pt x="238903" y="52711"/>
                  </a:cubicBezTo>
                  <a:cubicBezTo>
                    <a:pt x="8246" y="113634"/>
                    <a:pt x="72497" y="261682"/>
                    <a:pt x="35803" y="439993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9CDFF9"/>
                </a:gs>
                <a:gs pos="100000">
                  <a:schemeClr val="bg1"/>
                </a:gs>
                <a:gs pos="59000">
                  <a:schemeClr val="accent5">
                    <a:lumMod val="20000"/>
                    <a:lumOff val="80000"/>
                  </a:schemeClr>
                </a:gs>
              </a:gsLst>
              <a:lin ang="0" scaled="1"/>
              <a:tileRect/>
            </a:gra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/>
            </a:p>
          </p:txBody>
        </p:sp>
        <p:grpSp>
          <p:nvGrpSpPr>
            <p:cNvPr id="374" name="Group 373">
              <a:extLst>
                <a:ext uri="{FF2B5EF4-FFF2-40B4-BE49-F238E27FC236}">
                  <a16:creationId xmlns:a16="http://schemas.microsoft.com/office/drawing/2014/main" id="{96BCCD85-1D07-EF4E-A878-EC23CD23096A}"/>
                </a:ext>
              </a:extLst>
            </p:cNvPr>
            <p:cNvGrpSpPr/>
            <p:nvPr/>
          </p:nvGrpSpPr>
          <p:grpSpPr>
            <a:xfrm>
              <a:off x="10900911" y="3897954"/>
              <a:ext cx="687393" cy="721548"/>
              <a:chOff x="5203089" y="1751190"/>
              <a:chExt cx="858331" cy="662414"/>
            </a:xfrm>
          </p:grpSpPr>
          <p:sp>
            <p:nvSpPr>
              <p:cNvPr id="382" name="Freeform 381">
                <a:extLst>
                  <a:ext uri="{FF2B5EF4-FFF2-40B4-BE49-F238E27FC236}">
                    <a16:creationId xmlns:a16="http://schemas.microsoft.com/office/drawing/2014/main" id="{D6FAD5AB-6E93-5E47-BE32-4993FD767B8F}"/>
                  </a:ext>
                </a:extLst>
              </p:cNvPr>
              <p:cNvSpPr/>
              <p:nvPr/>
            </p:nvSpPr>
            <p:spPr>
              <a:xfrm>
                <a:off x="5536769" y="1751190"/>
                <a:ext cx="524651" cy="662124"/>
              </a:xfrm>
              <a:custGeom>
                <a:avLst/>
                <a:gdLst>
                  <a:gd name="connsiteX0" fmla="*/ 3618 w 651290"/>
                  <a:gd name="connsiteY0" fmla="*/ 492070 h 492070"/>
                  <a:gd name="connsiteX1" fmla="*/ 0 w 651290"/>
                  <a:gd name="connsiteY1" fmla="*/ 141108 h 492070"/>
                  <a:gd name="connsiteX2" fmla="*/ 423338 w 651290"/>
                  <a:gd name="connsiteY2" fmla="*/ 0 h 492070"/>
                  <a:gd name="connsiteX3" fmla="*/ 647672 w 651290"/>
                  <a:gd name="connsiteY3" fmla="*/ 57891 h 492070"/>
                  <a:gd name="connsiteX4" fmla="*/ 651290 w 651290"/>
                  <a:gd name="connsiteY4" fmla="*/ 492070 h 492070"/>
                  <a:gd name="connsiteX5" fmla="*/ 3618 w 651290"/>
                  <a:gd name="connsiteY5" fmla="*/ 492070 h 492070"/>
                  <a:gd name="connsiteX0" fmla="*/ 3618 w 651290"/>
                  <a:gd name="connsiteY0" fmla="*/ 593378 h 593378"/>
                  <a:gd name="connsiteX1" fmla="*/ 0 w 651290"/>
                  <a:gd name="connsiteY1" fmla="*/ 242416 h 593378"/>
                  <a:gd name="connsiteX2" fmla="*/ 423338 w 651290"/>
                  <a:gd name="connsiteY2" fmla="*/ 101308 h 593378"/>
                  <a:gd name="connsiteX3" fmla="*/ 647672 w 651290"/>
                  <a:gd name="connsiteY3" fmla="*/ 0 h 593378"/>
                  <a:gd name="connsiteX4" fmla="*/ 651290 w 651290"/>
                  <a:gd name="connsiteY4" fmla="*/ 593378 h 593378"/>
                  <a:gd name="connsiteX5" fmla="*/ 3618 w 651290"/>
                  <a:gd name="connsiteY5" fmla="*/ 593378 h 593378"/>
                  <a:gd name="connsiteX0" fmla="*/ 3618 w 651290"/>
                  <a:gd name="connsiteY0" fmla="*/ 662124 h 662124"/>
                  <a:gd name="connsiteX1" fmla="*/ 0 w 651290"/>
                  <a:gd name="connsiteY1" fmla="*/ 311162 h 662124"/>
                  <a:gd name="connsiteX2" fmla="*/ 376300 w 651290"/>
                  <a:gd name="connsiteY2" fmla="*/ 0 h 662124"/>
                  <a:gd name="connsiteX3" fmla="*/ 647672 w 651290"/>
                  <a:gd name="connsiteY3" fmla="*/ 68746 h 662124"/>
                  <a:gd name="connsiteX4" fmla="*/ 651290 w 651290"/>
                  <a:gd name="connsiteY4" fmla="*/ 662124 h 662124"/>
                  <a:gd name="connsiteX5" fmla="*/ 3618 w 651290"/>
                  <a:gd name="connsiteY5" fmla="*/ 662124 h 662124"/>
                  <a:gd name="connsiteX0" fmla="*/ 0 w 647672"/>
                  <a:gd name="connsiteY0" fmla="*/ 662124 h 662124"/>
                  <a:gd name="connsiteX1" fmla="*/ 123021 w 647672"/>
                  <a:gd name="connsiteY1" fmla="*/ 83217 h 662124"/>
                  <a:gd name="connsiteX2" fmla="*/ 372682 w 647672"/>
                  <a:gd name="connsiteY2" fmla="*/ 0 h 662124"/>
                  <a:gd name="connsiteX3" fmla="*/ 644054 w 647672"/>
                  <a:gd name="connsiteY3" fmla="*/ 68746 h 662124"/>
                  <a:gd name="connsiteX4" fmla="*/ 647672 w 647672"/>
                  <a:gd name="connsiteY4" fmla="*/ 662124 h 662124"/>
                  <a:gd name="connsiteX5" fmla="*/ 0 w 647672"/>
                  <a:gd name="connsiteY5" fmla="*/ 662124 h 662124"/>
                  <a:gd name="connsiteX0" fmla="*/ 7238 w 524651"/>
                  <a:gd name="connsiteY0" fmla="*/ 669360 h 669360"/>
                  <a:gd name="connsiteX1" fmla="*/ 0 w 524651"/>
                  <a:gd name="connsiteY1" fmla="*/ 83217 h 669360"/>
                  <a:gd name="connsiteX2" fmla="*/ 249661 w 524651"/>
                  <a:gd name="connsiteY2" fmla="*/ 0 h 669360"/>
                  <a:gd name="connsiteX3" fmla="*/ 521033 w 524651"/>
                  <a:gd name="connsiteY3" fmla="*/ 68746 h 669360"/>
                  <a:gd name="connsiteX4" fmla="*/ 524651 w 524651"/>
                  <a:gd name="connsiteY4" fmla="*/ 662124 h 669360"/>
                  <a:gd name="connsiteX5" fmla="*/ 7238 w 524651"/>
                  <a:gd name="connsiteY5" fmla="*/ 669360 h 669360"/>
                  <a:gd name="connsiteX0" fmla="*/ 438 w 528706"/>
                  <a:gd name="connsiteY0" fmla="*/ 665742 h 665742"/>
                  <a:gd name="connsiteX1" fmla="*/ 4055 w 528706"/>
                  <a:gd name="connsiteY1" fmla="*/ 83217 h 665742"/>
                  <a:gd name="connsiteX2" fmla="*/ 253716 w 528706"/>
                  <a:gd name="connsiteY2" fmla="*/ 0 h 665742"/>
                  <a:gd name="connsiteX3" fmla="*/ 525088 w 528706"/>
                  <a:gd name="connsiteY3" fmla="*/ 68746 h 665742"/>
                  <a:gd name="connsiteX4" fmla="*/ 528706 w 528706"/>
                  <a:gd name="connsiteY4" fmla="*/ 662124 h 665742"/>
                  <a:gd name="connsiteX5" fmla="*/ 438 w 528706"/>
                  <a:gd name="connsiteY5" fmla="*/ 665742 h 665742"/>
                  <a:gd name="connsiteX0" fmla="*/ 155 w 546514"/>
                  <a:gd name="connsiteY0" fmla="*/ 662124 h 662124"/>
                  <a:gd name="connsiteX1" fmla="*/ 21863 w 546514"/>
                  <a:gd name="connsiteY1" fmla="*/ 83217 h 662124"/>
                  <a:gd name="connsiteX2" fmla="*/ 271524 w 546514"/>
                  <a:gd name="connsiteY2" fmla="*/ 0 h 662124"/>
                  <a:gd name="connsiteX3" fmla="*/ 542896 w 546514"/>
                  <a:gd name="connsiteY3" fmla="*/ 68746 h 662124"/>
                  <a:gd name="connsiteX4" fmla="*/ 546514 w 546514"/>
                  <a:gd name="connsiteY4" fmla="*/ 662124 h 662124"/>
                  <a:gd name="connsiteX5" fmla="*/ 155 w 546514"/>
                  <a:gd name="connsiteY5" fmla="*/ 662124 h 662124"/>
                  <a:gd name="connsiteX0" fmla="*/ 10856 w 524651"/>
                  <a:gd name="connsiteY0" fmla="*/ 658506 h 662124"/>
                  <a:gd name="connsiteX1" fmla="*/ 0 w 524651"/>
                  <a:gd name="connsiteY1" fmla="*/ 83217 h 662124"/>
                  <a:gd name="connsiteX2" fmla="*/ 249661 w 524651"/>
                  <a:gd name="connsiteY2" fmla="*/ 0 h 662124"/>
                  <a:gd name="connsiteX3" fmla="*/ 521033 w 524651"/>
                  <a:gd name="connsiteY3" fmla="*/ 68746 h 662124"/>
                  <a:gd name="connsiteX4" fmla="*/ 524651 w 524651"/>
                  <a:gd name="connsiteY4" fmla="*/ 662124 h 662124"/>
                  <a:gd name="connsiteX5" fmla="*/ 10856 w 524651"/>
                  <a:gd name="connsiteY5" fmla="*/ 658506 h 6621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24651" h="662124">
                    <a:moveTo>
                      <a:pt x="10856" y="658506"/>
                    </a:moveTo>
                    <a:cubicBezTo>
                      <a:pt x="8443" y="463125"/>
                      <a:pt x="2413" y="278598"/>
                      <a:pt x="0" y="83217"/>
                    </a:cubicBezTo>
                    <a:lnTo>
                      <a:pt x="249661" y="0"/>
                    </a:lnTo>
                    <a:lnTo>
                      <a:pt x="521033" y="68746"/>
                    </a:lnTo>
                    <a:lnTo>
                      <a:pt x="524651" y="662124"/>
                    </a:lnTo>
                    <a:lnTo>
                      <a:pt x="10856" y="658506"/>
                    </a:lnTo>
                    <a:close/>
                  </a:path>
                </a:pathLst>
              </a:custGeom>
              <a:solidFill>
                <a:srgbClr val="E0EBF1"/>
              </a:solidFill>
              <a:ln w="12700">
                <a:solidFill>
                  <a:srgbClr val="0000A8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383" name="Freeform 382">
                <a:extLst>
                  <a:ext uri="{FF2B5EF4-FFF2-40B4-BE49-F238E27FC236}">
                    <a16:creationId xmlns:a16="http://schemas.microsoft.com/office/drawing/2014/main" id="{2A115C8B-7EC0-084D-A3CF-7AEF0487F301}"/>
                  </a:ext>
                </a:extLst>
              </p:cNvPr>
              <p:cNvSpPr/>
              <p:nvPr/>
            </p:nvSpPr>
            <p:spPr>
              <a:xfrm>
                <a:off x="5203089" y="1921244"/>
                <a:ext cx="651290" cy="492070"/>
              </a:xfrm>
              <a:custGeom>
                <a:avLst/>
                <a:gdLst>
                  <a:gd name="connsiteX0" fmla="*/ 3618 w 651290"/>
                  <a:gd name="connsiteY0" fmla="*/ 492070 h 492070"/>
                  <a:gd name="connsiteX1" fmla="*/ 0 w 651290"/>
                  <a:gd name="connsiteY1" fmla="*/ 141108 h 492070"/>
                  <a:gd name="connsiteX2" fmla="*/ 423338 w 651290"/>
                  <a:gd name="connsiteY2" fmla="*/ 0 h 492070"/>
                  <a:gd name="connsiteX3" fmla="*/ 647672 w 651290"/>
                  <a:gd name="connsiteY3" fmla="*/ 57891 h 492070"/>
                  <a:gd name="connsiteX4" fmla="*/ 651290 w 651290"/>
                  <a:gd name="connsiteY4" fmla="*/ 492070 h 492070"/>
                  <a:gd name="connsiteX5" fmla="*/ 3618 w 651290"/>
                  <a:gd name="connsiteY5" fmla="*/ 492070 h 4920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51290" h="492070">
                    <a:moveTo>
                      <a:pt x="3618" y="492070"/>
                    </a:moveTo>
                    <a:lnTo>
                      <a:pt x="0" y="141108"/>
                    </a:lnTo>
                    <a:lnTo>
                      <a:pt x="423338" y="0"/>
                    </a:lnTo>
                    <a:lnTo>
                      <a:pt x="647672" y="57891"/>
                    </a:lnTo>
                    <a:lnTo>
                      <a:pt x="651290" y="492070"/>
                    </a:lnTo>
                    <a:lnTo>
                      <a:pt x="3618" y="492070"/>
                    </a:lnTo>
                    <a:close/>
                  </a:path>
                </a:pathLst>
              </a:custGeom>
              <a:solidFill>
                <a:srgbClr val="E0EBF1"/>
              </a:solidFill>
              <a:ln w="12700">
                <a:solidFill>
                  <a:srgbClr val="0000A3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/>
              </a:p>
            </p:txBody>
          </p:sp>
          <p:cxnSp>
            <p:nvCxnSpPr>
              <p:cNvPr id="384" name="Straight Connector 383">
                <a:extLst>
                  <a:ext uri="{FF2B5EF4-FFF2-40B4-BE49-F238E27FC236}">
                    <a16:creationId xmlns:a16="http://schemas.microsoft.com/office/drawing/2014/main" id="{16F8043F-8502-904C-9632-B3658D71B8BE}"/>
                  </a:ext>
                </a:extLst>
              </p:cNvPr>
              <p:cNvCxnSpPr/>
              <p:nvPr/>
            </p:nvCxnSpPr>
            <p:spPr>
              <a:xfrm flipV="1">
                <a:off x="5270526" y="2029553"/>
                <a:ext cx="295249" cy="73468"/>
              </a:xfrm>
              <a:prstGeom prst="line">
                <a:avLst/>
              </a:prstGeom>
              <a:ln w="44450">
                <a:solidFill>
                  <a:schemeClr val="bg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5" name="Straight Connector 384">
                <a:extLst>
                  <a:ext uri="{FF2B5EF4-FFF2-40B4-BE49-F238E27FC236}">
                    <a16:creationId xmlns:a16="http://schemas.microsoft.com/office/drawing/2014/main" id="{B4B3A6DE-2E70-F74C-8CA1-13247C912682}"/>
                  </a:ext>
                </a:extLst>
              </p:cNvPr>
              <p:cNvCxnSpPr/>
              <p:nvPr/>
            </p:nvCxnSpPr>
            <p:spPr>
              <a:xfrm flipV="1">
                <a:off x="5275406" y="2261710"/>
                <a:ext cx="290369" cy="16752"/>
              </a:xfrm>
              <a:prstGeom prst="line">
                <a:avLst/>
              </a:prstGeom>
              <a:ln w="44450">
                <a:solidFill>
                  <a:schemeClr val="bg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6" name="Straight Connector 385">
                <a:extLst>
                  <a:ext uri="{FF2B5EF4-FFF2-40B4-BE49-F238E27FC236}">
                    <a16:creationId xmlns:a16="http://schemas.microsoft.com/office/drawing/2014/main" id="{4B9DB078-BD58-F64A-B873-E1187205EB94}"/>
                  </a:ext>
                </a:extLst>
              </p:cNvPr>
              <p:cNvCxnSpPr/>
              <p:nvPr/>
            </p:nvCxnSpPr>
            <p:spPr>
              <a:xfrm flipV="1">
                <a:off x="5275406" y="2151772"/>
                <a:ext cx="290369" cy="48402"/>
              </a:xfrm>
              <a:prstGeom prst="line">
                <a:avLst/>
              </a:prstGeom>
              <a:ln w="44450">
                <a:solidFill>
                  <a:schemeClr val="bg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7" name="Straight Connector 386">
                <a:extLst>
                  <a:ext uri="{FF2B5EF4-FFF2-40B4-BE49-F238E27FC236}">
                    <a16:creationId xmlns:a16="http://schemas.microsoft.com/office/drawing/2014/main" id="{D321DD82-9D22-0B49-ADF9-8BE310E97E71}"/>
                  </a:ext>
                </a:extLst>
              </p:cNvPr>
              <p:cNvCxnSpPr/>
              <p:nvPr/>
            </p:nvCxnSpPr>
            <p:spPr>
              <a:xfrm>
                <a:off x="5270094" y="2354086"/>
                <a:ext cx="295681" cy="0"/>
              </a:xfrm>
              <a:prstGeom prst="line">
                <a:avLst/>
              </a:prstGeom>
              <a:ln w="44450">
                <a:solidFill>
                  <a:schemeClr val="bg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8" name="Straight Connector 387">
                <a:extLst>
                  <a:ext uri="{FF2B5EF4-FFF2-40B4-BE49-F238E27FC236}">
                    <a16:creationId xmlns:a16="http://schemas.microsoft.com/office/drawing/2014/main" id="{18A2FB0C-53B9-5248-AA65-9BA9B429FC4C}"/>
                  </a:ext>
                </a:extLst>
              </p:cNvPr>
              <p:cNvCxnSpPr/>
              <p:nvPr/>
            </p:nvCxnSpPr>
            <p:spPr>
              <a:xfrm flipV="1">
                <a:off x="5950242" y="1866900"/>
                <a:ext cx="0" cy="465273"/>
              </a:xfrm>
              <a:prstGeom prst="line">
                <a:avLst/>
              </a:prstGeom>
              <a:ln w="44450">
                <a:solidFill>
                  <a:schemeClr val="bg1"/>
                </a:solidFill>
                <a:prstDash val="sysDash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9" name="Straight Connector 388">
                <a:extLst>
                  <a:ext uri="{FF2B5EF4-FFF2-40B4-BE49-F238E27FC236}">
                    <a16:creationId xmlns:a16="http://schemas.microsoft.com/office/drawing/2014/main" id="{44FBB965-69F3-F546-AE9F-4AD14078F37E}"/>
                  </a:ext>
                </a:extLst>
              </p:cNvPr>
              <p:cNvCxnSpPr/>
              <p:nvPr/>
            </p:nvCxnSpPr>
            <p:spPr>
              <a:xfrm>
                <a:off x="5628589" y="1936750"/>
                <a:ext cx="0" cy="476854"/>
              </a:xfrm>
              <a:prstGeom prst="line">
                <a:avLst/>
              </a:prstGeom>
              <a:ln w="15875">
                <a:solidFill>
                  <a:srgbClr val="0000A8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391" name="Group 390">
              <a:extLst>
                <a:ext uri="{FF2B5EF4-FFF2-40B4-BE49-F238E27FC236}">
                  <a16:creationId xmlns:a16="http://schemas.microsoft.com/office/drawing/2014/main" id="{BDA3EF41-5873-7D4B-8A04-F8D62DFD2DB6}"/>
                </a:ext>
              </a:extLst>
            </p:cNvPr>
            <p:cNvGrpSpPr/>
            <p:nvPr/>
          </p:nvGrpSpPr>
          <p:grpSpPr>
            <a:xfrm>
              <a:off x="10834382" y="3164075"/>
              <a:ext cx="594613" cy="648336"/>
              <a:chOff x="5203089" y="1751190"/>
              <a:chExt cx="858331" cy="662414"/>
            </a:xfrm>
          </p:grpSpPr>
          <p:sp>
            <p:nvSpPr>
              <p:cNvPr id="399" name="Freeform 398">
                <a:extLst>
                  <a:ext uri="{FF2B5EF4-FFF2-40B4-BE49-F238E27FC236}">
                    <a16:creationId xmlns:a16="http://schemas.microsoft.com/office/drawing/2014/main" id="{325473B9-6F55-684D-B22D-FF70325540CE}"/>
                  </a:ext>
                </a:extLst>
              </p:cNvPr>
              <p:cNvSpPr/>
              <p:nvPr/>
            </p:nvSpPr>
            <p:spPr>
              <a:xfrm>
                <a:off x="5536769" y="1751190"/>
                <a:ext cx="524651" cy="662124"/>
              </a:xfrm>
              <a:custGeom>
                <a:avLst/>
                <a:gdLst>
                  <a:gd name="connsiteX0" fmla="*/ 3618 w 651290"/>
                  <a:gd name="connsiteY0" fmla="*/ 492070 h 492070"/>
                  <a:gd name="connsiteX1" fmla="*/ 0 w 651290"/>
                  <a:gd name="connsiteY1" fmla="*/ 141108 h 492070"/>
                  <a:gd name="connsiteX2" fmla="*/ 423338 w 651290"/>
                  <a:gd name="connsiteY2" fmla="*/ 0 h 492070"/>
                  <a:gd name="connsiteX3" fmla="*/ 647672 w 651290"/>
                  <a:gd name="connsiteY3" fmla="*/ 57891 h 492070"/>
                  <a:gd name="connsiteX4" fmla="*/ 651290 w 651290"/>
                  <a:gd name="connsiteY4" fmla="*/ 492070 h 492070"/>
                  <a:gd name="connsiteX5" fmla="*/ 3618 w 651290"/>
                  <a:gd name="connsiteY5" fmla="*/ 492070 h 492070"/>
                  <a:gd name="connsiteX0" fmla="*/ 3618 w 651290"/>
                  <a:gd name="connsiteY0" fmla="*/ 593378 h 593378"/>
                  <a:gd name="connsiteX1" fmla="*/ 0 w 651290"/>
                  <a:gd name="connsiteY1" fmla="*/ 242416 h 593378"/>
                  <a:gd name="connsiteX2" fmla="*/ 423338 w 651290"/>
                  <a:gd name="connsiteY2" fmla="*/ 101308 h 593378"/>
                  <a:gd name="connsiteX3" fmla="*/ 647672 w 651290"/>
                  <a:gd name="connsiteY3" fmla="*/ 0 h 593378"/>
                  <a:gd name="connsiteX4" fmla="*/ 651290 w 651290"/>
                  <a:gd name="connsiteY4" fmla="*/ 593378 h 593378"/>
                  <a:gd name="connsiteX5" fmla="*/ 3618 w 651290"/>
                  <a:gd name="connsiteY5" fmla="*/ 593378 h 593378"/>
                  <a:gd name="connsiteX0" fmla="*/ 3618 w 651290"/>
                  <a:gd name="connsiteY0" fmla="*/ 662124 h 662124"/>
                  <a:gd name="connsiteX1" fmla="*/ 0 w 651290"/>
                  <a:gd name="connsiteY1" fmla="*/ 311162 h 662124"/>
                  <a:gd name="connsiteX2" fmla="*/ 376300 w 651290"/>
                  <a:gd name="connsiteY2" fmla="*/ 0 h 662124"/>
                  <a:gd name="connsiteX3" fmla="*/ 647672 w 651290"/>
                  <a:gd name="connsiteY3" fmla="*/ 68746 h 662124"/>
                  <a:gd name="connsiteX4" fmla="*/ 651290 w 651290"/>
                  <a:gd name="connsiteY4" fmla="*/ 662124 h 662124"/>
                  <a:gd name="connsiteX5" fmla="*/ 3618 w 651290"/>
                  <a:gd name="connsiteY5" fmla="*/ 662124 h 662124"/>
                  <a:gd name="connsiteX0" fmla="*/ 0 w 647672"/>
                  <a:gd name="connsiteY0" fmla="*/ 662124 h 662124"/>
                  <a:gd name="connsiteX1" fmla="*/ 123021 w 647672"/>
                  <a:gd name="connsiteY1" fmla="*/ 83217 h 662124"/>
                  <a:gd name="connsiteX2" fmla="*/ 372682 w 647672"/>
                  <a:gd name="connsiteY2" fmla="*/ 0 h 662124"/>
                  <a:gd name="connsiteX3" fmla="*/ 644054 w 647672"/>
                  <a:gd name="connsiteY3" fmla="*/ 68746 h 662124"/>
                  <a:gd name="connsiteX4" fmla="*/ 647672 w 647672"/>
                  <a:gd name="connsiteY4" fmla="*/ 662124 h 662124"/>
                  <a:gd name="connsiteX5" fmla="*/ 0 w 647672"/>
                  <a:gd name="connsiteY5" fmla="*/ 662124 h 662124"/>
                  <a:gd name="connsiteX0" fmla="*/ 7238 w 524651"/>
                  <a:gd name="connsiteY0" fmla="*/ 669360 h 669360"/>
                  <a:gd name="connsiteX1" fmla="*/ 0 w 524651"/>
                  <a:gd name="connsiteY1" fmla="*/ 83217 h 669360"/>
                  <a:gd name="connsiteX2" fmla="*/ 249661 w 524651"/>
                  <a:gd name="connsiteY2" fmla="*/ 0 h 669360"/>
                  <a:gd name="connsiteX3" fmla="*/ 521033 w 524651"/>
                  <a:gd name="connsiteY3" fmla="*/ 68746 h 669360"/>
                  <a:gd name="connsiteX4" fmla="*/ 524651 w 524651"/>
                  <a:gd name="connsiteY4" fmla="*/ 662124 h 669360"/>
                  <a:gd name="connsiteX5" fmla="*/ 7238 w 524651"/>
                  <a:gd name="connsiteY5" fmla="*/ 669360 h 669360"/>
                  <a:gd name="connsiteX0" fmla="*/ 438 w 528706"/>
                  <a:gd name="connsiteY0" fmla="*/ 665742 h 665742"/>
                  <a:gd name="connsiteX1" fmla="*/ 4055 w 528706"/>
                  <a:gd name="connsiteY1" fmla="*/ 83217 h 665742"/>
                  <a:gd name="connsiteX2" fmla="*/ 253716 w 528706"/>
                  <a:gd name="connsiteY2" fmla="*/ 0 h 665742"/>
                  <a:gd name="connsiteX3" fmla="*/ 525088 w 528706"/>
                  <a:gd name="connsiteY3" fmla="*/ 68746 h 665742"/>
                  <a:gd name="connsiteX4" fmla="*/ 528706 w 528706"/>
                  <a:gd name="connsiteY4" fmla="*/ 662124 h 665742"/>
                  <a:gd name="connsiteX5" fmla="*/ 438 w 528706"/>
                  <a:gd name="connsiteY5" fmla="*/ 665742 h 665742"/>
                  <a:gd name="connsiteX0" fmla="*/ 155 w 546514"/>
                  <a:gd name="connsiteY0" fmla="*/ 662124 h 662124"/>
                  <a:gd name="connsiteX1" fmla="*/ 21863 w 546514"/>
                  <a:gd name="connsiteY1" fmla="*/ 83217 h 662124"/>
                  <a:gd name="connsiteX2" fmla="*/ 271524 w 546514"/>
                  <a:gd name="connsiteY2" fmla="*/ 0 h 662124"/>
                  <a:gd name="connsiteX3" fmla="*/ 542896 w 546514"/>
                  <a:gd name="connsiteY3" fmla="*/ 68746 h 662124"/>
                  <a:gd name="connsiteX4" fmla="*/ 546514 w 546514"/>
                  <a:gd name="connsiteY4" fmla="*/ 662124 h 662124"/>
                  <a:gd name="connsiteX5" fmla="*/ 155 w 546514"/>
                  <a:gd name="connsiteY5" fmla="*/ 662124 h 662124"/>
                  <a:gd name="connsiteX0" fmla="*/ 10856 w 524651"/>
                  <a:gd name="connsiteY0" fmla="*/ 658506 h 662124"/>
                  <a:gd name="connsiteX1" fmla="*/ 0 w 524651"/>
                  <a:gd name="connsiteY1" fmla="*/ 83217 h 662124"/>
                  <a:gd name="connsiteX2" fmla="*/ 249661 w 524651"/>
                  <a:gd name="connsiteY2" fmla="*/ 0 h 662124"/>
                  <a:gd name="connsiteX3" fmla="*/ 521033 w 524651"/>
                  <a:gd name="connsiteY3" fmla="*/ 68746 h 662124"/>
                  <a:gd name="connsiteX4" fmla="*/ 524651 w 524651"/>
                  <a:gd name="connsiteY4" fmla="*/ 662124 h 662124"/>
                  <a:gd name="connsiteX5" fmla="*/ 10856 w 524651"/>
                  <a:gd name="connsiteY5" fmla="*/ 658506 h 6621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24651" h="662124">
                    <a:moveTo>
                      <a:pt x="10856" y="658506"/>
                    </a:moveTo>
                    <a:cubicBezTo>
                      <a:pt x="8443" y="463125"/>
                      <a:pt x="2413" y="278598"/>
                      <a:pt x="0" y="83217"/>
                    </a:cubicBezTo>
                    <a:lnTo>
                      <a:pt x="249661" y="0"/>
                    </a:lnTo>
                    <a:lnTo>
                      <a:pt x="521033" y="68746"/>
                    </a:lnTo>
                    <a:lnTo>
                      <a:pt x="524651" y="662124"/>
                    </a:lnTo>
                    <a:lnTo>
                      <a:pt x="10856" y="658506"/>
                    </a:lnTo>
                    <a:close/>
                  </a:path>
                </a:pathLst>
              </a:custGeom>
              <a:solidFill>
                <a:srgbClr val="E0EBF1"/>
              </a:solidFill>
              <a:ln w="12700">
                <a:solidFill>
                  <a:srgbClr val="0000A8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400" name="Freeform 399">
                <a:extLst>
                  <a:ext uri="{FF2B5EF4-FFF2-40B4-BE49-F238E27FC236}">
                    <a16:creationId xmlns:a16="http://schemas.microsoft.com/office/drawing/2014/main" id="{06CE85F7-18B2-3947-975F-CEA32EE2FBA7}"/>
                  </a:ext>
                </a:extLst>
              </p:cNvPr>
              <p:cNvSpPr/>
              <p:nvPr/>
            </p:nvSpPr>
            <p:spPr>
              <a:xfrm>
                <a:off x="5203089" y="1921244"/>
                <a:ext cx="651290" cy="492070"/>
              </a:xfrm>
              <a:custGeom>
                <a:avLst/>
                <a:gdLst>
                  <a:gd name="connsiteX0" fmla="*/ 3618 w 651290"/>
                  <a:gd name="connsiteY0" fmla="*/ 492070 h 492070"/>
                  <a:gd name="connsiteX1" fmla="*/ 0 w 651290"/>
                  <a:gd name="connsiteY1" fmla="*/ 141108 h 492070"/>
                  <a:gd name="connsiteX2" fmla="*/ 423338 w 651290"/>
                  <a:gd name="connsiteY2" fmla="*/ 0 h 492070"/>
                  <a:gd name="connsiteX3" fmla="*/ 647672 w 651290"/>
                  <a:gd name="connsiteY3" fmla="*/ 57891 h 492070"/>
                  <a:gd name="connsiteX4" fmla="*/ 651290 w 651290"/>
                  <a:gd name="connsiteY4" fmla="*/ 492070 h 492070"/>
                  <a:gd name="connsiteX5" fmla="*/ 3618 w 651290"/>
                  <a:gd name="connsiteY5" fmla="*/ 492070 h 4920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51290" h="492070">
                    <a:moveTo>
                      <a:pt x="3618" y="492070"/>
                    </a:moveTo>
                    <a:lnTo>
                      <a:pt x="0" y="141108"/>
                    </a:lnTo>
                    <a:lnTo>
                      <a:pt x="423338" y="0"/>
                    </a:lnTo>
                    <a:lnTo>
                      <a:pt x="647672" y="57891"/>
                    </a:lnTo>
                    <a:lnTo>
                      <a:pt x="651290" y="492070"/>
                    </a:lnTo>
                    <a:lnTo>
                      <a:pt x="3618" y="492070"/>
                    </a:lnTo>
                    <a:close/>
                  </a:path>
                </a:pathLst>
              </a:custGeom>
              <a:solidFill>
                <a:srgbClr val="E0EBF1"/>
              </a:solidFill>
              <a:ln w="12700">
                <a:solidFill>
                  <a:srgbClr val="0000A3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/>
              </a:p>
            </p:txBody>
          </p:sp>
          <p:cxnSp>
            <p:nvCxnSpPr>
              <p:cNvPr id="401" name="Straight Connector 400">
                <a:extLst>
                  <a:ext uri="{FF2B5EF4-FFF2-40B4-BE49-F238E27FC236}">
                    <a16:creationId xmlns:a16="http://schemas.microsoft.com/office/drawing/2014/main" id="{F3F3D0FA-374D-9147-8047-2B7B3AAF05DF}"/>
                  </a:ext>
                </a:extLst>
              </p:cNvPr>
              <p:cNvCxnSpPr/>
              <p:nvPr/>
            </p:nvCxnSpPr>
            <p:spPr>
              <a:xfrm flipV="1">
                <a:off x="5270526" y="2029553"/>
                <a:ext cx="295249" cy="73468"/>
              </a:xfrm>
              <a:prstGeom prst="line">
                <a:avLst/>
              </a:prstGeom>
              <a:ln w="44450">
                <a:solidFill>
                  <a:schemeClr val="bg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02" name="Straight Connector 401">
                <a:extLst>
                  <a:ext uri="{FF2B5EF4-FFF2-40B4-BE49-F238E27FC236}">
                    <a16:creationId xmlns:a16="http://schemas.microsoft.com/office/drawing/2014/main" id="{AFF00F79-7128-E243-BBD5-A97200EABABC}"/>
                  </a:ext>
                </a:extLst>
              </p:cNvPr>
              <p:cNvCxnSpPr/>
              <p:nvPr/>
            </p:nvCxnSpPr>
            <p:spPr>
              <a:xfrm flipV="1">
                <a:off x="5275406" y="2261710"/>
                <a:ext cx="290369" cy="16752"/>
              </a:xfrm>
              <a:prstGeom prst="line">
                <a:avLst/>
              </a:prstGeom>
              <a:ln w="44450">
                <a:solidFill>
                  <a:schemeClr val="bg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03" name="Straight Connector 402">
                <a:extLst>
                  <a:ext uri="{FF2B5EF4-FFF2-40B4-BE49-F238E27FC236}">
                    <a16:creationId xmlns:a16="http://schemas.microsoft.com/office/drawing/2014/main" id="{729D9C8D-B396-A049-9B7A-BE878812629D}"/>
                  </a:ext>
                </a:extLst>
              </p:cNvPr>
              <p:cNvCxnSpPr/>
              <p:nvPr/>
            </p:nvCxnSpPr>
            <p:spPr>
              <a:xfrm flipV="1">
                <a:off x="5275406" y="2151772"/>
                <a:ext cx="290369" cy="48402"/>
              </a:xfrm>
              <a:prstGeom prst="line">
                <a:avLst/>
              </a:prstGeom>
              <a:ln w="44450">
                <a:solidFill>
                  <a:schemeClr val="bg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04" name="Straight Connector 403">
                <a:extLst>
                  <a:ext uri="{FF2B5EF4-FFF2-40B4-BE49-F238E27FC236}">
                    <a16:creationId xmlns:a16="http://schemas.microsoft.com/office/drawing/2014/main" id="{4B32C41F-58E3-CC4F-9625-B6688BEB2140}"/>
                  </a:ext>
                </a:extLst>
              </p:cNvPr>
              <p:cNvCxnSpPr/>
              <p:nvPr/>
            </p:nvCxnSpPr>
            <p:spPr>
              <a:xfrm>
                <a:off x="5270094" y="2354086"/>
                <a:ext cx="295681" cy="0"/>
              </a:xfrm>
              <a:prstGeom prst="line">
                <a:avLst/>
              </a:prstGeom>
              <a:ln w="44450">
                <a:solidFill>
                  <a:schemeClr val="bg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05" name="Straight Connector 404">
                <a:extLst>
                  <a:ext uri="{FF2B5EF4-FFF2-40B4-BE49-F238E27FC236}">
                    <a16:creationId xmlns:a16="http://schemas.microsoft.com/office/drawing/2014/main" id="{58933865-B1C6-3244-A0F5-136E4C6DD92E}"/>
                  </a:ext>
                </a:extLst>
              </p:cNvPr>
              <p:cNvCxnSpPr/>
              <p:nvPr/>
            </p:nvCxnSpPr>
            <p:spPr>
              <a:xfrm flipV="1">
                <a:off x="5950242" y="1866900"/>
                <a:ext cx="0" cy="465273"/>
              </a:xfrm>
              <a:prstGeom prst="line">
                <a:avLst/>
              </a:prstGeom>
              <a:ln w="44450">
                <a:solidFill>
                  <a:schemeClr val="bg1"/>
                </a:solidFill>
                <a:prstDash val="sysDash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06" name="Straight Connector 405">
                <a:extLst>
                  <a:ext uri="{FF2B5EF4-FFF2-40B4-BE49-F238E27FC236}">
                    <a16:creationId xmlns:a16="http://schemas.microsoft.com/office/drawing/2014/main" id="{76C939A7-C3F0-5A45-B81D-4E775CF1C92C}"/>
                  </a:ext>
                </a:extLst>
              </p:cNvPr>
              <p:cNvCxnSpPr/>
              <p:nvPr/>
            </p:nvCxnSpPr>
            <p:spPr>
              <a:xfrm>
                <a:off x="5628589" y="1936750"/>
                <a:ext cx="0" cy="476854"/>
              </a:xfrm>
              <a:prstGeom prst="line">
                <a:avLst/>
              </a:prstGeom>
              <a:ln w="15875">
                <a:solidFill>
                  <a:srgbClr val="0000A8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562" name="Freeform 561">
              <a:extLst>
                <a:ext uri="{FF2B5EF4-FFF2-40B4-BE49-F238E27FC236}">
                  <a16:creationId xmlns:a16="http://schemas.microsoft.com/office/drawing/2014/main" id="{BE088278-C41B-3E4A-87CE-FD65749FA13D}"/>
                </a:ext>
              </a:extLst>
            </p:cNvPr>
            <p:cNvSpPr/>
            <p:nvPr/>
          </p:nvSpPr>
          <p:spPr>
            <a:xfrm>
              <a:off x="9604024" y="1751946"/>
              <a:ext cx="1497864" cy="1386455"/>
            </a:xfrm>
            <a:custGeom>
              <a:avLst/>
              <a:gdLst>
                <a:gd name="connsiteX0" fmla="*/ 434989 w 1523031"/>
                <a:gd name="connsiteY0" fmla="*/ 253346 h 1763594"/>
                <a:gd name="connsiteX1" fmla="*/ 488 w 1523031"/>
                <a:gd name="connsiteY1" fmla="*/ 921706 h 1763594"/>
                <a:gd name="connsiteX2" fmla="*/ 368142 w 1523031"/>
                <a:gd name="connsiteY2" fmla="*/ 1489812 h 1763594"/>
                <a:gd name="connsiteX3" fmla="*/ 1187008 w 1523031"/>
                <a:gd name="connsiteY3" fmla="*/ 1757156 h 1763594"/>
                <a:gd name="connsiteX4" fmla="*/ 1521239 w 1523031"/>
                <a:gd name="connsiteY4" fmla="*/ 1239177 h 1763594"/>
                <a:gd name="connsiteX5" fmla="*/ 1320700 w 1523031"/>
                <a:gd name="connsiteY5" fmla="*/ 654362 h 1763594"/>
                <a:gd name="connsiteX6" fmla="*/ 1337412 w 1523031"/>
                <a:gd name="connsiteY6" fmla="*/ 136383 h 1763594"/>
                <a:gd name="connsiteX7" fmla="*/ 1086739 w 1523031"/>
                <a:gd name="connsiteY7" fmla="*/ 2711 h 1763594"/>
                <a:gd name="connsiteX8" fmla="*/ 434989 w 1523031"/>
                <a:gd name="connsiteY8" fmla="*/ 253346 h 1763594"/>
                <a:gd name="connsiteX0" fmla="*/ 434989 w 1537226"/>
                <a:gd name="connsiteY0" fmla="*/ 253346 h 1763594"/>
                <a:gd name="connsiteX1" fmla="*/ 488 w 1537226"/>
                <a:gd name="connsiteY1" fmla="*/ 921706 h 1763594"/>
                <a:gd name="connsiteX2" fmla="*/ 368142 w 1537226"/>
                <a:gd name="connsiteY2" fmla="*/ 1489812 h 1763594"/>
                <a:gd name="connsiteX3" fmla="*/ 1187008 w 1537226"/>
                <a:gd name="connsiteY3" fmla="*/ 1757156 h 1763594"/>
                <a:gd name="connsiteX4" fmla="*/ 1521239 w 1537226"/>
                <a:gd name="connsiteY4" fmla="*/ 1239177 h 1763594"/>
                <a:gd name="connsiteX5" fmla="*/ 1468998 w 1537226"/>
                <a:gd name="connsiteY5" fmla="*/ 654362 h 1763594"/>
                <a:gd name="connsiteX6" fmla="*/ 1337412 w 1537226"/>
                <a:gd name="connsiteY6" fmla="*/ 136383 h 1763594"/>
                <a:gd name="connsiteX7" fmla="*/ 1086739 w 1537226"/>
                <a:gd name="connsiteY7" fmla="*/ 2711 h 1763594"/>
                <a:gd name="connsiteX8" fmla="*/ 434989 w 1537226"/>
                <a:gd name="connsiteY8" fmla="*/ 253346 h 1763594"/>
                <a:gd name="connsiteX0" fmla="*/ 434989 w 1537226"/>
                <a:gd name="connsiteY0" fmla="*/ 253346 h 1763594"/>
                <a:gd name="connsiteX1" fmla="*/ 488 w 1537226"/>
                <a:gd name="connsiteY1" fmla="*/ 921706 h 1763594"/>
                <a:gd name="connsiteX2" fmla="*/ 368142 w 1537226"/>
                <a:gd name="connsiteY2" fmla="*/ 1489812 h 1763594"/>
                <a:gd name="connsiteX3" fmla="*/ 1187008 w 1537226"/>
                <a:gd name="connsiteY3" fmla="*/ 1757156 h 1763594"/>
                <a:gd name="connsiteX4" fmla="*/ 1521239 w 1537226"/>
                <a:gd name="connsiteY4" fmla="*/ 1239177 h 1763594"/>
                <a:gd name="connsiteX5" fmla="*/ 1468998 w 1537226"/>
                <a:gd name="connsiteY5" fmla="*/ 654362 h 1763594"/>
                <a:gd name="connsiteX6" fmla="*/ 1337412 w 1537226"/>
                <a:gd name="connsiteY6" fmla="*/ 136383 h 1763594"/>
                <a:gd name="connsiteX7" fmla="*/ 839572 w 1537226"/>
                <a:gd name="connsiteY7" fmla="*/ 2711 h 1763594"/>
                <a:gd name="connsiteX8" fmla="*/ 434989 w 1537226"/>
                <a:gd name="connsiteY8" fmla="*/ 253346 h 1763594"/>
                <a:gd name="connsiteX0" fmla="*/ 360357 w 1536743"/>
                <a:gd name="connsiteY0" fmla="*/ 534641 h 1782088"/>
                <a:gd name="connsiteX1" fmla="*/ 5 w 1536743"/>
                <a:gd name="connsiteY1" fmla="*/ 940200 h 1782088"/>
                <a:gd name="connsiteX2" fmla="*/ 367659 w 1536743"/>
                <a:gd name="connsiteY2" fmla="*/ 1508306 h 1782088"/>
                <a:gd name="connsiteX3" fmla="*/ 1186525 w 1536743"/>
                <a:gd name="connsiteY3" fmla="*/ 1775650 h 1782088"/>
                <a:gd name="connsiteX4" fmla="*/ 1520756 w 1536743"/>
                <a:gd name="connsiteY4" fmla="*/ 1257671 h 1782088"/>
                <a:gd name="connsiteX5" fmla="*/ 1468515 w 1536743"/>
                <a:gd name="connsiteY5" fmla="*/ 672856 h 1782088"/>
                <a:gd name="connsiteX6" fmla="*/ 1336929 w 1536743"/>
                <a:gd name="connsiteY6" fmla="*/ 154877 h 1782088"/>
                <a:gd name="connsiteX7" fmla="*/ 839089 w 1536743"/>
                <a:gd name="connsiteY7" fmla="*/ 21205 h 1782088"/>
                <a:gd name="connsiteX8" fmla="*/ 360357 w 1536743"/>
                <a:gd name="connsiteY8" fmla="*/ 534641 h 1782088"/>
                <a:gd name="connsiteX0" fmla="*/ 360355 w 1536741"/>
                <a:gd name="connsiteY0" fmla="*/ 534641 h 1782088"/>
                <a:gd name="connsiteX1" fmla="*/ 3 w 1536741"/>
                <a:gd name="connsiteY1" fmla="*/ 940200 h 1782088"/>
                <a:gd name="connsiteX2" fmla="*/ 367657 w 1536741"/>
                <a:gd name="connsiteY2" fmla="*/ 1508306 h 1782088"/>
                <a:gd name="connsiteX3" fmla="*/ 1186523 w 1536741"/>
                <a:gd name="connsiteY3" fmla="*/ 1775650 h 1782088"/>
                <a:gd name="connsiteX4" fmla="*/ 1520754 w 1536741"/>
                <a:gd name="connsiteY4" fmla="*/ 1257671 h 1782088"/>
                <a:gd name="connsiteX5" fmla="*/ 1468513 w 1536741"/>
                <a:gd name="connsiteY5" fmla="*/ 672856 h 1782088"/>
                <a:gd name="connsiteX6" fmla="*/ 1336927 w 1536741"/>
                <a:gd name="connsiteY6" fmla="*/ 154877 h 1782088"/>
                <a:gd name="connsiteX7" fmla="*/ 839087 w 1536741"/>
                <a:gd name="connsiteY7" fmla="*/ 21205 h 1782088"/>
                <a:gd name="connsiteX8" fmla="*/ 360355 w 1536741"/>
                <a:gd name="connsiteY8" fmla="*/ 534641 h 1782088"/>
                <a:gd name="connsiteX0" fmla="*/ 360355 w 1494463"/>
                <a:gd name="connsiteY0" fmla="*/ 534641 h 1775651"/>
                <a:gd name="connsiteX1" fmla="*/ 3 w 1494463"/>
                <a:gd name="connsiteY1" fmla="*/ 940200 h 1775651"/>
                <a:gd name="connsiteX2" fmla="*/ 367657 w 1494463"/>
                <a:gd name="connsiteY2" fmla="*/ 1508306 h 1775651"/>
                <a:gd name="connsiteX3" fmla="*/ 1186523 w 1494463"/>
                <a:gd name="connsiteY3" fmla="*/ 1775650 h 1775651"/>
                <a:gd name="connsiteX4" fmla="*/ 1467465 w 1494463"/>
                <a:gd name="connsiteY4" fmla="*/ 1510813 h 1775651"/>
                <a:gd name="connsiteX5" fmla="*/ 1468513 w 1494463"/>
                <a:gd name="connsiteY5" fmla="*/ 672856 h 1775651"/>
                <a:gd name="connsiteX6" fmla="*/ 1336927 w 1494463"/>
                <a:gd name="connsiteY6" fmla="*/ 154877 h 1775651"/>
                <a:gd name="connsiteX7" fmla="*/ 839087 w 1494463"/>
                <a:gd name="connsiteY7" fmla="*/ 21205 h 1775651"/>
                <a:gd name="connsiteX8" fmla="*/ 360355 w 1494463"/>
                <a:gd name="connsiteY8" fmla="*/ 534641 h 1775651"/>
                <a:gd name="connsiteX0" fmla="*/ 360355 w 1491064"/>
                <a:gd name="connsiteY0" fmla="*/ 552327 h 1793337"/>
                <a:gd name="connsiteX1" fmla="*/ 3 w 1491064"/>
                <a:gd name="connsiteY1" fmla="*/ 957886 h 1793337"/>
                <a:gd name="connsiteX2" fmla="*/ 367657 w 1491064"/>
                <a:gd name="connsiteY2" fmla="*/ 1525992 h 1793337"/>
                <a:gd name="connsiteX3" fmla="*/ 1186523 w 1491064"/>
                <a:gd name="connsiteY3" fmla="*/ 1793336 h 1793337"/>
                <a:gd name="connsiteX4" fmla="*/ 1467465 w 1491064"/>
                <a:gd name="connsiteY4" fmla="*/ 1528499 h 1793337"/>
                <a:gd name="connsiteX5" fmla="*/ 1468513 w 1491064"/>
                <a:gd name="connsiteY5" fmla="*/ 690542 h 1793337"/>
                <a:gd name="connsiteX6" fmla="*/ 1407977 w 1491064"/>
                <a:gd name="connsiteY6" fmla="*/ 109278 h 1793337"/>
                <a:gd name="connsiteX7" fmla="*/ 839087 w 1491064"/>
                <a:gd name="connsiteY7" fmla="*/ 38891 h 1793337"/>
                <a:gd name="connsiteX8" fmla="*/ 360355 w 1491064"/>
                <a:gd name="connsiteY8" fmla="*/ 552327 h 1793337"/>
                <a:gd name="connsiteX0" fmla="*/ 360355 w 1502818"/>
                <a:gd name="connsiteY0" fmla="*/ 552327 h 1612281"/>
                <a:gd name="connsiteX1" fmla="*/ 3 w 1502818"/>
                <a:gd name="connsiteY1" fmla="*/ 957886 h 1612281"/>
                <a:gd name="connsiteX2" fmla="*/ 367657 w 1502818"/>
                <a:gd name="connsiteY2" fmla="*/ 1525992 h 1612281"/>
                <a:gd name="connsiteX3" fmla="*/ 1026659 w 1502818"/>
                <a:gd name="connsiteY3" fmla="*/ 1582385 h 1612281"/>
                <a:gd name="connsiteX4" fmla="*/ 1467465 w 1502818"/>
                <a:gd name="connsiteY4" fmla="*/ 1528499 h 1612281"/>
                <a:gd name="connsiteX5" fmla="*/ 1468513 w 1502818"/>
                <a:gd name="connsiteY5" fmla="*/ 690542 h 1612281"/>
                <a:gd name="connsiteX6" fmla="*/ 1407977 w 1502818"/>
                <a:gd name="connsiteY6" fmla="*/ 109278 h 1612281"/>
                <a:gd name="connsiteX7" fmla="*/ 839087 w 1502818"/>
                <a:gd name="connsiteY7" fmla="*/ 38891 h 1612281"/>
                <a:gd name="connsiteX8" fmla="*/ 360355 w 1502818"/>
                <a:gd name="connsiteY8" fmla="*/ 552327 h 1612281"/>
                <a:gd name="connsiteX0" fmla="*/ 360384 w 1502847"/>
                <a:gd name="connsiteY0" fmla="*/ 552327 h 1803602"/>
                <a:gd name="connsiteX1" fmla="*/ 32 w 1502847"/>
                <a:gd name="connsiteY1" fmla="*/ 957886 h 1803602"/>
                <a:gd name="connsiteX2" fmla="*/ 385448 w 1502847"/>
                <a:gd name="connsiteY2" fmla="*/ 1779134 h 1803602"/>
                <a:gd name="connsiteX3" fmla="*/ 1026688 w 1502847"/>
                <a:gd name="connsiteY3" fmla="*/ 1582385 h 1803602"/>
                <a:gd name="connsiteX4" fmla="*/ 1467494 w 1502847"/>
                <a:gd name="connsiteY4" fmla="*/ 1528499 h 1803602"/>
                <a:gd name="connsiteX5" fmla="*/ 1468542 w 1502847"/>
                <a:gd name="connsiteY5" fmla="*/ 690542 h 1803602"/>
                <a:gd name="connsiteX6" fmla="*/ 1408006 w 1502847"/>
                <a:gd name="connsiteY6" fmla="*/ 109278 h 1803602"/>
                <a:gd name="connsiteX7" fmla="*/ 839116 w 1502847"/>
                <a:gd name="connsiteY7" fmla="*/ 38891 h 1803602"/>
                <a:gd name="connsiteX8" fmla="*/ 360384 w 1502847"/>
                <a:gd name="connsiteY8" fmla="*/ 552327 h 1803602"/>
                <a:gd name="connsiteX0" fmla="*/ 360384 w 1502847"/>
                <a:gd name="connsiteY0" fmla="*/ 552327 h 1826319"/>
                <a:gd name="connsiteX1" fmla="*/ 32 w 1502847"/>
                <a:gd name="connsiteY1" fmla="*/ 957886 h 1826319"/>
                <a:gd name="connsiteX2" fmla="*/ 385448 w 1502847"/>
                <a:gd name="connsiteY2" fmla="*/ 1779134 h 1826319"/>
                <a:gd name="connsiteX3" fmla="*/ 1026688 w 1502847"/>
                <a:gd name="connsiteY3" fmla="*/ 1582385 h 1826319"/>
                <a:gd name="connsiteX4" fmla="*/ 1467494 w 1502847"/>
                <a:gd name="connsiteY4" fmla="*/ 1528499 h 1826319"/>
                <a:gd name="connsiteX5" fmla="*/ 1468542 w 1502847"/>
                <a:gd name="connsiteY5" fmla="*/ 690542 h 1826319"/>
                <a:gd name="connsiteX6" fmla="*/ 1408006 w 1502847"/>
                <a:gd name="connsiteY6" fmla="*/ 109278 h 1826319"/>
                <a:gd name="connsiteX7" fmla="*/ 839116 w 1502847"/>
                <a:gd name="connsiteY7" fmla="*/ 38891 h 1826319"/>
                <a:gd name="connsiteX8" fmla="*/ 360384 w 1502847"/>
                <a:gd name="connsiteY8" fmla="*/ 552327 h 1826319"/>
                <a:gd name="connsiteX0" fmla="*/ 289852 w 1503366"/>
                <a:gd name="connsiteY0" fmla="*/ 461730 h 1820101"/>
                <a:gd name="connsiteX1" fmla="*/ 551 w 1503366"/>
                <a:gd name="connsiteY1" fmla="*/ 951668 h 1820101"/>
                <a:gd name="connsiteX2" fmla="*/ 385967 w 1503366"/>
                <a:gd name="connsiteY2" fmla="*/ 1772916 h 1820101"/>
                <a:gd name="connsiteX3" fmla="*/ 1027207 w 1503366"/>
                <a:gd name="connsiteY3" fmla="*/ 1576167 h 1820101"/>
                <a:gd name="connsiteX4" fmla="*/ 1468013 w 1503366"/>
                <a:gd name="connsiteY4" fmla="*/ 1522281 h 1820101"/>
                <a:gd name="connsiteX5" fmla="*/ 1469061 w 1503366"/>
                <a:gd name="connsiteY5" fmla="*/ 684324 h 1820101"/>
                <a:gd name="connsiteX6" fmla="*/ 1408525 w 1503366"/>
                <a:gd name="connsiteY6" fmla="*/ 103060 h 1820101"/>
                <a:gd name="connsiteX7" fmla="*/ 839635 w 1503366"/>
                <a:gd name="connsiteY7" fmla="*/ 32673 h 1820101"/>
                <a:gd name="connsiteX8" fmla="*/ 289852 w 1503366"/>
                <a:gd name="connsiteY8" fmla="*/ 461730 h 1820101"/>
                <a:gd name="connsiteX0" fmla="*/ 293376 w 1506890"/>
                <a:gd name="connsiteY0" fmla="*/ 461730 h 1820101"/>
                <a:gd name="connsiteX1" fmla="*/ 4075 w 1506890"/>
                <a:gd name="connsiteY1" fmla="*/ 951668 h 1820101"/>
                <a:gd name="connsiteX2" fmla="*/ 389491 w 1506890"/>
                <a:gd name="connsiteY2" fmla="*/ 1772916 h 1820101"/>
                <a:gd name="connsiteX3" fmla="*/ 1030731 w 1506890"/>
                <a:gd name="connsiteY3" fmla="*/ 1576167 h 1820101"/>
                <a:gd name="connsiteX4" fmla="*/ 1471537 w 1506890"/>
                <a:gd name="connsiteY4" fmla="*/ 1522281 h 1820101"/>
                <a:gd name="connsiteX5" fmla="*/ 1472585 w 1506890"/>
                <a:gd name="connsiteY5" fmla="*/ 684324 h 1820101"/>
                <a:gd name="connsiteX6" fmla="*/ 1412049 w 1506890"/>
                <a:gd name="connsiteY6" fmla="*/ 103060 h 1820101"/>
                <a:gd name="connsiteX7" fmla="*/ 843159 w 1506890"/>
                <a:gd name="connsiteY7" fmla="*/ 32673 h 1820101"/>
                <a:gd name="connsiteX8" fmla="*/ 293376 w 1506890"/>
                <a:gd name="connsiteY8" fmla="*/ 461730 h 1820101"/>
                <a:gd name="connsiteX0" fmla="*/ 203955 w 1545103"/>
                <a:gd name="connsiteY0" fmla="*/ 206126 h 1802639"/>
                <a:gd name="connsiteX1" fmla="*/ 42288 w 1545103"/>
                <a:gd name="connsiteY1" fmla="*/ 934206 h 1802639"/>
                <a:gd name="connsiteX2" fmla="*/ 427704 w 1545103"/>
                <a:gd name="connsiteY2" fmla="*/ 1755454 h 1802639"/>
                <a:gd name="connsiteX3" fmla="*/ 1068944 w 1545103"/>
                <a:gd name="connsiteY3" fmla="*/ 1558705 h 1802639"/>
                <a:gd name="connsiteX4" fmla="*/ 1509750 w 1545103"/>
                <a:gd name="connsiteY4" fmla="*/ 1504819 h 1802639"/>
                <a:gd name="connsiteX5" fmla="*/ 1510798 w 1545103"/>
                <a:gd name="connsiteY5" fmla="*/ 666862 h 1802639"/>
                <a:gd name="connsiteX6" fmla="*/ 1450262 w 1545103"/>
                <a:gd name="connsiteY6" fmla="*/ 85598 h 1802639"/>
                <a:gd name="connsiteX7" fmla="*/ 881372 w 1545103"/>
                <a:gd name="connsiteY7" fmla="*/ 15211 h 1802639"/>
                <a:gd name="connsiteX8" fmla="*/ 203955 w 1545103"/>
                <a:gd name="connsiteY8" fmla="*/ 206126 h 1802639"/>
                <a:gd name="connsiteX0" fmla="*/ 147252 w 1634267"/>
                <a:gd name="connsiteY0" fmla="*/ 113266 h 1796376"/>
                <a:gd name="connsiteX1" fmla="*/ 131452 w 1634267"/>
                <a:gd name="connsiteY1" fmla="*/ 927943 h 1796376"/>
                <a:gd name="connsiteX2" fmla="*/ 516868 w 1634267"/>
                <a:gd name="connsiteY2" fmla="*/ 1749191 h 1796376"/>
                <a:gd name="connsiteX3" fmla="*/ 1158108 w 1634267"/>
                <a:gd name="connsiteY3" fmla="*/ 1552442 h 1796376"/>
                <a:gd name="connsiteX4" fmla="*/ 1598914 w 1634267"/>
                <a:gd name="connsiteY4" fmla="*/ 1498556 h 1796376"/>
                <a:gd name="connsiteX5" fmla="*/ 1599962 w 1634267"/>
                <a:gd name="connsiteY5" fmla="*/ 660599 h 1796376"/>
                <a:gd name="connsiteX6" fmla="*/ 1539426 w 1634267"/>
                <a:gd name="connsiteY6" fmla="*/ 79335 h 1796376"/>
                <a:gd name="connsiteX7" fmla="*/ 970536 w 1634267"/>
                <a:gd name="connsiteY7" fmla="*/ 8948 h 1796376"/>
                <a:gd name="connsiteX8" fmla="*/ 147252 w 1634267"/>
                <a:gd name="connsiteY8" fmla="*/ 113266 h 1796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34267" h="1796376">
                  <a:moveTo>
                    <a:pt x="147252" y="113266"/>
                  </a:moveTo>
                  <a:cubicBezTo>
                    <a:pt x="-139307" y="245497"/>
                    <a:pt x="69849" y="655289"/>
                    <a:pt x="131452" y="927943"/>
                  </a:cubicBezTo>
                  <a:cubicBezTo>
                    <a:pt x="193055" y="1200597"/>
                    <a:pt x="345759" y="1645108"/>
                    <a:pt x="516868" y="1749191"/>
                  </a:cubicBezTo>
                  <a:cubicBezTo>
                    <a:pt x="687977" y="1853274"/>
                    <a:pt x="1013294" y="1784070"/>
                    <a:pt x="1158108" y="1552442"/>
                  </a:cubicBezTo>
                  <a:cubicBezTo>
                    <a:pt x="1302922" y="1320814"/>
                    <a:pt x="1525272" y="1647197"/>
                    <a:pt x="1598914" y="1498556"/>
                  </a:cubicBezTo>
                  <a:cubicBezTo>
                    <a:pt x="1672556" y="1349916"/>
                    <a:pt x="1609877" y="897136"/>
                    <a:pt x="1599962" y="660599"/>
                  </a:cubicBezTo>
                  <a:cubicBezTo>
                    <a:pt x="1590047" y="424062"/>
                    <a:pt x="1578419" y="187943"/>
                    <a:pt x="1539426" y="79335"/>
                  </a:cubicBezTo>
                  <a:cubicBezTo>
                    <a:pt x="1500433" y="-29273"/>
                    <a:pt x="1202565" y="3293"/>
                    <a:pt x="970536" y="8948"/>
                  </a:cubicBezTo>
                  <a:cubicBezTo>
                    <a:pt x="738507" y="14603"/>
                    <a:pt x="433811" y="-18965"/>
                    <a:pt x="147252" y="113266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9CDFF9"/>
                </a:gs>
                <a:gs pos="100000">
                  <a:schemeClr val="bg1"/>
                </a:gs>
                <a:gs pos="57000">
                  <a:schemeClr val="accent5">
                    <a:lumMod val="20000"/>
                    <a:lumOff val="80000"/>
                  </a:schemeClr>
                </a:gs>
              </a:gsLst>
              <a:lin ang="0" scaled="1"/>
              <a:tileRect/>
            </a:gra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573" name="TextBox 572">
              <a:extLst>
                <a:ext uri="{FF2B5EF4-FFF2-40B4-BE49-F238E27FC236}">
                  <a16:creationId xmlns:a16="http://schemas.microsoft.com/office/drawing/2014/main" id="{59DB778E-F23D-6C41-8A2D-8F08BD46CBCB}"/>
                </a:ext>
              </a:extLst>
            </p:cNvPr>
            <p:cNvSpPr txBox="1"/>
            <p:nvPr/>
          </p:nvSpPr>
          <p:spPr>
            <a:xfrm>
              <a:off x="9490412" y="1821099"/>
              <a:ext cx="1725088" cy="2862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lnSpc>
                  <a:spcPct val="90000"/>
                </a:lnSpc>
              </a:pPr>
              <a:r>
                <a:rPr lang="en-US" sz="1400" dirty="0"/>
                <a:t>national or global ISP</a:t>
              </a:r>
            </a:p>
          </p:txBody>
        </p:sp>
        <p:sp>
          <p:nvSpPr>
            <p:cNvPr id="655" name="Rectangle 654">
              <a:extLst>
                <a:ext uri="{FF2B5EF4-FFF2-40B4-BE49-F238E27FC236}">
                  <a16:creationId xmlns:a16="http://schemas.microsoft.com/office/drawing/2014/main" id="{2DCB9395-41DC-D844-A0B1-59B5BDD3151F}"/>
                </a:ext>
              </a:extLst>
            </p:cNvPr>
            <p:cNvSpPr/>
            <p:nvPr/>
          </p:nvSpPr>
          <p:spPr>
            <a:xfrm>
              <a:off x="9342279" y="3647812"/>
              <a:ext cx="305749" cy="197847"/>
            </a:xfrm>
            <a:prstGeom prst="rect">
              <a:avLst/>
            </a:prstGeom>
            <a:solidFill>
              <a:srgbClr val="9CDFF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53" name="TextBox 652">
              <a:extLst>
                <a:ext uri="{FF2B5EF4-FFF2-40B4-BE49-F238E27FC236}">
                  <a16:creationId xmlns:a16="http://schemas.microsoft.com/office/drawing/2014/main" id="{C34CA97E-4007-3540-925A-3C739C254049}"/>
                </a:ext>
              </a:extLst>
            </p:cNvPr>
            <p:cNvSpPr txBox="1"/>
            <p:nvPr/>
          </p:nvSpPr>
          <p:spPr>
            <a:xfrm>
              <a:off x="8829373" y="3417823"/>
              <a:ext cx="1040639" cy="4801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90000"/>
                </a:lnSpc>
              </a:pPr>
              <a:r>
                <a:rPr lang="en-US" sz="1400" dirty="0"/>
                <a:t>local or regional ISP</a:t>
              </a:r>
            </a:p>
          </p:txBody>
        </p:sp>
        <p:sp>
          <p:nvSpPr>
            <p:cNvPr id="657" name="TextBox 656">
              <a:extLst>
                <a:ext uri="{FF2B5EF4-FFF2-40B4-BE49-F238E27FC236}">
                  <a16:creationId xmlns:a16="http://schemas.microsoft.com/office/drawing/2014/main" id="{7DCF99E9-1DFC-0241-B2E7-471998268663}"/>
                </a:ext>
              </a:extLst>
            </p:cNvPr>
            <p:cNvSpPr txBox="1"/>
            <p:nvPr/>
          </p:nvSpPr>
          <p:spPr>
            <a:xfrm>
              <a:off x="10980978" y="4647841"/>
              <a:ext cx="813043" cy="38318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lnSpc>
                  <a:spcPct val="90000"/>
                </a:lnSpc>
              </a:pPr>
              <a:r>
                <a:rPr lang="en-US" sz="1050" dirty="0"/>
                <a:t>datacenter </a:t>
              </a:r>
            </a:p>
            <a:p>
              <a:pPr>
                <a:lnSpc>
                  <a:spcPct val="90000"/>
                </a:lnSpc>
              </a:pPr>
              <a:r>
                <a:rPr lang="en-US" sz="1050" dirty="0"/>
                <a:t>network</a:t>
              </a:r>
            </a:p>
          </p:txBody>
        </p:sp>
        <p:sp>
          <p:nvSpPr>
            <p:cNvPr id="658" name="TextBox 657">
              <a:extLst>
                <a:ext uri="{FF2B5EF4-FFF2-40B4-BE49-F238E27FC236}">
                  <a16:creationId xmlns:a16="http://schemas.microsoft.com/office/drawing/2014/main" id="{173BD163-3F4D-944E-B86B-3275B779D5A8}"/>
                </a:ext>
              </a:extLst>
            </p:cNvPr>
            <p:cNvSpPr txBox="1"/>
            <p:nvPr/>
          </p:nvSpPr>
          <p:spPr>
            <a:xfrm>
              <a:off x="10126229" y="4198152"/>
              <a:ext cx="843051" cy="67403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lnSpc>
                  <a:spcPct val="90000"/>
                </a:lnSpc>
              </a:pPr>
              <a:r>
                <a:rPr lang="en-US" sz="1400" dirty="0"/>
                <a:t>content </a:t>
              </a:r>
            </a:p>
            <a:p>
              <a:pPr>
                <a:lnSpc>
                  <a:spcPct val="90000"/>
                </a:lnSpc>
              </a:pPr>
              <a:r>
                <a:rPr lang="en-US" sz="1400" dirty="0"/>
                <a:t>provider </a:t>
              </a:r>
            </a:p>
            <a:p>
              <a:pPr>
                <a:lnSpc>
                  <a:spcPct val="90000"/>
                </a:lnSpc>
              </a:pPr>
              <a:r>
                <a:rPr lang="en-US" sz="1400" dirty="0"/>
                <a:t>network</a:t>
              </a:r>
              <a:endParaRPr lang="en-US" sz="1000" dirty="0"/>
            </a:p>
          </p:txBody>
        </p:sp>
      </p:grpSp>
      <p:grpSp>
        <p:nvGrpSpPr>
          <p:cNvPr id="1030" name="Group 1029">
            <a:extLst>
              <a:ext uri="{FF2B5EF4-FFF2-40B4-BE49-F238E27FC236}">
                <a16:creationId xmlns:a16="http://schemas.microsoft.com/office/drawing/2014/main" id="{54348108-FD66-5941-95B5-3AA9BB3E9A2D}"/>
              </a:ext>
            </a:extLst>
          </p:cNvPr>
          <p:cNvGrpSpPr/>
          <p:nvPr/>
        </p:nvGrpSpPr>
        <p:grpSpPr>
          <a:xfrm>
            <a:off x="1297913" y="3134990"/>
            <a:ext cx="5623201" cy="1305077"/>
            <a:chOff x="1297913" y="3209940"/>
            <a:chExt cx="5623201" cy="1305077"/>
          </a:xfrm>
        </p:grpSpPr>
        <p:sp>
          <p:nvSpPr>
            <p:cNvPr id="666" name="Content Placeholder 2">
              <a:extLst>
                <a:ext uri="{FF2B5EF4-FFF2-40B4-BE49-F238E27FC236}">
                  <a16:creationId xmlns:a16="http://schemas.microsoft.com/office/drawing/2014/main" id="{B356736A-B49C-8045-8159-87CAE4974452}"/>
                </a:ext>
              </a:extLst>
            </p:cNvPr>
            <p:cNvSpPr txBox="1">
              <a:spLocks/>
            </p:cNvSpPr>
            <p:nvPr/>
          </p:nvSpPr>
          <p:spPr>
            <a:xfrm>
              <a:off x="3142962" y="3209940"/>
              <a:ext cx="3778152" cy="1305077"/>
            </a:xfrm>
            <a:prstGeom prst="rect">
              <a:avLst/>
            </a:prstGeom>
          </p:spPr>
          <p:txBody>
            <a:bodyPr>
              <a:normAutofit/>
            </a:bodyPr>
            <a:lstStyle>
              <a:lvl1pPr marL="347472" indent="-347472" algn="l" defTabSz="914400" rtl="0" eaLnBrk="1" latinLnBrk="0" hangingPunct="1">
                <a:lnSpc>
                  <a:spcPct val="90000"/>
                </a:lnSpc>
                <a:spcBef>
                  <a:spcPts val="672"/>
                </a:spcBef>
                <a:buClr>
                  <a:srgbClr val="002E8A"/>
                </a:buClr>
                <a:buSzPct val="100000"/>
                <a:buFont typeface="Wingdings" panose="05000000000000000000" pitchFamily="2" charset="2"/>
                <a:buChar char="§"/>
                <a:defRPr sz="2800" kern="1200">
                  <a:solidFill>
                    <a:schemeClr val="tx1"/>
                  </a:solidFill>
                  <a:latin typeface="Franklin Gothic Book" panose="020B0503020102020204" pitchFamily="34" charset="0"/>
                  <a:ea typeface="+mn-ea"/>
                  <a:cs typeface="+mn-cs"/>
                </a:defRPr>
              </a:lvl1pPr>
              <a:lvl2pPr marL="740664" indent="-283464" algn="l" defTabSz="914400" rtl="0" eaLnBrk="1" latinLnBrk="0" hangingPunct="1">
                <a:lnSpc>
                  <a:spcPct val="90000"/>
                </a:lnSpc>
                <a:spcBef>
                  <a:spcPts val="528"/>
                </a:spcBef>
                <a:buClr>
                  <a:srgbClr val="C00000"/>
                </a:buClr>
                <a:buSzPct val="100000"/>
                <a:buFont typeface="Wingdings" panose="05000000000000000000" pitchFamily="2" charset="2"/>
                <a:buChar char="§"/>
                <a:defRPr sz="2400" kern="1200">
                  <a:solidFill>
                    <a:srgbClr val="0070C0"/>
                  </a:solidFill>
                  <a:latin typeface="Franklin Gothic Book" panose="020B0503020102020204" pitchFamily="34" charset="0"/>
                  <a:ea typeface="+mn-ea"/>
                  <a:cs typeface="+mn-cs"/>
                </a:defRPr>
              </a:lvl2pPr>
              <a:lvl3pPr marL="1143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Clr>
                  <a:schemeClr val="accent2">
                    <a:lumMod val="75000"/>
                  </a:schemeClr>
                </a:buClr>
                <a:buSzPct val="100000"/>
                <a:buFont typeface="Wingdings" panose="05000000000000000000" pitchFamily="2" charset="2"/>
                <a:buChar char="§"/>
                <a:defRPr sz="2200" kern="1200">
                  <a:solidFill>
                    <a:schemeClr val="accent2"/>
                  </a:solidFill>
                  <a:latin typeface="Franklin Gothic Book" panose="020B0503020102020204" pitchFamily="34" charset="0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Clr>
                  <a:srgbClr val="0070C0"/>
                </a:buClr>
                <a:buSzPct val="100000"/>
                <a:buFont typeface="Wingdings" panose="05000000000000000000" pitchFamily="2" charset="2"/>
                <a:buChar char="§"/>
                <a:defRPr sz="2000" kern="1200">
                  <a:solidFill>
                    <a:srgbClr val="7030A0"/>
                  </a:solidFill>
                  <a:latin typeface="Franklin Gothic Book" panose="020B0503020102020204" pitchFamily="34" charset="0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Clr>
                  <a:srgbClr val="A27242"/>
                </a:buClr>
                <a:buSzPct val="100000"/>
                <a:buFont typeface="Wingdings" panose="05000000000000000000" pitchFamily="2" charset="2"/>
                <a:buChar char="§"/>
                <a:defRPr sz="1800" kern="1200">
                  <a:solidFill>
                    <a:schemeClr val="accent6">
                      <a:lumMod val="50000"/>
                    </a:schemeClr>
                  </a:solidFill>
                  <a:latin typeface="Franklin Gothic Book" panose="020B0503020102020204" pitchFamily="34" charset="0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600" kern="1200" baseline="0">
                  <a:solidFill>
                    <a:schemeClr val="accent4">
                      <a:lumMod val="50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6858" indent="0">
                <a:buNone/>
              </a:pPr>
              <a:r>
                <a:rPr lang="en-US" altLang="en-US" sz="2400" i="1" dirty="0">
                  <a:solidFill>
                    <a:srgbClr val="C00000"/>
                  </a:solidFill>
                  <a:latin typeface="+mn-lt"/>
                </a:rPr>
                <a:t>Packet switches</a:t>
              </a:r>
              <a:r>
                <a:rPr lang="en-US" altLang="en-US" sz="2400" dirty="0">
                  <a:latin typeface="+mn-lt"/>
                </a:rPr>
                <a:t>: forward packets (chunks of data)</a:t>
              </a:r>
            </a:p>
            <a:p>
              <a:pPr marL="346075" lvl="1" indent="-231775">
                <a:buClr>
                  <a:srgbClr val="0000A8"/>
                </a:buClr>
              </a:pPr>
              <a:r>
                <a:rPr lang="en-US" altLang="en-US" sz="2000" i="1" dirty="0">
                  <a:solidFill>
                    <a:schemeClr val="tx1"/>
                  </a:solidFill>
                  <a:latin typeface="+mn-lt"/>
                </a:rPr>
                <a:t>routers</a:t>
              </a:r>
              <a:r>
                <a:rPr lang="en-US" altLang="en-US" sz="2000" dirty="0">
                  <a:solidFill>
                    <a:schemeClr val="tx1"/>
                  </a:solidFill>
                  <a:latin typeface="+mn-lt"/>
                </a:rPr>
                <a:t>, </a:t>
              </a:r>
              <a:r>
                <a:rPr lang="en-US" altLang="en-US" sz="2000" i="1" dirty="0">
                  <a:solidFill>
                    <a:schemeClr val="tx1"/>
                  </a:solidFill>
                  <a:latin typeface="+mn-lt"/>
                </a:rPr>
                <a:t>switches</a:t>
              </a:r>
              <a:endParaRPr lang="en-US" dirty="0">
                <a:solidFill>
                  <a:schemeClr val="tx1"/>
                </a:solidFill>
                <a:latin typeface="+mn-lt"/>
              </a:endParaRPr>
            </a:p>
          </p:txBody>
        </p:sp>
        <p:grpSp>
          <p:nvGrpSpPr>
            <p:cNvPr id="1029" name="Group 1028">
              <a:extLst>
                <a:ext uri="{FF2B5EF4-FFF2-40B4-BE49-F238E27FC236}">
                  <a16:creationId xmlns:a16="http://schemas.microsoft.com/office/drawing/2014/main" id="{324B3D7B-0A87-684A-8AD5-E426CBAB8D91}"/>
                </a:ext>
              </a:extLst>
            </p:cNvPr>
            <p:cNvGrpSpPr/>
            <p:nvPr/>
          </p:nvGrpSpPr>
          <p:grpSpPr>
            <a:xfrm>
              <a:off x="1297913" y="3389820"/>
              <a:ext cx="1370315" cy="390629"/>
              <a:chOff x="1220207" y="3379800"/>
              <a:chExt cx="1448022" cy="400649"/>
            </a:xfrm>
          </p:grpSpPr>
          <p:grpSp>
            <p:nvGrpSpPr>
              <p:cNvPr id="745" name="Group 744">
                <a:extLst>
                  <a:ext uri="{FF2B5EF4-FFF2-40B4-BE49-F238E27FC236}">
                    <a16:creationId xmlns:a16="http://schemas.microsoft.com/office/drawing/2014/main" id="{BBA75EB6-A2DF-8442-902E-889D709A01F1}"/>
                  </a:ext>
                </a:extLst>
              </p:cNvPr>
              <p:cNvGrpSpPr/>
              <p:nvPr/>
            </p:nvGrpSpPr>
            <p:grpSpPr>
              <a:xfrm>
                <a:off x="1220207" y="3403733"/>
                <a:ext cx="608897" cy="339238"/>
                <a:chOff x="7493876" y="2774731"/>
                <a:chExt cx="1481958" cy="894622"/>
              </a:xfrm>
            </p:grpSpPr>
            <p:sp>
              <p:nvSpPr>
                <p:cNvPr id="746" name="Freeform 745">
                  <a:extLst>
                    <a:ext uri="{FF2B5EF4-FFF2-40B4-BE49-F238E27FC236}">
                      <a16:creationId xmlns:a16="http://schemas.microsoft.com/office/drawing/2014/main" id="{57ECBDF9-CECF-C743-928A-01551F1149AC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r>
                    <a:rPr lang="en-US" dirty="0"/>
                    <a:t>                   </a:t>
                  </a:r>
                </a:p>
              </p:txBody>
            </p:sp>
            <p:sp>
              <p:nvSpPr>
                <p:cNvPr id="747" name="Oval 746">
                  <a:extLst>
                    <a:ext uri="{FF2B5EF4-FFF2-40B4-BE49-F238E27FC236}">
                      <a16:creationId xmlns:a16="http://schemas.microsoft.com/office/drawing/2014/main" id="{2CED8E12-8866-B24C-8ADD-B298A9E92CB3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r>
                    <a:rPr lang="en-US" dirty="0"/>
                    <a:t>              </a:t>
                  </a:r>
                </a:p>
              </p:txBody>
            </p:sp>
            <p:grpSp>
              <p:nvGrpSpPr>
                <p:cNvPr id="748" name="Group 747">
                  <a:extLst>
                    <a:ext uri="{FF2B5EF4-FFF2-40B4-BE49-F238E27FC236}">
                      <a16:creationId xmlns:a16="http://schemas.microsoft.com/office/drawing/2014/main" id="{B88578A5-178A-394F-A0E8-E56A6CA32F70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749" name="Freeform 748">
                    <a:extLst>
                      <a:ext uri="{FF2B5EF4-FFF2-40B4-BE49-F238E27FC236}">
                        <a16:creationId xmlns:a16="http://schemas.microsoft.com/office/drawing/2014/main" id="{C0BC3D29-EE76-8343-B65A-EA82E9B3D477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50" name="Freeform 749">
                    <a:extLst>
                      <a:ext uri="{FF2B5EF4-FFF2-40B4-BE49-F238E27FC236}">
                        <a16:creationId xmlns:a16="http://schemas.microsoft.com/office/drawing/2014/main" id="{0CE947DD-742E-DB41-8709-8C742E1F3157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51" name="Freeform 750">
                    <a:extLst>
                      <a:ext uri="{FF2B5EF4-FFF2-40B4-BE49-F238E27FC236}">
                        <a16:creationId xmlns:a16="http://schemas.microsoft.com/office/drawing/2014/main" id="{4327083F-593C-164C-8B48-4EAC6FFF6263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52" name="Freeform 751">
                    <a:extLst>
                      <a:ext uri="{FF2B5EF4-FFF2-40B4-BE49-F238E27FC236}">
                        <a16:creationId xmlns:a16="http://schemas.microsoft.com/office/drawing/2014/main" id="{872F4F49-B007-CF47-9AE7-A2818399B5A0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753" name="Group 752">
                <a:extLst>
                  <a:ext uri="{FF2B5EF4-FFF2-40B4-BE49-F238E27FC236}">
                    <a16:creationId xmlns:a16="http://schemas.microsoft.com/office/drawing/2014/main" id="{ABB80B22-84B3-E44D-B158-999620842AA7}"/>
                  </a:ext>
                </a:extLst>
              </p:cNvPr>
              <p:cNvGrpSpPr/>
              <p:nvPr/>
            </p:nvGrpSpPr>
            <p:grpSpPr>
              <a:xfrm>
                <a:off x="2172962" y="3379800"/>
                <a:ext cx="495267" cy="400649"/>
                <a:chOff x="3668110" y="2448910"/>
                <a:chExt cx="3794234" cy="2165130"/>
              </a:xfrm>
            </p:grpSpPr>
            <p:sp>
              <p:nvSpPr>
                <p:cNvPr id="754" name="Rectangle 753">
                  <a:extLst>
                    <a:ext uri="{FF2B5EF4-FFF2-40B4-BE49-F238E27FC236}">
                      <a16:creationId xmlns:a16="http://schemas.microsoft.com/office/drawing/2014/main" id="{87ED6994-8AAE-CE4F-9382-5B72DC8DF390}"/>
                    </a:ext>
                  </a:extLst>
                </p:cNvPr>
                <p:cNvSpPr/>
                <p:nvPr/>
              </p:nvSpPr>
              <p:spPr>
                <a:xfrm>
                  <a:off x="3668110" y="3741409"/>
                  <a:ext cx="3780587" cy="872631"/>
                </a:xfrm>
                <a:prstGeom prst="rect">
                  <a:avLst/>
                </a:pr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5" name="Freeform 754">
                  <a:extLst>
                    <a:ext uri="{FF2B5EF4-FFF2-40B4-BE49-F238E27FC236}">
                      <a16:creationId xmlns:a16="http://schemas.microsoft.com/office/drawing/2014/main" id="{784A6571-0523-1D4B-BC2E-19620F5C60E1}"/>
                    </a:ext>
                  </a:extLst>
                </p:cNvPr>
                <p:cNvSpPr/>
                <p:nvPr/>
              </p:nvSpPr>
              <p:spPr>
                <a:xfrm>
                  <a:off x="3678620" y="2448910"/>
                  <a:ext cx="3783724" cy="1324303"/>
                </a:xfrm>
                <a:custGeom>
                  <a:avLst/>
                  <a:gdLst>
                    <a:gd name="connsiteX0" fmla="*/ 0 w 3783724"/>
                    <a:gd name="connsiteY0" fmla="*/ 1313793 h 1324303"/>
                    <a:gd name="connsiteX1" fmla="*/ 0 w 3783724"/>
                    <a:gd name="connsiteY1" fmla="*/ 1313793 h 1324303"/>
                    <a:gd name="connsiteX2" fmla="*/ 252248 w 3783724"/>
                    <a:gd name="connsiteY2" fmla="*/ 0 h 1324303"/>
                    <a:gd name="connsiteX3" fmla="*/ 3415862 w 3783724"/>
                    <a:gd name="connsiteY3" fmla="*/ 21020 h 1324303"/>
                    <a:gd name="connsiteX4" fmla="*/ 3783724 w 3783724"/>
                    <a:gd name="connsiteY4" fmla="*/ 1324303 h 1324303"/>
                    <a:gd name="connsiteX5" fmla="*/ 0 w 3783724"/>
                    <a:gd name="connsiteY5" fmla="*/ 1313793 h 13243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783724" h="1324303">
                      <a:moveTo>
                        <a:pt x="0" y="1313793"/>
                      </a:moveTo>
                      <a:lnTo>
                        <a:pt x="0" y="1313793"/>
                      </a:lnTo>
                      <a:lnTo>
                        <a:pt x="252248" y="0"/>
                      </a:lnTo>
                      <a:lnTo>
                        <a:pt x="3415862" y="21020"/>
                      </a:lnTo>
                      <a:lnTo>
                        <a:pt x="3783724" y="1324303"/>
                      </a:lnTo>
                      <a:lnTo>
                        <a:pt x="0" y="1313793"/>
                      </a:lnTo>
                      <a:close/>
                    </a:path>
                  </a:pathLst>
                </a:cu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756" name="Group 755">
                  <a:extLst>
                    <a:ext uri="{FF2B5EF4-FFF2-40B4-BE49-F238E27FC236}">
                      <a16:creationId xmlns:a16="http://schemas.microsoft.com/office/drawing/2014/main" id="{040EF2EE-7544-044B-8B2E-5E76FBF3EC47}"/>
                    </a:ext>
                  </a:extLst>
                </p:cNvPr>
                <p:cNvGrpSpPr/>
                <p:nvPr/>
              </p:nvGrpSpPr>
              <p:grpSpPr>
                <a:xfrm>
                  <a:off x="3941378" y="2603243"/>
                  <a:ext cx="3202061" cy="1066110"/>
                  <a:chOff x="7939341" y="3037317"/>
                  <a:chExt cx="897649" cy="353919"/>
                </a:xfrm>
              </p:grpSpPr>
              <p:sp>
                <p:nvSpPr>
                  <p:cNvPr id="757" name="Freeform 756">
                    <a:extLst>
                      <a:ext uri="{FF2B5EF4-FFF2-40B4-BE49-F238E27FC236}">
                        <a16:creationId xmlns:a16="http://schemas.microsoft.com/office/drawing/2014/main" id="{E671E855-462B-9F48-9621-5EEE15B39357}"/>
                      </a:ext>
                    </a:extLst>
                  </p:cNvPr>
                  <p:cNvSpPr/>
                  <p:nvPr/>
                </p:nvSpPr>
                <p:spPr>
                  <a:xfrm>
                    <a:off x="7964170" y="30373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58" name="Freeform 757">
                    <a:extLst>
                      <a:ext uri="{FF2B5EF4-FFF2-40B4-BE49-F238E27FC236}">
                        <a16:creationId xmlns:a16="http://schemas.microsoft.com/office/drawing/2014/main" id="{E5AE17A8-6FB1-3241-8C26-DCA5087F65E5}"/>
                      </a:ext>
                    </a:extLst>
                  </p:cNvPr>
                  <p:cNvSpPr/>
                  <p:nvPr/>
                </p:nvSpPr>
                <p:spPr>
                  <a:xfrm>
                    <a:off x="8519948" y="32067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59" name="Freeform 758">
                    <a:extLst>
                      <a:ext uri="{FF2B5EF4-FFF2-40B4-BE49-F238E27FC236}">
                        <a16:creationId xmlns:a16="http://schemas.microsoft.com/office/drawing/2014/main" id="{105030C8-02D0-8E46-B13A-AC9E5D59E2C5}"/>
                      </a:ext>
                    </a:extLst>
                  </p:cNvPr>
                  <p:cNvSpPr/>
                  <p:nvPr/>
                </p:nvSpPr>
                <p:spPr>
                  <a:xfrm>
                    <a:off x="7939341" y="32067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60" name="Freeform 759">
                    <a:extLst>
                      <a:ext uri="{FF2B5EF4-FFF2-40B4-BE49-F238E27FC236}">
                        <a16:creationId xmlns:a16="http://schemas.microsoft.com/office/drawing/2014/main" id="{F4B9D081-C772-7E49-BCB3-B3BD733377DA}"/>
                      </a:ext>
                    </a:extLst>
                  </p:cNvPr>
                  <p:cNvSpPr/>
                  <p:nvPr/>
                </p:nvSpPr>
                <p:spPr>
                  <a:xfrm>
                    <a:off x="8047413" y="31234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</p:grpSp>
      </p:grpSp>
      <p:grpSp>
        <p:nvGrpSpPr>
          <p:cNvPr id="1031" name="Group 1030">
            <a:extLst>
              <a:ext uri="{FF2B5EF4-FFF2-40B4-BE49-F238E27FC236}">
                <a16:creationId xmlns:a16="http://schemas.microsoft.com/office/drawing/2014/main" id="{D0CE68AC-9608-4542-887A-2F687C3134E7}"/>
              </a:ext>
            </a:extLst>
          </p:cNvPr>
          <p:cNvGrpSpPr/>
          <p:nvPr/>
        </p:nvGrpSpPr>
        <p:grpSpPr>
          <a:xfrm>
            <a:off x="972848" y="3887572"/>
            <a:ext cx="5946258" cy="1994414"/>
            <a:chOff x="972848" y="3947532"/>
            <a:chExt cx="5946258" cy="1994414"/>
          </a:xfrm>
        </p:grpSpPr>
        <p:sp>
          <p:nvSpPr>
            <p:cNvPr id="665" name="Content Placeholder 2">
              <a:extLst>
                <a:ext uri="{FF2B5EF4-FFF2-40B4-BE49-F238E27FC236}">
                  <a16:creationId xmlns:a16="http://schemas.microsoft.com/office/drawing/2014/main" id="{56DCFF71-4A93-554C-87E6-E1CF58A6C86F}"/>
                </a:ext>
              </a:extLst>
            </p:cNvPr>
            <p:cNvSpPr txBox="1">
              <a:spLocks/>
            </p:cNvSpPr>
            <p:nvPr/>
          </p:nvSpPr>
          <p:spPr>
            <a:xfrm>
              <a:off x="3140954" y="3947532"/>
              <a:ext cx="3778152" cy="1994414"/>
            </a:xfrm>
            <a:prstGeom prst="rect">
              <a:avLst/>
            </a:prstGeom>
          </p:spPr>
          <p:txBody>
            <a:bodyPr>
              <a:normAutofit/>
            </a:bodyPr>
            <a:lstStyle>
              <a:lvl1pPr marL="347472" indent="-347472" algn="l" defTabSz="914400" rtl="0" eaLnBrk="1" latinLnBrk="0" hangingPunct="1">
                <a:lnSpc>
                  <a:spcPct val="90000"/>
                </a:lnSpc>
                <a:spcBef>
                  <a:spcPts val="672"/>
                </a:spcBef>
                <a:buClr>
                  <a:srgbClr val="002E8A"/>
                </a:buClr>
                <a:buSzPct val="100000"/>
                <a:buFont typeface="Wingdings" panose="05000000000000000000" pitchFamily="2" charset="2"/>
                <a:buChar char="§"/>
                <a:defRPr sz="2800" kern="1200">
                  <a:solidFill>
                    <a:schemeClr val="tx1"/>
                  </a:solidFill>
                  <a:latin typeface="Franklin Gothic Book" panose="020B0503020102020204" pitchFamily="34" charset="0"/>
                  <a:ea typeface="+mn-ea"/>
                  <a:cs typeface="+mn-cs"/>
                </a:defRPr>
              </a:lvl1pPr>
              <a:lvl2pPr marL="740664" indent="-283464" algn="l" defTabSz="914400" rtl="0" eaLnBrk="1" latinLnBrk="0" hangingPunct="1">
                <a:lnSpc>
                  <a:spcPct val="90000"/>
                </a:lnSpc>
                <a:spcBef>
                  <a:spcPts val="528"/>
                </a:spcBef>
                <a:buClr>
                  <a:srgbClr val="C00000"/>
                </a:buClr>
                <a:buSzPct val="100000"/>
                <a:buFont typeface="Wingdings" panose="05000000000000000000" pitchFamily="2" charset="2"/>
                <a:buChar char="§"/>
                <a:defRPr sz="2400" kern="1200">
                  <a:solidFill>
                    <a:srgbClr val="0070C0"/>
                  </a:solidFill>
                  <a:latin typeface="Franklin Gothic Book" panose="020B0503020102020204" pitchFamily="34" charset="0"/>
                  <a:ea typeface="+mn-ea"/>
                  <a:cs typeface="+mn-cs"/>
                </a:defRPr>
              </a:lvl2pPr>
              <a:lvl3pPr marL="1143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Clr>
                  <a:schemeClr val="accent2">
                    <a:lumMod val="75000"/>
                  </a:schemeClr>
                </a:buClr>
                <a:buSzPct val="100000"/>
                <a:buFont typeface="Wingdings" panose="05000000000000000000" pitchFamily="2" charset="2"/>
                <a:buChar char="§"/>
                <a:defRPr sz="2200" kern="1200">
                  <a:solidFill>
                    <a:schemeClr val="accent2"/>
                  </a:solidFill>
                  <a:latin typeface="Franklin Gothic Book" panose="020B0503020102020204" pitchFamily="34" charset="0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Clr>
                  <a:srgbClr val="0070C0"/>
                </a:buClr>
                <a:buSzPct val="100000"/>
                <a:buFont typeface="Wingdings" panose="05000000000000000000" pitchFamily="2" charset="2"/>
                <a:buChar char="§"/>
                <a:defRPr sz="2000" kern="1200">
                  <a:solidFill>
                    <a:srgbClr val="7030A0"/>
                  </a:solidFill>
                  <a:latin typeface="Franklin Gothic Book" panose="020B0503020102020204" pitchFamily="34" charset="0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Clr>
                  <a:srgbClr val="A27242"/>
                </a:buClr>
                <a:buSzPct val="100000"/>
                <a:buFont typeface="Wingdings" panose="05000000000000000000" pitchFamily="2" charset="2"/>
                <a:buChar char="§"/>
                <a:defRPr sz="1800" kern="1200">
                  <a:solidFill>
                    <a:schemeClr val="accent6">
                      <a:lumMod val="50000"/>
                    </a:schemeClr>
                  </a:solidFill>
                  <a:latin typeface="Franklin Gothic Book" panose="020B0503020102020204" pitchFamily="34" charset="0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600" kern="1200" baseline="0">
                  <a:solidFill>
                    <a:schemeClr val="accent4">
                      <a:lumMod val="50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6858" indent="0">
                <a:buNone/>
              </a:pPr>
              <a:endParaRPr lang="en-US" altLang="en-US" dirty="0">
                <a:latin typeface="+mn-lt"/>
                <a:ea typeface="Arial" panose="020B0604020202020204" pitchFamily="34" charset="0"/>
              </a:endParaRPr>
            </a:p>
            <a:p>
              <a:pPr marL="6858" indent="0">
                <a:buClr>
                  <a:srgbClr val="0000A8"/>
                </a:buClr>
                <a:buNone/>
              </a:pPr>
              <a:r>
                <a:rPr lang="en-US" altLang="en-US" sz="2400" i="1" dirty="0">
                  <a:solidFill>
                    <a:srgbClr val="C00000"/>
                  </a:solidFill>
                  <a:latin typeface="+mn-lt"/>
                  <a:ea typeface="Arial" panose="020B0604020202020204" pitchFamily="34" charset="0"/>
                </a:rPr>
                <a:t>Communication links</a:t>
              </a:r>
            </a:p>
            <a:p>
              <a:pPr marL="346075" lvl="1" indent="-231775">
                <a:buClr>
                  <a:srgbClr val="0000A3"/>
                </a:buClr>
              </a:pPr>
              <a:r>
                <a:rPr lang="en-US" altLang="en-US" sz="2000" dirty="0">
                  <a:solidFill>
                    <a:schemeClr val="tx1"/>
                  </a:solidFill>
                  <a:latin typeface="+mn-lt"/>
                  <a:ea typeface="Arial" panose="020B0604020202020204" pitchFamily="34" charset="0"/>
                </a:rPr>
                <a:t>fiber, copper, radio, satellite</a:t>
              </a:r>
            </a:p>
            <a:p>
              <a:pPr marL="346075" lvl="1" indent="-231775">
                <a:buClr>
                  <a:srgbClr val="0000A3"/>
                </a:buClr>
              </a:pPr>
              <a:r>
                <a:rPr lang="en-US" altLang="en-US" sz="2000" dirty="0">
                  <a:solidFill>
                    <a:schemeClr val="tx1"/>
                  </a:solidFill>
                  <a:latin typeface="+mn-lt"/>
                  <a:ea typeface="Arial" panose="020B0604020202020204" pitchFamily="34" charset="0"/>
                </a:rPr>
                <a:t>transmission rate: </a:t>
              </a:r>
              <a:r>
                <a:rPr lang="en-US" altLang="en-US" sz="2000" i="1" dirty="0">
                  <a:solidFill>
                    <a:schemeClr val="tx1"/>
                  </a:solidFill>
                  <a:latin typeface="+mn-lt"/>
                  <a:ea typeface="Arial" panose="020B0604020202020204" pitchFamily="34" charset="0"/>
                </a:rPr>
                <a:t>bandwidth</a:t>
              </a:r>
              <a:br>
                <a:rPr lang="en-US" altLang="en-US" sz="2000" i="1" dirty="0">
                  <a:solidFill>
                    <a:srgbClr val="C00000"/>
                  </a:solidFill>
                  <a:latin typeface="+mn-lt"/>
                  <a:ea typeface="Arial" panose="020B0604020202020204" pitchFamily="34" charset="0"/>
                </a:rPr>
              </a:br>
              <a:endParaRPr lang="en-US" dirty="0">
                <a:solidFill>
                  <a:schemeClr val="tx1"/>
                </a:solidFill>
                <a:latin typeface="+mn-lt"/>
              </a:endParaRPr>
            </a:p>
          </p:txBody>
        </p:sp>
        <p:grpSp>
          <p:nvGrpSpPr>
            <p:cNvPr id="761" name="Group 523">
              <a:extLst>
                <a:ext uri="{FF2B5EF4-FFF2-40B4-BE49-F238E27FC236}">
                  <a16:creationId xmlns:a16="http://schemas.microsoft.com/office/drawing/2014/main" id="{3CE85344-DD21-5E4F-AD4D-61319F4B7BB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428229" y="4382136"/>
              <a:ext cx="457200" cy="733152"/>
              <a:chOff x="6061075" y="1844675"/>
              <a:chExt cx="457200" cy="733152"/>
            </a:xfrm>
          </p:grpSpPr>
          <p:sp>
            <p:nvSpPr>
              <p:cNvPr id="762" name="Line 426">
                <a:extLst>
                  <a:ext uri="{FF2B5EF4-FFF2-40B4-BE49-F238E27FC236}">
                    <a16:creationId xmlns:a16="http://schemas.microsoft.com/office/drawing/2014/main" id="{9888E198-7917-2646-B0B1-5204D8AB12D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289675" y="2403475"/>
                <a:ext cx="227964" cy="17435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763" name="Group 782">
                <a:extLst>
                  <a:ext uri="{FF2B5EF4-FFF2-40B4-BE49-F238E27FC236}">
                    <a16:creationId xmlns:a16="http://schemas.microsoft.com/office/drawing/2014/main" id="{58FC930D-315E-7643-B53D-BAC68BA2395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061075" y="1844675"/>
                <a:ext cx="457200" cy="631825"/>
                <a:chOff x="742" y="2409"/>
                <a:chExt cx="576" cy="881"/>
              </a:xfrm>
            </p:grpSpPr>
            <p:grpSp>
              <p:nvGrpSpPr>
                <p:cNvPr id="764" name="Group 783">
                  <a:extLst>
                    <a:ext uri="{FF2B5EF4-FFF2-40B4-BE49-F238E27FC236}">
                      <a16:creationId xmlns:a16="http://schemas.microsoft.com/office/drawing/2014/main" id="{A47EEDDE-0CD1-D349-A579-20E32B19F18B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832" y="2643"/>
                  <a:ext cx="376" cy="647"/>
                  <a:chOff x="3130" y="3288"/>
                  <a:chExt cx="410" cy="742"/>
                </a:xfrm>
              </p:grpSpPr>
              <p:sp>
                <p:nvSpPr>
                  <p:cNvPr id="767" name="Line 270">
                    <a:extLst>
                      <a:ext uri="{FF2B5EF4-FFF2-40B4-BE49-F238E27FC236}">
                        <a16:creationId xmlns:a16="http://schemas.microsoft.com/office/drawing/2014/main" id="{3180512C-4B0B-7F46-8A7F-667DFFD95C91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3130" y="3288"/>
                    <a:ext cx="205" cy="672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endParaRPr lang="en-US"/>
                  </a:p>
                </p:txBody>
              </p:sp>
              <p:sp>
                <p:nvSpPr>
                  <p:cNvPr id="768" name="Line 271">
                    <a:extLst>
                      <a:ext uri="{FF2B5EF4-FFF2-40B4-BE49-F238E27FC236}">
                        <a16:creationId xmlns:a16="http://schemas.microsoft.com/office/drawing/2014/main" id="{1D8B57FC-DE75-6140-998D-E59C77677944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335" y="3288"/>
                    <a:ext cx="205" cy="669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endParaRPr lang="en-US"/>
                  </a:p>
                </p:txBody>
              </p:sp>
              <p:sp>
                <p:nvSpPr>
                  <p:cNvPr id="769" name="Line 272">
                    <a:extLst>
                      <a:ext uri="{FF2B5EF4-FFF2-40B4-BE49-F238E27FC236}">
                        <a16:creationId xmlns:a16="http://schemas.microsoft.com/office/drawing/2014/main" id="{0E3A10FA-121E-8F49-BD9A-8D316F46440B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130" y="3957"/>
                    <a:ext cx="205" cy="73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endParaRPr lang="en-US"/>
                  </a:p>
                </p:txBody>
              </p:sp>
              <p:sp>
                <p:nvSpPr>
                  <p:cNvPr id="770" name="Line 273">
                    <a:extLst>
                      <a:ext uri="{FF2B5EF4-FFF2-40B4-BE49-F238E27FC236}">
                        <a16:creationId xmlns:a16="http://schemas.microsoft.com/office/drawing/2014/main" id="{B03955E7-72EA-E645-BD1F-3A51313D1C0F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3335" y="3957"/>
                    <a:ext cx="205" cy="73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endParaRPr lang="en-US"/>
                  </a:p>
                </p:txBody>
              </p:sp>
              <p:sp>
                <p:nvSpPr>
                  <p:cNvPr id="771" name="Line 274">
                    <a:extLst>
                      <a:ext uri="{FF2B5EF4-FFF2-40B4-BE49-F238E27FC236}">
                        <a16:creationId xmlns:a16="http://schemas.microsoft.com/office/drawing/2014/main" id="{987291A3-F28E-B54C-9A3A-6A39ECE4F6F1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335" y="3303"/>
                    <a:ext cx="0" cy="727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endParaRPr lang="en-US"/>
                  </a:p>
                </p:txBody>
              </p:sp>
              <p:sp>
                <p:nvSpPr>
                  <p:cNvPr id="772" name="Line 275">
                    <a:extLst>
                      <a:ext uri="{FF2B5EF4-FFF2-40B4-BE49-F238E27FC236}">
                        <a16:creationId xmlns:a16="http://schemas.microsoft.com/office/drawing/2014/main" id="{628A289C-66A4-B640-8048-E92DF98B9F4A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130" y="3888"/>
                    <a:ext cx="205" cy="72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endParaRPr lang="en-US"/>
                  </a:p>
                </p:txBody>
              </p:sp>
              <p:sp>
                <p:nvSpPr>
                  <p:cNvPr id="773" name="Line 276">
                    <a:extLst>
                      <a:ext uri="{FF2B5EF4-FFF2-40B4-BE49-F238E27FC236}">
                        <a16:creationId xmlns:a16="http://schemas.microsoft.com/office/drawing/2014/main" id="{D4C14A7E-7E0D-1A4E-BDD8-CE26384AD655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H="1" flipV="1">
                    <a:off x="3335" y="3888"/>
                    <a:ext cx="205" cy="69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endParaRPr lang="en-US"/>
                  </a:p>
                </p:txBody>
              </p:sp>
              <p:sp>
                <p:nvSpPr>
                  <p:cNvPr id="774" name="Line 277">
                    <a:extLst>
                      <a:ext uri="{FF2B5EF4-FFF2-40B4-BE49-F238E27FC236}">
                        <a16:creationId xmlns:a16="http://schemas.microsoft.com/office/drawing/2014/main" id="{4292F8B0-C0F4-1245-BD1E-5A8D246809CD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217" y="3668"/>
                    <a:ext cx="118" cy="55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endParaRPr lang="en-US"/>
                  </a:p>
                </p:txBody>
              </p:sp>
              <p:sp>
                <p:nvSpPr>
                  <p:cNvPr id="775" name="Line 278">
                    <a:extLst>
                      <a:ext uri="{FF2B5EF4-FFF2-40B4-BE49-F238E27FC236}">
                        <a16:creationId xmlns:a16="http://schemas.microsoft.com/office/drawing/2014/main" id="{86843223-BFA3-8941-8F39-7E3A1DF1989A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335" y="3668"/>
                    <a:ext cx="124" cy="55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endParaRPr lang="en-US"/>
                  </a:p>
                </p:txBody>
              </p:sp>
              <p:sp>
                <p:nvSpPr>
                  <p:cNvPr id="776" name="Line 279">
                    <a:extLst>
                      <a:ext uri="{FF2B5EF4-FFF2-40B4-BE49-F238E27FC236}">
                        <a16:creationId xmlns:a16="http://schemas.microsoft.com/office/drawing/2014/main" id="{EB2A9D49-3E36-D849-8C87-89AF5AD76B5A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178" y="3766"/>
                    <a:ext cx="152" cy="75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endParaRPr lang="en-US"/>
                  </a:p>
                </p:txBody>
              </p:sp>
              <p:sp>
                <p:nvSpPr>
                  <p:cNvPr id="777" name="Line 280">
                    <a:extLst>
                      <a:ext uri="{FF2B5EF4-FFF2-40B4-BE49-F238E27FC236}">
                        <a16:creationId xmlns:a16="http://schemas.microsoft.com/office/drawing/2014/main" id="{76DF3186-C8BB-8C47-B549-17970E80E675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335" y="3781"/>
                    <a:ext cx="153" cy="66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endParaRPr lang="en-US"/>
                  </a:p>
                </p:txBody>
              </p:sp>
              <p:sp>
                <p:nvSpPr>
                  <p:cNvPr id="778" name="Line 281">
                    <a:extLst>
                      <a:ext uri="{FF2B5EF4-FFF2-40B4-BE49-F238E27FC236}">
                        <a16:creationId xmlns:a16="http://schemas.microsoft.com/office/drawing/2014/main" id="{5B3421DE-180E-CD4B-B22F-7BCD908C8CB5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335" y="3567"/>
                    <a:ext cx="78" cy="27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endParaRPr lang="en-US"/>
                  </a:p>
                </p:txBody>
              </p:sp>
              <p:sp>
                <p:nvSpPr>
                  <p:cNvPr id="779" name="Line 282">
                    <a:extLst>
                      <a:ext uri="{FF2B5EF4-FFF2-40B4-BE49-F238E27FC236}">
                        <a16:creationId xmlns:a16="http://schemas.microsoft.com/office/drawing/2014/main" id="{8771C100-8213-7D42-865F-6E0936A209A0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335" y="3428"/>
                    <a:ext cx="49" cy="21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endParaRPr lang="en-US"/>
                  </a:p>
                </p:txBody>
              </p:sp>
              <p:sp>
                <p:nvSpPr>
                  <p:cNvPr id="780" name="Line 283">
                    <a:extLst>
                      <a:ext uri="{FF2B5EF4-FFF2-40B4-BE49-F238E27FC236}">
                        <a16:creationId xmlns:a16="http://schemas.microsoft.com/office/drawing/2014/main" id="{D8E2062E-A026-E143-A095-B86CAAABCA8E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247" y="3558"/>
                    <a:ext cx="95" cy="36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endParaRPr lang="en-US"/>
                  </a:p>
                </p:txBody>
              </p:sp>
              <p:sp>
                <p:nvSpPr>
                  <p:cNvPr id="781" name="Line 284">
                    <a:extLst>
                      <a:ext uri="{FF2B5EF4-FFF2-40B4-BE49-F238E27FC236}">
                        <a16:creationId xmlns:a16="http://schemas.microsoft.com/office/drawing/2014/main" id="{EA0BC754-B5B5-1E4B-B9C6-EAFBFE7E448A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289" y="3422"/>
                    <a:ext cx="55" cy="36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endParaRPr lang="en-US"/>
                  </a:p>
                </p:txBody>
              </p:sp>
            </p:grpSp>
            <p:pic>
              <p:nvPicPr>
                <p:cNvPr id="765" name="Picture 799" descr="cell_tower_radiation copy">
                  <a:extLst>
                    <a:ext uri="{FF2B5EF4-FFF2-40B4-BE49-F238E27FC236}">
                      <a16:creationId xmlns:a16="http://schemas.microsoft.com/office/drawing/2014/main" id="{AED3D0BD-C212-E844-B1BC-E1FA00DEC096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42" y="2409"/>
                  <a:ext cx="576" cy="4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766" name="Oval 800">
                  <a:extLst>
                    <a:ext uri="{FF2B5EF4-FFF2-40B4-BE49-F238E27FC236}">
                      <a16:creationId xmlns:a16="http://schemas.microsoft.com/office/drawing/2014/main" id="{36C4F605-E562-D44F-B04E-2154B84D388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86" y="2597"/>
                  <a:ext cx="66" cy="69"/>
                </a:xfrm>
                <a:prstGeom prst="ellipse">
                  <a:avLst/>
                </a:prstGeom>
                <a:solidFill>
                  <a:schemeClr val="tx2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latin typeface="Arial" panose="020B0604020202020204" pitchFamily="34" charset="0"/>
                  </a:endParaRPr>
                </a:p>
              </p:txBody>
            </p:sp>
          </p:grpSp>
        </p:grpSp>
        <p:grpSp>
          <p:nvGrpSpPr>
            <p:cNvPr id="782" name="Group 779">
              <a:extLst>
                <a:ext uri="{FF2B5EF4-FFF2-40B4-BE49-F238E27FC236}">
                  <a16:creationId xmlns:a16="http://schemas.microsoft.com/office/drawing/2014/main" id="{4D090097-C44B-8A45-AB77-7AF215F1B54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72848" y="4585926"/>
              <a:ext cx="452014" cy="316353"/>
              <a:chOff x="2967" y="478"/>
              <a:chExt cx="788" cy="625"/>
            </a:xfrm>
          </p:grpSpPr>
          <p:pic>
            <p:nvPicPr>
              <p:cNvPr id="783" name="Picture 780" descr="access_point_stylized_small">
                <a:extLst>
                  <a:ext uri="{FF2B5EF4-FFF2-40B4-BE49-F238E27FC236}">
                    <a16:creationId xmlns:a16="http://schemas.microsoft.com/office/drawing/2014/main" id="{1F07554B-D715-0D4E-AAF0-488CEBA86E35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012" y="559"/>
                <a:ext cx="576" cy="5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784" name="Picture 781" descr="antenna_radiation_stylized">
                <a:extLst>
                  <a:ext uri="{FF2B5EF4-FFF2-40B4-BE49-F238E27FC236}">
                    <a16:creationId xmlns:a16="http://schemas.microsoft.com/office/drawing/2014/main" id="{8C3F87E8-E561-1F45-A0CC-59530C690E7C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967" y="478"/>
                <a:ext cx="788" cy="1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pic>
          <p:nvPicPr>
            <p:cNvPr id="1028" name="Picture 4" descr="Image result for Ethernet cable">
              <a:extLst>
                <a:ext uri="{FF2B5EF4-FFF2-40B4-BE49-F238E27FC236}">
                  <a16:creationId xmlns:a16="http://schemas.microsoft.com/office/drawing/2014/main" id="{4D6709F1-B65B-CB40-900E-0CC03ABDCB1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456310" y="4560750"/>
              <a:ext cx="874495" cy="513355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grpSp>
        <p:nvGrpSpPr>
          <p:cNvPr id="1033" name="Group 1032">
            <a:extLst>
              <a:ext uri="{FF2B5EF4-FFF2-40B4-BE49-F238E27FC236}">
                <a16:creationId xmlns:a16="http://schemas.microsoft.com/office/drawing/2014/main" id="{8E9854E9-7803-5740-9C99-B136AC17E35E}"/>
              </a:ext>
            </a:extLst>
          </p:cNvPr>
          <p:cNvGrpSpPr/>
          <p:nvPr/>
        </p:nvGrpSpPr>
        <p:grpSpPr>
          <a:xfrm>
            <a:off x="413554" y="1318241"/>
            <a:ext cx="6618129" cy="1705461"/>
            <a:chOff x="413554" y="1318241"/>
            <a:chExt cx="6618129" cy="1705461"/>
          </a:xfrm>
        </p:grpSpPr>
        <p:sp>
          <p:nvSpPr>
            <p:cNvPr id="664" name="Content Placeholder 2">
              <a:extLst>
                <a:ext uri="{FF2B5EF4-FFF2-40B4-BE49-F238E27FC236}">
                  <a16:creationId xmlns:a16="http://schemas.microsoft.com/office/drawing/2014/main" id="{DCE6B56E-C2B5-5B4B-AB11-E2D353C0D14D}"/>
                </a:ext>
              </a:extLst>
            </p:cNvPr>
            <p:cNvSpPr txBox="1">
              <a:spLocks/>
            </p:cNvSpPr>
            <p:nvPr/>
          </p:nvSpPr>
          <p:spPr>
            <a:xfrm>
              <a:off x="3142484" y="1318241"/>
              <a:ext cx="3889199" cy="1705461"/>
            </a:xfrm>
            <a:prstGeom prst="rect">
              <a:avLst/>
            </a:prstGeom>
          </p:spPr>
          <p:txBody>
            <a:bodyPr>
              <a:normAutofit/>
            </a:bodyPr>
            <a:lstStyle>
              <a:lvl1pPr marL="347472" indent="-347472" algn="l" defTabSz="914400" rtl="0" eaLnBrk="1" latinLnBrk="0" hangingPunct="1">
                <a:lnSpc>
                  <a:spcPct val="90000"/>
                </a:lnSpc>
                <a:spcBef>
                  <a:spcPts val="672"/>
                </a:spcBef>
                <a:buClr>
                  <a:srgbClr val="002E8A"/>
                </a:buClr>
                <a:buSzPct val="100000"/>
                <a:buFont typeface="Wingdings" panose="05000000000000000000" pitchFamily="2" charset="2"/>
                <a:buChar char="§"/>
                <a:defRPr sz="2800" kern="1200">
                  <a:solidFill>
                    <a:schemeClr val="tx1"/>
                  </a:solidFill>
                  <a:latin typeface="Franklin Gothic Book" panose="020B0503020102020204" pitchFamily="34" charset="0"/>
                  <a:ea typeface="+mn-ea"/>
                  <a:cs typeface="+mn-cs"/>
                </a:defRPr>
              </a:lvl1pPr>
              <a:lvl2pPr marL="740664" indent="-283464" algn="l" defTabSz="914400" rtl="0" eaLnBrk="1" latinLnBrk="0" hangingPunct="1">
                <a:lnSpc>
                  <a:spcPct val="90000"/>
                </a:lnSpc>
                <a:spcBef>
                  <a:spcPts val="528"/>
                </a:spcBef>
                <a:buClr>
                  <a:srgbClr val="C00000"/>
                </a:buClr>
                <a:buSzPct val="100000"/>
                <a:buFont typeface="Wingdings" panose="05000000000000000000" pitchFamily="2" charset="2"/>
                <a:buChar char="§"/>
                <a:defRPr sz="2400" kern="1200">
                  <a:solidFill>
                    <a:srgbClr val="0070C0"/>
                  </a:solidFill>
                  <a:latin typeface="Franklin Gothic Book" panose="020B0503020102020204" pitchFamily="34" charset="0"/>
                  <a:ea typeface="+mn-ea"/>
                  <a:cs typeface="+mn-cs"/>
                </a:defRPr>
              </a:lvl2pPr>
              <a:lvl3pPr marL="1143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Clr>
                  <a:schemeClr val="accent2">
                    <a:lumMod val="75000"/>
                  </a:schemeClr>
                </a:buClr>
                <a:buSzPct val="100000"/>
                <a:buFont typeface="Wingdings" panose="05000000000000000000" pitchFamily="2" charset="2"/>
                <a:buChar char="§"/>
                <a:defRPr sz="2200" kern="1200">
                  <a:solidFill>
                    <a:schemeClr val="accent2"/>
                  </a:solidFill>
                  <a:latin typeface="Franklin Gothic Book" panose="020B0503020102020204" pitchFamily="34" charset="0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Clr>
                  <a:srgbClr val="0070C0"/>
                </a:buClr>
                <a:buSzPct val="100000"/>
                <a:buFont typeface="Wingdings" panose="05000000000000000000" pitchFamily="2" charset="2"/>
                <a:buChar char="§"/>
                <a:defRPr sz="2000" kern="1200">
                  <a:solidFill>
                    <a:srgbClr val="7030A0"/>
                  </a:solidFill>
                  <a:latin typeface="Franklin Gothic Book" panose="020B0503020102020204" pitchFamily="34" charset="0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Clr>
                  <a:srgbClr val="A27242"/>
                </a:buClr>
                <a:buSzPct val="100000"/>
                <a:buFont typeface="Wingdings" panose="05000000000000000000" pitchFamily="2" charset="2"/>
                <a:buChar char="§"/>
                <a:defRPr sz="1800" kern="1200">
                  <a:solidFill>
                    <a:schemeClr val="accent6">
                      <a:lumMod val="50000"/>
                    </a:schemeClr>
                  </a:solidFill>
                  <a:latin typeface="Franklin Gothic Book" panose="020B0503020102020204" pitchFamily="34" charset="0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600" kern="1200" baseline="0">
                  <a:solidFill>
                    <a:schemeClr val="accent4">
                      <a:lumMod val="50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spcBef>
                  <a:spcPct val="15000"/>
                </a:spcBef>
                <a:buClr>
                  <a:srgbClr val="0000A8"/>
                </a:buClr>
                <a:buNone/>
              </a:pPr>
              <a:r>
                <a:rPr lang="en-US" altLang="en-US" sz="2400" dirty="0">
                  <a:latin typeface="+mn-lt"/>
                </a:rPr>
                <a:t>Billions of connected computing </a:t>
              </a:r>
              <a:r>
                <a:rPr lang="en-US" altLang="en-US" sz="2400" i="1" dirty="0">
                  <a:solidFill>
                    <a:srgbClr val="C00000"/>
                  </a:solidFill>
                  <a:latin typeface="+mn-lt"/>
                </a:rPr>
                <a:t>devices</a:t>
              </a:r>
              <a:r>
                <a:rPr lang="en-US" altLang="en-US" sz="2400" dirty="0">
                  <a:latin typeface="+mn-lt"/>
                </a:rPr>
                <a:t>: </a:t>
              </a:r>
            </a:p>
            <a:p>
              <a:pPr marL="346075" lvl="1" indent="-231775">
                <a:spcBef>
                  <a:spcPct val="15000"/>
                </a:spcBef>
                <a:buClr>
                  <a:srgbClr val="0000A3"/>
                </a:buClr>
              </a:pPr>
              <a:r>
                <a:rPr lang="en-US" altLang="en-US" sz="2000" i="1" dirty="0">
                  <a:solidFill>
                    <a:srgbClr val="C00000"/>
                  </a:solidFill>
                  <a:latin typeface="+mn-lt"/>
                  <a:ea typeface="MS PGothic" panose="020B0600070205080204" pitchFamily="34" charset="-128"/>
                </a:rPr>
                <a:t>hosts</a:t>
              </a:r>
              <a:r>
                <a:rPr lang="en-US" altLang="en-US" sz="2000" i="1" dirty="0">
                  <a:solidFill>
                    <a:srgbClr val="CC0000"/>
                  </a:solidFill>
                  <a:latin typeface="+mn-lt"/>
                  <a:ea typeface="MS PGothic" panose="020B0600070205080204" pitchFamily="34" charset="-128"/>
                </a:rPr>
                <a:t> </a:t>
              </a:r>
              <a:r>
                <a:rPr lang="en-US" altLang="en-US" sz="2000" i="1" dirty="0">
                  <a:solidFill>
                    <a:schemeClr val="tx1"/>
                  </a:solidFill>
                  <a:latin typeface="+mn-lt"/>
                  <a:ea typeface="MS PGothic" panose="020B0600070205080204" pitchFamily="34" charset="-128"/>
                </a:rPr>
                <a:t>= end systems </a:t>
              </a:r>
            </a:p>
            <a:p>
              <a:pPr marL="346075" lvl="1" indent="-231775">
                <a:buClr>
                  <a:srgbClr val="0000A3"/>
                </a:buClr>
              </a:pPr>
              <a:r>
                <a:rPr lang="en-US" altLang="en-US" sz="2000" dirty="0">
                  <a:solidFill>
                    <a:schemeClr val="tx1"/>
                  </a:solidFill>
                  <a:latin typeface="+mn-lt"/>
                  <a:ea typeface="Arial" panose="020B0604020202020204" pitchFamily="34" charset="0"/>
                </a:rPr>
                <a:t>running </a:t>
              </a:r>
              <a:r>
                <a:rPr lang="en-US" altLang="en-US" sz="2000" i="1" dirty="0">
                  <a:solidFill>
                    <a:schemeClr val="tx1"/>
                  </a:solidFill>
                  <a:latin typeface="+mn-lt"/>
                  <a:ea typeface="Arial" panose="020B0604020202020204" pitchFamily="34" charset="0"/>
                </a:rPr>
                <a:t>network </a:t>
              </a:r>
              <a:r>
                <a:rPr lang="en-US" altLang="en-US" sz="2000" i="1" dirty="0">
                  <a:solidFill>
                    <a:srgbClr val="C00000"/>
                  </a:solidFill>
                  <a:latin typeface="+mn-lt"/>
                  <a:ea typeface="Arial" panose="020B0604020202020204" pitchFamily="34" charset="0"/>
                </a:rPr>
                <a:t>apps </a:t>
              </a:r>
              <a:r>
                <a:rPr lang="en-US" altLang="en-US" sz="2000" dirty="0">
                  <a:solidFill>
                    <a:schemeClr val="tx1"/>
                  </a:solidFill>
                  <a:latin typeface="+mn-lt"/>
                  <a:ea typeface="Arial" panose="020B0604020202020204" pitchFamily="34" charset="0"/>
                </a:rPr>
                <a:t>at Internet’s “edge”</a:t>
              </a:r>
            </a:p>
          </p:txBody>
        </p:sp>
        <p:grpSp>
          <p:nvGrpSpPr>
            <p:cNvPr id="1027" name="Group 1026">
              <a:extLst>
                <a:ext uri="{FF2B5EF4-FFF2-40B4-BE49-F238E27FC236}">
                  <a16:creationId xmlns:a16="http://schemas.microsoft.com/office/drawing/2014/main" id="{8BBA7298-062F-6A4B-87BC-7B7336FE4AE0}"/>
                </a:ext>
              </a:extLst>
            </p:cNvPr>
            <p:cNvGrpSpPr/>
            <p:nvPr/>
          </p:nvGrpSpPr>
          <p:grpSpPr>
            <a:xfrm>
              <a:off x="413554" y="1342201"/>
              <a:ext cx="2520730" cy="1345159"/>
              <a:chOff x="177500" y="1428021"/>
              <a:chExt cx="2679234" cy="1453172"/>
            </a:xfrm>
          </p:grpSpPr>
          <p:grpSp>
            <p:nvGrpSpPr>
              <p:cNvPr id="667" name="Group 1064">
                <a:extLst>
                  <a:ext uri="{FF2B5EF4-FFF2-40B4-BE49-F238E27FC236}">
                    <a16:creationId xmlns:a16="http://schemas.microsoft.com/office/drawing/2014/main" id="{5022FF17-4E4A-B546-8D5E-67340101EFB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228805" y="1490654"/>
                <a:ext cx="627929" cy="611023"/>
                <a:chOff x="877" y="1008"/>
                <a:chExt cx="2747" cy="2591"/>
              </a:xfrm>
            </p:grpSpPr>
            <p:pic>
              <p:nvPicPr>
                <p:cNvPr id="668" name="Picture 1065" descr="antenna_stylized">
                  <a:extLst>
                    <a:ext uri="{FF2B5EF4-FFF2-40B4-BE49-F238E27FC236}">
                      <a16:creationId xmlns:a16="http://schemas.microsoft.com/office/drawing/2014/main" id="{B702F2D6-4760-AE4A-8D39-6444C3C22B65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6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877" y="1008"/>
                  <a:ext cx="2725" cy="14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669" name="Picture 1066" descr="laptop_keyboard">
                  <a:extLst>
                    <a:ext uri="{FF2B5EF4-FFF2-40B4-BE49-F238E27FC236}">
                      <a16:creationId xmlns:a16="http://schemas.microsoft.com/office/drawing/2014/main" id="{6F83D117-2593-C242-A397-BA633102C762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rot="109064" flipH="1">
                  <a:off x="1009" y="2586"/>
                  <a:ext cx="2245" cy="10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670" name="Freeform 1067">
                  <a:extLst>
                    <a:ext uri="{FF2B5EF4-FFF2-40B4-BE49-F238E27FC236}">
                      <a16:creationId xmlns:a16="http://schemas.microsoft.com/office/drawing/2014/main" id="{A08BD328-7EC2-6143-96A3-54C445A893A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53" y="1603"/>
                  <a:ext cx="1807" cy="1322"/>
                </a:xfrm>
                <a:custGeom>
                  <a:avLst/>
                  <a:gdLst>
                    <a:gd name="T0" fmla="*/ 1 w 2982"/>
                    <a:gd name="T1" fmla="*/ 0 h 2442"/>
                    <a:gd name="T2" fmla="*/ 0 w 2982"/>
                    <a:gd name="T3" fmla="*/ 1 h 2442"/>
                    <a:gd name="T4" fmla="*/ 2 w 2982"/>
                    <a:gd name="T5" fmla="*/ 1 h 2442"/>
                    <a:gd name="T6" fmla="*/ 2 w 2982"/>
                    <a:gd name="T7" fmla="*/ 1 h 2442"/>
                    <a:gd name="T8" fmla="*/ 1 w 2982"/>
                    <a:gd name="T9" fmla="*/ 0 h 244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982"/>
                    <a:gd name="T16" fmla="*/ 0 h 2442"/>
                    <a:gd name="T17" fmla="*/ 2982 w 2982"/>
                    <a:gd name="T18" fmla="*/ 2442 h 244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982" h="2442">
                      <a:moveTo>
                        <a:pt x="540" y="0"/>
                      </a:moveTo>
                      <a:lnTo>
                        <a:pt x="0" y="1734"/>
                      </a:lnTo>
                      <a:lnTo>
                        <a:pt x="2394" y="2442"/>
                      </a:lnTo>
                      <a:lnTo>
                        <a:pt x="2982" y="318"/>
                      </a:lnTo>
                      <a:lnTo>
                        <a:pt x="540" y="0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pic>
              <p:nvPicPr>
                <p:cNvPr id="671" name="Picture 1068" descr="screen">
                  <a:extLst>
                    <a:ext uri="{FF2B5EF4-FFF2-40B4-BE49-F238E27FC236}">
                      <a16:creationId xmlns:a16="http://schemas.microsoft.com/office/drawing/2014/main" id="{2730AE22-E399-F741-992E-07BB83061360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8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1842" y="1637"/>
                  <a:ext cx="1642" cy="12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672" name="Freeform 1069">
                  <a:extLst>
                    <a:ext uri="{FF2B5EF4-FFF2-40B4-BE49-F238E27FC236}">
                      <a16:creationId xmlns:a16="http://schemas.microsoft.com/office/drawing/2014/main" id="{A44AEC1A-DDEF-8649-ACEF-C31525DC4F8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82" y="1564"/>
                  <a:ext cx="1531" cy="246"/>
                </a:xfrm>
                <a:custGeom>
                  <a:avLst/>
                  <a:gdLst>
                    <a:gd name="T0" fmla="*/ 1 w 2528"/>
                    <a:gd name="T1" fmla="*/ 0 h 455"/>
                    <a:gd name="T2" fmla="*/ 2 w 2528"/>
                    <a:gd name="T3" fmla="*/ 1 h 455"/>
                    <a:gd name="T4" fmla="*/ 2 w 2528"/>
                    <a:gd name="T5" fmla="*/ 1 h 455"/>
                    <a:gd name="T6" fmla="*/ 0 w 2528"/>
                    <a:gd name="T7" fmla="*/ 1 h 455"/>
                    <a:gd name="T8" fmla="*/ 1 w 2528"/>
                    <a:gd name="T9" fmla="*/ 0 h 45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28"/>
                    <a:gd name="T16" fmla="*/ 0 h 455"/>
                    <a:gd name="T17" fmla="*/ 2528 w 2528"/>
                    <a:gd name="T18" fmla="*/ 455 h 45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28" h="455">
                      <a:moveTo>
                        <a:pt x="14" y="0"/>
                      </a:moveTo>
                      <a:lnTo>
                        <a:pt x="2528" y="341"/>
                      </a:lnTo>
                      <a:lnTo>
                        <a:pt x="2480" y="455"/>
                      </a:lnTo>
                      <a:lnTo>
                        <a:pt x="0" y="86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99"/>
                    </a:gs>
                    <a:gs pos="100000">
                      <a:srgbClr val="EAEAEA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73" name="Freeform 1070">
                  <a:extLst>
                    <a:ext uri="{FF2B5EF4-FFF2-40B4-BE49-F238E27FC236}">
                      <a16:creationId xmlns:a16="http://schemas.microsoft.com/office/drawing/2014/main" id="{5853CB23-D335-0343-9001-8E1A2BD6E23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37" y="1562"/>
                  <a:ext cx="425" cy="1024"/>
                </a:xfrm>
                <a:custGeom>
                  <a:avLst/>
                  <a:gdLst>
                    <a:gd name="T0" fmla="*/ 1 w 702"/>
                    <a:gd name="T1" fmla="*/ 0 h 1893"/>
                    <a:gd name="T2" fmla="*/ 0 w 702"/>
                    <a:gd name="T3" fmla="*/ 1 h 1893"/>
                    <a:gd name="T4" fmla="*/ 1 w 702"/>
                    <a:gd name="T5" fmla="*/ 1 h 1893"/>
                    <a:gd name="T6" fmla="*/ 1 w 702"/>
                    <a:gd name="T7" fmla="*/ 1 h 1893"/>
                    <a:gd name="T8" fmla="*/ 1 w 702"/>
                    <a:gd name="T9" fmla="*/ 0 h 189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02"/>
                    <a:gd name="T16" fmla="*/ 0 h 1893"/>
                    <a:gd name="T17" fmla="*/ 702 w 702"/>
                    <a:gd name="T18" fmla="*/ 1893 h 189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02" h="1893">
                      <a:moveTo>
                        <a:pt x="579" y="0"/>
                      </a:moveTo>
                      <a:lnTo>
                        <a:pt x="0" y="1869"/>
                      </a:lnTo>
                      <a:lnTo>
                        <a:pt x="114" y="1893"/>
                      </a:lnTo>
                      <a:lnTo>
                        <a:pt x="702" y="51"/>
                      </a:lnTo>
                      <a:lnTo>
                        <a:pt x="579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74" name="Freeform 1071">
                  <a:extLst>
                    <a:ext uri="{FF2B5EF4-FFF2-40B4-BE49-F238E27FC236}">
                      <a16:creationId xmlns:a16="http://schemas.microsoft.com/office/drawing/2014/main" id="{9B0951B7-0F7D-9C4B-B650-994FE73C238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44" y="1745"/>
                  <a:ext cx="458" cy="1182"/>
                </a:xfrm>
                <a:custGeom>
                  <a:avLst/>
                  <a:gdLst>
                    <a:gd name="T0" fmla="*/ 1 w 756"/>
                    <a:gd name="T1" fmla="*/ 0 h 2184"/>
                    <a:gd name="T2" fmla="*/ 1 w 756"/>
                    <a:gd name="T3" fmla="*/ 1 h 2184"/>
                    <a:gd name="T4" fmla="*/ 0 w 756"/>
                    <a:gd name="T5" fmla="*/ 1 h 2184"/>
                    <a:gd name="T6" fmla="*/ 1 w 756"/>
                    <a:gd name="T7" fmla="*/ 1 h 2184"/>
                    <a:gd name="T8" fmla="*/ 1 w 756"/>
                    <a:gd name="T9" fmla="*/ 0 h 218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6"/>
                    <a:gd name="T16" fmla="*/ 0 h 2184"/>
                    <a:gd name="T17" fmla="*/ 756 w 756"/>
                    <a:gd name="T18" fmla="*/ 2184 h 218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6" h="2184">
                      <a:moveTo>
                        <a:pt x="756" y="0"/>
                      </a:moveTo>
                      <a:lnTo>
                        <a:pt x="138" y="2184"/>
                      </a:lnTo>
                      <a:lnTo>
                        <a:pt x="0" y="2148"/>
                      </a:lnTo>
                      <a:lnTo>
                        <a:pt x="606" y="78"/>
                      </a:lnTo>
                      <a:lnTo>
                        <a:pt x="756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DDDDDD"/>
                    </a:gs>
                    <a:gs pos="100000">
                      <a:schemeClr val="bg1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75" name="Freeform 1072">
                  <a:extLst>
                    <a:ext uri="{FF2B5EF4-FFF2-40B4-BE49-F238E27FC236}">
                      <a16:creationId xmlns:a16="http://schemas.microsoft.com/office/drawing/2014/main" id="{33FCA0B6-1595-5249-B422-13CD8769D42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32" y="2534"/>
                  <a:ext cx="1680" cy="399"/>
                </a:xfrm>
                <a:custGeom>
                  <a:avLst/>
                  <a:gdLst>
                    <a:gd name="T0" fmla="*/ 1 w 2773"/>
                    <a:gd name="T1" fmla="*/ 0 h 738"/>
                    <a:gd name="T2" fmla="*/ 0 w 2773"/>
                    <a:gd name="T3" fmla="*/ 1 h 738"/>
                    <a:gd name="T4" fmla="*/ 2 w 2773"/>
                    <a:gd name="T5" fmla="*/ 1 h 738"/>
                    <a:gd name="T6" fmla="*/ 2 w 2773"/>
                    <a:gd name="T7" fmla="*/ 1 h 738"/>
                    <a:gd name="T8" fmla="*/ 1 w 2773"/>
                    <a:gd name="T9" fmla="*/ 0 h 73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773"/>
                    <a:gd name="T16" fmla="*/ 0 h 738"/>
                    <a:gd name="T17" fmla="*/ 2773 w 2773"/>
                    <a:gd name="T18" fmla="*/ 738 h 73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773" h="738">
                      <a:moveTo>
                        <a:pt x="33" y="0"/>
                      </a:moveTo>
                      <a:lnTo>
                        <a:pt x="0" y="99"/>
                      </a:lnTo>
                      <a:lnTo>
                        <a:pt x="2436" y="738"/>
                      </a:lnTo>
                      <a:cubicBezTo>
                        <a:pt x="2499" y="501"/>
                        <a:pt x="2773" y="727"/>
                        <a:pt x="2373" y="603"/>
                      </a:cubicBezTo>
                      <a:lnTo>
                        <a:pt x="33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CC"/>
                    </a:gs>
                    <a:gs pos="100000">
                      <a:schemeClr val="bg1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76" name="Freeform 1073">
                  <a:extLst>
                    <a:ext uri="{FF2B5EF4-FFF2-40B4-BE49-F238E27FC236}">
                      <a16:creationId xmlns:a16="http://schemas.microsoft.com/office/drawing/2014/main" id="{F62240FB-2C21-464F-A37A-3A22AA3F609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95" y="1755"/>
                  <a:ext cx="429" cy="1187"/>
                </a:xfrm>
                <a:custGeom>
                  <a:avLst/>
                  <a:gdLst>
                    <a:gd name="T0" fmla="*/ 2 w 637"/>
                    <a:gd name="T1" fmla="*/ 0 h 1659"/>
                    <a:gd name="T2" fmla="*/ 2 w 637"/>
                    <a:gd name="T3" fmla="*/ 0 h 1659"/>
                    <a:gd name="T4" fmla="*/ 1 w 637"/>
                    <a:gd name="T5" fmla="*/ 15 h 1659"/>
                    <a:gd name="T6" fmla="*/ 0 w 637"/>
                    <a:gd name="T7" fmla="*/ 15 h 1659"/>
                    <a:gd name="T8" fmla="*/ 2 w 637"/>
                    <a:gd name="T9" fmla="*/ 0 h 165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37"/>
                    <a:gd name="T16" fmla="*/ 0 h 1659"/>
                    <a:gd name="T17" fmla="*/ 637 w 637"/>
                    <a:gd name="T18" fmla="*/ 1659 h 1659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37" h="1659">
                      <a:moveTo>
                        <a:pt x="615" y="0"/>
                      </a:moveTo>
                      <a:lnTo>
                        <a:pt x="637" y="0"/>
                      </a:lnTo>
                      <a:lnTo>
                        <a:pt x="68" y="1659"/>
                      </a:lnTo>
                      <a:lnTo>
                        <a:pt x="0" y="1647"/>
                      </a:lnTo>
                      <a:lnTo>
                        <a:pt x="615" y="0"/>
                      </a:lnTo>
                      <a:close/>
                    </a:path>
                  </a:pathLst>
                </a:custGeom>
                <a:solidFill>
                  <a:srgbClr val="4D4D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77" name="Freeform 1074">
                  <a:extLst>
                    <a:ext uri="{FF2B5EF4-FFF2-40B4-BE49-F238E27FC236}">
                      <a16:creationId xmlns:a16="http://schemas.microsoft.com/office/drawing/2014/main" id="{1C4D12B9-3576-0C40-A5F3-E88CED5A65E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34" y="2587"/>
                  <a:ext cx="1494" cy="394"/>
                </a:xfrm>
                <a:custGeom>
                  <a:avLst/>
                  <a:gdLst>
                    <a:gd name="T0" fmla="*/ 0 w 2216"/>
                    <a:gd name="T1" fmla="*/ 0 h 550"/>
                    <a:gd name="T2" fmla="*/ 1 w 2216"/>
                    <a:gd name="T3" fmla="*/ 1 h 550"/>
                    <a:gd name="T4" fmla="*/ 9 w 2216"/>
                    <a:gd name="T5" fmla="*/ 5 h 550"/>
                    <a:gd name="T6" fmla="*/ 9 w 2216"/>
                    <a:gd name="T7" fmla="*/ 4 h 550"/>
                    <a:gd name="T8" fmla="*/ 0 w 2216"/>
                    <a:gd name="T9" fmla="*/ 0 h 55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216"/>
                    <a:gd name="T16" fmla="*/ 0 h 550"/>
                    <a:gd name="T17" fmla="*/ 2216 w 2216"/>
                    <a:gd name="T18" fmla="*/ 550 h 55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216" h="550">
                      <a:moveTo>
                        <a:pt x="0" y="0"/>
                      </a:moveTo>
                      <a:lnTo>
                        <a:pt x="9" y="57"/>
                      </a:lnTo>
                      <a:lnTo>
                        <a:pt x="2164" y="550"/>
                      </a:lnTo>
                      <a:lnTo>
                        <a:pt x="2216" y="496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9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678" name="Group 1075">
                  <a:extLst>
                    <a:ext uri="{FF2B5EF4-FFF2-40B4-BE49-F238E27FC236}">
                      <a16:creationId xmlns:a16="http://schemas.microsoft.com/office/drawing/2014/main" id="{ED887E1E-DD70-534D-8096-6A8445796890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709" y="3008"/>
                  <a:ext cx="507" cy="234"/>
                  <a:chOff x="1740" y="2642"/>
                  <a:chExt cx="752" cy="327"/>
                </a:xfrm>
              </p:grpSpPr>
              <p:sp>
                <p:nvSpPr>
                  <p:cNvPr id="685" name="Freeform 1076">
                    <a:extLst>
                      <a:ext uri="{FF2B5EF4-FFF2-40B4-BE49-F238E27FC236}">
                        <a16:creationId xmlns:a16="http://schemas.microsoft.com/office/drawing/2014/main" id="{16EAA6DD-B1A8-144B-9226-221860B2C21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40" y="2642"/>
                    <a:ext cx="752" cy="327"/>
                  </a:xfrm>
                  <a:custGeom>
                    <a:avLst/>
                    <a:gdLst>
                      <a:gd name="T0" fmla="*/ 293 w 752"/>
                      <a:gd name="T1" fmla="*/ 0 h 327"/>
                      <a:gd name="T2" fmla="*/ 752 w 752"/>
                      <a:gd name="T3" fmla="*/ 124 h 327"/>
                      <a:gd name="T4" fmla="*/ 470 w 752"/>
                      <a:gd name="T5" fmla="*/ 327 h 327"/>
                      <a:gd name="T6" fmla="*/ 0 w 752"/>
                      <a:gd name="T7" fmla="*/ 183 h 327"/>
                      <a:gd name="T8" fmla="*/ 293 w 752"/>
                      <a:gd name="T9" fmla="*/ 0 h 327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752"/>
                      <a:gd name="T16" fmla="*/ 0 h 327"/>
                      <a:gd name="T17" fmla="*/ 752 w 752"/>
                      <a:gd name="T18" fmla="*/ 327 h 327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752" h="327">
                        <a:moveTo>
                          <a:pt x="293" y="0"/>
                        </a:moveTo>
                        <a:lnTo>
                          <a:pt x="752" y="124"/>
                        </a:lnTo>
                        <a:lnTo>
                          <a:pt x="470" y="327"/>
                        </a:lnTo>
                        <a:lnTo>
                          <a:pt x="0" y="183"/>
                        </a:lnTo>
                        <a:lnTo>
                          <a:pt x="293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686" name="Freeform 1077">
                    <a:extLst>
                      <a:ext uri="{FF2B5EF4-FFF2-40B4-BE49-F238E27FC236}">
                        <a16:creationId xmlns:a16="http://schemas.microsoft.com/office/drawing/2014/main" id="{66B6CABD-230C-7243-A78E-898BA47EF04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54" y="2649"/>
                    <a:ext cx="726" cy="311"/>
                  </a:xfrm>
                  <a:custGeom>
                    <a:avLst/>
                    <a:gdLst>
                      <a:gd name="T0" fmla="*/ 282 w 726"/>
                      <a:gd name="T1" fmla="*/ 0 h 311"/>
                      <a:gd name="T2" fmla="*/ 726 w 726"/>
                      <a:gd name="T3" fmla="*/ 119 h 311"/>
                      <a:gd name="T4" fmla="*/ 457 w 726"/>
                      <a:gd name="T5" fmla="*/ 311 h 311"/>
                      <a:gd name="T6" fmla="*/ 0 w 726"/>
                      <a:gd name="T7" fmla="*/ 173 h 311"/>
                      <a:gd name="T8" fmla="*/ 282 w 726"/>
                      <a:gd name="T9" fmla="*/ 0 h 311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726"/>
                      <a:gd name="T16" fmla="*/ 0 h 311"/>
                      <a:gd name="T17" fmla="*/ 726 w 726"/>
                      <a:gd name="T18" fmla="*/ 311 h 311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726" h="311">
                        <a:moveTo>
                          <a:pt x="282" y="0"/>
                        </a:moveTo>
                        <a:lnTo>
                          <a:pt x="726" y="119"/>
                        </a:lnTo>
                        <a:lnTo>
                          <a:pt x="457" y="311"/>
                        </a:lnTo>
                        <a:lnTo>
                          <a:pt x="0" y="173"/>
                        </a:lnTo>
                        <a:lnTo>
                          <a:pt x="282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4D4D4D"/>
                      </a:gs>
                      <a:gs pos="100000">
                        <a:srgbClr val="DDDDDD"/>
                      </a:gs>
                    </a:gsLst>
                    <a:lin ang="189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687" name="Freeform 1078">
                    <a:extLst>
                      <a:ext uri="{FF2B5EF4-FFF2-40B4-BE49-F238E27FC236}">
                        <a16:creationId xmlns:a16="http://schemas.microsoft.com/office/drawing/2014/main" id="{4CC52902-7299-9D44-8559-C2ED9AE5E84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808" y="2770"/>
                    <a:ext cx="258" cy="100"/>
                  </a:xfrm>
                  <a:custGeom>
                    <a:avLst/>
                    <a:gdLst>
                      <a:gd name="T0" fmla="*/ 0 w 258"/>
                      <a:gd name="T1" fmla="*/ 44 h 100"/>
                      <a:gd name="T2" fmla="*/ 75 w 258"/>
                      <a:gd name="T3" fmla="*/ 0 h 100"/>
                      <a:gd name="T4" fmla="*/ 258 w 258"/>
                      <a:gd name="T5" fmla="*/ 50 h 100"/>
                      <a:gd name="T6" fmla="*/ 183 w 258"/>
                      <a:gd name="T7" fmla="*/ 100 h 100"/>
                      <a:gd name="T8" fmla="*/ 0 w 258"/>
                      <a:gd name="T9" fmla="*/ 44 h 10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58"/>
                      <a:gd name="T16" fmla="*/ 0 h 100"/>
                      <a:gd name="T17" fmla="*/ 258 w 258"/>
                      <a:gd name="T18" fmla="*/ 100 h 100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58" h="100">
                        <a:moveTo>
                          <a:pt x="0" y="44"/>
                        </a:moveTo>
                        <a:lnTo>
                          <a:pt x="75" y="0"/>
                        </a:lnTo>
                        <a:lnTo>
                          <a:pt x="258" y="50"/>
                        </a:lnTo>
                        <a:lnTo>
                          <a:pt x="183" y="100"/>
                        </a:lnTo>
                        <a:lnTo>
                          <a:pt x="0" y="44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688" name="Freeform 1079">
                    <a:extLst>
                      <a:ext uri="{FF2B5EF4-FFF2-40B4-BE49-F238E27FC236}">
                        <a16:creationId xmlns:a16="http://schemas.microsoft.com/office/drawing/2014/main" id="{11ABD305-4F14-BC40-BD6A-352B5CDB303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99" y="2816"/>
                    <a:ext cx="194" cy="63"/>
                  </a:xfrm>
                  <a:custGeom>
                    <a:avLst/>
                    <a:gdLst>
                      <a:gd name="T0" fmla="*/ 12 w 194"/>
                      <a:gd name="T1" fmla="*/ 0 h 63"/>
                      <a:gd name="T2" fmla="*/ 194 w 194"/>
                      <a:gd name="T3" fmla="*/ 53 h 63"/>
                      <a:gd name="T4" fmla="*/ 180 w 194"/>
                      <a:gd name="T5" fmla="*/ 63 h 63"/>
                      <a:gd name="T6" fmla="*/ 0 w 194"/>
                      <a:gd name="T7" fmla="*/ 9 h 63"/>
                      <a:gd name="T8" fmla="*/ 12 w 194"/>
                      <a:gd name="T9" fmla="*/ 0 h 63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194"/>
                      <a:gd name="T16" fmla="*/ 0 h 63"/>
                      <a:gd name="T17" fmla="*/ 194 w 194"/>
                      <a:gd name="T18" fmla="*/ 63 h 63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194" h="63">
                        <a:moveTo>
                          <a:pt x="12" y="0"/>
                        </a:moveTo>
                        <a:lnTo>
                          <a:pt x="194" y="53"/>
                        </a:lnTo>
                        <a:lnTo>
                          <a:pt x="180" y="63"/>
                        </a:lnTo>
                        <a:lnTo>
                          <a:pt x="0" y="9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689" name="Freeform 1080">
                    <a:extLst>
                      <a:ext uri="{FF2B5EF4-FFF2-40B4-BE49-F238E27FC236}">
                        <a16:creationId xmlns:a16="http://schemas.microsoft.com/office/drawing/2014/main" id="{17190967-E1E6-5043-B08E-8AC745D8F29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20" y="2834"/>
                    <a:ext cx="258" cy="102"/>
                  </a:xfrm>
                  <a:custGeom>
                    <a:avLst/>
                    <a:gdLst>
                      <a:gd name="T0" fmla="*/ 0 w 258"/>
                      <a:gd name="T1" fmla="*/ 46 h 102"/>
                      <a:gd name="T2" fmla="*/ 71 w 258"/>
                      <a:gd name="T3" fmla="*/ 0 h 102"/>
                      <a:gd name="T4" fmla="*/ 258 w 258"/>
                      <a:gd name="T5" fmla="*/ 52 h 102"/>
                      <a:gd name="T6" fmla="*/ 183 w 258"/>
                      <a:gd name="T7" fmla="*/ 102 h 102"/>
                      <a:gd name="T8" fmla="*/ 0 w 258"/>
                      <a:gd name="T9" fmla="*/ 46 h 10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58"/>
                      <a:gd name="T16" fmla="*/ 0 h 102"/>
                      <a:gd name="T17" fmla="*/ 258 w 258"/>
                      <a:gd name="T18" fmla="*/ 102 h 102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58" h="102">
                        <a:moveTo>
                          <a:pt x="0" y="46"/>
                        </a:moveTo>
                        <a:lnTo>
                          <a:pt x="71" y="0"/>
                        </a:lnTo>
                        <a:lnTo>
                          <a:pt x="258" y="52"/>
                        </a:lnTo>
                        <a:lnTo>
                          <a:pt x="183" y="102"/>
                        </a:lnTo>
                        <a:lnTo>
                          <a:pt x="0" y="46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690" name="Freeform 1081">
                    <a:extLst>
                      <a:ext uri="{FF2B5EF4-FFF2-40B4-BE49-F238E27FC236}">
                        <a16:creationId xmlns:a16="http://schemas.microsoft.com/office/drawing/2014/main" id="{263B67CA-6E08-194D-A17F-B5F081E9600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11" y="2882"/>
                    <a:ext cx="194" cy="63"/>
                  </a:xfrm>
                  <a:custGeom>
                    <a:avLst/>
                    <a:gdLst>
                      <a:gd name="T0" fmla="*/ 12 w 194"/>
                      <a:gd name="T1" fmla="*/ 0 h 63"/>
                      <a:gd name="T2" fmla="*/ 194 w 194"/>
                      <a:gd name="T3" fmla="*/ 53 h 63"/>
                      <a:gd name="T4" fmla="*/ 180 w 194"/>
                      <a:gd name="T5" fmla="*/ 63 h 63"/>
                      <a:gd name="T6" fmla="*/ 0 w 194"/>
                      <a:gd name="T7" fmla="*/ 9 h 63"/>
                      <a:gd name="T8" fmla="*/ 12 w 194"/>
                      <a:gd name="T9" fmla="*/ 0 h 63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194"/>
                      <a:gd name="T16" fmla="*/ 0 h 63"/>
                      <a:gd name="T17" fmla="*/ 194 w 194"/>
                      <a:gd name="T18" fmla="*/ 63 h 63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194" h="63">
                        <a:moveTo>
                          <a:pt x="12" y="0"/>
                        </a:moveTo>
                        <a:lnTo>
                          <a:pt x="194" y="53"/>
                        </a:lnTo>
                        <a:lnTo>
                          <a:pt x="180" y="63"/>
                        </a:lnTo>
                        <a:lnTo>
                          <a:pt x="0" y="9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679" name="Freeform 1082">
                  <a:extLst>
                    <a:ext uri="{FF2B5EF4-FFF2-40B4-BE49-F238E27FC236}">
                      <a16:creationId xmlns:a16="http://schemas.microsoft.com/office/drawing/2014/main" id="{0B9D92C1-58EA-3545-8372-C7FB45D4592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77" y="3043"/>
                  <a:ext cx="614" cy="514"/>
                </a:xfrm>
                <a:custGeom>
                  <a:avLst/>
                  <a:gdLst>
                    <a:gd name="T0" fmla="*/ 1 w 990"/>
                    <a:gd name="T1" fmla="*/ 2 h 792"/>
                    <a:gd name="T2" fmla="*/ 1 w 990"/>
                    <a:gd name="T3" fmla="*/ 0 h 792"/>
                    <a:gd name="T4" fmla="*/ 1 w 990"/>
                    <a:gd name="T5" fmla="*/ 1 h 792"/>
                    <a:gd name="T6" fmla="*/ 0 w 990"/>
                    <a:gd name="T7" fmla="*/ 2 h 792"/>
                    <a:gd name="T8" fmla="*/ 1 w 990"/>
                    <a:gd name="T9" fmla="*/ 2 h 79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990"/>
                    <a:gd name="T16" fmla="*/ 0 h 792"/>
                    <a:gd name="T17" fmla="*/ 990 w 990"/>
                    <a:gd name="T18" fmla="*/ 792 h 79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990" h="792">
                      <a:moveTo>
                        <a:pt x="3" y="738"/>
                      </a:moveTo>
                      <a:lnTo>
                        <a:pt x="990" y="0"/>
                      </a:lnTo>
                      <a:lnTo>
                        <a:pt x="987" y="60"/>
                      </a:lnTo>
                      <a:lnTo>
                        <a:pt x="0" y="792"/>
                      </a:lnTo>
                      <a:lnTo>
                        <a:pt x="3" y="738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80" name="Freeform 1083">
                  <a:extLst>
                    <a:ext uri="{FF2B5EF4-FFF2-40B4-BE49-F238E27FC236}">
                      <a16:creationId xmlns:a16="http://schemas.microsoft.com/office/drawing/2014/main" id="{8891C4B3-775A-5D4B-8605-353D88CA8F1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10" y="3084"/>
                  <a:ext cx="1571" cy="469"/>
                </a:xfrm>
                <a:custGeom>
                  <a:avLst/>
                  <a:gdLst>
                    <a:gd name="T0" fmla="*/ 1 w 2532"/>
                    <a:gd name="T1" fmla="*/ 0 h 723"/>
                    <a:gd name="T2" fmla="*/ 1 w 2532"/>
                    <a:gd name="T3" fmla="*/ 0 h 723"/>
                    <a:gd name="T4" fmla="*/ 4 w 2532"/>
                    <a:gd name="T5" fmla="*/ 2 h 723"/>
                    <a:gd name="T6" fmla="*/ 4 w 2532"/>
                    <a:gd name="T7" fmla="*/ 2 h 723"/>
                    <a:gd name="T8" fmla="*/ 0 w 2532"/>
                    <a:gd name="T9" fmla="*/ 1 h 723"/>
                    <a:gd name="T10" fmla="*/ 1 w 2532"/>
                    <a:gd name="T11" fmla="*/ 0 h 72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532"/>
                    <a:gd name="T19" fmla="*/ 0 h 723"/>
                    <a:gd name="T20" fmla="*/ 2532 w 2532"/>
                    <a:gd name="T21" fmla="*/ 723 h 72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532" h="723">
                      <a:moveTo>
                        <a:pt x="6" y="0"/>
                      </a:moveTo>
                      <a:cubicBezTo>
                        <a:pt x="16" y="0"/>
                        <a:pt x="26" y="0"/>
                        <a:pt x="36" y="0"/>
                      </a:cubicBezTo>
                      <a:lnTo>
                        <a:pt x="2532" y="678"/>
                      </a:lnTo>
                      <a:lnTo>
                        <a:pt x="2529" y="723"/>
                      </a:lnTo>
                      <a:lnTo>
                        <a:pt x="0" y="24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81" name="Freeform 1084">
                  <a:extLst>
                    <a:ext uri="{FF2B5EF4-FFF2-40B4-BE49-F238E27FC236}">
                      <a16:creationId xmlns:a16="http://schemas.microsoft.com/office/drawing/2014/main" id="{15D3C69E-0271-3E43-9366-2C696E0D69B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11" y="2998"/>
                  <a:ext cx="17" cy="95"/>
                </a:xfrm>
                <a:custGeom>
                  <a:avLst/>
                  <a:gdLst>
                    <a:gd name="T0" fmla="*/ 1 w 26"/>
                    <a:gd name="T1" fmla="*/ 1 h 147"/>
                    <a:gd name="T2" fmla="*/ 1 w 26"/>
                    <a:gd name="T3" fmla="*/ 1 h 147"/>
                    <a:gd name="T4" fmla="*/ 0 w 26"/>
                    <a:gd name="T5" fmla="*/ 1 h 147"/>
                    <a:gd name="T6" fmla="*/ 1 w 26"/>
                    <a:gd name="T7" fmla="*/ 0 h 147"/>
                    <a:gd name="T8" fmla="*/ 1 w 26"/>
                    <a:gd name="T9" fmla="*/ 1 h 14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6"/>
                    <a:gd name="T16" fmla="*/ 0 h 147"/>
                    <a:gd name="T17" fmla="*/ 26 w 26"/>
                    <a:gd name="T18" fmla="*/ 147 h 14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6" h="147">
                      <a:moveTo>
                        <a:pt x="26" y="10"/>
                      </a:moveTo>
                      <a:lnTo>
                        <a:pt x="23" y="147"/>
                      </a:lnTo>
                      <a:lnTo>
                        <a:pt x="0" y="144"/>
                      </a:lnTo>
                      <a:lnTo>
                        <a:pt x="3" y="0"/>
                      </a:lnTo>
                      <a:lnTo>
                        <a:pt x="26" y="1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82" name="Freeform 1085">
                  <a:extLst>
                    <a:ext uri="{FF2B5EF4-FFF2-40B4-BE49-F238E27FC236}">
                      <a16:creationId xmlns:a16="http://schemas.microsoft.com/office/drawing/2014/main" id="{ADD26EEC-6896-C548-A843-E80F9DCD716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12" y="2611"/>
                  <a:ext cx="730" cy="393"/>
                </a:xfrm>
                <a:custGeom>
                  <a:avLst/>
                  <a:gdLst>
                    <a:gd name="T0" fmla="*/ 1 w 1176"/>
                    <a:gd name="T1" fmla="*/ 0 h 606"/>
                    <a:gd name="T2" fmla="*/ 0 w 1176"/>
                    <a:gd name="T3" fmla="*/ 1 h 606"/>
                    <a:gd name="T4" fmla="*/ 1 w 1176"/>
                    <a:gd name="T5" fmla="*/ 1 h 606"/>
                    <a:gd name="T6" fmla="*/ 1 w 1176"/>
                    <a:gd name="T7" fmla="*/ 1 h 606"/>
                    <a:gd name="T8" fmla="*/ 1 w 1176"/>
                    <a:gd name="T9" fmla="*/ 0 h 60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176"/>
                    <a:gd name="T16" fmla="*/ 0 h 606"/>
                    <a:gd name="T17" fmla="*/ 1176 w 1176"/>
                    <a:gd name="T18" fmla="*/ 606 h 60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176" h="606">
                      <a:moveTo>
                        <a:pt x="1170" y="0"/>
                      </a:moveTo>
                      <a:lnTo>
                        <a:pt x="0" y="597"/>
                      </a:lnTo>
                      <a:lnTo>
                        <a:pt x="30" y="606"/>
                      </a:lnTo>
                      <a:lnTo>
                        <a:pt x="1176" y="18"/>
                      </a:lnTo>
                      <a:lnTo>
                        <a:pt x="1170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83" name="Freeform 1086">
                  <a:extLst>
                    <a:ext uri="{FF2B5EF4-FFF2-40B4-BE49-F238E27FC236}">
                      <a16:creationId xmlns:a16="http://schemas.microsoft.com/office/drawing/2014/main" id="{E53FD945-5CCA-D946-AE8F-F0FAEF2D22B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61" y="3018"/>
                  <a:ext cx="1490" cy="451"/>
                </a:xfrm>
                <a:custGeom>
                  <a:avLst/>
                  <a:gdLst>
                    <a:gd name="T0" fmla="*/ 1 w 2532"/>
                    <a:gd name="T1" fmla="*/ 0 h 723"/>
                    <a:gd name="T2" fmla="*/ 1 w 2532"/>
                    <a:gd name="T3" fmla="*/ 0 h 723"/>
                    <a:gd name="T4" fmla="*/ 1 w 2532"/>
                    <a:gd name="T5" fmla="*/ 1 h 723"/>
                    <a:gd name="T6" fmla="*/ 1 w 2532"/>
                    <a:gd name="T7" fmla="*/ 1 h 723"/>
                    <a:gd name="T8" fmla="*/ 0 w 2532"/>
                    <a:gd name="T9" fmla="*/ 1 h 723"/>
                    <a:gd name="T10" fmla="*/ 1 w 2532"/>
                    <a:gd name="T11" fmla="*/ 0 h 72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532"/>
                    <a:gd name="T19" fmla="*/ 0 h 723"/>
                    <a:gd name="T20" fmla="*/ 2532 w 2532"/>
                    <a:gd name="T21" fmla="*/ 723 h 72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532" h="723">
                      <a:moveTo>
                        <a:pt x="6" y="0"/>
                      </a:moveTo>
                      <a:cubicBezTo>
                        <a:pt x="16" y="0"/>
                        <a:pt x="26" y="0"/>
                        <a:pt x="36" y="0"/>
                      </a:cubicBezTo>
                      <a:lnTo>
                        <a:pt x="2532" y="678"/>
                      </a:lnTo>
                      <a:lnTo>
                        <a:pt x="2529" y="723"/>
                      </a:lnTo>
                      <a:lnTo>
                        <a:pt x="0" y="24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84" name="Freeform 1087">
                  <a:extLst>
                    <a:ext uri="{FF2B5EF4-FFF2-40B4-BE49-F238E27FC236}">
                      <a16:creationId xmlns:a16="http://schemas.microsoft.com/office/drawing/2014/main" id="{0F3817C7-9A9B-0646-B0B3-A73EFFAB4B2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V="1">
                  <a:off x="2549" y="2986"/>
                  <a:ext cx="608" cy="467"/>
                </a:xfrm>
                <a:custGeom>
                  <a:avLst/>
                  <a:gdLst>
                    <a:gd name="T0" fmla="*/ 0 w 2532"/>
                    <a:gd name="T1" fmla="*/ 0 h 723"/>
                    <a:gd name="T2" fmla="*/ 0 w 2532"/>
                    <a:gd name="T3" fmla="*/ 0 h 723"/>
                    <a:gd name="T4" fmla="*/ 0 w 2532"/>
                    <a:gd name="T5" fmla="*/ 2 h 723"/>
                    <a:gd name="T6" fmla="*/ 0 w 2532"/>
                    <a:gd name="T7" fmla="*/ 2 h 723"/>
                    <a:gd name="T8" fmla="*/ 0 w 2532"/>
                    <a:gd name="T9" fmla="*/ 1 h 723"/>
                    <a:gd name="T10" fmla="*/ 0 w 2532"/>
                    <a:gd name="T11" fmla="*/ 0 h 72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532"/>
                    <a:gd name="T19" fmla="*/ 0 h 723"/>
                    <a:gd name="T20" fmla="*/ 2532 w 2532"/>
                    <a:gd name="T21" fmla="*/ 723 h 72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532" h="723">
                      <a:moveTo>
                        <a:pt x="6" y="0"/>
                      </a:moveTo>
                      <a:cubicBezTo>
                        <a:pt x="16" y="0"/>
                        <a:pt x="26" y="0"/>
                        <a:pt x="36" y="0"/>
                      </a:cubicBezTo>
                      <a:lnTo>
                        <a:pt x="2532" y="678"/>
                      </a:lnTo>
                      <a:lnTo>
                        <a:pt x="2529" y="723"/>
                      </a:lnTo>
                      <a:lnTo>
                        <a:pt x="0" y="24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691" name="Group 652">
                <a:extLst>
                  <a:ext uri="{FF2B5EF4-FFF2-40B4-BE49-F238E27FC236}">
                    <a16:creationId xmlns:a16="http://schemas.microsoft.com/office/drawing/2014/main" id="{9D2EACAC-DF98-DA4A-AE3F-51E8DD2B4C4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187669" y="1611378"/>
                <a:ext cx="511595" cy="419441"/>
                <a:chOff x="2751" y="1851"/>
                <a:chExt cx="462" cy="478"/>
              </a:xfrm>
            </p:grpSpPr>
            <p:pic>
              <p:nvPicPr>
                <p:cNvPr id="692" name="Picture 653" descr="iphone_stylized_small">
                  <a:extLst>
                    <a:ext uri="{FF2B5EF4-FFF2-40B4-BE49-F238E27FC236}">
                      <a16:creationId xmlns:a16="http://schemas.microsoft.com/office/drawing/2014/main" id="{740341C1-662D-A34D-8611-03419E533778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9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2928" y="1922"/>
                  <a:ext cx="152" cy="40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693" name="Picture 654" descr="antenna_radiation_stylized">
                  <a:extLst>
                    <a:ext uri="{FF2B5EF4-FFF2-40B4-BE49-F238E27FC236}">
                      <a16:creationId xmlns:a16="http://schemas.microsoft.com/office/drawing/2014/main" id="{91137A94-E2FE-3745-A6A1-7032FFAD3081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0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2751" y="1851"/>
                  <a:ext cx="462" cy="1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  <p:grpSp>
            <p:nvGrpSpPr>
              <p:cNvPr id="695" name="Group 694">
                <a:extLst>
                  <a:ext uri="{FF2B5EF4-FFF2-40B4-BE49-F238E27FC236}">
                    <a16:creationId xmlns:a16="http://schemas.microsoft.com/office/drawing/2014/main" id="{8A1A4F59-101C-5A44-9353-F4F7B7B5C271}"/>
                  </a:ext>
                </a:extLst>
              </p:cNvPr>
              <p:cNvGrpSpPr/>
              <p:nvPr/>
            </p:nvGrpSpPr>
            <p:grpSpPr>
              <a:xfrm>
                <a:off x="1346422" y="2111586"/>
                <a:ext cx="580012" cy="769607"/>
                <a:chOff x="7797061" y="3296104"/>
                <a:chExt cx="347997" cy="396620"/>
              </a:xfrm>
            </p:grpSpPr>
            <p:pic>
              <p:nvPicPr>
                <p:cNvPr id="696" name="Picture 571" descr="fridge2.png">
                  <a:extLst>
                    <a:ext uri="{FF2B5EF4-FFF2-40B4-BE49-F238E27FC236}">
                      <a16:creationId xmlns:a16="http://schemas.microsoft.com/office/drawing/2014/main" id="{E4504F14-C086-2648-AE25-9099DA319E9F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1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896825" y="3355697"/>
                  <a:ext cx="189578" cy="33702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697" name="Picture 1115" descr="antenna_stylized">
                  <a:extLst>
                    <a:ext uri="{FF2B5EF4-FFF2-40B4-BE49-F238E27FC236}">
                      <a16:creationId xmlns:a16="http://schemas.microsoft.com/office/drawing/2014/main" id="{DBC8EDC7-746D-2C4D-9A17-8EB8D63AD795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2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797061" y="3296104"/>
                  <a:ext cx="347997" cy="16755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  <p:grpSp>
            <p:nvGrpSpPr>
              <p:cNvPr id="698" name="Group 950">
                <a:extLst>
                  <a:ext uri="{FF2B5EF4-FFF2-40B4-BE49-F238E27FC236}">
                    <a16:creationId xmlns:a16="http://schemas.microsoft.com/office/drawing/2014/main" id="{7B618E2E-A39F-B846-A9D4-9090544DC38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018136" y="2414197"/>
                <a:ext cx="228492" cy="436354"/>
                <a:chOff x="4140" y="429"/>
                <a:chExt cx="1425" cy="2396"/>
              </a:xfrm>
            </p:grpSpPr>
            <p:sp>
              <p:nvSpPr>
                <p:cNvPr id="699" name="Freeform 951">
                  <a:extLst>
                    <a:ext uri="{FF2B5EF4-FFF2-40B4-BE49-F238E27FC236}">
                      <a16:creationId xmlns:a16="http://schemas.microsoft.com/office/drawing/2014/main" id="{81580889-B794-4446-8951-1A0DB18A085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68" y="433"/>
                  <a:ext cx="283" cy="2286"/>
                </a:xfrm>
                <a:custGeom>
                  <a:avLst/>
                  <a:gdLst>
                    <a:gd name="T0" fmla="*/ 3 w 354"/>
                    <a:gd name="T1" fmla="*/ 0 h 2742"/>
                    <a:gd name="T2" fmla="*/ 15 w 354"/>
                    <a:gd name="T3" fmla="*/ 27 h 2742"/>
                    <a:gd name="T4" fmla="*/ 15 w 354"/>
                    <a:gd name="T5" fmla="*/ 205 h 2742"/>
                    <a:gd name="T6" fmla="*/ 0 w 354"/>
                    <a:gd name="T7" fmla="*/ 215 h 2742"/>
                    <a:gd name="T8" fmla="*/ 3 w 354"/>
                    <a:gd name="T9" fmla="*/ 0 h 274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54"/>
                    <a:gd name="T16" fmla="*/ 0 h 2742"/>
                    <a:gd name="T17" fmla="*/ 354 w 354"/>
                    <a:gd name="T18" fmla="*/ 2742 h 274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54" h="2742">
                      <a:moveTo>
                        <a:pt x="63" y="0"/>
                      </a:moveTo>
                      <a:lnTo>
                        <a:pt x="354" y="339"/>
                      </a:lnTo>
                      <a:lnTo>
                        <a:pt x="346" y="2624"/>
                      </a:lnTo>
                      <a:lnTo>
                        <a:pt x="0" y="2742"/>
                      </a:lnTo>
                      <a:lnTo>
                        <a:pt x="63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00" name="Rectangle 952">
                  <a:extLst>
                    <a:ext uri="{FF2B5EF4-FFF2-40B4-BE49-F238E27FC236}">
                      <a16:creationId xmlns:a16="http://schemas.microsoft.com/office/drawing/2014/main" id="{13058817-CDE6-2646-BD08-C280F500014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429"/>
                  <a:ext cx="1046" cy="2285"/>
                </a:xfrm>
                <a:prstGeom prst="rect">
                  <a:avLst/>
                </a:pr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701" name="Freeform 953">
                  <a:extLst>
                    <a:ext uri="{FF2B5EF4-FFF2-40B4-BE49-F238E27FC236}">
                      <a16:creationId xmlns:a16="http://schemas.microsoft.com/office/drawing/2014/main" id="{0ECC32FC-E1D8-2F43-935A-C6D3F862360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21" y="570"/>
                  <a:ext cx="169" cy="2115"/>
                </a:xfrm>
                <a:custGeom>
                  <a:avLst/>
                  <a:gdLst>
                    <a:gd name="T0" fmla="*/ 2 w 211"/>
                    <a:gd name="T1" fmla="*/ 0 h 2537"/>
                    <a:gd name="T2" fmla="*/ 9 w 211"/>
                    <a:gd name="T3" fmla="*/ 18 h 2537"/>
                    <a:gd name="T4" fmla="*/ 2 w 211"/>
                    <a:gd name="T5" fmla="*/ 196 h 2537"/>
                    <a:gd name="T6" fmla="*/ 2 w 211"/>
                    <a:gd name="T7" fmla="*/ 0 h 253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11"/>
                    <a:gd name="T13" fmla="*/ 0 h 2537"/>
                    <a:gd name="T14" fmla="*/ 211 w 211"/>
                    <a:gd name="T15" fmla="*/ 2537 h 253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1" h="2537">
                      <a:moveTo>
                        <a:pt x="7" y="0"/>
                      </a:moveTo>
                      <a:cubicBezTo>
                        <a:pt x="7" y="0"/>
                        <a:pt x="57" y="28"/>
                        <a:pt x="211" y="218"/>
                      </a:cubicBezTo>
                      <a:cubicBezTo>
                        <a:pt x="0" y="1229"/>
                        <a:pt x="41" y="2537"/>
                        <a:pt x="7" y="2501"/>
                      </a:cubicBezTo>
                      <a:lnTo>
                        <a:pt x="7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808080"/>
                    </a:gs>
                    <a:gs pos="100000">
                      <a:srgbClr val="F8F8F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02" name="Freeform 954">
                  <a:extLst>
                    <a:ext uri="{FF2B5EF4-FFF2-40B4-BE49-F238E27FC236}">
                      <a16:creationId xmlns:a16="http://schemas.microsoft.com/office/drawing/2014/main" id="{F5DA1565-D316-C449-BE52-133DC9DB436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4" y="1640"/>
                  <a:ext cx="263" cy="189"/>
                </a:xfrm>
                <a:custGeom>
                  <a:avLst/>
                  <a:gdLst>
                    <a:gd name="T0" fmla="*/ 2 w 328"/>
                    <a:gd name="T1" fmla="*/ 0 h 226"/>
                    <a:gd name="T2" fmla="*/ 14 w 328"/>
                    <a:gd name="T3" fmla="*/ 11 h 226"/>
                    <a:gd name="T4" fmla="*/ 14 w 328"/>
                    <a:gd name="T5" fmla="*/ 19 h 226"/>
                    <a:gd name="T6" fmla="*/ 0 w 328"/>
                    <a:gd name="T7" fmla="*/ 8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03" name="Rectangle 955">
                  <a:extLst>
                    <a:ext uri="{FF2B5EF4-FFF2-40B4-BE49-F238E27FC236}">
                      <a16:creationId xmlns:a16="http://schemas.microsoft.com/office/drawing/2014/main" id="{5F33C1DF-29B7-2D44-990C-5CEAB475710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690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latin typeface="Arial" panose="020B0604020202020204" pitchFamily="34" charset="0"/>
                  </a:endParaRPr>
                </a:p>
              </p:txBody>
            </p:sp>
            <p:grpSp>
              <p:nvGrpSpPr>
                <p:cNvPr id="704" name="Group 956">
                  <a:extLst>
                    <a:ext uri="{FF2B5EF4-FFF2-40B4-BE49-F238E27FC236}">
                      <a16:creationId xmlns:a16="http://schemas.microsoft.com/office/drawing/2014/main" id="{9F311C1D-F353-2947-854E-B69FE0FD865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9" y="668"/>
                  <a:ext cx="581" cy="145"/>
                  <a:chOff x="614" y="2568"/>
                  <a:chExt cx="725" cy="139"/>
                </a:xfrm>
              </p:grpSpPr>
              <p:sp>
                <p:nvSpPr>
                  <p:cNvPr id="729" name="AutoShape 957">
                    <a:extLst>
                      <a:ext uri="{FF2B5EF4-FFF2-40B4-BE49-F238E27FC236}">
                        <a16:creationId xmlns:a16="http://schemas.microsoft.com/office/drawing/2014/main" id="{516D1518-AD10-9A4F-9242-B6A1E5270E6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66"/>
                    <a:ext cx="721" cy="14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730" name="AutoShape 958">
                    <a:extLst>
                      <a:ext uri="{FF2B5EF4-FFF2-40B4-BE49-F238E27FC236}">
                        <a16:creationId xmlns:a16="http://schemas.microsoft.com/office/drawing/2014/main" id="{13A777B3-EDB4-DE4D-867B-3D1BAB79C47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1"/>
                    <a:ext cx="696" cy="114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latin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705" name="Rectangle 959">
                  <a:extLst>
                    <a:ext uri="{FF2B5EF4-FFF2-40B4-BE49-F238E27FC236}">
                      <a16:creationId xmlns:a16="http://schemas.microsoft.com/office/drawing/2014/main" id="{ABBF2549-7C28-A54A-92DF-235966861AC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0" y="1022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latin typeface="Arial" panose="020B0604020202020204" pitchFamily="34" charset="0"/>
                  </a:endParaRPr>
                </a:p>
              </p:txBody>
            </p:sp>
            <p:grpSp>
              <p:nvGrpSpPr>
                <p:cNvPr id="706" name="Group 960">
                  <a:extLst>
                    <a:ext uri="{FF2B5EF4-FFF2-40B4-BE49-F238E27FC236}">
                      <a16:creationId xmlns:a16="http://schemas.microsoft.com/office/drawing/2014/main" id="{0F04C3BD-023C-EC43-A70A-3034892DB3D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7" y="994"/>
                  <a:ext cx="581" cy="134"/>
                  <a:chOff x="614" y="2568"/>
                  <a:chExt cx="725" cy="139"/>
                </a:xfrm>
              </p:grpSpPr>
              <p:sp>
                <p:nvSpPr>
                  <p:cNvPr id="727" name="AutoShape 961">
                    <a:extLst>
                      <a:ext uri="{FF2B5EF4-FFF2-40B4-BE49-F238E27FC236}">
                        <a16:creationId xmlns:a16="http://schemas.microsoft.com/office/drawing/2014/main" id="{296AE61C-5065-8B46-9B82-47F15AF7FD4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5" y="2564"/>
                    <a:ext cx="721" cy="139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728" name="AutoShape 962">
                    <a:extLst>
                      <a:ext uri="{FF2B5EF4-FFF2-40B4-BE49-F238E27FC236}">
                        <a16:creationId xmlns:a16="http://schemas.microsoft.com/office/drawing/2014/main" id="{53D8E0CC-D820-E146-A130-C72FC95E308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8" y="2581"/>
                    <a:ext cx="696" cy="107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latin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707" name="Rectangle 963">
                  <a:extLst>
                    <a:ext uri="{FF2B5EF4-FFF2-40B4-BE49-F238E27FC236}">
                      <a16:creationId xmlns:a16="http://schemas.microsoft.com/office/drawing/2014/main" id="{4B57531B-B596-5544-9528-BFD23FCF400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0" y="1354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708" name="Rectangle 964">
                  <a:extLst>
                    <a:ext uri="{FF2B5EF4-FFF2-40B4-BE49-F238E27FC236}">
                      <a16:creationId xmlns:a16="http://schemas.microsoft.com/office/drawing/2014/main" id="{50D26A27-3EA2-6740-9E67-0818730A88C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30" y="1655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latin typeface="Arial" panose="020B0604020202020204" pitchFamily="34" charset="0"/>
                  </a:endParaRPr>
                </a:p>
              </p:txBody>
            </p:sp>
            <p:grpSp>
              <p:nvGrpSpPr>
                <p:cNvPr id="709" name="Group 965">
                  <a:extLst>
                    <a:ext uri="{FF2B5EF4-FFF2-40B4-BE49-F238E27FC236}">
                      <a16:creationId xmlns:a16="http://schemas.microsoft.com/office/drawing/2014/main" id="{778BB7A9-22A2-1048-B18B-F862B2598429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5" y="1627"/>
                  <a:ext cx="582" cy="151"/>
                  <a:chOff x="614" y="2568"/>
                  <a:chExt cx="725" cy="139"/>
                </a:xfrm>
              </p:grpSpPr>
              <p:sp>
                <p:nvSpPr>
                  <p:cNvPr id="725" name="AutoShape 966">
                    <a:extLst>
                      <a:ext uri="{FF2B5EF4-FFF2-40B4-BE49-F238E27FC236}">
                        <a16:creationId xmlns:a16="http://schemas.microsoft.com/office/drawing/2014/main" id="{3CF2188D-8154-074B-A17A-44933C64F2D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8" y="2586"/>
                    <a:ext cx="720" cy="12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726" name="AutoShape 967">
                    <a:extLst>
                      <a:ext uri="{FF2B5EF4-FFF2-40B4-BE49-F238E27FC236}">
                        <a16:creationId xmlns:a16="http://schemas.microsoft.com/office/drawing/2014/main" id="{2C883BF5-FF0C-B44B-861D-11BD20501B3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30" y="2586"/>
                    <a:ext cx="695" cy="109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latin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710" name="Freeform 968">
                  <a:extLst>
                    <a:ext uri="{FF2B5EF4-FFF2-40B4-BE49-F238E27FC236}">
                      <a16:creationId xmlns:a16="http://schemas.microsoft.com/office/drawing/2014/main" id="{90E801C3-1EB3-074D-9BBD-AE81B8AAAF1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8" y="1354"/>
                  <a:ext cx="263" cy="188"/>
                </a:xfrm>
                <a:custGeom>
                  <a:avLst/>
                  <a:gdLst>
                    <a:gd name="T0" fmla="*/ 2 w 328"/>
                    <a:gd name="T1" fmla="*/ 0 h 226"/>
                    <a:gd name="T2" fmla="*/ 14 w 328"/>
                    <a:gd name="T3" fmla="*/ 10 h 226"/>
                    <a:gd name="T4" fmla="*/ 14 w 328"/>
                    <a:gd name="T5" fmla="*/ 17 h 226"/>
                    <a:gd name="T6" fmla="*/ 0 w 328"/>
                    <a:gd name="T7" fmla="*/ 7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711" name="Group 969">
                  <a:extLst>
                    <a:ext uri="{FF2B5EF4-FFF2-40B4-BE49-F238E27FC236}">
                      <a16:creationId xmlns:a16="http://schemas.microsoft.com/office/drawing/2014/main" id="{0B861F6D-6B6D-3044-B744-64935AA25886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9" y="1327"/>
                  <a:ext cx="582" cy="139"/>
                  <a:chOff x="614" y="2568"/>
                  <a:chExt cx="725" cy="139"/>
                </a:xfrm>
              </p:grpSpPr>
              <p:sp>
                <p:nvSpPr>
                  <p:cNvPr id="723" name="AutoShape 970">
                    <a:extLst>
                      <a:ext uri="{FF2B5EF4-FFF2-40B4-BE49-F238E27FC236}">
                        <a16:creationId xmlns:a16="http://schemas.microsoft.com/office/drawing/2014/main" id="{588E0EB5-C704-6646-A7DF-17C2C9237BD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71"/>
                    <a:ext cx="732" cy="13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724" name="AutoShape 971">
                    <a:extLst>
                      <a:ext uri="{FF2B5EF4-FFF2-40B4-BE49-F238E27FC236}">
                        <a16:creationId xmlns:a16="http://schemas.microsoft.com/office/drawing/2014/main" id="{125E70E5-5E94-EA4C-8970-6D8BC99D315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7"/>
                    <a:ext cx="720" cy="103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latin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712" name="Rectangle 972">
                  <a:extLst>
                    <a:ext uri="{FF2B5EF4-FFF2-40B4-BE49-F238E27FC236}">
                      <a16:creationId xmlns:a16="http://schemas.microsoft.com/office/drawing/2014/main" id="{E5D3AE86-3AA9-6E46-BE96-5D22107EF01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46" y="429"/>
                  <a:ext cx="70" cy="228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33"/>
                    </a:gs>
                    <a:gs pos="5000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713" name="Freeform 973">
                  <a:extLst>
                    <a:ext uri="{FF2B5EF4-FFF2-40B4-BE49-F238E27FC236}">
                      <a16:creationId xmlns:a16="http://schemas.microsoft.com/office/drawing/2014/main" id="{56DA0D9F-D49E-8E40-A05B-A591E516A43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2" y="1007"/>
                  <a:ext cx="237" cy="213"/>
                </a:xfrm>
                <a:custGeom>
                  <a:avLst/>
                  <a:gdLst>
                    <a:gd name="T0" fmla="*/ 2 w 296"/>
                    <a:gd name="T1" fmla="*/ 0 h 256"/>
                    <a:gd name="T2" fmla="*/ 14 w 296"/>
                    <a:gd name="T3" fmla="*/ 10 h 256"/>
                    <a:gd name="T4" fmla="*/ 14 w 296"/>
                    <a:gd name="T5" fmla="*/ 19 h 256"/>
                    <a:gd name="T6" fmla="*/ 0 w 296"/>
                    <a:gd name="T7" fmla="*/ 7 h 256"/>
                    <a:gd name="T8" fmla="*/ 2 w 296"/>
                    <a:gd name="T9" fmla="*/ 0 h 25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96"/>
                    <a:gd name="T16" fmla="*/ 0 h 256"/>
                    <a:gd name="T17" fmla="*/ 296 w 296"/>
                    <a:gd name="T18" fmla="*/ 256 h 25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96" h="256">
                      <a:moveTo>
                        <a:pt x="4" y="0"/>
                      </a:moveTo>
                      <a:cubicBezTo>
                        <a:pt x="55" y="10"/>
                        <a:pt x="144" y="68"/>
                        <a:pt x="292" y="144"/>
                      </a:cubicBezTo>
                      <a:cubicBezTo>
                        <a:pt x="290" y="178"/>
                        <a:pt x="296" y="188"/>
                        <a:pt x="296" y="256"/>
                      </a:cubicBezTo>
                      <a:cubicBezTo>
                        <a:pt x="296" y="256"/>
                        <a:pt x="160" y="176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4" name="Freeform 974">
                  <a:extLst>
                    <a:ext uri="{FF2B5EF4-FFF2-40B4-BE49-F238E27FC236}">
                      <a16:creationId xmlns:a16="http://schemas.microsoft.com/office/drawing/2014/main" id="{B1BD6DC2-2442-7F40-8912-04AD0AD66AC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5" y="680"/>
                  <a:ext cx="244" cy="240"/>
                </a:xfrm>
                <a:custGeom>
                  <a:avLst/>
                  <a:gdLst>
                    <a:gd name="T0" fmla="*/ 0 w 304"/>
                    <a:gd name="T1" fmla="*/ 0 h 288"/>
                    <a:gd name="T2" fmla="*/ 14 w 304"/>
                    <a:gd name="T3" fmla="*/ 13 h 288"/>
                    <a:gd name="T4" fmla="*/ 13 w 304"/>
                    <a:gd name="T5" fmla="*/ 23 h 288"/>
                    <a:gd name="T6" fmla="*/ 2 w 304"/>
                    <a:gd name="T7" fmla="*/ 10 h 288"/>
                    <a:gd name="T8" fmla="*/ 0 w 304"/>
                    <a:gd name="T9" fmla="*/ 0 h 28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4"/>
                    <a:gd name="T16" fmla="*/ 0 h 288"/>
                    <a:gd name="T17" fmla="*/ 304 w 304"/>
                    <a:gd name="T18" fmla="*/ 288 h 28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4" h="288">
                      <a:moveTo>
                        <a:pt x="0" y="0"/>
                      </a:moveTo>
                      <a:cubicBezTo>
                        <a:pt x="51" y="10"/>
                        <a:pt x="148" y="76"/>
                        <a:pt x="304" y="164"/>
                      </a:cubicBezTo>
                      <a:cubicBezTo>
                        <a:pt x="302" y="198"/>
                        <a:pt x="284" y="220"/>
                        <a:pt x="284" y="288"/>
                      </a:cubicBezTo>
                      <a:cubicBezTo>
                        <a:pt x="284" y="288"/>
                        <a:pt x="163" y="179"/>
                        <a:pt x="8" y="124"/>
                      </a:cubicBezTo>
                      <a:cubicBezTo>
                        <a:pt x="8" y="72"/>
                        <a:pt x="0" y="17"/>
                        <a:pt x="0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5" name="Oval 975">
                  <a:extLst>
                    <a:ext uri="{FF2B5EF4-FFF2-40B4-BE49-F238E27FC236}">
                      <a16:creationId xmlns:a16="http://schemas.microsoft.com/office/drawing/2014/main" id="{2F05989C-6D89-364A-BB82-89E681188A9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515" y="2611"/>
                  <a:ext cx="50" cy="95"/>
                </a:xfrm>
                <a:prstGeom prst="ellipse">
                  <a:avLst/>
                </a:pr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716" name="Freeform 976">
                  <a:extLst>
                    <a:ext uri="{FF2B5EF4-FFF2-40B4-BE49-F238E27FC236}">
                      <a16:creationId xmlns:a16="http://schemas.microsoft.com/office/drawing/2014/main" id="{68D8E8F3-FC40-184B-B332-4DA27CFDD04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2" y="2614"/>
                  <a:ext cx="245" cy="200"/>
                </a:xfrm>
                <a:custGeom>
                  <a:avLst/>
                  <a:gdLst>
                    <a:gd name="T0" fmla="*/ 0 w 306"/>
                    <a:gd name="T1" fmla="*/ 9 h 240"/>
                    <a:gd name="T2" fmla="*/ 2 w 306"/>
                    <a:gd name="T3" fmla="*/ 19 h 240"/>
                    <a:gd name="T4" fmla="*/ 14 w 306"/>
                    <a:gd name="T5" fmla="*/ 9 h 240"/>
                    <a:gd name="T6" fmla="*/ 14 w 306"/>
                    <a:gd name="T7" fmla="*/ 0 h 240"/>
                    <a:gd name="T8" fmla="*/ 0 w 306"/>
                    <a:gd name="T9" fmla="*/ 9 h 24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6"/>
                    <a:gd name="T16" fmla="*/ 0 h 240"/>
                    <a:gd name="T17" fmla="*/ 306 w 306"/>
                    <a:gd name="T18" fmla="*/ 240 h 24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6" h="240">
                      <a:moveTo>
                        <a:pt x="0" y="106"/>
                      </a:moveTo>
                      <a:lnTo>
                        <a:pt x="2" y="240"/>
                      </a:lnTo>
                      <a:lnTo>
                        <a:pt x="306" y="110"/>
                      </a:lnTo>
                      <a:lnTo>
                        <a:pt x="300" y="0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7" name="AutoShape 977">
                  <a:extLst>
                    <a:ext uri="{FF2B5EF4-FFF2-40B4-BE49-F238E27FC236}">
                      <a16:creationId xmlns:a16="http://schemas.microsoft.com/office/drawing/2014/main" id="{0EDECD8B-0333-B945-A0B9-EB923B05619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140" y="2675"/>
                  <a:ext cx="1196" cy="150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DDDDDD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718" name="AutoShape 978">
                  <a:extLst>
                    <a:ext uri="{FF2B5EF4-FFF2-40B4-BE49-F238E27FC236}">
                      <a16:creationId xmlns:a16="http://schemas.microsoft.com/office/drawing/2014/main" id="{6C701197-39E1-9342-985C-C17B4CD9708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2714"/>
                  <a:ext cx="1066" cy="7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chemeClr val="tx2"/>
                    </a:gs>
                    <a:gs pos="100000">
                      <a:schemeClr val="bg2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719" name="Oval 979">
                  <a:extLst>
                    <a:ext uri="{FF2B5EF4-FFF2-40B4-BE49-F238E27FC236}">
                      <a16:creationId xmlns:a16="http://schemas.microsoft.com/office/drawing/2014/main" id="{36907BAD-35A5-864D-9BC0-D6AB6AE515D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09" y="2382"/>
                  <a:ext cx="159" cy="142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720" name="Oval 980">
                  <a:extLst>
                    <a:ext uri="{FF2B5EF4-FFF2-40B4-BE49-F238E27FC236}">
                      <a16:creationId xmlns:a16="http://schemas.microsoft.com/office/drawing/2014/main" id="{D2A4BDF5-240B-A547-A854-A8E54F6A668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89" y="2382"/>
                  <a:ext cx="159" cy="142"/>
                </a:xfrm>
                <a:prstGeom prst="ellipse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1800">
                    <a:solidFill>
                      <a:srgbClr val="FF0000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721" name="Oval 981">
                  <a:extLst>
                    <a:ext uri="{FF2B5EF4-FFF2-40B4-BE49-F238E27FC236}">
                      <a16:creationId xmlns:a16="http://schemas.microsoft.com/office/drawing/2014/main" id="{36A0FAEF-6623-0246-9799-BED3E56C974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58" y="2382"/>
                  <a:ext cx="159" cy="142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722" name="Rectangle 982">
                  <a:extLst>
                    <a:ext uri="{FF2B5EF4-FFF2-40B4-BE49-F238E27FC236}">
                      <a16:creationId xmlns:a16="http://schemas.microsoft.com/office/drawing/2014/main" id="{2C86DB95-9A39-144E-82C0-930EAC6C344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067" y="1837"/>
                  <a:ext cx="80" cy="759"/>
                </a:xfrm>
                <a:prstGeom prst="rect">
                  <a:avLst/>
                </a:prstGeom>
                <a:solidFill>
                  <a:srgbClr val="292929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latin typeface="Arial" panose="020B0604020202020204" pitchFamily="34" charset="0"/>
                  </a:endParaRPr>
                </a:p>
              </p:txBody>
            </p:sp>
          </p:grpSp>
          <p:grpSp>
            <p:nvGrpSpPr>
              <p:cNvPr id="733" name="Group 732">
                <a:extLst>
                  <a:ext uri="{FF2B5EF4-FFF2-40B4-BE49-F238E27FC236}">
                    <a16:creationId xmlns:a16="http://schemas.microsoft.com/office/drawing/2014/main" id="{4599802E-5DCE-8740-82B3-1318B6412EC2}"/>
                  </a:ext>
                </a:extLst>
              </p:cNvPr>
              <p:cNvGrpSpPr/>
              <p:nvPr/>
            </p:nvGrpSpPr>
            <p:grpSpPr>
              <a:xfrm>
                <a:off x="2053502" y="2245186"/>
                <a:ext cx="672582" cy="617342"/>
                <a:chOff x="5275406" y="2711455"/>
                <a:chExt cx="452949" cy="405518"/>
              </a:xfrm>
            </p:grpSpPr>
            <p:pic>
              <p:nvPicPr>
                <p:cNvPr id="734" name="Picture 733" descr="server_rack.png">
                  <a:extLst>
                    <a:ext uri="{FF2B5EF4-FFF2-40B4-BE49-F238E27FC236}">
                      <a16:creationId xmlns:a16="http://schemas.microsoft.com/office/drawing/2014/main" id="{E7A5369B-12BA-534E-89DB-EC5EDF954DE9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537367" y="2770786"/>
                  <a:ext cx="190988" cy="313366"/>
                </a:xfrm>
                <a:prstGeom prst="rect">
                  <a:avLst/>
                </a:prstGeom>
              </p:spPr>
            </p:pic>
            <p:pic>
              <p:nvPicPr>
                <p:cNvPr id="735" name="Picture 734" descr="server_rack.png">
                  <a:extLst>
                    <a:ext uri="{FF2B5EF4-FFF2-40B4-BE49-F238E27FC236}">
                      <a16:creationId xmlns:a16="http://schemas.microsoft.com/office/drawing/2014/main" id="{A1A7AD27-600E-554D-ACF5-603AB2D208E5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275406" y="2764002"/>
                  <a:ext cx="190988" cy="313366"/>
                </a:xfrm>
                <a:prstGeom prst="rect">
                  <a:avLst/>
                </a:prstGeom>
              </p:spPr>
            </p:pic>
            <p:pic>
              <p:nvPicPr>
                <p:cNvPr id="736" name="Picture 735" descr="server_rack.png">
                  <a:extLst>
                    <a:ext uri="{FF2B5EF4-FFF2-40B4-BE49-F238E27FC236}">
                      <a16:creationId xmlns:a16="http://schemas.microsoft.com/office/drawing/2014/main" id="{6352AB59-3424-1947-A902-45E2FFF24CD1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385676" y="2711455"/>
                  <a:ext cx="247152" cy="405518"/>
                </a:xfrm>
                <a:prstGeom prst="rect">
                  <a:avLst/>
                </a:prstGeom>
              </p:spPr>
            </p:pic>
          </p:grpSp>
          <p:grpSp>
            <p:nvGrpSpPr>
              <p:cNvPr id="737" name="Group 590">
                <a:extLst>
                  <a:ext uri="{FF2B5EF4-FFF2-40B4-BE49-F238E27FC236}">
                    <a16:creationId xmlns:a16="http://schemas.microsoft.com/office/drawing/2014/main" id="{572BBB3E-35BE-7341-92D5-A1D830B307C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flipH="1">
                <a:off x="618085" y="1595547"/>
                <a:ext cx="517401" cy="503916"/>
                <a:chOff x="2839" y="3501"/>
                <a:chExt cx="755" cy="803"/>
              </a:xfrm>
            </p:grpSpPr>
            <p:pic>
              <p:nvPicPr>
                <p:cNvPr id="738" name="Picture 591" descr="desktop_computer_stylized_medium">
                  <a:extLst>
                    <a:ext uri="{FF2B5EF4-FFF2-40B4-BE49-F238E27FC236}">
                      <a16:creationId xmlns:a16="http://schemas.microsoft.com/office/drawing/2014/main" id="{4B6339C5-8B14-B747-B25F-54A251041EA5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4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2839" y="3501"/>
                  <a:ext cx="755" cy="8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739" name="Freeform 592">
                  <a:extLst>
                    <a:ext uri="{FF2B5EF4-FFF2-40B4-BE49-F238E27FC236}">
                      <a16:creationId xmlns:a16="http://schemas.microsoft.com/office/drawing/2014/main" id="{C8A47756-1909-F941-BDCB-37836D98015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16" y="3578"/>
                  <a:ext cx="356" cy="368"/>
                </a:xfrm>
                <a:custGeom>
                  <a:avLst/>
                  <a:gdLst>
                    <a:gd name="T0" fmla="*/ 0 w 356"/>
                    <a:gd name="T1" fmla="*/ 0 h 368"/>
                    <a:gd name="T2" fmla="*/ 300 w 356"/>
                    <a:gd name="T3" fmla="*/ 14 h 368"/>
                    <a:gd name="T4" fmla="*/ 356 w 356"/>
                    <a:gd name="T5" fmla="*/ 294 h 368"/>
                    <a:gd name="T6" fmla="*/ 78 w 356"/>
                    <a:gd name="T7" fmla="*/ 368 h 368"/>
                    <a:gd name="T8" fmla="*/ 0 w 356"/>
                    <a:gd name="T9" fmla="*/ 0 h 3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56"/>
                    <a:gd name="T16" fmla="*/ 0 h 368"/>
                    <a:gd name="T17" fmla="*/ 356 w 356"/>
                    <a:gd name="T18" fmla="*/ 368 h 36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56" h="368">
                      <a:moveTo>
                        <a:pt x="0" y="0"/>
                      </a:moveTo>
                      <a:lnTo>
                        <a:pt x="300" y="14"/>
                      </a:lnTo>
                      <a:lnTo>
                        <a:pt x="356" y="294"/>
                      </a:lnTo>
                      <a:lnTo>
                        <a:pt x="78" y="36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99"/>
                    </a:gs>
                    <a:gs pos="100000">
                      <a:schemeClr val="bg1"/>
                    </a:gs>
                  </a:gsLst>
                  <a:lin ang="27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</p:grpSp>
          <p:grpSp>
            <p:nvGrpSpPr>
              <p:cNvPr id="741" name="Group 740">
                <a:extLst>
                  <a:ext uri="{FF2B5EF4-FFF2-40B4-BE49-F238E27FC236}">
                    <a16:creationId xmlns:a16="http://schemas.microsoft.com/office/drawing/2014/main" id="{0CD6FDAC-4A62-F644-A898-08237435CEE7}"/>
                  </a:ext>
                </a:extLst>
              </p:cNvPr>
              <p:cNvGrpSpPr/>
              <p:nvPr/>
            </p:nvGrpSpPr>
            <p:grpSpPr>
              <a:xfrm>
                <a:off x="1609415" y="1428021"/>
                <a:ext cx="748578" cy="712374"/>
                <a:chOff x="8631407" y="2290407"/>
                <a:chExt cx="530702" cy="478009"/>
              </a:xfrm>
            </p:grpSpPr>
            <p:pic>
              <p:nvPicPr>
                <p:cNvPr id="742" name="Picture 568" descr="light2.png">
                  <a:extLst>
                    <a:ext uri="{FF2B5EF4-FFF2-40B4-BE49-F238E27FC236}">
                      <a16:creationId xmlns:a16="http://schemas.microsoft.com/office/drawing/2014/main" id="{80F2F245-5874-164C-BC9E-BD1DF1724A7D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5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flipH="1">
                  <a:off x="8825293" y="2362969"/>
                  <a:ext cx="92772" cy="40544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743" name="Picture 1017" descr="antenna_stylized">
                  <a:extLst>
                    <a:ext uri="{FF2B5EF4-FFF2-40B4-BE49-F238E27FC236}">
                      <a16:creationId xmlns:a16="http://schemas.microsoft.com/office/drawing/2014/main" id="{1AD2A78D-F97F-784F-ACAD-B716A9EDAFB5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6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8631407" y="2290407"/>
                  <a:ext cx="530702" cy="22375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  <p:grpSp>
            <p:nvGrpSpPr>
              <p:cNvPr id="789" name="Group 788">
                <a:extLst>
                  <a:ext uri="{FF2B5EF4-FFF2-40B4-BE49-F238E27FC236}">
                    <a16:creationId xmlns:a16="http://schemas.microsoft.com/office/drawing/2014/main" id="{8BE00D22-4F3C-6E49-97D4-F851E2CC6728}"/>
                  </a:ext>
                </a:extLst>
              </p:cNvPr>
              <p:cNvGrpSpPr/>
              <p:nvPr/>
            </p:nvGrpSpPr>
            <p:grpSpPr>
              <a:xfrm>
                <a:off x="177500" y="2082690"/>
                <a:ext cx="849312" cy="226109"/>
                <a:chOff x="8493165" y="2029804"/>
                <a:chExt cx="849312" cy="226109"/>
              </a:xfrm>
            </p:grpSpPr>
            <p:pic>
              <p:nvPicPr>
                <p:cNvPr id="790" name="Picture 603" descr="car_icon_small">
                  <a:extLst>
                    <a:ext uri="{FF2B5EF4-FFF2-40B4-BE49-F238E27FC236}">
                      <a16:creationId xmlns:a16="http://schemas.microsoft.com/office/drawing/2014/main" id="{6DCAB099-A51A-9A49-B92D-E7B09B08E024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8493165" y="2087638"/>
                  <a:ext cx="849312" cy="16827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791" name="Picture 1017" descr="antenna_stylized">
                  <a:extLst>
                    <a:ext uri="{FF2B5EF4-FFF2-40B4-BE49-F238E27FC236}">
                      <a16:creationId xmlns:a16="http://schemas.microsoft.com/office/drawing/2014/main" id="{02B73421-B1D6-C74B-BF10-DBF86596B990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6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8704645" y="2029804"/>
                  <a:ext cx="530702" cy="22375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</p:grpSp>
      </p:grpSp>
      <p:grpSp>
        <p:nvGrpSpPr>
          <p:cNvPr id="1025" name="Group 1024">
            <a:extLst>
              <a:ext uri="{FF2B5EF4-FFF2-40B4-BE49-F238E27FC236}">
                <a16:creationId xmlns:a16="http://schemas.microsoft.com/office/drawing/2014/main" id="{B7334F8A-78E8-5447-8C7B-A897E1246B5B}"/>
              </a:ext>
            </a:extLst>
          </p:cNvPr>
          <p:cNvGrpSpPr/>
          <p:nvPr/>
        </p:nvGrpSpPr>
        <p:grpSpPr>
          <a:xfrm>
            <a:off x="7562238" y="2127325"/>
            <a:ext cx="3578867" cy="3640283"/>
            <a:chOff x="7562238" y="2127325"/>
            <a:chExt cx="3578867" cy="3640283"/>
          </a:xfrm>
        </p:grpSpPr>
        <p:cxnSp>
          <p:nvCxnSpPr>
            <p:cNvPr id="830" name="Straight Connector 829">
              <a:extLst>
                <a:ext uri="{FF2B5EF4-FFF2-40B4-BE49-F238E27FC236}">
                  <a16:creationId xmlns:a16="http://schemas.microsoft.com/office/drawing/2014/main" id="{B163CA8C-EB1E-A14C-9A66-BC297C1207E6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10559920" y="3580125"/>
              <a:ext cx="412964" cy="63712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7" name="Straight Connector 826">
              <a:extLst>
                <a:ext uri="{FF2B5EF4-FFF2-40B4-BE49-F238E27FC236}">
                  <a16:creationId xmlns:a16="http://schemas.microsoft.com/office/drawing/2014/main" id="{5423E50E-9196-7E41-B2E3-7EFFBB807850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10660835" y="3640684"/>
              <a:ext cx="345866" cy="738975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5" name="Straight Connector 824">
              <a:extLst>
                <a:ext uri="{FF2B5EF4-FFF2-40B4-BE49-F238E27FC236}">
                  <a16:creationId xmlns:a16="http://schemas.microsoft.com/office/drawing/2014/main" id="{D736E0FF-D607-3B4C-A87A-D415301D67B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636897" y="3633421"/>
              <a:ext cx="335987" cy="39534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3" name="Straight Connector 822">
              <a:extLst>
                <a:ext uri="{FF2B5EF4-FFF2-40B4-BE49-F238E27FC236}">
                  <a16:creationId xmlns:a16="http://schemas.microsoft.com/office/drawing/2014/main" id="{412118DA-F614-8A42-80A7-8D427CB9D063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10570774" y="3594896"/>
              <a:ext cx="1" cy="485748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9" name="Straight Connector 818">
              <a:extLst>
                <a:ext uri="{FF2B5EF4-FFF2-40B4-BE49-F238E27FC236}">
                  <a16:creationId xmlns:a16="http://schemas.microsoft.com/office/drawing/2014/main" id="{1F000A1C-019C-AC40-8B26-99394BC90A3F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10550620" y="4071642"/>
              <a:ext cx="508543" cy="348647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8" name="Straight Connector 817">
              <a:extLst>
                <a:ext uri="{FF2B5EF4-FFF2-40B4-BE49-F238E27FC236}">
                  <a16:creationId xmlns:a16="http://schemas.microsoft.com/office/drawing/2014/main" id="{E581177E-ADBB-324A-BE56-FFA64730F33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9895195" y="4087742"/>
              <a:ext cx="655425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6" name="Straight Connector 815">
              <a:extLst>
                <a:ext uri="{FF2B5EF4-FFF2-40B4-BE49-F238E27FC236}">
                  <a16:creationId xmlns:a16="http://schemas.microsoft.com/office/drawing/2014/main" id="{D0BFF2F4-0B07-CF45-A69B-7B91FA12DE3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9219616" y="4087742"/>
              <a:ext cx="655425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3" name="Straight Connector 812">
              <a:extLst>
                <a:ext uri="{FF2B5EF4-FFF2-40B4-BE49-F238E27FC236}">
                  <a16:creationId xmlns:a16="http://schemas.microsoft.com/office/drawing/2014/main" id="{E3568D00-797E-F542-B47B-DC40257A1AF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9276868" y="3507672"/>
              <a:ext cx="382424" cy="51705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1" name="Straight Connector 810">
              <a:extLst>
                <a:ext uri="{FF2B5EF4-FFF2-40B4-BE49-F238E27FC236}">
                  <a16:creationId xmlns:a16="http://schemas.microsoft.com/office/drawing/2014/main" id="{B5D2DFB3-E4DE-3C49-8F72-DC09F553A5F3}"/>
                </a:ext>
              </a:extLst>
            </p:cNvPr>
            <p:cNvCxnSpPr>
              <a:cxnSpLocks/>
            </p:cNvCxnSpPr>
            <p:nvPr/>
          </p:nvCxnSpPr>
          <p:spPr>
            <a:xfrm>
              <a:off x="9733069" y="3507672"/>
              <a:ext cx="0" cy="540294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08" name="Straight Connector 807">
              <a:extLst>
                <a:ext uri="{FF2B5EF4-FFF2-40B4-BE49-F238E27FC236}">
                  <a16:creationId xmlns:a16="http://schemas.microsoft.com/office/drawing/2014/main" id="{F9A85AAA-3DAA-6946-B559-D97F731B61D5}"/>
                </a:ext>
              </a:extLst>
            </p:cNvPr>
            <p:cNvCxnSpPr/>
            <p:nvPr/>
          </p:nvCxnSpPr>
          <p:spPr>
            <a:xfrm>
              <a:off x="10137668" y="2754692"/>
              <a:ext cx="488174" cy="839333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3" name="Straight Connector 562">
              <a:extLst>
                <a:ext uri="{FF2B5EF4-FFF2-40B4-BE49-F238E27FC236}">
                  <a16:creationId xmlns:a16="http://schemas.microsoft.com/office/drawing/2014/main" id="{12CE73BA-DDE8-5741-9E5E-64CA353BA98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9798719" y="2695013"/>
              <a:ext cx="380432" cy="694807"/>
            </a:xfrm>
            <a:prstGeom prst="line">
              <a:avLst/>
            </a:prstGeom>
            <a:ln w="1270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803" name="Group 802">
              <a:extLst>
                <a:ext uri="{FF2B5EF4-FFF2-40B4-BE49-F238E27FC236}">
                  <a16:creationId xmlns:a16="http://schemas.microsoft.com/office/drawing/2014/main" id="{4429D23B-C424-D54E-A99F-D3FC646B3D08}"/>
                </a:ext>
              </a:extLst>
            </p:cNvPr>
            <p:cNvGrpSpPr/>
            <p:nvPr/>
          </p:nvGrpSpPr>
          <p:grpSpPr>
            <a:xfrm>
              <a:off x="7562238" y="2127325"/>
              <a:ext cx="3578867" cy="3640283"/>
              <a:chOff x="7562238" y="2127325"/>
              <a:chExt cx="3578867" cy="3640283"/>
            </a:xfrm>
          </p:grpSpPr>
          <p:grpSp>
            <p:nvGrpSpPr>
              <p:cNvPr id="800" name="Group 799">
                <a:extLst>
                  <a:ext uri="{FF2B5EF4-FFF2-40B4-BE49-F238E27FC236}">
                    <a16:creationId xmlns:a16="http://schemas.microsoft.com/office/drawing/2014/main" id="{C0FB38C4-8D4E-FD46-8BA5-A01F983C9AF5}"/>
                  </a:ext>
                </a:extLst>
              </p:cNvPr>
              <p:cNvGrpSpPr/>
              <p:nvPr/>
            </p:nvGrpSpPr>
            <p:grpSpPr>
              <a:xfrm>
                <a:off x="7857253" y="2127325"/>
                <a:ext cx="3283852" cy="3640283"/>
                <a:chOff x="7881336" y="2104198"/>
                <a:chExt cx="3283852" cy="3640283"/>
              </a:xfrm>
            </p:grpSpPr>
            <p:sp>
              <p:nvSpPr>
                <p:cNvPr id="22" name="Line 428">
                  <a:extLst>
                    <a:ext uri="{FF2B5EF4-FFF2-40B4-BE49-F238E27FC236}">
                      <a16:creationId xmlns:a16="http://schemas.microsoft.com/office/drawing/2014/main" id="{28DDE19D-11FD-214B-B68A-9F6AAEA3AAE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6200000" flipV="1">
                  <a:off x="9813692" y="5228612"/>
                  <a:ext cx="388062" cy="7560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4" name="Line 430">
                  <a:extLst>
                    <a:ext uri="{FF2B5EF4-FFF2-40B4-BE49-F238E27FC236}">
                      <a16:creationId xmlns:a16="http://schemas.microsoft.com/office/drawing/2014/main" id="{3188928B-5976-7142-B509-B67C32631B1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6200000">
                  <a:off x="10234009" y="5382159"/>
                  <a:ext cx="0" cy="114300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5" name="Line 431">
                  <a:extLst>
                    <a:ext uri="{FF2B5EF4-FFF2-40B4-BE49-F238E27FC236}">
                      <a16:creationId xmlns:a16="http://schemas.microsoft.com/office/drawing/2014/main" id="{B61C3274-819B-1A4B-9892-BC7A0AB4BF5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9457042" y="4815390"/>
                  <a:ext cx="524483" cy="261537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" name="Line 432">
                  <a:extLst>
                    <a:ext uri="{FF2B5EF4-FFF2-40B4-BE49-F238E27FC236}">
                      <a16:creationId xmlns:a16="http://schemas.microsoft.com/office/drawing/2014/main" id="{6434324A-C183-F645-84E8-7170D215D0C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8874149" y="4815390"/>
                  <a:ext cx="569255" cy="246266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" name="Line 433">
                  <a:extLst>
                    <a:ext uri="{FF2B5EF4-FFF2-40B4-BE49-F238E27FC236}">
                      <a16:creationId xmlns:a16="http://schemas.microsoft.com/office/drawing/2014/main" id="{4326369B-7050-F54A-9B61-51FBE983165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8845827" y="5085749"/>
                  <a:ext cx="1030502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" name="Line 435">
                  <a:extLst>
                    <a:ext uri="{FF2B5EF4-FFF2-40B4-BE49-F238E27FC236}">
                      <a16:creationId xmlns:a16="http://schemas.microsoft.com/office/drawing/2014/main" id="{D2EFF5DE-9380-7D46-847C-7986E80C63F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8234290" y="5094207"/>
                  <a:ext cx="226800" cy="12700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9" name="Line 436">
                  <a:extLst>
                    <a:ext uri="{FF2B5EF4-FFF2-40B4-BE49-F238E27FC236}">
                      <a16:creationId xmlns:a16="http://schemas.microsoft.com/office/drawing/2014/main" id="{CAD2281A-59A4-DA4C-A9DC-E37CA499199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7972450" y="5267343"/>
                  <a:ext cx="412750" cy="12700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" name="Line 439">
                  <a:extLst>
                    <a:ext uri="{FF2B5EF4-FFF2-40B4-BE49-F238E27FC236}">
                      <a16:creationId xmlns:a16="http://schemas.microsoft.com/office/drawing/2014/main" id="{59746900-72D7-BF46-8B59-62F2A5D479C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8397900" y="5259125"/>
                  <a:ext cx="68080" cy="293968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" name="Line 440">
                  <a:extLst>
                    <a:ext uri="{FF2B5EF4-FFF2-40B4-BE49-F238E27FC236}">
                      <a16:creationId xmlns:a16="http://schemas.microsoft.com/office/drawing/2014/main" id="{76AA107C-4028-5D4D-B986-E7C4D7058C2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 flipV="1">
                  <a:off x="8512814" y="5284804"/>
                  <a:ext cx="280374" cy="269876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" name="Line 441">
                  <a:extLst>
                    <a:ext uri="{FF2B5EF4-FFF2-40B4-BE49-F238E27FC236}">
                      <a16:creationId xmlns:a16="http://schemas.microsoft.com/office/drawing/2014/main" id="{AF797424-05E8-8345-847C-94DA81395AD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8512814" y="5234921"/>
                  <a:ext cx="914184" cy="46862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" name="Line 443">
                  <a:extLst>
                    <a:ext uri="{FF2B5EF4-FFF2-40B4-BE49-F238E27FC236}">
                      <a16:creationId xmlns:a16="http://schemas.microsoft.com/office/drawing/2014/main" id="{BCDF073B-F330-A345-A512-B85DFD399D1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8271861" y="3806843"/>
                  <a:ext cx="0" cy="13176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" name="Line 449">
                  <a:extLst>
                    <a:ext uri="{FF2B5EF4-FFF2-40B4-BE49-F238E27FC236}">
                      <a16:creationId xmlns:a16="http://schemas.microsoft.com/office/drawing/2014/main" id="{53CD988A-3515-7242-9C29-87AF281086F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7881336" y="4017980"/>
                  <a:ext cx="168275" cy="3175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8" name="Line 428">
                  <a:extLst>
                    <a:ext uri="{FF2B5EF4-FFF2-40B4-BE49-F238E27FC236}">
                      <a16:creationId xmlns:a16="http://schemas.microsoft.com/office/drawing/2014/main" id="{538963BA-E603-D94F-A908-92C50EC393B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6200000" flipV="1">
                  <a:off x="9909628" y="5560344"/>
                  <a:ext cx="366793" cy="1482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537" name="Line 440">
                  <a:extLst>
                    <a:ext uri="{FF2B5EF4-FFF2-40B4-BE49-F238E27FC236}">
                      <a16:creationId xmlns:a16="http://schemas.microsoft.com/office/drawing/2014/main" id="{E3BCB46D-EF32-8C42-A43A-1B0DAF759B6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8483508" y="5013435"/>
                  <a:ext cx="404236" cy="207771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cxnSp>
              <p:nvCxnSpPr>
                <p:cNvPr id="564" name="Straight Connector 563">
                  <a:extLst>
                    <a:ext uri="{FF2B5EF4-FFF2-40B4-BE49-F238E27FC236}">
                      <a16:creationId xmlns:a16="http://schemas.microsoft.com/office/drawing/2014/main" id="{CE6E1140-BC2F-9947-9B51-91DC5079ABB1}"/>
                    </a:ext>
                  </a:extLst>
                </p:cNvPr>
                <p:cNvCxnSpPr/>
                <p:nvPr/>
              </p:nvCxnSpPr>
              <p:spPr>
                <a:xfrm flipH="1">
                  <a:off x="10124718" y="2146305"/>
                  <a:ext cx="761467" cy="577355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5" name="Straight Connector 564">
                  <a:extLst>
                    <a:ext uri="{FF2B5EF4-FFF2-40B4-BE49-F238E27FC236}">
                      <a16:creationId xmlns:a16="http://schemas.microsoft.com/office/drawing/2014/main" id="{9EF5B4FA-3960-F54C-936B-C64147078447}"/>
                    </a:ext>
                  </a:extLst>
                </p:cNvPr>
                <p:cNvCxnSpPr/>
                <p:nvPr/>
              </p:nvCxnSpPr>
              <p:spPr>
                <a:xfrm flipH="1">
                  <a:off x="10124718" y="2245186"/>
                  <a:ext cx="3970" cy="518461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6" name="Straight Connector 565">
                  <a:extLst>
                    <a:ext uri="{FF2B5EF4-FFF2-40B4-BE49-F238E27FC236}">
                      <a16:creationId xmlns:a16="http://schemas.microsoft.com/office/drawing/2014/main" id="{691B45AC-C5E3-D24E-9C63-05D00B08C71D}"/>
                    </a:ext>
                  </a:extLst>
                </p:cNvPr>
                <p:cNvCxnSpPr/>
                <p:nvPr/>
              </p:nvCxnSpPr>
              <p:spPr>
                <a:xfrm flipH="1">
                  <a:off x="10696218" y="2177379"/>
                  <a:ext cx="149360" cy="518461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7" name="Straight Connector 566">
                  <a:extLst>
                    <a:ext uri="{FF2B5EF4-FFF2-40B4-BE49-F238E27FC236}">
                      <a16:creationId xmlns:a16="http://schemas.microsoft.com/office/drawing/2014/main" id="{59EB46BB-F3EA-4248-B631-AC80BEB74EF0}"/>
                    </a:ext>
                  </a:extLst>
                </p:cNvPr>
                <p:cNvCxnSpPr/>
                <p:nvPr/>
              </p:nvCxnSpPr>
              <p:spPr>
                <a:xfrm flipH="1">
                  <a:off x="10166249" y="2695840"/>
                  <a:ext cx="574283" cy="2782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8" name="Straight Connector 567">
                  <a:extLst>
                    <a:ext uri="{FF2B5EF4-FFF2-40B4-BE49-F238E27FC236}">
                      <a16:creationId xmlns:a16="http://schemas.microsoft.com/office/drawing/2014/main" id="{C562C7DD-3FD1-0E4C-B308-744C6C87FC79}"/>
                    </a:ext>
                  </a:extLst>
                </p:cNvPr>
                <p:cNvCxnSpPr/>
                <p:nvPr/>
              </p:nvCxnSpPr>
              <p:spPr>
                <a:xfrm flipH="1">
                  <a:off x="10093625" y="2146305"/>
                  <a:ext cx="788589" cy="98881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9" name="Straight Connector 568">
                  <a:extLst>
                    <a:ext uri="{FF2B5EF4-FFF2-40B4-BE49-F238E27FC236}">
                      <a16:creationId xmlns:a16="http://schemas.microsoft.com/office/drawing/2014/main" id="{6793D61B-AD50-A246-A5C0-38DF48C17738}"/>
                    </a:ext>
                  </a:extLst>
                </p:cNvPr>
                <p:cNvCxnSpPr/>
                <p:nvPr/>
              </p:nvCxnSpPr>
              <p:spPr>
                <a:xfrm flipH="1">
                  <a:off x="10886186" y="2104198"/>
                  <a:ext cx="279002" cy="42107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70" name="Straight Connector 569">
                  <a:extLst>
                    <a:ext uri="{FF2B5EF4-FFF2-40B4-BE49-F238E27FC236}">
                      <a16:creationId xmlns:a16="http://schemas.microsoft.com/office/drawing/2014/main" id="{EDD09B84-3AA8-0948-AB6C-1D5CBFFC5293}"/>
                    </a:ext>
                  </a:extLst>
                </p:cNvPr>
                <p:cNvCxnSpPr/>
                <p:nvPr/>
              </p:nvCxnSpPr>
              <p:spPr>
                <a:xfrm flipH="1" flipV="1">
                  <a:off x="10706077" y="2695840"/>
                  <a:ext cx="353541" cy="67807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74" name="Straight Connector 573">
                  <a:extLst>
                    <a:ext uri="{FF2B5EF4-FFF2-40B4-BE49-F238E27FC236}">
                      <a16:creationId xmlns:a16="http://schemas.microsoft.com/office/drawing/2014/main" id="{C777BA08-17B1-254B-BCB6-583E10254EC6}"/>
                    </a:ext>
                  </a:extLst>
                </p:cNvPr>
                <p:cNvCxnSpPr/>
                <p:nvPr/>
              </p:nvCxnSpPr>
              <p:spPr>
                <a:xfrm flipH="1">
                  <a:off x="8793306" y="2245186"/>
                  <a:ext cx="1300319" cy="606622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43" name="Line 541">
                  <a:extLst>
                    <a:ext uri="{FF2B5EF4-FFF2-40B4-BE49-F238E27FC236}">
                      <a16:creationId xmlns:a16="http://schemas.microsoft.com/office/drawing/2014/main" id="{C44ADC96-78DA-C64F-AF97-4FFA68D2ED1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9402788" y="4090252"/>
                  <a:ext cx="429324" cy="705603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" name="Line 424">
                  <a:extLst>
                    <a:ext uri="{FF2B5EF4-FFF2-40B4-BE49-F238E27FC236}">
                      <a16:creationId xmlns:a16="http://schemas.microsoft.com/office/drawing/2014/main" id="{845B46BE-685D-2D4E-AD26-5684794D19D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8268637" y="4024329"/>
                  <a:ext cx="969051" cy="3175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pic>
            <p:nvPicPr>
              <p:cNvPr id="262" name="Picture 778" descr="antenna_radiation_stylized">
                <a:extLst>
                  <a:ext uri="{FF2B5EF4-FFF2-40B4-BE49-F238E27FC236}">
                    <a16:creationId xmlns:a16="http://schemas.microsoft.com/office/drawing/2014/main" id="{B73E5F98-BC74-DB47-BA02-5F29DC675722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8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562238" y="3813930"/>
                <a:ext cx="506412" cy="10600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60" name="Picture 781" descr="antenna_radiation_stylized">
                <a:extLst>
                  <a:ext uri="{FF2B5EF4-FFF2-40B4-BE49-F238E27FC236}">
                    <a16:creationId xmlns:a16="http://schemas.microsoft.com/office/drawing/2014/main" id="{5F858A2F-D0F0-7E47-8EF1-4C37898F9C1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9242073" y="5480938"/>
                <a:ext cx="452014" cy="9515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42" name="Picture 799" descr="cell_tower_radiation copy">
                <a:extLst>
                  <a:ext uri="{FF2B5EF4-FFF2-40B4-BE49-F238E27FC236}">
                    <a16:creationId xmlns:a16="http://schemas.microsoft.com/office/drawing/2014/main" id="{B5B28CD6-3076-384D-8180-86543C59B6C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980866" y="2158167"/>
                <a:ext cx="457200" cy="3327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43" name="Oval 800">
                <a:extLst>
                  <a:ext uri="{FF2B5EF4-FFF2-40B4-BE49-F238E27FC236}">
                    <a16:creationId xmlns:a16="http://schemas.microsoft.com/office/drawing/2014/main" id="{271D03F6-D85B-EC41-803D-EFAA96DAE8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174541" y="2292995"/>
                <a:ext cx="52388" cy="49485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</p:grpSp>
      </p:grpSp>
      <p:grpSp>
        <p:nvGrpSpPr>
          <p:cNvPr id="797" name="Group 796">
            <a:extLst>
              <a:ext uri="{FF2B5EF4-FFF2-40B4-BE49-F238E27FC236}">
                <a16:creationId xmlns:a16="http://schemas.microsoft.com/office/drawing/2014/main" id="{D383E01F-FA6F-5647-A6B1-D5444F12E4E2}"/>
              </a:ext>
            </a:extLst>
          </p:cNvPr>
          <p:cNvGrpSpPr/>
          <p:nvPr/>
        </p:nvGrpSpPr>
        <p:grpSpPr>
          <a:xfrm>
            <a:off x="7414072" y="1891912"/>
            <a:ext cx="4144321" cy="4300892"/>
            <a:chOff x="7432700" y="1830405"/>
            <a:chExt cx="4144321" cy="4300892"/>
          </a:xfrm>
        </p:grpSpPr>
        <p:grpSp>
          <p:nvGrpSpPr>
            <p:cNvPr id="787" name="Group 786">
              <a:extLst>
                <a:ext uri="{FF2B5EF4-FFF2-40B4-BE49-F238E27FC236}">
                  <a16:creationId xmlns:a16="http://schemas.microsoft.com/office/drawing/2014/main" id="{C944F5F4-7AD1-AE48-9769-ABE2F95B5A26}"/>
                </a:ext>
              </a:extLst>
            </p:cNvPr>
            <p:cNvGrpSpPr/>
            <p:nvPr/>
          </p:nvGrpSpPr>
          <p:grpSpPr>
            <a:xfrm>
              <a:off x="7432700" y="1830405"/>
              <a:ext cx="1909777" cy="938011"/>
              <a:chOff x="7432700" y="1830405"/>
              <a:chExt cx="1909777" cy="938011"/>
            </a:xfrm>
          </p:grpSpPr>
          <p:grpSp>
            <p:nvGrpSpPr>
              <p:cNvPr id="49" name="Group 652">
                <a:extLst>
                  <a:ext uri="{FF2B5EF4-FFF2-40B4-BE49-F238E27FC236}">
                    <a16:creationId xmlns:a16="http://schemas.microsoft.com/office/drawing/2014/main" id="{F4E63F52-683B-8244-A48E-D8CF833CC08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743850" y="1830405"/>
                <a:ext cx="415925" cy="385763"/>
                <a:chOff x="2751" y="1851"/>
                <a:chExt cx="462" cy="478"/>
              </a:xfrm>
            </p:grpSpPr>
            <p:pic>
              <p:nvPicPr>
                <p:cNvPr id="359" name="Picture 653" descr="iphone_stylized_small">
                  <a:extLst>
                    <a:ext uri="{FF2B5EF4-FFF2-40B4-BE49-F238E27FC236}">
                      <a16:creationId xmlns:a16="http://schemas.microsoft.com/office/drawing/2014/main" id="{EDF1EC93-A6E5-964F-B0D6-EE56B282AEB0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9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2928" y="1922"/>
                  <a:ext cx="152" cy="40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360" name="Picture 654" descr="antenna_radiation_stylized">
                  <a:extLst>
                    <a:ext uri="{FF2B5EF4-FFF2-40B4-BE49-F238E27FC236}">
                      <a16:creationId xmlns:a16="http://schemas.microsoft.com/office/drawing/2014/main" id="{0A17C594-505E-6F41-AEEB-272A31DFD269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0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2751" y="1851"/>
                  <a:ext cx="462" cy="1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  <p:grpSp>
            <p:nvGrpSpPr>
              <p:cNvPr id="785" name="Group 784">
                <a:extLst>
                  <a:ext uri="{FF2B5EF4-FFF2-40B4-BE49-F238E27FC236}">
                    <a16:creationId xmlns:a16="http://schemas.microsoft.com/office/drawing/2014/main" id="{91E02B81-5B35-4545-A954-B7E923AB7286}"/>
                  </a:ext>
                </a:extLst>
              </p:cNvPr>
              <p:cNvGrpSpPr/>
              <p:nvPr/>
            </p:nvGrpSpPr>
            <p:grpSpPr>
              <a:xfrm>
                <a:off x="7432700" y="2327293"/>
                <a:ext cx="534987" cy="407988"/>
                <a:chOff x="7432700" y="2327293"/>
                <a:chExt cx="534987" cy="407988"/>
              </a:xfrm>
            </p:grpSpPr>
            <p:pic>
              <p:nvPicPr>
                <p:cNvPr id="73" name="Picture 1017" descr="antenna_stylized">
                  <a:extLst>
                    <a:ext uri="{FF2B5EF4-FFF2-40B4-BE49-F238E27FC236}">
                      <a16:creationId xmlns:a16="http://schemas.microsoft.com/office/drawing/2014/main" id="{27A537F5-5D99-BF4C-9B11-E9782673F1AA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6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432700" y="2327293"/>
                  <a:ext cx="530702" cy="22375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74" name="Picture 1018" descr="laptop_keyboard">
                  <a:extLst>
                    <a:ext uri="{FF2B5EF4-FFF2-40B4-BE49-F238E27FC236}">
                      <a16:creationId xmlns:a16="http://schemas.microsoft.com/office/drawing/2014/main" id="{7087B8D0-FFCB-0746-A889-28909002C2F1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9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rot="109064" flipH="1">
                  <a:off x="7458407" y="2575770"/>
                  <a:ext cx="437221" cy="15951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75" name="Freeform 1019">
                  <a:extLst>
                    <a:ext uri="{FF2B5EF4-FFF2-40B4-BE49-F238E27FC236}">
                      <a16:creationId xmlns:a16="http://schemas.microsoft.com/office/drawing/2014/main" id="{7C75BC30-0808-D44D-AF7A-A72B4A529E5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603304" y="2420984"/>
                  <a:ext cx="351919" cy="208167"/>
                </a:xfrm>
                <a:custGeom>
                  <a:avLst/>
                  <a:gdLst>
                    <a:gd name="T0" fmla="*/ 775798119 w 2982"/>
                    <a:gd name="T1" fmla="*/ 0 h 2442"/>
                    <a:gd name="T2" fmla="*/ 0 w 2982"/>
                    <a:gd name="T3" fmla="*/ 211226083 h 2442"/>
                    <a:gd name="T4" fmla="*/ 2147483646 w 2982"/>
                    <a:gd name="T5" fmla="*/ 263880059 h 2442"/>
                    <a:gd name="T6" fmla="*/ 2147483646 w 2982"/>
                    <a:gd name="T7" fmla="*/ 52653891 h 2442"/>
                    <a:gd name="T8" fmla="*/ 775798119 w 2982"/>
                    <a:gd name="T9" fmla="*/ 0 h 244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982"/>
                    <a:gd name="T16" fmla="*/ 0 h 2442"/>
                    <a:gd name="T17" fmla="*/ 2982 w 2982"/>
                    <a:gd name="T18" fmla="*/ 2442 h 244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982" h="2442">
                      <a:moveTo>
                        <a:pt x="540" y="0"/>
                      </a:moveTo>
                      <a:lnTo>
                        <a:pt x="0" y="1734"/>
                      </a:lnTo>
                      <a:lnTo>
                        <a:pt x="2394" y="2442"/>
                      </a:lnTo>
                      <a:lnTo>
                        <a:pt x="2982" y="318"/>
                      </a:lnTo>
                      <a:lnTo>
                        <a:pt x="540" y="0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pic>
              <p:nvPicPr>
                <p:cNvPr id="76" name="Picture 1020" descr="screen">
                  <a:extLst>
                    <a:ext uri="{FF2B5EF4-FFF2-40B4-BE49-F238E27FC236}">
                      <a16:creationId xmlns:a16="http://schemas.microsoft.com/office/drawing/2014/main" id="{2D732B7A-74CB-D547-ADB5-C721526D5E99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0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620637" y="2426338"/>
                  <a:ext cx="319785" cy="18942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77" name="Freeform 1021">
                  <a:extLst>
                    <a:ext uri="{FF2B5EF4-FFF2-40B4-BE49-F238E27FC236}">
                      <a16:creationId xmlns:a16="http://schemas.microsoft.com/office/drawing/2014/main" id="{FBD1A429-9B8F-F940-AD09-4638CC3167E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667378" y="2414843"/>
                  <a:ext cx="298167" cy="38736"/>
                </a:xfrm>
                <a:custGeom>
                  <a:avLst/>
                  <a:gdLst>
                    <a:gd name="T0" fmla="*/ 193616298 w 2528"/>
                    <a:gd name="T1" fmla="*/ 0 h 455"/>
                    <a:gd name="T2" fmla="*/ 2147483646 w 2528"/>
                    <a:gd name="T3" fmla="*/ 52445139 h 455"/>
                    <a:gd name="T4" fmla="*/ 2147483646 w 2528"/>
                    <a:gd name="T5" fmla="*/ 52445139 h 455"/>
                    <a:gd name="T6" fmla="*/ 0 w 2528"/>
                    <a:gd name="T7" fmla="*/ 52445139 h 455"/>
                    <a:gd name="T8" fmla="*/ 193616298 w 2528"/>
                    <a:gd name="T9" fmla="*/ 0 h 45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28"/>
                    <a:gd name="T16" fmla="*/ 0 h 455"/>
                    <a:gd name="T17" fmla="*/ 2528 w 2528"/>
                    <a:gd name="T18" fmla="*/ 455 h 45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28" h="455">
                      <a:moveTo>
                        <a:pt x="14" y="0"/>
                      </a:moveTo>
                      <a:lnTo>
                        <a:pt x="2528" y="341"/>
                      </a:lnTo>
                      <a:lnTo>
                        <a:pt x="2480" y="455"/>
                      </a:lnTo>
                      <a:lnTo>
                        <a:pt x="0" y="86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99"/>
                    </a:gs>
                    <a:gs pos="100000">
                      <a:srgbClr val="EAEAEA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8" name="Freeform 1022">
                  <a:extLst>
                    <a:ext uri="{FF2B5EF4-FFF2-40B4-BE49-F238E27FC236}">
                      <a16:creationId xmlns:a16="http://schemas.microsoft.com/office/drawing/2014/main" id="{376C8B48-3441-F643-B92D-5DC759EDA1B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600188" y="2414528"/>
                  <a:ext cx="82770" cy="161243"/>
                </a:xfrm>
                <a:custGeom>
                  <a:avLst/>
                  <a:gdLst>
                    <a:gd name="T0" fmla="*/ 773664160 w 702"/>
                    <a:gd name="T1" fmla="*/ 0 h 1893"/>
                    <a:gd name="T2" fmla="*/ 0 w 702"/>
                    <a:gd name="T3" fmla="*/ 210739916 h 1893"/>
                    <a:gd name="T4" fmla="*/ 193416040 w 702"/>
                    <a:gd name="T5" fmla="*/ 210739916 h 1893"/>
                    <a:gd name="T6" fmla="*/ 967080200 w 702"/>
                    <a:gd name="T7" fmla="*/ 52529017 h 1893"/>
                    <a:gd name="T8" fmla="*/ 773664160 w 702"/>
                    <a:gd name="T9" fmla="*/ 0 h 189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02"/>
                    <a:gd name="T16" fmla="*/ 0 h 1893"/>
                    <a:gd name="T17" fmla="*/ 702 w 702"/>
                    <a:gd name="T18" fmla="*/ 1893 h 189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02" h="1893">
                      <a:moveTo>
                        <a:pt x="579" y="0"/>
                      </a:moveTo>
                      <a:lnTo>
                        <a:pt x="0" y="1869"/>
                      </a:lnTo>
                      <a:lnTo>
                        <a:pt x="114" y="1893"/>
                      </a:lnTo>
                      <a:lnTo>
                        <a:pt x="702" y="51"/>
                      </a:lnTo>
                      <a:lnTo>
                        <a:pt x="579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9" name="Freeform 1023">
                  <a:extLst>
                    <a:ext uri="{FF2B5EF4-FFF2-40B4-BE49-F238E27FC236}">
                      <a16:creationId xmlns:a16="http://schemas.microsoft.com/office/drawing/2014/main" id="{4DFECD03-4AF0-1342-8138-6CEC8249A28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874205" y="2443344"/>
                  <a:ext cx="89197" cy="186122"/>
                </a:xfrm>
                <a:custGeom>
                  <a:avLst/>
                  <a:gdLst>
                    <a:gd name="T0" fmla="*/ 969024527 w 756"/>
                    <a:gd name="T1" fmla="*/ 0 h 2184"/>
                    <a:gd name="T2" fmla="*/ 193802074 w 756"/>
                    <a:gd name="T3" fmla="*/ 263660221 h 2184"/>
                    <a:gd name="T4" fmla="*/ 0 w 756"/>
                    <a:gd name="T5" fmla="*/ 263660221 h 2184"/>
                    <a:gd name="T6" fmla="*/ 775222454 w 756"/>
                    <a:gd name="T7" fmla="*/ 52610059 h 2184"/>
                    <a:gd name="T8" fmla="*/ 969024527 w 756"/>
                    <a:gd name="T9" fmla="*/ 0 h 218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6"/>
                    <a:gd name="T16" fmla="*/ 0 h 2184"/>
                    <a:gd name="T17" fmla="*/ 756 w 756"/>
                    <a:gd name="T18" fmla="*/ 2184 h 218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6" h="2184">
                      <a:moveTo>
                        <a:pt x="756" y="0"/>
                      </a:moveTo>
                      <a:lnTo>
                        <a:pt x="138" y="2184"/>
                      </a:lnTo>
                      <a:lnTo>
                        <a:pt x="0" y="2148"/>
                      </a:lnTo>
                      <a:lnTo>
                        <a:pt x="606" y="78"/>
                      </a:lnTo>
                      <a:lnTo>
                        <a:pt x="756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DDDDDD"/>
                    </a:gs>
                    <a:gs pos="100000">
                      <a:schemeClr val="bg1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0" name="Freeform 1024">
                  <a:extLst>
                    <a:ext uri="{FF2B5EF4-FFF2-40B4-BE49-F238E27FC236}">
                      <a16:creationId xmlns:a16="http://schemas.microsoft.com/office/drawing/2014/main" id="{8AA57D4B-3E9B-994B-AF13-DB646178BD1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99214" y="2567582"/>
                  <a:ext cx="327185" cy="62828"/>
                </a:xfrm>
                <a:custGeom>
                  <a:avLst/>
                  <a:gdLst>
                    <a:gd name="T0" fmla="*/ 193829444 w 2773"/>
                    <a:gd name="T1" fmla="*/ 0 h 738"/>
                    <a:gd name="T2" fmla="*/ 0 w 2773"/>
                    <a:gd name="T3" fmla="*/ 52443587 h 738"/>
                    <a:gd name="T4" fmla="*/ 2147483646 w 2773"/>
                    <a:gd name="T5" fmla="*/ 104894411 h 738"/>
                    <a:gd name="T6" fmla="*/ 2147483646 w 2773"/>
                    <a:gd name="T7" fmla="*/ 52443587 h 738"/>
                    <a:gd name="T8" fmla="*/ 193829444 w 2773"/>
                    <a:gd name="T9" fmla="*/ 0 h 73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773"/>
                    <a:gd name="T16" fmla="*/ 0 h 738"/>
                    <a:gd name="T17" fmla="*/ 2773 w 2773"/>
                    <a:gd name="T18" fmla="*/ 738 h 73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773" h="738">
                      <a:moveTo>
                        <a:pt x="33" y="0"/>
                      </a:moveTo>
                      <a:lnTo>
                        <a:pt x="0" y="99"/>
                      </a:lnTo>
                      <a:lnTo>
                        <a:pt x="2436" y="738"/>
                      </a:lnTo>
                      <a:cubicBezTo>
                        <a:pt x="2499" y="501"/>
                        <a:pt x="2773" y="727"/>
                        <a:pt x="2373" y="603"/>
                      </a:cubicBezTo>
                      <a:lnTo>
                        <a:pt x="33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CC"/>
                    </a:gs>
                    <a:gs pos="100000">
                      <a:schemeClr val="bg1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1" name="Freeform 1025">
                  <a:extLst>
                    <a:ext uri="{FF2B5EF4-FFF2-40B4-BE49-F238E27FC236}">
                      <a16:creationId xmlns:a16="http://schemas.microsoft.com/office/drawing/2014/main" id="{59DA24E7-1981-0E44-8060-2B7CE58EBF8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884138" y="2444918"/>
                  <a:ext cx="83549" cy="186909"/>
                </a:xfrm>
                <a:custGeom>
                  <a:avLst/>
                  <a:gdLst>
                    <a:gd name="T0" fmla="*/ 2147483646 w 637"/>
                    <a:gd name="T1" fmla="*/ 0 h 1659"/>
                    <a:gd name="T2" fmla="*/ 2147483646 w 637"/>
                    <a:gd name="T3" fmla="*/ 0 h 1659"/>
                    <a:gd name="T4" fmla="*/ 295581541 w 637"/>
                    <a:gd name="T5" fmla="*/ 2147483646 h 1659"/>
                    <a:gd name="T6" fmla="*/ 0 w 637"/>
                    <a:gd name="T7" fmla="*/ 2147483646 h 1659"/>
                    <a:gd name="T8" fmla="*/ 2147483646 w 637"/>
                    <a:gd name="T9" fmla="*/ 0 h 165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37"/>
                    <a:gd name="T16" fmla="*/ 0 h 1659"/>
                    <a:gd name="T17" fmla="*/ 637 w 637"/>
                    <a:gd name="T18" fmla="*/ 1659 h 1659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37" h="1659">
                      <a:moveTo>
                        <a:pt x="615" y="0"/>
                      </a:moveTo>
                      <a:lnTo>
                        <a:pt x="637" y="0"/>
                      </a:lnTo>
                      <a:lnTo>
                        <a:pt x="68" y="1659"/>
                      </a:lnTo>
                      <a:lnTo>
                        <a:pt x="0" y="1647"/>
                      </a:lnTo>
                      <a:lnTo>
                        <a:pt x="615" y="0"/>
                      </a:lnTo>
                      <a:close/>
                    </a:path>
                  </a:pathLst>
                </a:custGeom>
                <a:solidFill>
                  <a:srgbClr val="4D4D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2" name="Freeform 1026">
                  <a:extLst>
                    <a:ext uri="{FF2B5EF4-FFF2-40B4-BE49-F238E27FC236}">
                      <a16:creationId xmlns:a16="http://schemas.microsoft.com/office/drawing/2014/main" id="{DB3D3129-2B70-5643-96C2-83638DE57FF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99603" y="2575928"/>
                  <a:ext cx="290961" cy="62041"/>
                </a:xfrm>
                <a:custGeom>
                  <a:avLst/>
                  <a:gdLst>
                    <a:gd name="T0" fmla="*/ 0 w 2216"/>
                    <a:gd name="T1" fmla="*/ 0 h 550"/>
                    <a:gd name="T2" fmla="*/ 296523134 w 2216"/>
                    <a:gd name="T3" fmla="*/ 324379338 h 550"/>
                    <a:gd name="T4" fmla="*/ 2147483646 w 2216"/>
                    <a:gd name="T5" fmla="*/ 2147483646 h 550"/>
                    <a:gd name="T6" fmla="*/ 2147483646 w 2216"/>
                    <a:gd name="T7" fmla="*/ 2147483646 h 550"/>
                    <a:gd name="T8" fmla="*/ 0 w 2216"/>
                    <a:gd name="T9" fmla="*/ 0 h 55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216"/>
                    <a:gd name="T16" fmla="*/ 0 h 550"/>
                    <a:gd name="T17" fmla="*/ 2216 w 2216"/>
                    <a:gd name="T18" fmla="*/ 550 h 55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216" h="550">
                      <a:moveTo>
                        <a:pt x="0" y="0"/>
                      </a:moveTo>
                      <a:lnTo>
                        <a:pt x="9" y="57"/>
                      </a:lnTo>
                      <a:lnTo>
                        <a:pt x="2164" y="550"/>
                      </a:lnTo>
                      <a:lnTo>
                        <a:pt x="2216" y="496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9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83" name="Group 1027">
                  <a:extLst>
                    <a:ext uri="{FF2B5EF4-FFF2-40B4-BE49-F238E27FC236}">
                      <a16:creationId xmlns:a16="http://schemas.microsoft.com/office/drawing/2014/main" id="{8C6DEC60-5C97-D546-9977-EBD182221DD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7594735" y="2642220"/>
                  <a:ext cx="98740" cy="36846"/>
                  <a:chOff x="1740" y="2642"/>
                  <a:chExt cx="752" cy="327"/>
                </a:xfrm>
              </p:grpSpPr>
              <p:sp>
                <p:nvSpPr>
                  <p:cNvPr id="169" name="Freeform 1028">
                    <a:extLst>
                      <a:ext uri="{FF2B5EF4-FFF2-40B4-BE49-F238E27FC236}">
                        <a16:creationId xmlns:a16="http://schemas.microsoft.com/office/drawing/2014/main" id="{5D16627E-DE34-BC4F-9513-7A7D4707F7C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40" y="2642"/>
                    <a:ext cx="752" cy="327"/>
                  </a:xfrm>
                  <a:custGeom>
                    <a:avLst/>
                    <a:gdLst>
                      <a:gd name="T0" fmla="*/ 293 w 752"/>
                      <a:gd name="T1" fmla="*/ 0 h 327"/>
                      <a:gd name="T2" fmla="*/ 752 w 752"/>
                      <a:gd name="T3" fmla="*/ 124 h 327"/>
                      <a:gd name="T4" fmla="*/ 470 w 752"/>
                      <a:gd name="T5" fmla="*/ 327 h 327"/>
                      <a:gd name="T6" fmla="*/ 0 w 752"/>
                      <a:gd name="T7" fmla="*/ 183 h 327"/>
                      <a:gd name="T8" fmla="*/ 293 w 752"/>
                      <a:gd name="T9" fmla="*/ 0 h 327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752"/>
                      <a:gd name="T16" fmla="*/ 0 h 327"/>
                      <a:gd name="T17" fmla="*/ 752 w 752"/>
                      <a:gd name="T18" fmla="*/ 327 h 327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752" h="327">
                        <a:moveTo>
                          <a:pt x="293" y="0"/>
                        </a:moveTo>
                        <a:lnTo>
                          <a:pt x="752" y="124"/>
                        </a:lnTo>
                        <a:lnTo>
                          <a:pt x="470" y="327"/>
                        </a:lnTo>
                        <a:lnTo>
                          <a:pt x="0" y="183"/>
                        </a:lnTo>
                        <a:lnTo>
                          <a:pt x="293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0" name="Freeform 1029">
                    <a:extLst>
                      <a:ext uri="{FF2B5EF4-FFF2-40B4-BE49-F238E27FC236}">
                        <a16:creationId xmlns:a16="http://schemas.microsoft.com/office/drawing/2014/main" id="{D8D65D68-18A4-E54D-8916-1DEF36844C9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54" y="2649"/>
                    <a:ext cx="726" cy="311"/>
                  </a:xfrm>
                  <a:custGeom>
                    <a:avLst/>
                    <a:gdLst>
                      <a:gd name="T0" fmla="*/ 282 w 726"/>
                      <a:gd name="T1" fmla="*/ 0 h 311"/>
                      <a:gd name="T2" fmla="*/ 726 w 726"/>
                      <a:gd name="T3" fmla="*/ 119 h 311"/>
                      <a:gd name="T4" fmla="*/ 457 w 726"/>
                      <a:gd name="T5" fmla="*/ 311 h 311"/>
                      <a:gd name="T6" fmla="*/ 0 w 726"/>
                      <a:gd name="T7" fmla="*/ 173 h 311"/>
                      <a:gd name="T8" fmla="*/ 282 w 726"/>
                      <a:gd name="T9" fmla="*/ 0 h 311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726"/>
                      <a:gd name="T16" fmla="*/ 0 h 311"/>
                      <a:gd name="T17" fmla="*/ 726 w 726"/>
                      <a:gd name="T18" fmla="*/ 311 h 311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726" h="311">
                        <a:moveTo>
                          <a:pt x="282" y="0"/>
                        </a:moveTo>
                        <a:lnTo>
                          <a:pt x="726" y="119"/>
                        </a:lnTo>
                        <a:lnTo>
                          <a:pt x="457" y="311"/>
                        </a:lnTo>
                        <a:lnTo>
                          <a:pt x="0" y="173"/>
                        </a:lnTo>
                        <a:lnTo>
                          <a:pt x="282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4D4D4D"/>
                      </a:gs>
                      <a:gs pos="100000">
                        <a:srgbClr val="DDDDDD"/>
                      </a:gs>
                    </a:gsLst>
                    <a:lin ang="189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1" name="Freeform 1030">
                    <a:extLst>
                      <a:ext uri="{FF2B5EF4-FFF2-40B4-BE49-F238E27FC236}">
                        <a16:creationId xmlns:a16="http://schemas.microsoft.com/office/drawing/2014/main" id="{3C79D147-9974-F341-96E9-F9AD19F1404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808" y="2770"/>
                    <a:ext cx="258" cy="100"/>
                  </a:xfrm>
                  <a:custGeom>
                    <a:avLst/>
                    <a:gdLst>
                      <a:gd name="T0" fmla="*/ 0 w 258"/>
                      <a:gd name="T1" fmla="*/ 44 h 100"/>
                      <a:gd name="T2" fmla="*/ 75 w 258"/>
                      <a:gd name="T3" fmla="*/ 0 h 100"/>
                      <a:gd name="T4" fmla="*/ 258 w 258"/>
                      <a:gd name="T5" fmla="*/ 50 h 100"/>
                      <a:gd name="T6" fmla="*/ 183 w 258"/>
                      <a:gd name="T7" fmla="*/ 100 h 100"/>
                      <a:gd name="T8" fmla="*/ 0 w 258"/>
                      <a:gd name="T9" fmla="*/ 44 h 10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58"/>
                      <a:gd name="T16" fmla="*/ 0 h 100"/>
                      <a:gd name="T17" fmla="*/ 258 w 258"/>
                      <a:gd name="T18" fmla="*/ 100 h 100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58" h="100">
                        <a:moveTo>
                          <a:pt x="0" y="44"/>
                        </a:moveTo>
                        <a:lnTo>
                          <a:pt x="75" y="0"/>
                        </a:lnTo>
                        <a:lnTo>
                          <a:pt x="258" y="50"/>
                        </a:lnTo>
                        <a:lnTo>
                          <a:pt x="183" y="100"/>
                        </a:lnTo>
                        <a:lnTo>
                          <a:pt x="0" y="44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2" name="Freeform 1031">
                    <a:extLst>
                      <a:ext uri="{FF2B5EF4-FFF2-40B4-BE49-F238E27FC236}">
                        <a16:creationId xmlns:a16="http://schemas.microsoft.com/office/drawing/2014/main" id="{5E0CE9D2-21FD-2644-9691-743CC3E130F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99" y="2816"/>
                    <a:ext cx="194" cy="63"/>
                  </a:xfrm>
                  <a:custGeom>
                    <a:avLst/>
                    <a:gdLst>
                      <a:gd name="T0" fmla="*/ 12 w 194"/>
                      <a:gd name="T1" fmla="*/ 0 h 63"/>
                      <a:gd name="T2" fmla="*/ 194 w 194"/>
                      <a:gd name="T3" fmla="*/ 53 h 63"/>
                      <a:gd name="T4" fmla="*/ 180 w 194"/>
                      <a:gd name="T5" fmla="*/ 63 h 63"/>
                      <a:gd name="T6" fmla="*/ 0 w 194"/>
                      <a:gd name="T7" fmla="*/ 9 h 63"/>
                      <a:gd name="T8" fmla="*/ 12 w 194"/>
                      <a:gd name="T9" fmla="*/ 0 h 63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194"/>
                      <a:gd name="T16" fmla="*/ 0 h 63"/>
                      <a:gd name="T17" fmla="*/ 194 w 194"/>
                      <a:gd name="T18" fmla="*/ 63 h 63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194" h="63">
                        <a:moveTo>
                          <a:pt x="12" y="0"/>
                        </a:moveTo>
                        <a:lnTo>
                          <a:pt x="194" y="53"/>
                        </a:lnTo>
                        <a:lnTo>
                          <a:pt x="180" y="63"/>
                        </a:lnTo>
                        <a:lnTo>
                          <a:pt x="0" y="9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3" name="Freeform 1032">
                    <a:extLst>
                      <a:ext uri="{FF2B5EF4-FFF2-40B4-BE49-F238E27FC236}">
                        <a16:creationId xmlns:a16="http://schemas.microsoft.com/office/drawing/2014/main" id="{5691098F-1432-0D44-8573-312C3A566A2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20" y="2834"/>
                    <a:ext cx="258" cy="102"/>
                  </a:xfrm>
                  <a:custGeom>
                    <a:avLst/>
                    <a:gdLst>
                      <a:gd name="T0" fmla="*/ 0 w 258"/>
                      <a:gd name="T1" fmla="*/ 46 h 102"/>
                      <a:gd name="T2" fmla="*/ 71 w 258"/>
                      <a:gd name="T3" fmla="*/ 0 h 102"/>
                      <a:gd name="T4" fmla="*/ 258 w 258"/>
                      <a:gd name="T5" fmla="*/ 52 h 102"/>
                      <a:gd name="T6" fmla="*/ 183 w 258"/>
                      <a:gd name="T7" fmla="*/ 102 h 102"/>
                      <a:gd name="T8" fmla="*/ 0 w 258"/>
                      <a:gd name="T9" fmla="*/ 46 h 10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58"/>
                      <a:gd name="T16" fmla="*/ 0 h 102"/>
                      <a:gd name="T17" fmla="*/ 258 w 258"/>
                      <a:gd name="T18" fmla="*/ 102 h 102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58" h="102">
                        <a:moveTo>
                          <a:pt x="0" y="46"/>
                        </a:moveTo>
                        <a:lnTo>
                          <a:pt x="71" y="0"/>
                        </a:lnTo>
                        <a:lnTo>
                          <a:pt x="258" y="52"/>
                        </a:lnTo>
                        <a:lnTo>
                          <a:pt x="183" y="102"/>
                        </a:lnTo>
                        <a:lnTo>
                          <a:pt x="0" y="46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4" name="Freeform 1033">
                    <a:extLst>
                      <a:ext uri="{FF2B5EF4-FFF2-40B4-BE49-F238E27FC236}">
                        <a16:creationId xmlns:a16="http://schemas.microsoft.com/office/drawing/2014/main" id="{2D4A77A2-D0F1-164A-A67D-A509543869C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11" y="2882"/>
                    <a:ext cx="194" cy="63"/>
                  </a:xfrm>
                  <a:custGeom>
                    <a:avLst/>
                    <a:gdLst>
                      <a:gd name="T0" fmla="*/ 12 w 194"/>
                      <a:gd name="T1" fmla="*/ 0 h 63"/>
                      <a:gd name="T2" fmla="*/ 194 w 194"/>
                      <a:gd name="T3" fmla="*/ 53 h 63"/>
                      <a:gd name="T4" fmla="*/ 180 w 194"/>
                      <a:gd name="T5" fmla="*/ 63 h 63"/>
                      <a:gd name="T6" fmla="*/ 0 w 194"/>
                      <a:gd name="T7" fmla="*/ 9 h 63"/>
                      <a:gd name="T8" fmla="*/ 12 w 194"/>
                      <a:gd name="T9" fmla="*/ 0 h 63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194"/>
                      <a:gd name="T16" fmla="*/ 0 h 63"/>
                      <a:gd name="T17" fmla="*/ 194 w 194"/>
                      <a:gd name="T18" fmla="*/ 63 h 63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194" h="63">
                        <a:moveTo>
                          <a:pt x="12" y="0"/>
                        </a:moveTo>
                        <a:lnTo>
                          <a:pt x="194" y="53"/>
                        </a:lnTo>
                        <a:lnTo>
                          <a:pt x="180" y="63"/>
                        </a:lnTo>
                        <a:lnTo>
                          <a:pt x="0" y="9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84" name="Freeform 1034">
                  <a:extLst>
                    <a:ext uri="{FF2B5EF4-FFF2-40B4-BE49-F238E27FC236}">
                      <a16:creationId xmlns:a16="http://schemas.microsoft.com/office/drawing/2014/main" id="{A283BD8E-0AD2-B743-8237-483C3A6A6CD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763780" y="2647731"/>
                  <a:ext cx="119578" cy="80936"/>
                </a:xfrm>
                <a:custGeom>
                  <a:avLst/>
                  <a:gdLst>
                    <a:gd name="T0" fmla="*/ 213221464 w 990"/>
                    <a:gd name="T1" fmla="*/ 1090686587 h 792"/>
                    <a:gd name="T2" fmla="*/ 1915477586 w 990"/>
                    <a:gd name="T3" fmla="*/ 0 h 792"/>
                    <a:gd name="T4" fmla="*/ 1915477586 w 990"/>
                    <a:gd name="T5" fmla="*/ 108859840 h 792"/>
                    <a:gd name="T6" fmla="*/ 0 w 990"/>
                    <a:gd name="T7" fmla="*/ 1090686587 h 792"/>
                    <a:gd name="T8" fmla="*/ 213221464 w 990"/>
                    <a:gd name="T9" fmla="*/ 1090686587 h 79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990"/>
                    <a:gd name="T16" fmla="*/ 0 h 792"/>
                    <a:gd name="T17" fmla="*/ 990 w 990"/>
                    <a:gd name="T18" fmla="*/ 792 h 79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990" h="792">
                      <a:moveTo>
                        <a:pt x="3" y="738"/>
                      </a:moveTo>
                      <a:lnTo>
                        <a:pt x="990" y="0"/>
                      </a:lnTo>
                      <a:lnTo>
                        <a:pt x="987" y="60"/>
                      </a:lnTo>
                      <a:lnTo>
                        <a:pt x="0" y="792"/>
                      </a:lnTo>
                      <a:lnTo>
                        <a:pt x="3" y="738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5" name="Freeform 1035">
                  <a:extLst>
                    <a:ext uri="{FF2B5EF4-FFF2-40B4-BE49-F238E27FC236}">
                      <a16:creationId xmlns:a16="http://schemas.microsoft.com/office/drawing/2014/main" id="{AA215C2D-4069-DE48-884E-A1816F7D4D0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458602" y="2654187"/>
                  <a:ext cx="305957" cy="73850"/>
                </a:xfrm>
                <a:custGeom>
                  <a:avLst/>
                  <a:gdLst>
                    <a:gd name="T0" fmla="*/ 213486572 w 2532"/>
                    <a:gd name="T1" fmla="*/ 0 h 723"/>
                    <a:gd name="T2" fmla="*/ 213486572 w 2532"/>
                    <a:gd name="T3" fmla="*/ 0 h 723"/>
                    <a:gd name="T4" fmla="*/ 2147483646 w 2532"/>
                    <a:gd name="T5" fmla="*/ 979380008 h 723"/>
                    <a:gd name="T6" fmla="*/ 2147483646 w 2532"/>
                    <a:gd name="T7" fmla="*/ 1088085165 h 723"/>
                    <a:gd name="T8" fmla="*/ 0 w 2532"/>
                    <a:gd name="T9" fmla="*/ 108705259 h 723"/>
                    <a:gd name="T10" fmla="*/ 213486572 w 2532"/>
                    <a:gd name="T11" fmla="*/ 0 h 72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532"/>
                    <a:gd name="T19" fmla="*/ 0 h 723"/>
                    <a:gd name="T20" fmla="*/ 2532 w 2532"/>
                    <a:gd name="T21" fmla="*/ 723 h 72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532" h="723">
                      <a:moveTo>
                        <a:pt x="6" y="0"/>
                      </a:moveTo>
                      <a:cubicBezTo>
                        <a:pt x="16" y="0"/>
                        <a:pt x="26" y="0"/>
                        <a:pt x="36" y="0"/>
                      </a:cubicBezTo>
                      <a:lnTo>
                        <a:pt x="2532" y="678"/>
                      </a:lnTo>
                      <a:lnTo>
                        <a:pt x="2529" y="723"/>
                      </a:lnTo>
                      <a:lnTo>
                        <a:pt x="0" y="24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6" name="Freeform 1036">
                  <a:extLst>
                    <a:ext uri="{FF2B5EF4-FFF2-40B4-BE49-F238E27FC236}">
                      <a16:creationId xmlns:a16="http://schemas.microsoft.com/office/drawing/2014/main" id="{421821F5-5AD5-4D4E-A4F9-5D46E41A4EC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458797" y="2640645"/>
                  <a:ext cx="3311" cy="14959"/>
                </a:xfrm>
                <a:custGeom>
                  <a:avLst/>
                  <a:gdLst>
                    <a:gd name="T0" fmla="*/ 262278191 w 26"/>
                    <a:gd name="T1" fmla="*/ 107489981 h 147"/>
                    <a:gd name="T2" fmla="*/ 262278191 w 26"/>
                    <a:gd name="T3" fmla="*/ 214969480 h 147"/>
                    <a:gd name="T4" fmla="*/ 0 w 26"/>
                    <a:gd name="T5" fmla="*/ 214969480 h 147"/>
                    <a:gd name="T6" fmla="*/ 262278191 w 26"/>
                    <a:gd name="T7" fmla="*/ 0 h 147"/>
                    <a:gd name="T8" fmla="*/ 262278191 w 26"/>
                    <a:gd name="T9" fmla="*/ 107489981 h 14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6"/>
                    <a:gd name="T16" fmla="*/ 0 h 147"/>
                    <a:gd name="T17" fmla="*/ 26 w 26"/>
                    <a:gd name="T18" fmla="*/ 147 h 14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6" h="147">
                      <a:moveTo>
                        <a:pt x="26" y="10"/>
                      </a:moveTo>
                      <a:lnTo>
                        <a:pt x="23" y="147"/>
                      </a:lnTo>
                      <a:lnTo>
                        <a:pt x="0" y="144"/>
                      </a:lnTo>
                      <a:lnTo>
                        <a:pt x="3" y="0"/>
                      </a:lnTo>
                      <a:lnTo>
                        <a:pt x="26" y="1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7" name="Freeform 1037">
                  <a:extLst>
                    <a:ext uri="{FF2B5EF4-FFF2-40B4-BE49-F238E27FC236}">
                      <a16:creationId xmlns:a16="http://schemas.microsoft.com/office/drawing/2014/main" id="{499D2FC7-7022-A944-98B2-E74E9B2E525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458992" y="2579707"/>
                  <a:ext cx="142170" cy="61883"/>
                </a:xfrm>
                <a:custGeom>
                  <a:avLst/>
                  <a:gdLst>
                    <a:gd name="T0" fmla="*/ 2136125890 w 1176"/>
                    <a:gd name="T1" fmla="*/ 0 h 606"/>
                    <a:gd name="T2" fmla="*/ 0 w 1176"/>
                    <a:gd name="T3" fmla="*/ 870000945 h 606"/>
                    <a:gd name="T4" fmla="*/ 213789467 w 1176"/>
                    <a:gd name="T5" fmla="*/ 870000945 h 606"/>
                    <a:gd name="T6" fmla="*/ 2136125890 w 1176"/>
                    <a:gd name="T7" fmla="*/ 108617123 h 606"/>
                    <a:gd name="T8" fmla="*/ 2136125890 w 1176"/>
                    <a:gd name="T9" fmla="*/ 0 h 60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176"/>
                    <a:gd name="T16" fmla="*/ 0 h 606"/>
                    <a:gd name="T17" fmla="*/ 1176 w 1176"/>
                    <a:gd name="T18" fmla="*/ 606 h 60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176" h="606">
                      <a:moveTo>
                        <a:pt x="1170" y="0"/>
                      </a:moveTo>
                      <a:lnTo>
                        <a:pt x="0" y="597"/>
                      </a:lnTo>
                      <a:lnTo>
                        <a:pt x="30" y="606"/>
                      </a:lnTo>
                      <a:lnTo>
                        <a:pt x="1176" y="18"/>
                      </a:lnTo>
                      <a:lnTo>
                        <a:pt x="1170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8" name="Freeform 1038">
                  <a:extLst>
                    <a:ext uri="{FF2B5EF4-FFF2-40B4-BE49-F238E27FC236}">
                      <a16:creationId xmlns:a16="http://schemas.microsoft.com/office/drawing/2014/main" id="{37918171-6E71-A846-A2B5-7C65DD7456B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468535" y="2643795"/>
                  <a:ext cx="290182" cy="71016"/>
                </a:xfrm>
                <a:custGeom>
                  <a:avLst/>
                  <a:gdLst>
                    <a:gd name="T0" fmla="*/ 173112702 w 2532"/>
                    <a:gd name="T1" fmla="*/ 0 h 723"/>
                    <a:gd name="T2" fmla="*/ 173112702 w 2532"/>
                    <a:gd name="T3" fmla="*/ 0 h 723"/>
                    <a:gd name="T4" fmla="*/ 2069773885 w 2532"/>
                    <a:gd name="T5" fmla="*/ 558173482 h 723"/>
                    <a:gd name="T6" fmla="*/ 2069773885 w 2532"/>
                    <a:gd name="T7" fmla="*/ 558173482 h 723"/>
                    <a:gd name="T8" fmla="*/ 0 w 2532"/>
                    <a:gd name="T9" fmla="*/ 92871346 h 723"/>
                    <a:gd name="T10" fmla="*/ 173112702 w 2532"/>
                    <a:gd name="T11" fmla="*/ 0 h 72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532"/>
                    <a:gd name="T19" fmla="*/ 0 h 723"/>
                    <a:gd name="T20" fmla="*/ 2532 w 2532"/>
                    <a:gd name="T21" fmla="*/ 723 h 72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532" h="723">
                      <a:moveTo>
                        <a:pt x="6" y="0"/>
                      </a:moveTo>
                      <a:cubicBezTo>
                        <a:pt x="16" y="0"/>
                        <a:pt x="26" y="0"/>
                        <a:pt x="36" y="0"/>
                      </a:cubicBezTo>
                      <a:lnTo>
                        <a:pt x="2532" y="678"/>
                      </a:lnTo>
                      <a:lnTo>
                        <a:pt x="2529" y="723"/>
                      </a:lnTo>
                      <a:lnTo>
                        <a:pt x="0" y="24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9" name="Freeform 1039">
                  <a:extLst>
                    <a:ext uri="{FF2B5EF4-FFF2-40B4-BE49-F238E27FC236}">
                      <a16:creationId xmlns:a16="http://schemas.microsoft.com/office/drawing/2014/main" id="{68ECFF60-AA48-2D4C-9A67-90DB18F81D4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V="1">
                  <a:off x="7758327" y="2638756"/>
                  <a:ext cx="118410" cy="73535"/>
                </a:xfrm>
                <a:custGeom>
                  <a:avLst/>
                  <a:gdLst>
                    <a:gd name="T0" fmla="*/ 0 w 2532"/>
                    <a:gd name="T1" fmla="*/ 0 h 723"/>
                    <a:gd name="T2" fmla="*/ 0 w 2532"/>
                    <a:gd name="T3" fmla="*/ 0 h 723"/>
                    <a:gd name="T4" fmla="*/ 0 w 2532"/>
                    <a:gd name="T5" fmla="*/ 962694895 h 723"/>
                    <a:gd name="T6" fmla="*/ 0 w 2532"/>
                    <a:gd name="T7" fmla="*/ 962694895 h 723"/>
                    <a:gd name="T8" fmla="*/ 0 w 2532"/>
                    <a:gd name="T9" fmla="*/ 107314314 h 723"/>
                    <a:gd name="T10" fmla="*/ 0 w 2532"/>
                    <a:gd name="T11" fmla="*/ 0 h 72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532"/>
                    <a:gd name="T19" fmla="*/ 0 h 723"/>
                    <a:gd name="T20" fmla="*/ 2532 w 2532"/>
                    <a:gd name="T21" fmla="*/ 723 h 72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532" h="723">
                      <a:moveTo>
                        <a:pt x="6" y="0"/>
                      </a:moveTo>
                      <a:cubicBezTo>
                        <a:pt x="16" y="0"/>
                        <a:pt x="26" y="0"/>
                        <a:pt x="36" y="0"/>
                      </a:cubicBezTo>
                      <a:lnTo>
                        <a:pt x="2532" y="678"/>
                      </a:lnTo>
                      <a:lnTo>
                        <a:pt x="2529" y="723"/>
                      </a:lnTo>
                      <a:lnTo>
                        <a:pt x="0" y="24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740" name="Group 739">
                <a:extLst>
                  <a:ext uri="{FF2B5EF4-FFF2-40B4-BE49-F238E27FC236}">
                    <a16:creationId xmlns:a16="http://schemas.microsoft.com/office/drawing/2014/main" id="{504BAA5F-BBD8-8242-BC48-7D0E761F340A}"/>
                  </a:ext>
                </a:extLst>
              </p:cNvPr>
              <p:cNvGrpSpPr/>
              <p:nvPr/>
            </p:nvGrpSpPr>
            <p:grpSpPr>
              <a:xfrm>
                <a:off x="8631407" y="2290407"/>
                <a:ext cx="530702" cy="478009"/>
                <a:chOff x="8631407" y="2290407"/>
                <a:chExt cx="530702" cy="478009"/>
              </a:xfrm>
            </p:grpSpPr>
            <p:pic>
              <p:nvPicPr>
                <p:cNvPr id="110" name="Picture 568" descr="light2.png">
                  <a:extLst>
                    <a:ext uri="{FF2B5EF4-FFF2-40B4-BE49-F238E27FC236}">
                      <a16:creationId xmlns:a16="http://schemas.microsoft.com/office/drawing/2014/main" id="{D96B693D-26FC-E443-A112-C4AFFE90DC3D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5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flipH="1">
                  <a:off x="8825293" y="2362969"/>
                  <a:ext cx="92772" cy="40544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111" name="Picture 1017" descr="antenna_stylized">
                  <a:extLst>
                    <a:ext uri="{FF2B5EF4-FFF2-40B4-BE49-F238E27FC236}">
                      <a16:creationId xmlns:a16="http://schemas.microsoft.com/office/drawing/2014/main" id="{F4E4C4C0-89A6-D74D-B25C-228CE5BC1DBE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6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8631407" y="2290407"/>
                  <a:ext cx="530702" cy="22375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  <p:grpSp>
            <p:nvGrpSpPr>
              <p:cNvPr id="786" name="Group 785">
                <a:extLst>
                  <a:ext uri="{FF2B5EF4-FFF2-40B4-BE49-F238E27FC236}">
                    <a16:creationId xmlns:a16="http://schemas.microsoft.com/office/drawing/2014/main" id="{46F998A3-3B85-214A-927A-3BF067B7C2A0}"/>
                  </a:ext>
                </a:extLst>
              </p:cNvPr>
              <p:cNvGrpSpPr/>
              <p:nvPr/>
            </p:nvGrpSpPr>
            <p:grpSpPr>
              <a:xfrm>
                <a:off x="8493165" y="2029804"/>
                <a:ext cx="849312" cy="226109"/>
                <a:chOff x="8493165" y="2029804"/>
                <a:chExt cx="849312" cy="226109"/>
              </a:xfrm>
            </p:grpSpPr>
            <p:pic>
              <p:nvPicPr>
                <p:cNvPr id="48" name="Picture 603" descr="car_icon_small">
                  <a:extLst>
                    <a:ext uri="{FF2B5EF4-FFF2-40B4-BE49-F238E27FC236}">
                      <a16:creationId xmlns:a16="http://schemas.microsoft.com/office/drawing/2014/main" id="{147E2796-D425-6645-93B3-B97E69B14611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8493165" y="2087638"/>
                  <a:ext cx="849312" cy="16827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112" name="Picture 1017" descr="antenna_stylized">
                  <a:extLst>
                    <a:ext uri="{FF2B5EF4-FFF2-40B4-BE49-F238E27FC236}">
                      <a16:creationId xmlns:a16="http://schemas.microsoft.com/office/drawing/2014/main" id="{F0886BE8-9B0B-F046-92AA-1AC818378EAB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6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8704645" y="2029804"/>
                  <a:ext cx="530702" cy="22375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</p:grpSp>
        <p:grpSp>
          <p:nvGrpSpPr>
            <p:cNvPr id="793" name="Group 792">
              <a:extLst>
                <a:ext uri="{FF2B5EF4-FFF2-40B4-BE49-F238E27FC236}">
                  <a16:creationId xmlns:a16="http://schemas.microsoft.com/office/drawing/2014/main" id="{93351559-0D4C-F04C-928E-5CDA57B5EB47}"/>
                </a:ext>
              </a:extLst>
            </p:cNvPr>
            <p:cNvGrpSpPr/>
            <p:nvPr/>
          </p:nvGrpSpPr>
          <p:grpSpPr>
            <a:xfrm>
              <a:off x="7487144" y="3296104"/>
              <a:ext cx="857739" cy="583764"/>
              <a:chOff x="7487144" y="3296104"/>
              <a:chExt cx="857739" cy="583764"/>
            </a:xfrm>
          </p:grpSpPr>
          <p:grpSp>
            <p:nvGrpSpPr>
              <p:cNvPr id="792" name="Group 791">
                <a:extLst>
                  <a:ext uri="{FF2B5EF4-FFF2-40B4-BE49-F238E27FC236}">
                    <a16:creationId xmlns:a16="http://schemas.microsoft.com/office/drawing/2014/main" id="{084B6293-559E-5D43-AF2B-4CB5E09EC6C5}"/>
                  </a:ext>
                </a:extLst>
              </p:cNvPr>
              <p:cNvGrpSpPr/>
              <p:nvPr/>
            </p:nvGrpSpPr>
            <p:grpSpPr>
              <a:xfrm>
                <a:off x="7487144" y="3389820"/>
                <a:ext cx="350807" cy="305517"/>
                <a:chOff x="7487144" y="3389820"/>
                <a:chExt cx="350807" cy="305517"/>
              </a:xfrm>
            </p:grpSpPr>
            <p:pic>
              <p:nvPicPr>
                <p:cNvPr id="91" name="Picture 1115" descr="antenna_stylized">
                  <a:extLst>
                    <a:ext uri="{FF2B5EF4-FFF2-40B4-BE49-F238E27FC236}">
                      <a16:creationId xmlns:a16="http://schemas.microsoft.com/office/drawing/2014/main" id="{1821BC3E-6137-D844-92B9-4BA4CFF41F68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2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487144" y="3389820"/>
                  <a:ext cx="347997" cy="16755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92" name="Picture 1116" descr="laptop_keyboard">
                  <a:extLst>
                    <a:ext uri="{FF2B5EF4-FFF2-40B4-BE49-F238E27FC236}">
                      <a16:creationId xmlns:a16="http://schemas.microsoft.com/office/drawing/2014/main" id="{7F05CE3B-E67B-1B40-9D5B-2914F0B9BFBF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1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rot="109064" flipH="1">
                  <a:off x="7504001" y="3575889"/>
                  <a:ext cx="286699" cy="11944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93" name="Freeform 1117">
                  <a:extLst>
                    <a:ext uri="{FF2B5EF4-FFF2-40B4-BE49-F238E27FC236}">
                      <a16:creationId xmlns:a16="http://schemas.microsoft.com/office/drawing/2014/main" id="{B52A07C5-D801-5B41-BD20-C20958925D0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99014" y="3459979"/>
                  <a:ext cx="230764" cy="155883"/>
                </a:xfrm>
                <a:custGeom>
                  <a:avLst/>
                  <a:gdLst>
                    <a:gd name="T0" fmla="*/ 143665061 w 2982"/>
                    <a:gd name="T1" fmla="*/ 0 h 2442"/>
                    <a:gd name="T2" fmla="*/ 0 w 2982"/>
                    <a:gd name="T3" fmla="*/ 66329557 h 2442"/>
                    <a:gd name="T4" fmla="*/ 573719931 w 2982"/>
                    <a:gd name="T5" fmla="*/ 82975142 h 2442"/>
                    <a:gd name="T6" fmla="*/ 717384993 w 2982"/>
                    <a:gd name="T7" fmla="*/ 16645585 h 2442"/>
                    <a:gd name="T8" fmla="*/ 143665061 w 2982"/>
                    <a:gd name="T9" fmla="*/ 0 h 244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982"/>
                    <a:gd name="T16" fmla="*/ 0 h 2442"/>
                    <a:gd name="T17" fmla="*/ 2982 w 2982"/>
                    <a:gd name="T18" fmla="*/ 2442 h 244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982" h="2442">
                      <a:moveTo>
                        <a:pt x="540" y="0"/>
                      </a:moveTo>
                      <a:lnTo>
                        <a:pt x="0" y="1734"/>
                      </a:lnTo>
                      <a:lnTo>
                        <a:pt x="2394" y="2442"/>
                      </a:lnTo>
                      <a:lnTo>
                        <a:pt x="2982" y="318"/>
                      </a:lnTo>
                      <a:lnTo>
                        <a:pt x="540" y="0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pic>
              <p:nvPicPr>
                <p:cNvPr id="94" name="Picture 1118" descr="screen">
                  <a:extLst>
                    <a:ext uri="{FF2B5EF4-FFF2-40B4-BE49-F238E27FC236}">
                      <a16:creationId xmlns:a16="http://schemas.microsoft.com/office/drawing/2014/main" id="{2EA30B4E-5447-0340-8DAD-349A843F2AC9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2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610380" y="3463988"/>
                  <a:ext cx="209692" cy="14185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95" name="Freeform 1119">
                  <a:extLst>
                    <a:ext uri="{FF2B5EF4-FFF2-40B4-BE49-F238E27FC236}">
                      <a16:creationId xmlns:a16="http://schemas.microsoft.com/office/drawing/2014/main" id="{1137F6C6-A7C9-9A4D-BCE3-048DB90EF75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641029" y="3455381"/>
                  <a:ext cx="195517" cy="29007"/>
                </a:xfrm>
                <a:custGeom>
                  <a:avLst/>
                  <a:gdLst>
                    <a:gd name="T0" fmla="*/ 35620212 w 2528"/>
                    <a:gd name="T1" fmla="*/ 0 h 455"/>
                    <a:gd name="T2" fmla="*/ 608343257 w 2528"/>
                    <a:gd name="T3" fmla="*/ 16582250 h 455"/>
                    <a:gd name="T4" fmla="*/ 572256449 w 2528"/>
                    <a:gd name="T5" fmla="*/ 16582250 h 455"/>
                    <a:gd name="T6" fmla="*/ 0 w 2528"/>
                    <a:gd name="T7" fmla="*/ 16582250 h 455"/>
                    <a:gd name="T8" fmla="*/ 35620212 w 2528"/>
                    <a:gd name="T9" fmla="*/ 0 h 45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28"/>
                    <a:gd name="T16" fmla="*/ 0 h 455"/>
                    <a:gd name="T17" fmla="*/ 2528 w 2528"/>
                    <a:gd name="T18" fmla="*/ 455 h 45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28" h="455">
                      <a:moveTo>
                        <a:pt x="14" y="0"/>
                      </a:moveTo>
                      <a:lnTo>
                        <a:pt x="2528" y="341"/>
                      </a:lnTo>
                      <a:lnTo>
                        <a:pt x="2480" y="455"/>
                      </a:lnTo>
                      <a:lnTo>
                        <a:pt x="0" y="86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99"/>
                    </a:gs>
                    <a:gs pos="100000">
                      <a:srgbClr val="EAEAEA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6" name="Freeform 1120">
                  <a:extLst>
                    <a:ext uri="{FF2B5EF4-FFF2-40B4-BE49-F238E27FC236}">
                      <a16:creationId xmlns:a16="http://schemas.microsoft.com/office/drawing/2014/main" id="{7A0060E2-767D-1545-8656-29ED1A47125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96971" y="3455145"/>
                  <a:ext cx="54275" cy="120745"/>
                </a:xfrm>
                <a:custGeom>
                  <a:avLst/>
                  <a:gdLst>
                    <a:gd name="T0" fmla="*/ 142804406 w 702"/>
                    <a:gd name="T1" fmla="*/ 0 h 1893"/>
                    <a:gd name="T2" fmla="*/ 0 w 702"/>
                    <a:gd name="T3" fmla="*/ 66174575 h 1893"/>
                    <a:gd name="T4" fmla="*/ 35584530 w 702"/>
                    <a:gd name="T5" fmla="*/ 66174575 h 1893"/>
                    <a:gd name="T6" fmla="*/ 178855222 w 702"/>
                    <a:gd name="T7" fmla="*/ 16607700 h 1893"/>
                    <a:gd name="T8" fmla="*/ 142804406 w 702"/>
                    <a:gd name="T9" fmla="*/ 0 h 189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02"/>
                    <a:gd name="T16" fmla="*/ 0 h 1893"/>
                    <a:gd name="T17" fmla="*/ 702 w 702"/>
                    <a:gd name="T18" fmla="*/ 1893 h 189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02" h="1893">
                      <a:moveTo>
                        <a:pt x="579" y="0"/>
                      </a:moveTo>
                      <a:lnTo>
                        <a:pt x="0" y="1869"/>
                      </a:lnTo>
                      <a:lnTo>
                        <a:pt x="114" y="1893"/>
                      </a:lnTo>
                      <a:lnTo>
                        <a:pt x="702" y="51"/>
                      </a:lnTo>
                      <a:lnTo>
                        <a:pt x="579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7" name="Freeform 1121">
                  <a:extLst>
                    <a:ext uri="{FF2B5EF4-FFF2-40B4-BE49-F238E27FC236}">
                      <a16:creationId xmlns:a16="http://schemas.microsoft.com/office/drawing/2014/main" id="{15790F5A-ABAC-8D49-A4F9-E2F576550DB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776652" y="3476723"/>
                  <a:ext cx="58489" cy="139375"/>
                </a:xfrm>
                <a:custGeom>
                  <a:avLst/>
                  <a:gdLst>
                    <a:gd name="T0" fmla="*/ 179213623 w 756"/>
                    <a:gd name="T1" fmla="*/ 0 h 2184"/>
                    <a:gd name="T2" fmla="*/ 35656008 w 756"/>
                    <a:gd name="T3" fmla="*/ 82904513 h 2184"/>
                    <a:gd name="T4" fmla="*/ 0 w 756"/>
                    <a:gd name="T5" fmla="*/ 82904513 h 2184"/>
                    <a:gd name="T6" fmla="*/ 143090785 w 756"/>
                    <a:gd name="T7" fmla="*/ 16632211 h 2184"/>
                    <a:gd name="T8" fmla="*/ 179213623 w 756"/>
                    <a:gd name="T9" fmla="*/ 0 h 218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6"/>
                    <a:gd name="T16" fmla="*/ 0 h 2184"/>
                    <a:gd name="T17" fmla="*/ 756 w 756"/>
                    <a:gd name="T18" fmla="*/ 2184 h 218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6" h="2184">
                      <a:moveTo>
                        <a:pt x="756" y="0"/>
                      </a:moveTo>
                      <a:lnTo>
                        <a:pt x="138" y="2184"/>
                      </a:lnTo>
                      <a:lnTo>
                        <a:pt x="0" y="2148"/>
                      </a:lnTo>
                      <a:lnTo>
                        <a:pt x="606" y="78"/>
                      </a:lnTo>
                      <a:lnTo>
                        <a:pt x="756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DDDDDD"/>
                    </a:gs>
                    <a:gs pos="100000">
                      <a:schemeClr val="bg1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8" name="Freeform 1122">
                  <a:extLst>
                    <a:ext uri="{FF2B5EF4-FFF2-40B4-BE49-F238E27FC236}">
                      <a16:creationId xmlns:a16="http://schemas.microsoft.com/office/drawing/2014/main" id="{8898B7ED-5BCF-8C4E-B1AA-B82AD50FD15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96332" y="3569758"/>
                  <a:ext cx="214545" cy="47048"/>
                </a:xfrm>
                <a:custGeom>
                  <a:avLst/>
                  <a:gdLst>
                    <a:gd name="T0" fmla="*/ 35658648 w 2773"/>
                    <a:gd name="T1" fmla="*/ 0 h 738"/>
                    <a:gd name="T2" fmla="*/ 0 w 2773"/>
                    <a:gd name="T3" fmla="*/ 16581742 h 738"/>
                    <a:gd name="T4" fmla="*/ 573357470 w 2773"/>
                    <a:gd name="T5" fmla="*/ 33163485 h 738"/>
                    <a:gd name="T6" fmla="*/ 573357470 w 2773"/>
                    <a:gd name="T7" fmla="*/ 16581742 h 738"/>
                    <a:gd name="T8" fmla="*/ 35658648 w 2773"/>
                    <a:gd name="T9" fmla="*/ 0 h 73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773"/>
                    <a:gd name="T16" fmla="*/ 0 h 738"/>
                    <a:gd name="T17" fmla="*/ 2773 w 2773"/>
                    <a:gd name="T18" fmla="*/ 738 h 73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773" h="738">
                      <a:moveTo>
                        <a:pt x="33" y="0"/>
                      </a:moveTo>
                      <a:lnTo>
                        <a:pt x="0" y="99"/>
                      </a:lnTo>
                      <a:lnTo>
                        <a:pt x="2436" y="738"/>
                      </a:lnTo>
                      <a:cubicBezTo>
                        <a:pt x="2499" y="501"/>
                        <a:pt x="2773" y="727"/>
                        <a:pt x="2373" y="603"/>
                      </a:cubicBezTo>
                      <a:lnTo>
                        <a:pt x="33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CC"/>
                    </a:gs>
                    <a:gs pos="100000">
                      <a:schemeClr val="bg1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9" name="Freeform 1123">
                  <a:extLst>
                    <a:ext uri="{FF2B5EF4-FFF2-40B4-BE49-F238E27FC236}">
                      <a16:creationId xmlns:a16="http://schemas.microsoft.com/office/drawing/2014/main" id="{5A7F91EF-AD6B-D64E-B73E-C762D73A7A3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783165" y="3477902"/>
                  <a:ext cx="54786" cy="139965"/>
                </a:xfrm>
                <a:custGeom>
                  <a:avLst/>
                  <a:gdLst>
                    <a:gd name="T0" fmla="*/ 656550006 w 637"/>
                    <a:gd name="T1" fmla="*/ 0 h 1659"/>
                    <a:gd name="T2" fmla="*/ 656550006 w 637"/>
                    <a:gd name="T3" fmla="*/ 0 h 1659"/>
                    <a:gd name="T4" fmla="*/ 54716163 w 637"/>
                    <a:gd name="T5" fmla="*/ 2147483646 h 1659"/>
                    <a:gd name="T6" fmla="*/ 0 w 637"/>
                    <a:gd name="T7" fmla="*/ 2147483646 h 1659"/>
                    <a:gd name="T8" fmla="*/ 656550006 w 637"/>
                    <a:gd name="T9" fmla="*/ 0 h 165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37"/>
                    <a:gd name="T16" fmla="*/ 0 h 1659"/>
                    <a:gd name="T17" fmla="*/ 637 w 637"/>
                    <a:gd name="T18" fmla="*/ 1659 h 1659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37" h="1659">
                      <a:moveTo>
                        <a:pt x="615" y="0"/>
                      </a:moveTo>
                      <a:lnTo>
                        <a:pt x="637" y="0"/>
                      </a:lnTo>
                      <a:lnTo>
                        <a:pt x="68" y="1659"/>
                      </a:lnTo>
                      <a:lnTo>
                        <a:pt x="0" y="1647"/>
                      </a:lnTo>
                      <a:lnTo>
                        <a:pt x="615" y="0"/>
                      </a:lnTo>
                      <a:close/>
                    </a:path>
                  </a:pathLst>
                </a:custGeom>
                <a:solidFill>
                  <a:srgbClr val="4D4D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0" name="Freeform 1124">
                  <a:extLst>
                    <a:ext uri="{FF2B5EF4-FFF2-40B4-BE49-F238E27FC236}">
                      <a16:creationId xmlns:a16="http://schemas.microsoft.com/office/drawing/2014/main" id="{BBB1B153-2E6F-7246-9B11-B68D01DF60E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96588" y="3576007"/>
                  <a:ext cx="190792" cy="46458"/>
                </a:xfrm>
                <a:custGeom>
                  <a:avLst/>
                  <a:gdLst>
                    <a:gd name="T0" fmla="*/ 0 w 2216"/>
                    <a:gd name="T1" fmla="*/ 0 h 550"/>
                    <a:gd name="T2" fmla="*/ 54884212 w 2216"/>
                    <a:gd name="T3" fmla="*/ 101852492 h 550"/>
                    <a:gd name="T4" fmla="*/ 2147483646 w 2216"/>
                    <a:gd name="T5" fmla="*/ 1017940055 h 550"/>
                    <a:gd name="T6" fmla="*/ 2147483646 w 2216"/>
                    <a:gd name="T7" fmla="*/ 865464562 h 550"/>
                    <a:gd name="T8" fmla="*/ 0 w 2216"/>
                    <a:gd name="T9" fmla="*/ 0 h 55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216"/>
                    <a:gd name="T16" fmla="*/ 0 h 550"/>
                    <a:gd name="T17" fmla="*/ 2216 w 2216"/>
                    <a:gd name="T18" fmla="*/ 550 h 55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216" h="550">
                      <a:moveTo>
                        <a:pt x="0" y="0"/>
                      </a:moveTo>
                      <a:lnTo>
                        <a:pt x="9" y="57"/>
                      </a:lnTo>
                      <a:lnTo>
                        <a:pt x="2164" y="550"/>
                      </a:lnTo>
                      <a:lnTo>
                        <a:pt x="2216" y="496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9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101" name="Group 1125">
                  <a:extLst>
                    <a:ext uri="{FF2B5EF4-FFF2-40B4-BE49-F238E27FC236}">
                      <a16:creationId xmlns:a16="http://schemas.microsoft.com/office/drawing/2014/main" id="{57060979-075D-9D4D-B12E-DA0CCD4C6B8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7593395" y="3625649"/>
                  <a:ext cx="64747" cy="27592"/>
                  <a:chOff x="1740" y="2642"/>
                  <a:chExt cx="752" cy="327"/>
                </a:xfrm>
              </p:grpSpPr>
              <p:sp>
                <p:nvSpPr>
                  <p:cNvPr id="140" name="Freeform 1126">
                    <a:extLst>
                      <a:ext uri="{FF2B5EF4-FFF2-40B4-BE49-F238E27FC236}">
                        <a16:creationId xmlns:a16="http://schemas.microsoft.com/office/drawing/2014/main" id="{8DFFF656-1361-C546-8336-177F79E4691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40" y="2642"/>
                    <a:ext cx="752" cy="327"/>
                  </a:xfrm>
                  <a:custGeom>
                    <a:avLst/>
                    <a:gdLst>
                      <a:gd name="T0" fmla="*/ 293 w 752"/>
                      <a:gd name="T1" fmla="*/ 0 h 327"/>
                      <a:gd name="T2" fmla="*/ 752 w 752"/>
                      <a:gd name="T3" fmla="*/ 124 h 327"/>
                      <a:gd name="T4" fmla="*/ 470 w 752"/>
                      <a:gd name="T5" fmla="*/ 327 h 327"/>
                      <a:gd name="T6" fmla="*/ 0 w 752"/>
                      <a:gd name="T7" fmla="*/ 183 h 327"/>
                      <a:gd name="T8" fmla="*/ 293 w 752"/>
                      <a:gd name="T9" fmla="*/ 0 h 327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752"/>
                      <a:gd name="T16" fmla="*/ 0 h 327"/>
                      <a:gd name="T17" fmla="*/ 752 w 752"/>
                      <a:gd name="T18" fmla="*/ 327 h 327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752" h="327">
                        <a:moveTo>
                          <a:pt x="293" y="0"/>
                        </a:moveTo>
                        <a:lnTo>
                          <a:pt x="752" y="124"/>
                        </a:lnTo>
                        <a:lnTo>
                          <a:pt x="470" y="327"/>
                        </a:lnTo>
                        <a:lnTo>
                          <a:pt x="0" y="183"/>
                        </a:lnTo>
                        <a:lnTo>
                          <a:pt x="293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1" name="Freeform 1127">
                    <a:extLst>
                      <a:ext uri="{FF2B5EF4-FFF2-40B4-BE49-F238E27FC236}">
                        <a16:creationId xmlns:a16="http://schemas.microsoft.com/office/drawing/2014/main" id="{60C6C6B3-72DE-664B-B4DE-3C04B0C5BFE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54" y="2649"/>
                    <a:ext cx="726" cy="311"/>
                  </a:xfrm>
                  <a:custGeom>
                    <a:avLst/>
                    <a:gdLst>
                      <a:gd name="T0" fmla="*/ 282 w 726"/>
                      <a:gd name="T1" fmla="*/ 0 h 311"/>
                      <a:gd name="T2" fmla="*/ 726 w 726"/>
                      <a:gd name="T3" fmla="*/ 119 h 311"/>
                      <a:gd name="T4" fmla="*/ 457 w 726"/>
                      <a:gd name="T5" fmla="*/ 311 h 311"/>
                      <a:gd name="T6" fmla="*/ 0 w 726"/>
                      <a:gd name="T7" fmla="*/ 173 h 311"/>
                      <a:gd name="T8" fmla="*/ 282 w 726"/>
                      <a:gd name="T9" fmla="*/ 0 h 311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726"/>
                      <a:gd name="T16" fmla="*/ 0 h 311"/>
                      <a:gd name="T17" fmla="*/ 726 w 726"/>
                      <a:gd name="T18" fmla="*/ 311 h 311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726" h="311">
                        <a:moveTo>
                          <a:pt x="282" y="0"/>
                        </a:moveTo>
                        <a:lnTo>
                          <a:pt x="726" y="119"/>
                        </a:lnTo>
                        <a:lnTo>
                          <a:pt x="457" y="311"/>
                        </a:lnTo>
                        <a:lnTo>
                          <a:pt x="0" y="173"/>
                        </a:lnTo>
                        <a:lnTo>
                          <a:pt x="282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4D4D4D"/>
                      </a:gs>
                      <a:gs pos="100000">
                        <a:srgbClr val="DDDDDD"/>
                      </a:gs>
                    </a:gsLst>
                    <a:lin ang="189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2" name="Freeform 1128">
                    <a:extLst>
                      <a:ext uri="{FF2B5EF4-FFF2-40B4-BE49-F238E27FC236}">
                        <a16:creationId xmlns:a16="http://schemas.microsoft.com/office/drawing/2014/main" id="{0D48292A-917D-D046-A974-043CEE5A414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808" y="2770"/>
                    <a:ext cx="258" cy="100"/>
                  </a:xfrm>
                  <a:custGeom>
                    <a:avLst/>
                    <a:gdLst>
                      <a:gd name="T0" fmla="*/ 0 w 258"/>
                      <a:gd name="T1" fmla="*/ 44 h 100"/>
                      <a:gd name="T2" fmla="*/ 75 w 258"/>
                      <a:gd name="T3" fmla="*/ 0 h 100"/>
                      <a:gd name="T4" fmla="*/ 258 w 258"/>
                      <a:gd name="T5" fmla="*/ 50 h 100"/>
                      <a:gd name="T6" fmla="*/ 183 w 258"/>
                      <a:gd name="T7" fmla="*/ 100 h 100"/>
                      <a:gd name="T8" fmla="*/ 0 w 258"/>
                      <a:gd name="T9" fmla="*/ 44 h 10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58"/>
                      <a:gd name="T16" fmla="*/ 0 h 100"/>
                      <a:gd name="T17" fmla="*/ 258 w 258"/>
                      <a:gd name="T18" fmla="*/ 100 h 100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58" h="100">
                        <a:moveTo>
                          <a:pt x="0" y="44"/>
                        </a:moveTo>
                        <a:lnTo>
                          <a:pt x="75" y="0"/>
                        </a:lnTo>
                        <a:lnTo>
                          <a:pt x="258" y="50"/>
                        </a:lnTo>
                        <a:lnTo>
                          <a:pt x="183" y="100"/>
                        </a:lnTo>
                        <a:lnTo>
                          <a:pt x="0" y="44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3" name="Freeform 1129">
                    <a:extLst>
                      <a:ext uri="{FF2B5EF4-FFF2-40B4-BE49-F238E27FC236}">
                        <a16:creationId xmlns:a16="http://schemas.microsoft.com/office/drawing/2014/main" id="{DB6BAAEB-BADD-0A4F-8A9D-D72AFCA99A5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99" y="2816"/>
                    <a:ext cx="194" cy="63"/>
                  </a:xfrm>
                  <a:custGeom>
                    <a:avLst/>
                    <a:gdLst>
                      <a:gd name="T0" fmla="*/ 12 w 194"/>
                      <a:gd name="T1" fmla="*/ 0 h 63"/>
                      <a:gd name="T2" fmla="*/ 194 w 194"/>
                      <a:gd name="T3" fmla="*/ 53 h 63"/>
                      <a:gd name="T4" fmla="*/ 180 w 194"/>
                      <a:gd name="T5" fmla="*/ 63 h 63"/>
                      <a:gd name="T6" fmla="*/ 0 w 194"/>
                      <a:gd name="T7" fmla="*/ 9 h 63"/>
                      <a:gd name="T8" fmla="*/ 12 w 194"/>
                      <a:gd name="T9" fmla="*/ 0 h 63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194"/>
                      <a:gd name="T16" fmla="*/ 0 h 63"/>
                      <a:gd name="T17" fmla="*/ 194 w 194"/>
                      <a:gd name="T18" fmla="*/ 63 h 63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194" h="63">
                        <a:moveTo>
                          <a:pt x="12" y="0"/>
                        </a:moveTo>
                        <a:lnTo>
                          <a:pt x="194" y="53"/>
                        </a:lnTo>
                        <a:lnTo>
                          <a:pt x="180" y="63"/>
                        </a:lnTo>
                        <a:lnTo>
                          <a:pt x="0" y="9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" name="Freeform 1130">
                    <a:extLst>
                      <a:ext uri="{FF2B5EF4-FFF2-40B4-BE49-F238E27FC236}">
                        <a16:creationId xmlns:a16="http://schemas.microsoft.com/office/drawing/2014/main" id="{05D5969F-F3B9-414D-975E-A6700098F26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20" y="2834"/>
                    <a:ext cx="258" cy="102"/>
                  </a:xfrm>
                  <a:custGeom>
                    <a:avLst/>
                    <a:gdLst>
                      <a:gd name="T0" fmla="*/ 0 w 258"/>
                      <a:gd name="T1" fmla="*/ 46 h 102"/>
                      <a:gd name="T2" fmla="*/ 71 w 258"/>
                      <a:gd name="T3" fmla="*/ 0 h 102"/>
                      <a:gd name="T4" fmla="*/ 258 w 258"/>
                      <a:gd name="T5" fmla="*/ 52 h 102"/>
                      <a:gd name="T6" fmla="*/ 183 w 258"/>
                      <a:gd name="T7" fmla="*/ 102 h 102"/>
                      <a:gd name="T8" fmla="*/ 0 w 258"/>
                      <a:gd name="T9" fmla="*/ 46 h 10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58"/>
                      <a:gd name="T16" fmla="*/ 0 h 102"/>
                      <a:gd name="T17" fmla="*/ 258 w 258"/>
                      <a:gd name="T18" fmla="*/ 102 h 102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58" h="102">
                        <a:moveTo>
                          <a:pt x="0" y="46"/>
                        </a:moveTo>
                        <a:lnTo>
                          <a:pt x="71" y="0"/>
                        </a:lnTo>
                        <a:lnTo>
                          <a:pt x="258" y="52"/>
                        </a:lnTo>
                        <a:lnTo>
                          <a:pt x="183" y="102"/>
                        </a:lnTo>
                        <a:lnTo>
                          <a:pt x="0" y="46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5" name="Freeform 1131">
                    <a:extLst>
                      <a:ext uri="{FF2B5EF4-FFF2-40B4-BE49-F238E27FC236}">
                        <a16:creationId xmlns:a16="http://schemas.microsoft.com/office/drawing/2014/main" id="{41BB174D-6019-384D-A5AC-1B4D92D938B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11" y="2882"/>
                    <a:ext cx="194" cy="63"/>
                  </a:xfrm>
                  <a:custGeom>
                    <a:avLst/>
                    <a:gdLst>
                      <a:gd name="T0" fmla="*/ 12 w 194"/>
                      <a:gd name="T1" fmla="*/ 0 h 63"/>
                      <a:gd name="T2" fmla="*/ 194 w 194"/>
                      <a:gd name="T3" fmla="*/ 53 h 63"/>
                      <a:gd name="T4" fmla="*/ 180 w 194"/>
                      <a:gd name="T5" fmla="*/ 63 h 63"/>
                      <a:gd name="T6" fmla="*/ 0 w 194"/>
                      <a:gd name="T7" fmla="*/ 9 h 63"/>
                      <a:gd name="T8" fmla="*/ 12 w 194"/>
                      <a:gd name="T9" fmla="*/ 0 h 63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194"/>
                      <a:gd name="T16" fmla="*/ 0 h 63"/>
                      <a:gd name="T17" fmla="*/ 194 w 194"/>
                      <a:gd name="T18" fmla="*/ 63 h 63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194" h="63">
                        <a:moveTo>
                          <a:pt x="12" y="0"/>
                        </a:moveTo>
                        <a:lnTo>
                          <a:pt x="194" y="53"/>
                        </a:lnTo>
                        <a:lnTo>
                          <a:pt x="180" y="63"/>
                        </a:lnTo>
                        <a:lnTo>
                          <a:pt x="0" y="9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102" name="Freeform 1132">
                  <a:extLst>
                    <a:ext uri="{FF2B5EF4-FFF2-40B4-BE49-F238E27FC236}">
                      <a16:creationId xmlns:a16="http://schemas.microsoft.com/office/drawing/2014/main" id="{F8739864-4836-E447-8FC8-5886923FF49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704243" y="3629776"/>
                  <a:ext cx="78411" cy="60608"/>
                </a:xfrm>
                <a:custGeom>
                  <a:avLst/>
                  <a:gdLst>
                    <a:gd name="T0" fmla="*/ 39250883 w 990"/>
                    <a:gd name="T1" fmla="*/ 342828616 h 792"/>
                    <a:gd name="T2" fmla="*/ 354255671 w 990"/>
                    <a:gd name="T3" fmla="*/ 0 h 792"/>
                    <a:gd name="T4" fmla="*/ 354255671 w 990"/>
                    <a:gd name="T5" fmla="*/ 34504242 h 792"/>
                    <a:gd name="T6" fmla="*/ 0 w 990"/>
                    <a:gd name="T7" fmla="*/ 342828616 h 792"/>
                    <a:gd name="T8" fmla="*/ 39250883 w 990"/>
                    <a:gd name="T9" fmla="*/ 342828616 h 79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990"/>
                    <a:gd name="T16" fmla="*/ 0 h 792"/>
                    <a:gd name="T17" fmla="*/ 990 w 990"/>
                    <a:gd name="T18" fmla="*/ 792 h 79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990" h="792">
                      <a:moveTo>
                        <a:pt x="3" y="738"/>
                      </a:moveTo>
                      <a:lnTo>
                        <a:pt x="990" y="0"/>
                      </a:lnTo>
                      <a:lnTo>
                        <a:pt x="987" y="60"/>
                      </a:lnTo>
                      <a:lnTo>
                        <a:pt x="0" y="792"/>
                      </a:lnTo>
                      <a:lnTo>
                        <a:pt x="3" y="738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3" name="Freeform 1133">
                  <a:extLst>
                    <a:ext uri="{FF2B5EF4-FFF2-40B4-BE49-F238E27FC236}">
                      <a16:creationId xmlns:a16="http://schemas.microsoft.com/office/drawing/2014/main" id="{C59CADF3-CD09-FB48-A672-C2C50B66CEB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04129" y="3634611"/>
                  <a:ext cx="200625" cy="55302"/>
                </a:xfrm>
                <a:custGeom>
                  <a:avLst/>
                  <a:gdLst>
                    <a:gd name="T0" fmla="*/ 39302216 w 2532"/>
                    <a:gd name="T1" fmla="*/ 0 h 723"/>
                    <a:gd name="T2" fmla="*/ 39302216 w 2532"/>
                    <a:gd name="T3" fmla="*/ 0 h 723"/>
                    <a:gd name="T4" fmla="*/ 867084690 w 2532"/>
                    <a:gd name="T5" fmla="*/ 307891170 h 723"/>
                    <a:gd name="T6" fmla="*/ 867084690 w 2532"/>
                    <a:gd name="T7" fmla="*/ 342351506 h 723"/>
                    <a:gd name="T8" fmla="*/ 0 w 2532"/>
                    <a:gd name="T9" fmla="*/ 34009889 h 723"/>
                    <a:gd name="T10" fmla="*/ 39302216 w 2532"/>
                    <a:gd name="T11" fmla="*/ 0 h 72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532"/>
                    <a:gd name="T19" fmla="*/ 0 h 723"/>
                    <a:gd name="T20" fmla="*/ 2532 w 2532"/>
                    <a:gd name="T21" fmla="*/ 723 h 72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532" h="723">
                      <a:moveTo>
                        <a:pt x="6" y="0"/>
                      </a:moveTo>
                      <a:cubicBezTo>
                        <a:pt x="16" y="0"/>
                        <a:pt x="26" y="0"/>
                        <a:pt x="36" y="0"/>
                      </a:cubicBezTo>
                      <a:lnTo>
                        <a:pt x="2532" y="678"/>
                      </a:lnTo>
                      <a:lnTo>
                        <a:pt x="2529" y="723"/>
                      </a:lnTo>
                      <a:lnTo>
                        <a:pt x="0" y="24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4" name="Freeform 1134">
                  <a:extLst>
                    <a:ext uri="{FF2B5EF4-FFF2-40B4-BE49-F238E27FC236}">
                      <a16:creationId xmlns:a16="http://schemas.microsoft.com/office/drawing/2014/main" id="{628AB6FD-35F6-0345-BD13-22EAAF9EC27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04257" y="3624470"/>
                  <a:ext cx="2171" cy="11202"/>
                </a:xfrm>
                <a:custGeom>
                  <a:avLst/>
                  <a:gdLst>
                    <a:gd name="T0" fmla="*/ 48903362 w 26"/>
                    <a:gd name="T1" fmla="*/ 33634500 h 147"/>
                    <a:gd name="T2" fmla="*/ 48903362 w 26"/>
                    <a:gd name="T3" fmla="*/ 67263209 h 147"/>
                    <a:gd name="T4" fmla="*/ 0 w 26"/>
                    <a:gd name="T5" fmla="*/ 67263209 h 147"/>
                    <a:gd name="T6" fmla="*/ 48903362 w 26"/>
                    <a:gd name="T7" fmla="*/ 0 h 147"/>
                    <a:gd name="T8" fmla="*/ 48903362 w 26"/>
                    <a:gd name="T9" fmla="*/ 33634500 h 14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6"/>
                    <a:gd name="T16" fmla="*/ 0 h 147"/>
                    <a:gd name="T17" fmla="*/ 26 w 26"/>
                    <a:gd name="T18" fmla="*/ 147 h 14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6" h="147">
                      <a:moveTo>
                        <a:pt x="26" y="10"/>
                      </a:moveTo>
                      <a:lnTo>
                        <a:pt x="23" y="147"/>
                      </a:lnTo>
                      <a:lnTo>
                        <a:pt x="0" y="144"/>
                      </a:lnTo>
                      <a:lnTo>
                        <a:pt x="3" y="0"/>
                      </a:lnTo>
                      <a:lnTo>
                        <a:pt x="26" y="1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" name="Freeform 1135">
                  <a:extLst>
                    <a:ext uri="{FF2B5EF4-FFF2-40B4-BE49-F238E27FC236}">
                      <a16:creationId xmlns:a16="http://schemas.microsoft.com/office/drawing/2014/main" id="{76529D44-B4FD-DE4D-812E-E461A0FCCA6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04384" y="3578837"/>
                  <a:ext cx="93225" cy="46340"/>
                </a:xfrm>
                <a:custGeom>
                  <a:avLst/>
                  <a:gdLst>
                    <a:gd name="T0" fmla="*/ 395043791 w 1176"/>
                    <a:gd name="T1" fmla="*/ 0 h 606"/>
                    <a:gd name="T2" fmla="*/ 0 w 1176"/>
                    <a:gd name="T3" fmla="*/ 273654982 h 606"/>
                    <a:gd name="T4" fmla="*/ 39357994 w 1176"/>
                    <a:gd name="T5" fmla="*/ 273654982 h 606"/>
                    <a:gd name="T6" fmla="*/ 395043791 w 1176"/>
                    <a:gd name="T7" fmla="*/ 33985420 h 606"/>
                    <a:gd name="T8" fmla="*/ 395043791 w 1176"/>
                    <a:gd name="T9" fmla="*/ 0 h 60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176"/>
                    <a:gd name="T16" fmla="*/ 0 h 606"/>
                    <a:gd name="T17" fmla="*/ 1176 w 1176"/>
                    <a:gd name="T18" fmla="*/ 606 h 60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176" h="606">
                      <a:moveTo>
                        <a:pt x="1170" y="0"/>
                      </a:moveTo>
                      <a:lnTo>
                        <a:pt x="0" y="597"/>
                      </a:lnTo>
                      <a:lnTo>
                        <a:pt x="30" y="606"/>
                      </a:lnTo>
                      <a:lnTo>
                        <a:pt x="1176" y="18"/>
                      </a:lnTo>
                      <a:lnTo>
                        <a:pt x="1170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6" name="Freeform 1136">
                  <a:extLst>
                    <a:ext uri="{FF2B5EF4-FFF2-40B4-BE49-F238E27FC236}">
                      <a16:creationId xmlns:a16="http://schemas.microsoft.com/office/drawing/2014/main" id="{44CD9A89-0E3B-2C40-8436-71B7526BA66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10642" y="3626829"/>
                  <a:ext cx="190281" cy="53180"/>
                </a:xfrm>
                <a:custGeom>
                  <a:avLst/>
                  <a:gdLst>
                    <a:gd name="T0" fmla="*/ 31829833 w 2532"/>
                    <a:gd name="T1" fmla="*/ 0 h 723"/>
                    <a:gd name="T2" fmla="*/ 31829833 w 2532"/>
                    <a:gd name="T3" fmla="*/ 0 h 723"/>
                    <a:gd name="T4" fmla="*/ 382827787 w 2532"/>
                    <a:gd name="T5" fmla="*/ 175498781 h 723"/>
                    <a:gd name="T6" fmla="*/ 382827787 w 2532"/>
                    <a:gd name="T7" fmla="*/ 175498781 h 723"/>
                    <a:gd name="T8" fmla="*/ 0 w 2532"/>
                    <a:gd name="T9" fmla="*/ 29448186 h 723"/>
                    <a:gd name="T10" fmla="*/ 31829833 w 2532"/>
                    <a:gd name="T11" fmla="*/ 0 h 72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532"/>
                    <a:gd name="T19" fmla="*/ 0 h 723"/>
                    <a:gd name="T20" fmla="*/ 2532 w 2532"/>
                    <a:gd name="T21" fmla="*/ 723 h 72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532" h="723">
                      <a:moveTo>
                        <a:pt x="6" y="0"/>
                      </a:moveTo>
                      <a:cubicBezTo>
                        <a:pt x="16" y="0"/>
                        <a:pt x="26" y="0"/>
                        <a:pt x="36" y="0"/>
                      </a:cubicBezTo>
                      <a:lnTo>
                        <a:pt x="2532" y="678"/>
                      </a:lnTo>
                      <a:lnTo>
                        <a:pt x="2529" y="723"/>
                      </a:lnTo>
                      <a:lnTo>
                        <a:pt x="0" y="24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7" name="Freeform 1137">
                  <a:extLst>
                    <a:ext uri="{FF2B5EF4-FFF2-40B4-BE49-F238E27FC236}">
                      <a16:creationId xmlns:a16="http://schemas.microsoft.com/office/drawing/2014/main" id="{92BF681C-02FC-8F49-A2CD-8F3446ECE5D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V="1">
                  <a:off x="7700668" y="3623055"/>
                  <a:ext cx="77645" cy="55066"/>
                </a:xfrm>
                <a:custGeom>
                  <a:avLst/>
                  <a:gdLst>
                    <a:gd name="T0" fmla="*/ 0 w 2532"/>
                    <a:gd name="T1" fmla="*/ 0 h 723"/>
                    <a:gd name="T2" fmla="*/ 0 w 2532"/>
                    <a:gd name="T3" fmla="*/ 0 h 723"/>
                    <a:gd name="T4" fmla="*/ 0 w 2532"/>
                    <a:gd name="T5" fmla="*/ 302641137 h 723"/>
                    <a:gd name="T6" fmla="*/ 0 w 2532"/>
                    <a:gd name="T7" fmla="*/ 302641137 h 723"/>
                    <a:gd name="T8" fmla="*/ 0 w 2532"/>
                    <a:gd name="T9" fmla="*/ 33575256 h 723"/>
                    <a:gd name="T10" fmla="*/ 0 w 2532"/>
                    <a:gd name="T11" fmla="*/ 0 h 72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532"/>
                    <a:gd name="T19" fmla="*/ 0 h 723"/>
                    <a:gd name="T20" fmla="*/ 2532 w 2532"/>
                    <a:gd name="T21" fmla="*/ 723 h 72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532" h="723">
                      <a:moveTo>
                        <a:pt x="6" y="0"/>
                      </a:moveTo>
                      <a:cubicBezTo>
                        <a:pt x="16" y="0"/>
                        <a:pt x="26" y="0"/>
                        <a:pt x="36" y="0"/>
                      </a:cubicBezTo>
                      <a:lnTo>
                        <a:pt x="2532" y="678"/>
                      </a:lnTo>
                      <a:lnTo>
                        <a:pt x="2529" y="723"/>
                      </a:lnTo>
                      <a:lnTo>
                        <a:pt x="0" y="24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108" name="Group 1139">
                <a:extLst>
                  <a:ext uri="{FF2B5EF4-FFF2-40B4-BE49-F238E27FC236}">
                    <a16:creationId xmlns:a16="http://schemas.microsoft.com/office/drawing/2014/main" id="{904B7C12-C509-8641-BB63-56DEDB95F95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flipH="1">
                <a:off x="7985622" y="3537823"/>
                <a:ext cx="359261" cy="342045"/>
                <a:chOff x="2839" y="3501"/>
                <a:chExt cx="755" cy="803"/>
              </a:xfrm>
            </p:grpSpPr>
            <p:pic>
              <p:nvPicPr>
                <p:cNvPr id="138" name="Picture 1140" descr="desktop_computer_stylized_medium">
                  <a:extLst>
                    <a:ext uri="{FF2B5EF4-FFF2-40B4-BE49-F238E27FC236}">
                      <a16:creationId xmlns:a16="http://schemas.microsoft.com/office/drawing/2014/main" id="{BDC7F552-21C9-C942-90FF-0162099A3D52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2839" y="3501"/>
                  <a:ext cx="755" cy="8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39" name="Freeform 1141">
                  <a:extLst>
                    <a:ext uri="{FF2B5EF4-FFF2-40B4-BE49-F238E27FC236}">
                      <a16:creationId xmlns:a16="http://schemas.microsoft.com/office/drawing/2014/main" id="{654B43BA-608E-5D4D-B11B-71762CFBEED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16" y="3578"/>
                  <a:ext cx="356" cy="368"/>
                </a:xfrm>
                <a:custGeom>
                  <a:avLst/>
                  <a:gdLst>
                    <a:gd name="T0" fmla="*/ 0 w 356"/>
                    <a:gd name="T1" fmla="*/ 0 h 368"/>
                    <a:gd name="T2" fmla="*/ 300 w 356"/>
                    <a:gd name="T3" fmla="*/ 14 h 368"/>
                    <a:gd name="T4" fmla="*/ 356 w 356"/>
                    <a:gd name="T5" fmla="*/ 294 h 368"/>
                    <a:gd name="T6" fmla="*/ 78 w 356"/>
                    <a:gd name="T7" fmla="*/ 368 h 368"/>
                    <a:gd name="T8" fmla="*/ 0 w 356"/>
                    <a:gd name="T9" fmla="*/ 0 h 3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56"/>
                    <a:gd name="T16" fmla="*/ 0 h 368"/>
                    <a:gd name="T17" fmla="*/ 356 w 356"/>
                    <a:gd name="T18" fmla="*/ 368 h 36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56" h="368">
                      <a:moveTo>
                        <a:pt x="0" y="0"/>
                      </a:moveTo>
                      <a:lnTo>
                        <a:pt x="300" y="14"/>
                      </a:lnTo>
                      <a:lnTo>
                        <a:pt x="356" y="294"/>
                      </a:lnTo>
                      <a:lnTo>
                        <a:pt x="78" y="36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99"/>
                    </a:gs>
                    <a:gs pos="100000">
                      <a:schemeClr val="bg1"/>
                    </a:gs>
                  </a:gsLst>
                  <a:lin ang="27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</p:grpSp>
          <p:grpSp>
            <p:nvGrpSpPr>
              <p:cNvPr id="694" name="Group 693">
                <a:extLst>
                  <a:ext uri="{FF2B5EF4-FFF2-40B4-BE49-F238E27FC236}">
                    <a16:creationId xmlns:a16="http://schemas.microsoft.com/office/drawing/2014/main" id="{14715B6C-9A50-FE4B-A8D2-1E669BF891E3}"/>
                  </a:ext>
                </a:extLst>
              </p:cNvPr>
              <p:cNvGrpSpPr/>
              <p:nvPr/>
            </p:nvGrpSpPr>
            <p:grpSpPr>
              <a:xfrm>
                <a:off x="7797061" y="3296104"/>
                <a:ext cx="347997" cy="396620"/>
                <a:chOff x="7797061" y="3296104"/>
                <a:chExt cx="347997" cy="396620"/>
              </a:xfrm>
            </p:grpSpPr>
            <p:pic>
              <p:nvPicPr>
                <p:cNvPr id="113" name="Picture 571" descr="fridge2.png">
                  <a:extLst>
                    <a:ext uri="{FF2B5EF4-FFF2-40B4-BE49-F238E27FC236}">
                      <a16:creationId xmlns:a16="http://schemas.microsoft.com/office/drawing/2014/main" id="{29DD0F98-F93B-0145-A925-F4125ED490DD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1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896825" y="3355697"/>
                  <a:ext cx="189578" cy="33702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114" name="Picture 1115" descr="antenna_stylized">
                  <a:extLst>
                    <a:ext uri="{FF2B5EF4-FFF2-40B4-BE49-F238E27FC236}">
                      <a16:creationId xmlns:a16="http://schemas.microsoft.com/office/drawing/2014/main" id="{C1A64F68-4D16-AE4F-AB60-09D2C0CF0E2C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2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797061" y="3296104"/>
                  <a:ext cx="347997" cy="16755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</p:grpSp>
        <p:grpSp>
          <p:nvGrpSpPr>
            <p:cNvPr id="795" name="Group 794">
              <a:extLst>
                <a:ext uri="{FF2B5EF4-FFF2-40B4-BE49-F238E27FC236}">
                  <a16:creationId xmlns:a16="http://schemas.microsoft.com/office/drawing/2014/main" id="{AF73DE4B-526E-9C4F-9242-9BC0D43F8CBA}"/>
                </a:ext>
              </a:extLst>
            </p:cNvPr>
            <p:cNvGrpSpPr/>
            <p:nvPr/>
          </p:nvGrpSpPr>
          <p:grpSpPr>
            <a:xfrm>
              <a:off x="11058573" y="3399165"/>
              <a:ext cx="518448" cy="1212242"/>
              <a:chOff x="11058573" y="3399165"/>
              <a:chExt cx="518448" cy="1212242"/>
            </a:xfrm>
          </p:grpSpPr>
          <p:grpSp>
            <p:nvGrpSpPr>
              <p:cNvPr id="375" name="Group 374">
                <a:extLst>
                  <a:ext uri="{FF2B5EF4-FFF2-40B4-BE49-F238E27FC236}">
                    <a16:creationId xmlns:a16="http://schemas.microsoft.com/office/drawing/2014/main" id="{433FEDDB-405E-DB4E-815F-55EE9E62EF1A}"/>
                  </a:ext>
                </a:extLst>
              </p:cNvPr>
              <p:cNvGrpSpPr/>
              <p:nvPr/>
            </p:nvGrpSpPr>
            <p:grpSpPr>
              <a:xfrm>
                <a:off x="11087182" y="4159591"/>
                <a:ext cx="489839" cy="451816"/>
                <a:chOff x="5103720" y="2693365"/>
                <a:chExt cx="611650" cy="414788"/>
              </a:xfrm>
            </p:grpSpPr>
            <p:cxnSp>
              <p:nvCxnSpPr>
                <p:cNvPr id="376" name="Straight Connector 375">
                  <a:extLst>
                    <a:ext uri="{FF2B5EF4-FFF2-40B4-BE49-F238E27FC236}">
                      <a16:creationId xmlns:a16="http://schemas.microsoft.com/office/drawing/2014/main" id="{1D164102-BE0D-AF40-9A7B-7F2B261B2C20}"/>
                    </a:ext>
                  </a:extLst>
                </p:cNvPr>
                <p:cNvCxnSpPr/>
                <p:nvPr/>
              </p:nvCxnSpPr>
              <p:spPr>
                <a:xfrm>
                  <a:off x="5103720" y="2914214"/>
                  <a:ext cx="232559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378" name="Group 377">
                  <a:extLst>
                    <a:ext uri="{FF2B5EF4-FFF2-40B4-BE49-F238E27FC236}">
                      <a16:creationId xmlns:a16="http://schemas.microsoft.com/office/drawing/2014/main" id="{9018E7EF-EB96-424D-962A-FEB80B43946F}"/>
                    </a:ext>
                  </a:extLst>
                </p:cNvPr>
                <p:cNvGrpSpPr/>
                <p:nvPr/>
              </p:nvGrpSpPr>
              <p:grpSpPr>
                <a:xfrm>
                  <a:off x="5275406" y="2693365"/>
                  <a:ext cx="439964" cy="414788"/>
                  <a:chOff x="5275406" y="2711455"/>
                  <a:chExt cx="452949" cy="405518"/>
                </a:xfrm>
              </p:grpSpPr>
              <p:pic>
                <p:nvPicPr>
                  <p:cNvPr id="379" name="Picture 378" descr="server_rack.png">
                    <a:extLst>
                      <a:ext uri="{FF2B5EF4-FFF2-40B4-BE49-F238E27FC236}">
                        <a16:creationId xmlns:a16="http://schemas.microsoft.com/office/drawing/2014/main" id="{C865CB27-BCE1-654B-9519-9B39D4CB587D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13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537367" y="2770786"/>
                    <a:ext cx="190988" cy="313366"/>
                  </a:xfrm>
                  <a:prstGeom prst="rect">
                    <a:avLst/>
                  </a:prstGeom>
                </p:spPr>
              </p:pic>
              <p:pic>
                <p:nvPicPr>
                  <p:cNvPr id="380" name="Picture 379" descr="server_rack.png">
                    <a:extLst>
                      <a:ext uri="{FF2B5EF4-FFF2-40B4-BE49-F238E27FC236}">
                        <a16:creationId xmlns:a16="http://schemas.microsoft.com/office/drawing/2014/main" id="{41D005B5-0BAE-3E48-A2D4-576E4F7B9467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13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275406" y="2764002"/>
                    <a:ext cx="190988" cy="313366"/>
                  </a:xfrm>
                  <a:prstGeom prst="rect">
                    <a:avLst/>
                  </a:prstGeom>
                </p:spPr>
              </p:pic>
              <p:pic>
                <p:nvPicPr>
                  <p:cNvPr id="381" name="Picture 380" descr="server_rack.png">
                    <a:extLst>
                      <a:ext uri="{FF2B5EF4-FFF2-40B4-BE49-F238E27FC236}">
                        <a16:creationId xmlns:a16="http://schemas.microsoft.com/office/drawing/2014/main" id="{89060F4D-6C40-724C-BD1E-F12A5CA65DE7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13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385676" y="2711455"/>
                    <a:ext cx="247152" cy="405518"/>
                  </a:xfrm>
                  <a:prstGeom prst="rect">
                    <a:avLst/>
                  </a:prstGeom>
                </p:spPr>
              </p:pic>
            </p:grpSp>
          </p:grpSp>
          <p:grpSp>
            <p:nvGrpSpPr>
              <p:cNvPr id="392" name="Group 391">
                <a:extLst>
                  <a:ext uri="{FF2B5EF4-FFF2-40B4-BE49-F238E27FC236}">
                    <a16:creationId xmlns:a16="http://schemas.microsoft.com/office/drawing/2014/main" id="{710FDFDB-5658-6346-883B-53F72A0E1C90}"/>
                  </a:ext>
                </a:extLst>
              </p:cNvPr>
              <p:cNvGrpSpPr/>
              <p:nvPr/>
            </p:nvGrpSpPr>
            <p:grpSpPr>
              <a:xfrm>
                <a:off x="11058573" y="3399165"/>
                <a:ext cx="423724" cy="405973"/>
                <a:chOff x="5103720" y="2693365"/>
                <a:chExt cx="611650" cy="414788"/>
              </a:xfrm>
            </p:grpSpPr>
            <p:cxnSp>
              <p:nvCxnSpPr>
                <p:cNvPr id="393" name="Straight Connector 392">
                  <a:extLst>
                    <a:ext uri="{FF2B5EF4-FFF2-40B4-BE49-F238E27FC236}">
                      <a16:creationId xmlns:a16="http://schemas.microsoft.com/office/drawing/2014/main" id="{21121473-8384-8944-A0B5-DD441780262C}"/>
                    </a:ext>
                  </a:extLst>
                </p:cNvPr>
                <p:cNvCxnSpPr/>
                <p:nvPr/>
              </p:nvCxnSpPr>
              <p:spPr>
                <a:xfrm>
                  <a:off x="5103720" y="2914214"/>
                  <a:ext cx="232559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395" name="Group 394">
                  <a:extLst>
                    <a:ext uri="{FF2B5EF4-FFF2-40B4-BE49-F238E27FC236}">
                      <a16:creationId xmlns:a16="http://schemas.microsoft.com/office/drawing/2014/main" id="{11366773-360A-0449-911A-80462659C660}"/>
                    </a:ext>
                  </a:extLst>
                </p:cNvPr>
                <p:cNvGrpSpPr/>
                <p:nvPr/>
              </p:nvGrpSpPr>
              <p:grpSpPr>
                <a:xfrm>
                  <a:off x="5275406" y="2693365"/>
                  <a:ext cx="439964" cy="414788"/>
                  <a:chOff x="5275406" y="2711455"/>
                  <a:chExt cx="452949" cy="405518"/>
                </a:xfrm>
              </p:grpSpPr>
              <p:pic>
                <p:nvPicPr>
                  <p:cNvPr id="396" name="Picture 395" descr="server_rack.png">
                    <a:extLst>
                      <a:ext uri="{FF2B5EF4-FFF2-40B4-BE49-F238E27FC236}">
                        <a16:creationId xmlns:a16="http://schemas.microsoft.com/office/drawing/2014/main" id="{361EFF3D-6A1F-2646-B975-1FACB4284FB6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13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537367" y="2770786"/>
                    <a:ext cx="190988" cy="313366"/>
                  </a:xfrm>
                  <a:prstGeom prst="rect">
                    <a:avLst/>
                  </a:prstGeom>
                </p:spPr>
              </p:pic>
              <p:pic>
                <p:nvPicPr>
                  <p:cNvPr id="397" name="Picture 396" descr="server_rack.png">
                    <a:extLst>
                      <a:ext uri="{FF2B5EF4-FFF2-40B4-BE49-F238E27FC236}">
                        <a16:creationId xmlns:a16="http://schemas.microsoft.com/office/drawing/2014/main" id="{E83F8942-DE11-A747-A5A4-EDFBB17BFC85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13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275406" y="2764002"/>
                    <a:ext cx="190988" cy="313366"/>
                  </a:xfrm>
                  <a:prstGeom prst="rect">
                    <a:avLst/>
                  </a:prstGeom>
                </p:spPr>
              </p:pic>
              <p:pic>
                <p:nvPicPr>
                  <p:cNvPr id="398" name="Picture 397" descr="server_rack.png">
                    <a:extLst>
                      <a:ext uri="{FF2B5EF4-FFF2-40B4-BE49-F238E27FC236}">
                        <a16:creationId xmlns:a16="http://schemas.microsoft.com/office/drawing/2014/main" id="{300ED1AC-F5EE-3C49-B963-42178C243405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13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385676" y="2711455"/>
                    <a:ext cx="247152" cy="405518"/>
                  </a:xfrm>
                  <a:prstGeom prst="rect">
                    <a:avLst/>
                  </a:prstGeom>
                </p:spPr>
              </p:pic>
            </p:grpSp>
          </p:grpSp>
        </p:grpSp>
        <p:grpSp>
          <p:nvGrpSpPr>
            <p:cNvPr id="796" name="Group 795">
              <a:extLst>
                <a:ext uri="{FF2B5EF4-FFF2-40B4-BE49-F238E27FC236}">
                  <a16:creationId xmlns:a16="http://schemas.microsoft.com/office/drawing/2014/main" id="{2287FB5D-0F91-9741-8D3A-0A38C2D4142B}"/>
                </a:ext>
              </a:extLst>
            </p:cNvPr>
            <p:cNvGrpSpPr/>
            <p:nvPr/>
          </p:nvGrpSpPr>
          <p:grpSpPr>
            <a:xfrm>
              <a:off x="7767607" y="4870841"/>
              <a:ext cx="2692126" cy="1260456"/>
              <a:chOff x="7767607" y="4870841"/>
              <a:chExt cx="2692126" cy="1260456"/>
            </a:xfrm>
          </p:grpSpPr>
          <p:grpSp>
            <p:nvGrpSpPr>
              <p:cNvPr id="71" name="Group 950">
                <a:extLst>
                  <a:ext uri="{FF2B5EF4-FFF2-40B4-BE49-F238E27FC236}">
                    <a16:creationId xmlns:a16="http://schemas.microsoft.com/office/drawing/2014/main" id="{2B0A745F-DA32-E140-AB36-BC5E1C4E2D4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0282541" y="5244631"/>
                <a:ext cx="177192" cy="330833"/>
                <a:chOff x="4140" y="429"/>
                <a:chExt cx="1425" cy="2396"/>
              </a:xfrm>
            </p:grpSpPr>
            <p:sp>
              <p:nvSpPr>
                <p:cNvPr id="207" name="Freeform 951">
                  <a:extLst>
                    <a:ext uri="{FF2B5EF4-FFF2-40B4-BE49-F238E27FC236}">
                      <a16:creationId xmlns:a16="http://schemas.microsoft.com/office/drawing/2014/main" id="{12CB3660-4D63-014F-8CC9-FDFB8140AB8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68" y="433"/>
                  <a:ext cx="283" cy="2286"/>
                </a:xfrm>
                <a:custGeom>
                  <a:avLst/>
                  <a:gdLst>
                    <a:gd name="T0" fmla="*/ 3 w 354"/>
                    <a:gd name="T1" fmla="*/ 0 h 2742"/>
                    <a:gd name="T2" fmla="*/ 15 w 354"/>
                    <a:gd name="T3" fmla="*/ 27 h 2742"/>
                    <a:gd name="T4" fmla="*/ 15 w 354"/>
                    <a:gd name="T5" fmla="*/ 205 h 2742"/>
                    <a:gd name="T6" fmla="*/ 0 w 354"/>
                    <a:gd name="T7" fmla="*/ 215 h 2742"/>
                    <a:gd name="T8" fmla="*/ 3 w 354"/>
                    <a:gd name="T9" fmla="*/ 0 h 274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54"/>
                    <a:gd name="T16" fmla="*/ 0 h 2742"/>
                    <a:gd name="T17" fmla="*/ 354 w 354"/>
                    <a:gd name="T18" fmla="*/ 2742 h 274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54" h="2742">
                      <a:moveTo>
                        <a:pt x="63" y="0"/>
                      </a:moveTo>
                      <a:lnTo>
                        <a:pt x="354" y="339"/>
                      </a:lnTo>
                      <a:lnTo>
                        <a:pt x="346" y="2624"/>
                      </a:lnTo>
                      <a:lnTo>
                        <a:pt x="0" y="2742"/>
                      </a:lnTo>
                      <a:lnTo>
                        <a:pt x="63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8" name="Rectangle 952">
                  <a:extLst>
                    <a:ext uri="{FF2B5EF4-FFF2-40B4-BE49-F238E27FC236}">
                      <a16:creationId xmlns:a16="http://schemas.microsoft.com/office/drawing/2014/main" id="{EFE1382F-B768-3541-8BD1-06AB71BFA8E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429"/>
                  <a:ext cx="1046" cy="2285"/>
                </a:xfrm>
                <a:prstGeom prst="rect">
                  <a:avLst/>
                </a:pr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209" name="Freeform 953">
                  <a:extLst>
                    <a:ext uri="{FF2B5EF4-FFF2-40B4-BE49-F238E27FC236}">
                      <a16:creationId xmlns:a16="http://schemas.microsoft.com/office/drawing/2014/main" id="{FB363E8F-CA06-2449-A66C-B147358943F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21" y="570"/>
                  <a:ext cx="169" cy="2115"/>
                </a:xfrm>
                <a:custGeom>
                  <a:avLst/>
                  <a:gdLst>
                    <a:gd name="T0" fmla="*/ 2 w 211"/>
                    <a:gd name="T1" fmla="*/ 0 h 2537"/>
                    <a:gd name="T2" fmla="*/ 9 w 211"/>
                    <a:gd name="T3" fmla="*/ 18 h 2537"/>
                    <a:gd name="T4" fmla="*/ 2 w 211"/>
                    <a:gd name="T5" fmla="*/ 196 h 2537"/>
                    <a:gd name="T6" fmla="*/ 2 w 211"/>
                    <a:gd name="T7" fmla="*/ 0 h 253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11"/>
                    <a:gd name="T13" fmla="*/ 0 h 2537"/>
                    <a:gd name="T14" fmla="*/ 211 w 211"/>
                    <a:gd name="T15" fmla="*/ 2537 h 253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1" h="2537">
                      <a:moveTo>
                        <a:pt x="7" y="0"/>
                      </a:moveTo>
                      <a:cubicBezTo>
                        <a:pt x="7" y="0"/>
                        <a:pt x="57" y="28"/>
                        <a:pt x="211" y="218"/>
                      </a:cubicBezTo>
                      <a:cubicBezTo>
                        <a:pt x="0" y="1229"/>
                        <a:pt x="41" y="2537"/>
                        <a:pt x="7" y="2501"/>
                      </a:cubicBezTo>
                      <a:lnTo>
                        <a:pt x="7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808080"/>
                    </a:gs>
                    <a:gs pos="100000">
                      <a:srgbClr val="F8F8F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0" name="Freeform 954">
                  <a:extLst>
                    <a:ext uri="{FF2B5EF4-FFF2-40B4-BE49-F238E27FC236}">
                      <a16:creationId xmlns:a16="http://schemas.microsoft.com/office/drawing/2014/main" id="{8A74E36A-A735-7440-A2B1-55846B516D7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4" y="1640"/>
                  <a:ext cx="263" cy="189"/>
                </a:xfrm>
                <a:custGeom>
                  <a:avLst/>
                  <a:gdLst>
                    <a:gd name="T0" fmla="*/ 2 w 328"/>
                    <a:gd name="T1" fmla="*/ 0 h 226"/>
                    <a:gd name="T2" fmla="*/ 14 w 328"/>
                    <a:gd name="T3" fmla="*/ 11 h 226"/>
                    <a:gd name="T4" fmla="*/ 14 w 328"/>
                    <a:gd name="T5" fmla="*/ 19 h 226"/>
                    <a:gd name="T6" fmla="*/ 0 w 328"/>
                    <a:gd name="T7" fmla="*/ 8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1" name="Rectangle 955">
                  <a:extLst>
                    <a:ext uri="{FF2B5EF4-FFF2-40B4-BE49-F238E27FC236}">
                      <a16:creationId xmlns:a16="http://schemas.microsoft.com/office/drawing/2014/main" id="{FC433BF5-02C8-F540-AE86-53BF5696001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690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latin typeface="Arial" panose="020B0604020202020204" pitchFamily="34" charset="0"/>
                  </a:endParaRPr>
                </a:p>
              </p:txBody>
            </p:sp>
            <p:grpSp>
              <p:nvGrpSpPr>
                <p:cNvPr id="212" name="Group 956">
                  <a:extLst>
                    <a:ext uri="{FF2B5EF4-FFF2-40B4-BE49-F238E27FC236}">
                      <a16:creationId xmlns:a16="http://schemas.microsoft.com/office/drawing/2014/main" id="{969A0B36-D994-A24C-8329-146363A51CA4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9" y="668"/>
                  <a:ext cx="581" cy="145"/>
                  <a:chOff x="614" y="2568"/>
                  <a:chExt cx="725" cy="139"/>
                </a:xfrm>
              </p:grpSpPr>
              <p:sp>
                <p:nvSpPr>
                  <p:cNvPr id="237" name="AutoShape 957">
                    <a:extLst>
                      <a:ext uri="{FF2B5EF4-FFF2-40B4-BE49-F238E27FC236}">
                        <a16:creationId xmlns:a16="http://schemas.microsoft.com/office/drawing/2014/main" id="{75A7B329-681F-2B4A-8470-FC0231FE257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66"/>
                    <a:ext cx="721" cy="14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238" name="AutoShape 958">
                    <a:extLst>
                      <a:ext uri="{FF2B5EF4-FFF2-40B4-BE49-F238E27FC236}">
                        <a16:creationId xmlns:a16="http://schemas.microsoft.com/office/drawing/2014/main" id="{197CEF08-20F4-5741-AC2B-1EBB072FA54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1"/>
                    <a:ext cx="696" cy="114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latin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213" name="Rectangle 959">
                  <a:extLst>
                    <a:ext uri="{FF2B5EF4-FFF2-40B4-BE49-F238E27FC236}">
                      <a16:creationId xmlns:a16="http://schemas.microsoft.com/office/drawing/2014/main" id="{775AA9F7-199B-ED4C-B422-5E1B766FBA6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0" y="1022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latin typeface="Arial" panose="020B0604020202020204" pitchFamily="34" charset="0"/>
                  </a:endParaRPr>
                </a:p>
              </p:txBody>
            </p:sp>
            <p:grpSp>
              <p:nvGrpSpPr>
                <p:cNvPr id="214" name="Group 960">
                  <a:extLst>
                    <a:ext uri="{FF2B5EF4-FFF2-40B4-BE49-F238E27FC236}">
                      <a16:creationId xmlns:a16="http://schemas.microsoft.com/office/drawing/2014/main" id="{4EED0C22-3BA6-E24F-B528-BF018CB34F5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7" y="994"/>
                  <a:ext cx="581" cy="134"/>
                  <a:chOff x="614" y="2568"/>
                  <a:chExt cx="725" cy="139"/>
                </a:xfrm>
              </p:grpSpPr>
              <p:sp>
                <p:nvSpPr>
                  <p:cNvPr id="235" name="AutoShape 961">
                    <a:extLst>
                      <a:ext uri="{FF2B5EF4-FFF2-40B4-BE49-F238E27FC236}">
                        <a16:creationId xmlns:a16="http://schemas.microsoft.com/office/drawing/2014/main" id="{FE30D28F-02DD-D041-8551-45D9D2836EA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5" y="2564"/>
                    <a:ext cx="721" cy="139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236" name="AutoShape 962">
                    <a:extLst>
                      <a:ext uri="{FF2B5EF4-FFF2-40B4-BE49-F238E27FC236}">
                        <a16:creationId xmlns:a16="http://schemas.microsoft.com/office/drawing/2014/main" id="{92F33680-18D6-7C4A-88C2-46C4FA3D08E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8" y="2581"/>
                    <a:ext cx="696" cy="107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latin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215" name="Rectangle 963">
                  <a:extLst>
                    <a:ext uri="{FF2B5EF4-FFF2-40B4-BE49-F238E27FC236}">
                      <a16:creationId xmlns:a16="http://schemas.microsoft.com/office/drawing/2014/main" id="{A0014856-A5F8-544F-98BE-B1D6878A67A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0" y="1354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216" name="Rectangle 964">
                  <a:extLst>
                    <a:ext uri="{FF2B5EF4-FFF2-40B4-BE49-F238E27FC236}">
                      <a16:creationId xmlns:a16="http://schemas.microsoft.com/office/drawing/2014/main" id="{0E6FC61A-EACA-7D4E-9AA7-C7690D09369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30" y="1655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latin typeface="Arial" panose="020B0604020202020204" pitchFamily="34" charset="0"/>
                  </a:endParaRPr>
                </a:p>
              </p:txBody>
            </p:sp>
            <p:grpSp>
              <p:nvGrpSpPr>
                <p:cNvPr id="217" name="Group 965">
                  <a:extLst>
                    <a:ext uri="{FF2B5EF4-FFF2-40B4-BE49-F238E27FC236}">
                      <a16:creationId xmlns:a16="http://schemas.microsoft.com/office/drawing/2014/main" id="{CF083CE2-2403-FD4E-8F7D-758E7F67FF5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5" y="1627"/>
                  <a:ext cx="582" cy="151"/>
                  <a:chOff x="614" y="2568"/>
                  <a:chExt cx="725" cy="139"/>
                </a:xfrm>
              </p:grpSpPr>
              <p:sp>
                <p:nvSpPr>
                  <p:cNvPr id="233" name="AutoShape 966">
                    <a:extLst>
                      <a:ext uri="{FF2B5EF4-FFF2-40B4-BE49-F238E27FC236}">
                        <a16:creationId xmlns:a16="http://schemas.microsoft.com/office/drawing/2014/main" id="{5ED8E2CD-DB59-0040-9493-378A5D7DF18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8" y="2586"/>
                    <a:ext cx="720" cy="12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234" name="AutoShape 967">
                    <a:extLst>
                      <a:ext uri="{FF2B5EF4-FFF2-40B4-BE49-F238E27FC236}">
                        <a16:creationId xmlns:a16="http://schemas.microsoft.com/office/drawing/2014/main" id="{F249F021-1652-2041-9D37-82D9ADAF20C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30" y="2586"/>
                    <a:ext cx="695" cy="109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latin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218" name="Freeform 968">
                  <a:extLst>
                    <a:ext uri="{FF2B5EF4-FFF2-40B4-BE49-F238E27FC236}">
                      <a16:creationId xmlns:a16="http://schemas.microsoft.com/office/drawing/2014/main" id="{2DA20985-B59E-DD4F-B452-9726DAD28D3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8" y="1354"/>
                  <a:ext cx="263" cy="188"/>
                </a:xfrm>
                <a:custGeom>
                  <a:avLst/>
                  <a:gdLst>
                    <a:gd name="T0" fmla="*/ 2 w 328"/>
                    <a:gd name="T1" fmla="*/ 0 h 226"/>
                    <a:gd name="T2" fmla="*/ 14 w 328"/>
                    <a:gd name="T3" fmla="*/ 10 h 226"/>
                    <a:gd name="T4" fmla="*/ 14 w 328"/>
                    <a:gd name="T5" fmla="*/ 17 h 226"/>
                    <a:gd name="T6" fmla="*/ 0 w 328"/>
                    <a:gd name="T7" fmla="*/ 7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219" name="Group 969">
                  <a:extLst>
                    <a:ext uri="{FF2B5EF4-FFF2-40B4-BE49-F238E27FC236}">
                      <a16:creationId xmlns:a16="http://schemas.microsoft.com/office/drawing/2014/main" id="{68489279-23CF-FB42-9AE3-CAB3A000B96D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9" y="1327"/>
                  <a:ext cx="582" cy="139"/>
                  <a:chOff x="614" y="2568"/>
                  <a:chExt cx="725" cy="139"/>
                </a:xfrm>
              </p:grpSpPr>
              <p:sp>
                <p:nvSpPr>
                  <p:cNvPr id="231" name="AutoShape 970">
                    <a:extLst>
                      <a:ext uri="{FF2B5EF4-FFF2-40B4-BE49-F238E27FC236}">
                        <a16:creationId xmlns:a16="http://schemas.microsoft.com/office/drawing/2014/main" id="{12532EDD-6029-FD41-90A0-EB4B9A3B8C3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71"/>
                    <a:ext cx="732" cy="13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232" name="AutoShape 971">
                    <a:extLst>
                      <a:ext uri="{FF2B5EF4-FFF2-40B4-BE49-F238E27FC236}">
                        <a16:creationId xmlns:a16="http://schemas.microsoft.com/office/drawing/2014/main" id="{2ADE9625-767F-5247-8211-3638BECC987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7"/>
                    <a:ext cx="720" cy="103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latin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220" name="Rectangle 972">
                  <a:extLst>
                    <a:ext uri="{FF2B5EF4-FFF2-40B4-BE49-F238E27FC236}">
                      <a16:creationId xmlns:a16="http://schemas.microsoft.com/office/drawing/2014/main" id="{71E52DA0-9A54-7744-90B9-E438CBE00C1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46" y="429"/>
                  <a:ext cx="70" cy="228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33"/>
                    </a:gs>
                    <a:gs pos="5000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221" name="Freeform 973">
                  <a:extLst>
                    <a:ext uri="{FF2B5EF4-FFF2-40B4-BE49-F238E27FC236}">
                      <a16:creationId xmlns:a16="http://schemas.microsoft.com/office/drawing/2014/main" id="{D950FAED-4EC6-7B4B-AFA5-CA2701F74D0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2" y="1007"/>
                  <a:ext cx="237" cy="213"/>
                </a:xfrm>
                <a:custGeom>
                  <a:avLst/>
                  <a:gdLst>
                    <a:gd name="T0" fmla="*/ 2 w 296"/>
                    <a:gd name="T1" fmla="*/ 0 h 256"/>
                    <a:gd name="T2" fmla="*/ 14 w 296"/>
                    <a:gd name="T3" fmla="*/ 10 h 256"/>
                    <a:gd name="T4" fmla="*/ 14 w 296"/>
                    <a:gd name="T5" fmla="*/ 19 h 256"/>
                    <a:gd name="T6" fmla="*/ 0 w 296"/>
                    <a:gd name="T7" fmla="*/ 7 h 256"/>
                    <a:gd name="T8" fmla="*/ 2 w 296"/>
                    <a:gd name="T9" fmla="*/ 0 h 25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96"/>
                    <a:gd name="T16" fmla="*/ 0 h 256"/>
                    <a:gd name="T17" fmla="*/ 296 w 296"/>
                    <a:gd name="T18" fmla="*/ 256 h 25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96" h="256">
                      <a:moveTo>
                        <a:pt x="4" y="0"/>
                      </a:moveTo>
                      <a:cubicBezTo>
                        <a:pt x="55" y="10"/>
                        <a:pt x="144" y="68"/>
                        <a:pt x="292" y="144"/>
                      </a:cubicBezTo>
                      <a:cubicBezTo>
                        <a:pt x="290" y="178"/>
                        <a:pt x="296" y="188"/>
                        <a:pt x="296" y="256"/>
                      </a:cubicBezTo>
                      <a:cubicBezTo>
                        <a:pt x="296" y="256"/>
                        <a:pt x="160" y="176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2" name="Freeform 974">
                  <a:extLst>
                    <a:ext uri="{FF2B5EF4-FFF2-40B4-BE49-F238E27FC236}">
                      <a16:creationId xmlns:a16="http://schemas.microsoft.com/office/drawing/2014/main" id="{55AF3FE0-BBE4-A74C-A9EF-B8F3AA7A0D1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5" y="680"/>
                  <a:ext cx="244" cy="240"/>
                </a:xfrm>
                <a:custGeom>
                  <a:avLst/>
                  <a:gdLst>
                    <a:gd name="T0" fmla="*/ 0 w 304"/>
                    <a:gd name="T1" fmla="*/ 0 h 288"/>
                    <a:gd name="T2" fmla="*/ 14 w 304"/>
                    <a:gd name="T3" fmla="*/ 13 h 288"/>
                    <a:gd name="T4" fmla="*/ 13 w 304"/>
                    <a:gd name="T5" fmla="*/ 23 h 288"/>
                    <a:gd name="T6" fmla="*/ 2 w 304"/>
                    <a:gd name="T7" fmla="*/ 10 h 288"/>
                    <a:gd name="T8" fmla="*/ 0 w 304"/>
                    <a:gd name="T9" fmla="*/ 0 h 28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4"/>
                    <a:gd name="T16" fmla="*/ 0 h 288"/>
                    <a:gd name="T17" fmla="*/ 304 w 304"/>
                    <a:gd name="T18" fmla="*/ 288 h 28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4" h="288">
                      <a:moveTo>
                        <a:pt x="0" y="0"/>
                      </a:moveTo>
                      <a:cubicBezTo>
                        <a:pt x="51" y="10"/>
                        <a:pt x="148" y="76"/>
                        <a:pt x="304" y="164"/>
                      </a:cubicBezTo>
                      <a:cubicBezTo>
                        <a:pt x="302" y="198"/>
                        <a:pt x="284" y="220"/>
                        <a:pt x="284" y="288"/>
                      </a:cubicBezTo>
                      <a:cubicBezTo>
                        <a:pt x="284" y="288"/>
                        <a:pt x="163" y="179"/>
                        <a:pt x="8" y="124"/>
                      </a:cubicBezTo>
                      <a:cubicBezTo>
                        <a:pt x="8" y="72"/>
                        <a:pt x="0" y="17"/>
                        <a:pt x="0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3" name="Oval 975">
                  <a:extLst>
                    <a:ext uri="{FF2B5EF4-FFF2-40B4-BE49-F238E27FC236}">
                      <a16:creationId xmlns:a16="http://schemas.microsoft.com/office/drawing/2014/main" id="{AC808981-49D6-D840-800C-F21BB910618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515" y="2611"/>
                  <a:ext cx="50" cy="95"/>
                </a:xfrm>
                <a:prstGeom prst="ellipse">
                  <a:avLst/>
                </a:pr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224" name="Freeform 976">
                  <a:extLst>
                    <a:ext uri="{FF2B5EF4-FFF2-40B4-BE49-F238E27FC236}">
                      <a16:creationId xmlns:a16="http://schemas.microsoft.com/office/drawing/2014/main" id="{EBD04B6D-F8F6-FE45-BBD9-3CFFE7B287D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2" y="2614"/>
                  <a:ext cx="245" cy="200"/>
                </a:xfrm>
                <a:custGeom>
                  <a:avLst/>
                  <a:gdLst>
                    <a:gd name="T0" fmla="*/ 0 w 306"/>
                    <a:gd name="T1" fmla="*/ 9 h 240"/>
                    <a:gd name="T2" fmla="*/ 2 w 306"/>
                    <a:gd name="T3" fmla="*/ 19 h 240"/>
                    <a:gd name="T4" fmla="*/ 14 w 306"/>
                    <a:gd name="T5" fmla="*/ 9 h 240"/>
                    <a:gd name="T6" fmla="*/ 14 w 306"/>
                    <a:gd name="T7" fmla="*/ 0 h 240"/>
                    <a:gd name="T8" fmla="*/ 0 w 306"/>
                    <a:gd name="T9" fmla="*/ 9 h 24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6"/>
                    <a:gd name="T16" fmla="*/ 0 h 240"/>
                    <a:gd name="T17" fmla="*/ 306 w 306"/>
                    <a:gd name="T18" fmla="*/ 240 h 24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6" h="240">
                      <a:moveTo>
                        <a:pt x="0" y="106"/>
                      </a:moveTo>
                      <a:lnTo>
                        <a:pt x="2" y="240"/>
                      </a:lnTo>
                      <a:lnTo>
                        <a:pt x="306" y="110"/>
                      </a:lnTo>
                      <a:lnTo>
                        <a:pt x="300" y="0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5" name="AutoShape 977">
                  <a:extLst>
                    <a:ext uri="{FF2B5EF4-FFF2-40B4-BE49-F238E27FC236}">
                      <a16:creationId xmlns:a16="http://schemas.microsoft.com/office/drawing/2014/main" id="{EB968B78-CEDA-2949-925F-D6EE71A8ED4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140" y="2675"/>
                  <a:ext cx="1196" cy="150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DDDDDD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226" name="AutoShape 978">
                  <a:extLst>
                    <a:ext uri="{FF2B5EF4-FFF2-40B4-BE49-F238E27FC236}">
                      <a16:creationId xmlns:a16="http://schemas.microsoft.com/office/drawing/2014/main" id="{6127245D-2639-C841-ABBD-0A2EB87194A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2714"/>
                  <a:ext cx="1066" cy="7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chemeClr val="tx2"/>
                    </a:gs>
                    <a:gs pos="100000">
                      <a:schemeClr val="bg2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227" name="Oval 979">
                  <a:extLst>
                    <a:ext uri="{FF2B5EF4-FFF2-40B4-BE49-F238E27FC236}">
                      <a16:creationId xmlns:a16="http://schemas.microsoft.com/office/drawing/2014/main" id="{CBCE7727-73A7-814E-B244-E80EED405F6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09" y="2382"/>
                  <a:ext cx="159" cy="142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228" name="Oval 980">
                  <a:extLst>
                    <a:ext uri="{FF2B5EF4-FFF2-40B4-BE49-F238E27FC236}">
                      <a16:creationId xmlns:a16="http://schemas.microsoft.com/office/drawing/2014/main" id="{7A66ECF6-DDAE-2842-92B5-EA8F14A121C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89" y="2382"/>
                  <a:ext cx="159" cy="142"/>
                </a:xfrm>
                <a:prstGeom prst="ellipse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1800">
                    <a:solidFill>
                      <a:srgbClr val="FF0000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229" name="Oval 981">
                  <a:extLst>
                    <a:ext uri="{FF2B5EF4-FFF2-40B4-BE49-F238E27FC236}">
                      <a16:creationId xmlns:a16="http://schemas.microsoft.com/office/drawing/2014/main" id="{5A97568E-F028-FD44-8E47-C92EC6C0126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58" y="2382"/>
                  <a:ext cx="159" cy="142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230" name="Rectangle 982">
                  <a:extLst>
                    <a:ext uri="{FF2B5EF4-FFF2-40B4-BE49-F238E27FC236}">
                      <a16:creationId xmlns:a16="http://schemas.microsoft.com/office/drawing/2014/main" id="{A834B858-68E5-0D45-8391-2A0A996FA3D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067" y="1837"/>
                  <a:ext cx="80" cy="759"/>
                </a:xfrm>
                <a:prstGeom prst="rect">
                  <a:avLst/>
                </a:prstGeom>
                <a:solidFill>
                  <a:srgbClr val="292929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latin typeface="Arial" panose="020B0604020202020204" pitchFamily="34" charset="0"/>
                  </a:endParaRPr>
                </a:p>
              </p:txBody>
            </p:sp>
          </p:grpSp>
          <p:grpSp>
            <p:nvGrpSpPr>
              <p:cNvPr id="794" name="Group 793">
                <a:extLst>
                  <a:ext uri="{FF2B5EF4-FFF2-40B4-BE49-F238E27FC236}">
                    <a16:creationId xmlns:a16="http://schemas.microsoft.com/office/drawing/2014/main" id="{418A016B-3865-5C4A-BF54-A4D433F011BA}"/>
                  </a:ext>
                </a:extLst>
              </p:cNvPr>
              <p:cNvGrpSpPr/>
              <p:nvPr/>
            </p:nvGrpSpPr>
            <p:grpSpPr>
              <a:xfrm>
                <a:off x="7767607" y="4870841"/>
                <a:ext cx="2080029" cy="1260456"/>
                <a:chOff x="7767607" y="4870841"/>
                <a:chExt cx="2080029" cy="1260456"/>
              </a:xfrm>
            </p:grpSpPr>
            <p:grpSp>
              <p:nvGrpSpPr>
                <p:cNvPr id="44" name="Group 590">
                  <a:extLst>
                    <a:ext uri="{FF2B5EF4-FFF2-40B4-BE49-F238E27FC236}">
                      <a16:creationId xmlns:a16="http://schemas.microsoft.com/office/drawing/2014/main" id="{2648262B-E78D-1D4B-B3FD-3AE9CD5C321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flipH="1">
                  <a:off x="7974481" y="4870841"/>
                  <a:ext cx="345630" cy="320302"/>
                  <a:chOff x="2839" y="3501"/>
                  <a:chExt cx="755" cy="803"/>
                </a:xfrm>
              </p:grpSpPr>
              <p:pic>
                <p:nvPicPr>
                  <p:cNvPr id="367" name="Picture 591" descr="desktop_computer_stylized_medium">
                    <a:extLst>
                      <a:ext uri="{FF2B5EF4-FFF2-40B4-BE49-F238E27FC236}">
                        <a16:creationId xmlns:a16="http://schemas.microsoft.com/office/drawing/2014/main" id="{35FBE2DB-60A7-B340-A5BB-B3699CCC02BD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14" cstate="print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2839" y="3501"/>
                    <a:ext cx="755" cy="80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368" name="Freeform 592">
                    <a:extLst>
                      <a:ext uri="{FF2B5EF4-FFF2-40B4-BE49-F238E27FC236}">
                        <a16:creationId xmlns:a16="http://schemas.microsoft.com/office/drawing/2014/main" id="{0263E665-BF2A-2F4A-ADA8-20F44C3127A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916" y="3578"/>
                    <a:ext cx="356" cy="368"/>
                  </a:xfrm>
                  <a:custGeom>
                    <a:avLst/>
                    <a:gdLst>
                      <a:gd name="T0" fmla="*/ 0 w 356"/>
                      <a:gd name="T1" fmla="*/ 0 h 368"/>
                      <a:gd name="T2" fmla="*/ 300 w 356"/>
                      <a:gd name="T3" fmla="*/ 14 h 368"/>
                      <a:gd name="T4" fmla="*/ 356 w 356"/>
                      <a:gd name="T5" fmla="*/ 294 h 368"/>
                      <a:gd name="T6" fmla="*/ 78 w 356"/>
                      <a:gd name="T7" fmla="*/ 368 h 368"/>
                      <a:gd name="T8" fmla="*/ 0 w 356"/>
                      <a:gd name="T9" fmla="*/ 0 h 36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56"/>
                      <a:gd name="T16" fmla="*/ 0 h 368"/>
                      <a:gd name="T17" fmla="*/ 356 w 356"/>
                      <a:gd name="T18" fmla="*/ 368 h 36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56" h="368">
                        <a:moveTo>
                          <a:pt x="0" y="0"/>
                        </a:moveTo>
                        <a:lnTo>
                          <a:pt x="300" y="14"/>
                        </a:lnTo>
                        <a:lnTo>
                          <a:pt x="356" y="294"/>
                        </a:lnTo>
                        <a:lnTo>
                          <a:pt x="78" y="36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000099"/>
                      </a:gs>
                      <a:gs pos="100000">
                        <a:schemeClr val="bg1"/>
                      </a:gs>
                    </a:gsLst>
                    <a:lin ang="27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 cap="flat" cmpd="sng">
                        <a:solidFill>
                          <a:srgbClr val="000000"/>
                        </a:solidFill>
                        <a:prstDash val="solid"/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90" name="Group 1064">
                  <a:extLst>
                    <a:ext uri="{FF2B5EF4-FFF2-40B4-BE49-F238E27FC236}">
                      <a16:creationId xmlns:a16="http://schemas.microsoft.com/office/drawing/2014/main" id="{1E483C21-97F2-6C41-9217-2187E09B541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9195307" y="5823489"/>
                  <a:ext cx="310186" cy="307808"/>
                  <a:chOff x="877" y="1008"/>
                  <a:chExt cx="2747" cy="2591"/>
                </a:xfrm>
              </p:grpSpPr>
              <p:pic>
                <p:nvPicPr>
                  <p:cNvPr id="146" name="Picture 1065" descr="antenna_stylized">
                    <a:extLst>
                      <a:ext uri="{FF2B5EF4-FFF2-40B4-BE49-F238E27FC236}">
                        <a16:creationId xmlns:a16="http://schemas.microsoft.com/office/drawing/2014/main" id="{EC1E8FF9-A5AB-904A-91B8-DF4938260532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6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877" y="1008"/>
                    <a:ext cx="2725" cy="14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pic>
                <p:nvPicPr>
                  <p:cNvPr id="147" name="Picture 1066" descr="laptop_keyboard">
                    <a:extLst>
                      <a:ext uri="{FF2B5EF4-FFF2-40B4-BE49-F238E27FC236}">
                        <a16:creationId xmlns:a16="http://schemas.microsoft.com/office/drawing/2014/main" id="{71E89937-428E-3447-B221-C34E0D71ACE5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7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 rot="109064" flipH="1">
                    <a:off x="1009" y="2586"/>
                    <a:ext cx="2245" cy="10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48" name="Freeform 1067">
                    <a:extLst>
                      <a:ext uri="{FF2B5EF4-FFF2-40B4-BE49-F238E27FC236}">
                        <a16:creationId xmlns:a16="http://schemas.microsoft.com/office/drawing/2014/main" id="{43C21467-3265-FC4F-AF31-44A0281634B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53" y="1603"/>
                    <a:ext cx="1807" cy="1322"/>
                  </a:xfrm>
                  <a:custGeom>
                    <a:avLst/>
                    <a:gdLst>
                      <a:gd name="T0" fmla="*/ 1 w 2982"/>
                      <a:gd name="T1" fmla="*/ 0 h 2442"/>
                      <a:gd name="T2" fmla="*/ 0 w 2982"/>
                      <a:gd name="T3" fmla="*/ 1 h 2442"/>
                      <a:gd name="T4" fmla="*/ 2 w 2982"/>
                      <a:gd name="T5" fmla="*/ 1 h 2442"/>
                      <a:gd name="T6" fmla="*/ 2 w 2982"/>
                      <a:gd name="T7" fmla="*/ 1 h 2442"/>
                      <a:gd name="T8" fmla="*/ 1 w 2982"/>
                      <a:gd name="T9" fmla="*/ 0 h 244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982"/>
                      <a:gd name="T16" fmla="*/ 0 h 2442"/>
                      <a:gd name="T17" fmla="*/ 2982 w 2982"/>
                      <a:gd name="T18" fmla="*/ 2442 h 2442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982" h="2442">
                        <a:moveTo>
                          <a:pt x="540" y="0"/>
                        </a:moveTo>
                        <a:lnTo>
                          <a:pt x="0" y="1734"/>
                        </a:lnTo>
                        <a:lnTo>
                          <a:pt x="2394" y="2442"/>
                        </a:lnTo>
                        <a:lnTo>
                          <a:pt x="2982" y="318"/>
                        </a:lnTo>
                        <a:lnTo>
                          <a:pt x="540" y="0"/>
                        </a:lnTo>
                        <a:close/>
                      </a:path>
                    </a:pathLst>
                  </a:cu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pic>
                <p:nvPicPr>
                  <p:cNvPr id="149" name="Picture 1068" descr="screen">
                    <a:extLst>
                      <a:ext uri="{FF2B5EF4-FFF2-40B4-BE49-F238E27FC236}">
                        <a16:creationId xmlns:a16="http://schemas.microsoft.com/office/drawing/2014/main" id="{9868250A-D477-2944-B0F8-A7DE63DA4697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8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1842" y="1637"/>
                    <a:ext cx="1642" cy="120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50" name="Freeform 1069">
                    <a:extLst>
                      <a:ext uri="{FF2B5EF4-FFF2-40B4-BE49-F238E27FC236}">
                        <a16:creationId xmlns:a16="http://schemas.microsoft.com/office/drawing/2014/main" id="{A4015B9E-FE1F-594E-AFA2-A5277482EA6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82" y="1564"/>
                    <a:ext cx="1531" cy="246"/>
                  </a:xfrm>
                  <a:custGeom>
                    <a:avLst/>
                    <a:gdLst>
                      <a:gd name="T0" fmla="*/ 1 w 2528"/>
                      <a:gd name="T1" fmla="*/ 0 h 455"/>
                      <a:gd name="T2" fmla="*/ 2 w 2528"/>
                      <a:gd name="T3" fmla="*/ 1 h 455"/>
                      <a:gd name="T4" fmla="*/ 2 w 2528"/>
                      <a:gd name="T5" fmla="*/ 1 h 455"/>
                      <a:gd name="T6" fmla="*/ 0 w 2528"/>
                      <a:gd name="T7" fmla="*/ 1 h 455"/>
                      <a:gd name="T8" fmla="*/ 1 w 2528"/>
                      <a:gd name="T9" fmla="*/ 0 h 455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528"/>
                      <a:gd name="T16" fmla="*/ 0 h 455"/>
                      <a:gd name="T17" fmla="*/ 2528 w 2528"/>
                      <a:gd name="T18" fmla="*/ 455 h 455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528" h="455">
                        <a:moveTo>
                          <a:pt x="14" y="0"/>
                        </a:moveTo>
                        <a:lnTo>
                          <a:pt x="2528" y="341"/>
                        </a:lnTo>
                        <a:lnTo>
                          <a:pt x="2480" y="455"/>
                        </a:lnTo>
                        <a:lnTo>
                          <a:pt x="0" y="86"/>
                        </a:lnTo>
                        <a:lnTo>
                          <a:pt x="14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000099"/>
                      </a:gs>
                      <a:gs pos="100000">
                        <a:srgbClr val="EAEAEA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1" name="Freeform 1070">
                    <a:extLst>
                      <a:ext uri="{FF2B5EF4-FFF2-40B4-BE49-F238E27FC236}">
                        <a16:creationId xmlns:a16="http://schemas.microsoft.com/office/drawing/2014/main" id="{1D5AA9CA-3334-2341-A3C4-E9837248869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37" y="1562"/>
                    <a:ext cx="425" cy="1024"/>
                  </a:xfrm>
                  <a:custGeom>
                    <a:avLst/>
                    <a:gdLst>
                      <a:gd name="T0" fmla="*/ 1 w 702"/>
                      <a:gd name="T1" fmla="*/ 0 h 1893"/>
                      <a:gd name="T2" fmla="*/ 0 w 702"/>
                      <a:gd name="T3" fmla="*/ 1 h 1893"/>
                      <a:gd name="T4" fmla="*/ 1 w 702"/>
                      <a:gd name="T5" fmla="*/ 1 h 1893"/>
                      <a:gd name="T6" fmla="*/ 1 w 702"/>
                      <a:gd name="T7" fmla="*/ 1 h 1893"/>
                      <a:gd name="T8" fmla="*/ 1 w 702"/>
                      <a:gd name="T9" fmla="*/ 0 h 1893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702"/>
                      <a:gd name="T16" fmla="*/ 0 h 1893"/>
                      <a:gd name="T17" fmla="*/ 702 w 702"/>
                      <a:gd name="T18" fmla="*/ 1893 h 1893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702" h="1893">
                        <a:moveTo>
                          <a:pt x="579" y="0"/>
                        </a:moveTo>
                        <a:lnTo>
                          <a:pt x="0" y="1869"/>
                        </a:lnTo>
                        <a:lnTo>
                          <a:pt x="114" y="1893"/>
                        </a:lnTo>
                        <a:lnTo>
                          <a:pt x="702" y="51"/>
                        </a:lnTo>
                        <a:lnTo>
                          <a:pt x="579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2" name="Freeform 1071">
                    <a:extLst>
                      <a:ext uri="{FF2B5EF4-FFF2-40B4-BE49-F238E27FC236}">
                        <a16:creationId xmlns:a16="http://schemas.microsoft.com/office/drawing/2014/main" id="{408815EA-3342-2D4A-AB4D-6A6AD669E0A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144" y="1745"/>
                    <a:ext cx="458" cy="1182"/>
                  </a:xfrm>
                  <a:custGeom>
                    <a:avLst/>
                    <a:gdLst>
                      <a:gd name="T0" fmla="*/ 1 w 756"/>
                      <a:gd name="T1" fmla="*/ 0 h 2184"/>
                      <a:gd name="T2" fmla="*/ 1 w 756"/>
                      <a:gd name="T3" fmla="*/ 1 h 2184"/>
                      <a:gd name="T4" fmla="*/ 0 w 756"/>
                      <a:gd name="T5" fmla="*/ 1 h 2184"/>
                      <a:gd name="T6" fmla="*/ 1 w 756"/>
                      <a:gd name="T7" fmla="*/ 1 h 2184"/>
                      <a:gd name="T8" fmla="*/ 1 w 756"/>
                      <a:gd name="T9" fmla="*/ 0 h 2184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756"/>
                      <a:gd name="T16" fmla="*/ 0 h 2184"/>
                      <a:gd name="T17" fmla="*/ 756 w 756"/>
                      <a:gd name="T18" fmla="*/ 2184 h 2184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756" h="2184">
                        <a:moveTo>
                          <a:pt x="756" y="0"/>
                        </a:moveTo>
                        <a:lnTo>
                          <a:pt x="138" y="2184"/>
                        </a:lnTo>
                        <a:lnTo>
                          <a:pt x="0" y="2148"/>
                        </a:lnTo>
                        <a:lnTo>
                          <a:pt x="606" y="78"/>
                        </a:lnTo>
                        <a:lnTo>
                          <a:pt x="756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DDDDDD"/>
                      </a:gs>
                      <a:gs pos="100000">
                        <a:schemeClr val="bg1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3" name="Freeform 1072">
                    <a:extLst>
                      <a:ext uri="{FF2B5EF4-FFF2-40B4-BE49-F238E27FC236}">
                        <a16:creationId xmlns:a16="http://schemas.microsoft.com/office/drawing/2014/main" id="{180DED07-429A-A242-A9E3-1BBEEAF42B0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32" y="2534"/>
                    <a:ext cx="1680" cy="399"/>
                  </a:xfrm>
                  <a:custGeom>
                    <a:avLst/>
                    <a:gdLst>
                      <a:gd name="T0" fmla="*/ 1 w 2773"/>
                      <a:gd name="T1" fmla="*/ 0 h 738"/>
                      <a:gd name="T2" fmla="*/ 0 w 2773"/>
                      <a:gd name="T3" fmla="*/ 1 h 738"/>
                      <a:gd name="T4" fmla="*/ 2 w 2773"/>
                      <a:gd name="T5" fmla="*/ 1 h 738"/>
                      <a:gd name="T6" fmla="*/ 2 w 2773"/>
                      <a:gd name="T7" fmla="*/ 1 h 738"/>
                      <a:gd name="T8" fmla="*/ 1 w 2773"/>
                      <a:gd name="T9" fmla="*/ 0 h 73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773"/>
                      <a:gd name="T16" fmla="*/ 0 h 738"/>
                      <a:gd name="T17" fmla="*/ 2773 w 2773"/>
                      <a:gd name="T18" fmla="*/ 738 h 73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773" h="738">
                        <a:moveTo>
                          <a:pt x="33" y="0"/>
                        </a:moveTo>
                        <a:lnTo>
                          <a:pt x="0" y="99"/>
                        </a:lnTo>
                        <a:lnTo>
                          <a:pt x="2436" y="738"/>
                        </a:lnTo>
                        <a:cubicBezTo>
                          <a:pt x="2499" y="501"/>
                          <a:pt x="2773" y="727"/>
                          <a:pt x="2373" y="603"/>
                        </a:cubicBezTo>
                        <a:lnTo>
                          <a:pt x="33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0000CC"/>
                      </a:gs>
                      <a:gs pos="100000">
                        <a:schemeClr val="bg1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4" name="Freeform 1073">
                    <a:extLst>
                      <a:ext uri="{FF2B5EF4-FFF2-40B4-BE49-F238E27FC236}">
                        <a16:creationId xmlns:a16="http://schemas.microsoft.com/office/drawing/2014/main" id="{A86B5E1C-D4A7-804E-9345-DD2099CCFCD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195" y="1755"/>
                    <a:ext cx="429" cy="1187"/>
                  </a:xfrm>
                  <a:custGeom>
                    <a:avLst/>
                    <a:gdLst>
                      <a:gd name="T0" fmla="*/ 2 w 637"/>
                      <a:gd name="T1" fmla="*/ 0 h 1659"/>
                      <a:gd name="T2" fmla="*/ 2 w 637"/>
                      <a:gd name="T3" fmla="*/ 0 h 1659"/>
                      <a:gd name="T4" fmla="*/ 1 w 637"/>
                      <a:gd name="T5" fmla="*/ 15 h 1659"/>
                      <a:gd name="T6" fmla="*/ 0 w 637"/>
                      <a:gd name="T7" fmla="*/ 15 h 1659"/>
                      <a:gd name="T8" fmla="*/ 2 w 637"/>
                      <a:gd name="T9" fmla="*/ 0 h 1659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637"/>
                      <a:gd name="T16" fmla="*/ 0 h 1659"/>
                      <a:gd name="T17" fmla="*/ 637 w 637"/>
                      <a:gd name="T18" fmla="*/ 1659 h 1659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637" h="1659">
                        <a:moveTo>
                          <a:pt x="615" y="0"/>
                        </a:moveTo>
                        <a:lnTo>
                          <a:pt x="637" y="0"/>
                        </a:lnTo>
                        <a:lnTo>
                          <a:pt x="68" y="1659"/>
                        </a:lnTo>
                        <a:lnTo>
                          <a:pt x="0" y="1647"/>
                        </a:lnTo>
                        <a:lnTo>
                          <a:pt x="615" y="0"/>
                        </a:lnTo>
                        <a:close/>
                      </a:path>
                    </a:pathLst>
                  </a:custGeom>
                  <a:solidFill>
                    <a:srgbClr val="4D4D4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5" name="Freeform 1074">
                    <a:extLst>
                      <a:ext uri="{FF2B5EF4-FFF2-40B4-BE49-F238E27FC236}">
                        <a16:creationId xmlns:a16="http://schemas.microsoft.com/office/drawing/2014/main" id="{278E44FF-9118-764F-B154-D54B6D08897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34" y="2587"/>
                    <a:ext cx="1494" cy="394"/>
                  </a:xfrm>
                  <a:custGeom>
                    <a:avLst/>
                    <a:gdLst>
                      <a:gd name="T0" fmla="*/ 0 w 2216"/>
                      <a:gd name="T1" fmla="*/ 0 h 550"/>
                      <a:gd name="T2" fmla="*/ 1 w 2216"/>
                      <a:gd name="T3" fmla="*/ 1 h 550"/>
                      <a:gd name="T4" fmla="*/ 9 w 2216"/>
                      <a:gd name="T5" fmla="*/ 5 h 550"/>
                      <a:gd name="T6" fmla="*/ 9 w 2216"/>
                      <a:gd name="T7" fmla="*/ 4 h 550"/>
                      <a:gd name="T8" fmla="*/ 0 w 2216"/>
                      <a:gd name="T9" fmla="*/ 0 h 55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216"/>
                      <a:gd name="T16" fmla="*/ 0 h 550"/>
                      <a:gd name="T17" fmla="*/ 2216 w 2216"/>
                      <a:gd name="T18" fmla="*/ 550 h 550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216" h="550">
                        <a:moveTo>
                          <a:pt x="0" y="0"/>
                        </a:moveTo>
                        <a:lnTo>
                          <a:pt x="9" y="57"/>
                        </a:lnTo>
                        <a:lnTo>
                          <a:pt x="2164" y="550"/>
                        </a:lnTo>
                        <a:lnTo>
                          <a:pt x="2216" y="49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00009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grpSp>
                <p:nvGrpSpPr>
                  <p:cNvPr id="156" name="Group 1075">
                    <a:extLst>
                      <a:ext uri="{FF2B5EF4-FFF2-40B4-BE49-F238E27FC236}">
                        <a16:creationId xmlns:a16="http://schemas.microsoft.com/office/drawing/2014/main" id="{B07A4D51-63EA-ED46-9283-3C066C8F8059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1709" y="3008"/>
                    <a:ext cx="507" cy="234"/>
                    <a:chOff x="1740" y="2642"/>
                    <a:chExt cx="752" cy="327"/>
                  </a:xfrm>
                </p:grpSpPr>
                <p:sp>
                  <p:nvSpPr>
                    <p:cNvPr id="163" name="Freeform 1076">
                      <a:extLst>
                        <a:ext uri="{FF2B5EF4-FFF2-40B4-BE49-F238E27FC236}">
                          <a16:creationId xmlns:a16="http://schemas.microsoft.com/office/drawing/2014/main" id="{362CE3DF-6498-9044-80D1-5B57C954BCF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740" y="2642"/>
                      <a:ext cx="752" cy="327"/>
                    </a:xfrm>
                    <a:custGeom>
                      <a:avLst/>
                      <a:gdLst>
                        <a:gd name="T0" fmla="*/ 293 w 752"/>
                        <a:gd name="T1" fmla="*/ 0 h 327"/>
                        <a:gd name="T2" fmla="*/ 752 w 752"/>
                        <a:gd name="T3" fmla="*/ 124 h 327"/>
                        <a:gd name="T4" fmla="*/ 470 w 752"/>
                        <a:gd name="T5" fmla="*/ 327 h 327"/>
                        <a:gd name="T6" fmla="*/ 0 w 752"/>
                        <a:gd name="T7" fmla="*/ 183 h 327"/>
                        <a:gd name="T8" fmla="*/ 293 w 752"/>
                        <a:gd name="T9" fmla="*/ 0 h 327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752"/>
                        <a:gd name="T16" fmla="*/ 0 h 327"/>
                        <a:gd name="T17" fmla="*/ 752 w 752"/>
                        <a:gd name="T18" fmla="*/ 327 h 327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752" h="327">
                          <a:moveTo>
                            <a:pt x="293" y="0"/>
                          </a:moveTo>
                          <a:lnTo>
                            <a:pt x="752" y="124"/>
                          </a:lnTo>
                          <a:lnTo>
                            <a:pt x="470" y="327"/>
                          </a:lnTo>
                          <a:lnTo>
                            <a:pt x="0" y="183"/>
                          </a:lnTo>
                          <a:lnTo>
                            <a:pt x="293" y="0"/>
                          </a:lnTo>
                          <a:close/>
                        </a:path>
                      </a:pathLst>
                    </a:custGeom>
                    <a:solidFill>
                      <a:srgbClr val="00009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64" name="Freeform 1077">
                      <a:extLst>
                        <a:ext uri="{FF2B5EF4-FFF2-40B4-BE49-F238E27FC236}">
                          <a16:creationId xmlns:a16="http://schemas.microsoft.com/office/drawing/2014/main" id="{232B6CC8-39FA-8E41-89F9-D454D1953B0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754" y="2649"/>
                      <a:ext cx="726" cy="311"/>
                    </a:xfrm>
                    <a:custGeom>
                      <a:avLst/>
                      <a:gdLst>
                        <a:gd name="T0" fmla="*/ 282 w 726"/>
                        <a:gd name="T1" fmla="*/ 0 h 311"/>
                        <a:gd name="T2" fmla="*/ 726 w 726"/>
                        <a:gd name="T3" fmla="*/ 119 h 311"/>
                        <a:gd name="T4" fmla="*/ 457 w 726"/>
                        <a:gd name="T5" fmla="*/ 311 h 311"/>
                        <a:gd name="T6" fmla="*/ 0 w 726"/>
                        <a:gd name="T7" fmla="*/ 173 h 311"/>
                        <a:gd name="T8" fmla="*/ 282 w 726"/>
                        <a:gd name="T9" fmla="*/ 0 h 311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726"/>
                        <a:gd name="T16" fmla="*/ 0 h 311"/>
                        <a:gd name="T17" fmla="*/ 726 w 726"/>
                        <a:gd name="T18" fmla="*/ 311 h 311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726" h="311">
                          <a:moveTo>
                            <a:pt x="282" y="0"/>
                          </a:moveTo>
                          <a:lnTo>
                            <a:pt x="726" y="119"/>
                          </a:lnTo>
                          <a:lnTo>
                            <a:pt x="457" y="311"/>
                          </a:lnTo>
                          <a:lnTo>
                            <a:pt x="0" y="173"/>
                          </a:lnTo>
                          <a:lnTo>
                            <a:pt x="282" y="0"/>
                          </a:lnTo>
                          <a:close/>
                        </a:path>
                      </a:pathLst>
                    </a:custGeom>
                    <a:gradFill rotWithShape="1">
                      <a:gsLst>
                        <a:gs pos="0">
                          <a:srgbClr val="4D4D4D"/>
                        </a:gs>
                        <a:gs pos="100000">
                          <a:srgbClr val="DDDDDD"/>
                        </a:gs>
                      </a:gsLst>
                      <a:lin ang="1890000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65" name="Freeform 1078">
                      <a:extLst>
                        <a:ext uri="{FF2B5EF4-FFF2-40B4-BE49-F238E27FC236}">
                          <a16:creationId xmlns:a16="http://schemas.microsoft.com/office/drawing/2014/main" id="{14BE6CD7-1B00-AE45-A0A2-B46139077D1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808" y="2770"/>
                      <a:ext cx="258" cy="100"/>
                    </a:xfrm>
                    <a:custGeom>
                      <a:avLst/>
                      <a:gdLst>
                        <a:gd name="T0" fmla="*/ 0 w 258"/>
                        <a:gd name="T1" fmla="*/ 44 h 100"/>
                        <a:gd name="T2" fmla="*/ 75 w 258"/>
                        <a:gd name="T3" fmla="*/ 0 h 100"/>
                        <a:gd name="T4" fmla="*/ 258 w 258"/>
                        <a:gd name="T5" fmla="*/ 50 h 100"/>
                        <a:gd name="T6" fmla="*/ 183 w 258"/>
                        <a:gd name="T7" fmla="*/ 100 h 100"/>
                        <a:gd name="T8" fmla="*/ 0 w 258"/>
                        <a:gd name="T9" fmla="*/ 44 h 100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258"/>
                        <a:gd name="T16" fmla="*/ 0 h 100"/>
                        <a:gd name="T17" fmla="*/ 258 w 258"/>
                        <a:gd name="T18" fmla="*/ 100 h 100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258" h="100">
                          <a:moveTo>
                            <a:pt x="0" y="44"/>
                          </a:moveTo>
                          <a:lnTo>
                            <a:pt x="75" y="0"/>
                          </a:lnTo>
                          <a:lnTo>
                            <a:pt x="258" y="50"/>
                          </a:lnTo>
                          <a:lnTo>
                            <a:pt x="183" y="100"/>
                          </a:lnTo>
                          <a:lnTo>
                            <a:pt x="0" y="44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66" name="Freeform 1079">
                      <a:extLst>
                        <a:ext uri="{FF2B5EF4-FFF2-40B4-BE49-F238E27FC236}">
                          <a16:creationId xmlns:a16="http://schemas.microsoft.com/office/drawing/2014/main" id="{17D2993A-DA09-154C-81CE-F00D6DF0DB0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799" y="2816"/>
                      <a:ext cx="194" cy="63"/>
                    </a:xfrm>
                    <a:custGeom>
                      <a:avLst/>
                      <a:gdLst>
                        <a:gd name="T0" fmla="*/ 12 w 194"/>
                        <a:gd name="T1" fmla="*/ 0 h 63"/>
                        <a:gd name="T2" fmla="*/ 194 w 194"/>
                        <a:gd name="T3" fmla="*/ 53 h 63"/>
                        <a:gd name="T4" fmla="*/ 180 w 194"/>
                        <a:gd name="T5" fmla="*/ 63 h 63"/>
                        <a:gd name="T6" fmla="*/ 0 w 194"/>
                        <a:gd name="T7" fmla="*/ 9 h 63"/>
                        <a:gd name="T8" fmla="*/ 12 w 194"/>
                        <a:gd name="T9" fmla="*/ 0 h 63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194"/>
                        <a:gd name="T16" fmla="*/ 0 h 63"/>
                        <a:gd name="T17" fmla="*/ 194 w 194"/>
                        <a:gd name="T18" fmla="*/ 63 h 63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194" h="63">
                          <a:moveTo>
                            <a:pt x="12" y="0"/>
                          </a:moveTo>
                          <a:lnTo>
                            <a:pt x="194" y="53"/>
                          </a:lnTo>
                          <a:lnTo>
                            <a:pt x="180" y="63"/>
                          </a:lnTo>
                          <a:lnTo>
                            <a:pt x="0" y="9"/>
                          </a:lnTo>
                          <a:lnTo>
                            <a:pt x="12" y="0"/>
                          </a:lnTo>
                          <a:close/>
                        </a:path>
                      </a:pathLst>
                    </a:custGeom>
                    <a:solidFill>
                      <a:srgbClr val="00009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67" name="Freeform 1080">
                      <a:extLst>
                        <a:ext uri="{FF2B5EF4-FFF2-40B4-BE49-F238E27FC236}">
                          <a16:creationId xmlns:a16="http://schemas.microsoft.com/office/drawing/2014/main" id="{AD580132-3A72-CF47-B834-B58CA201F7F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020" y="2834"/>
                      <a:ext cx="258" cy="102"/>
                    </a:xfrm>
                    <a:custGeom>
                      <a:avLst/>
                      <a:gdLst>
                        <a:gd name="T0" fmla="*/ 0 w 258"/>
                        <a:gd name="T1" fmla="*/ 46 h 102"/>
                        <a:gd name="T2" fmla="*/ 71 w 258"/>
                        <a:gd name="T3" fmla="*/ 0 h 102"/>
                        <a:gd name="T4" fmla="*/ 258 w 258"/>
                        <a:gd name="T5" fmla="*/ 52 h 102"/>
                        <a:gd name="T6" fmla="*/ 183 w 258"/>
                        <a:gd name="T7" fmla="*/ 102 h 102"/>
                        <a:gd name="T8" fmla="*/ 0 w 258"/>
                        <a:gd name="T9" fmla="*/ 46 h 102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258"/>
                        <a:gd name="T16" fmla="*/ 0 h 102"/>
                        <a:gd name="T17" fmla="*/ 258 w 258"/>
                        <a:gd name="T18" fmla="*/ 102 h 102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258" h="102">
                          <a:moveTo>
                            <a:pt x="0" y="46"/>
                          </a:moveTo>
                          <a:lnTo>
                            <a:pt x="71" y="0"/>
                          </a:lnTo>
                          <a:lnTo>
                            <a:pt x="258" y="52"/>
                          </a:lnTo>
                          <a:lnTo>
                            <a:pt x="183" y="102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68" name="Freeform 1081">
                      <a:extLst>
                        <a:ext uri="{FF2B5EF4-FFF2-40B4-BE49-F238E27FC236}">
                          <a16:creationId xmlns:a16="http://schemas.microsoft.com/office/drawing/2014/main" id="{E900C928-6E45-6449-A6C9-3DBE801B01A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011" y="2882"/>
                      <a:ext cx="194" cy="63"/>
                    </a:xfrm>
                    <a:custGeom>
                      <a:avLst/>
                      <a:gdLst>
                        <a:gd name="T0" fmla="*/ 12 w 194"/>
                        <a:gd name="T1" fmla="*/ 0 h 63"/>
                        <a:gd name="T2" fmla="*/ 194 w 194"/>
                        <a:gd name="T3" fmla="*/ 53 h 63"/>
                        <a:gd name="T4" fmla="*/ 180 w 194"/>
                        <a:gd name="T5" fmla="*/ 63 h 63"/>
                        <a:gd name="T6" fmla="*/ 0 w 194"/>
                        <a:gd name="T7" fmla="*/ 9 h 63"/>
                        <a:gd name="T8" fmla="*/ 12 w 194"/>
                        <a:gd name="T9" fmla="*/ 0 h 63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194"/>
                        <a:gd name="T16" fmla="*/ 0 h 63"/>
                        <a:gd name="T17" fmla="*/ 194 w 194"/>
                        <a:gd name="T18" fmla="*/ 63 h 63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194" h="63">
                          <a:moveTo>
                            <a:pt x="12" y="0"/>
                          </a:moveTo>
                          <a:lnTo>
                            <a:pt x="194" y="53"/>
                          </a:lnTo>
                          <a:lnTo>
                            <a:pt x="180" y="63"/>
                          </a:lnTo>
                          <a:lnTo>
                            <a:pt x="0" y="9"/>
                          </a:lnTo>
                          <a:lnTo>
                            <a:pt x="12" y="0"/>
                          </a:lnTo>
                          <a:close/>
                        </a:path>
                      </a:pathLst>
                    </a:custGeom>
                    <a:solidFill>
                      <a:srgbClr val="00009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  <p:sp>
                <p:nvSpPr>
                  <p:cNvPr id="157" name="Freeform 1082">
                    <a:extLst>
                      <a:ext uri="{FF2B5EF4-FFF2-40B4-BE49-F238E27FC236}">
                        <a16:creationId xmlns:a16="http://schemas.microsoft.com/office/drawing/2014/main" id="{1ECD1A08-63F7-2B4E-84E4-3FA628039E8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577" y="3043"/>
                    <a:ext cx="614" cy="514"/>
                  </a:xfrm>
                  <a:custGeom>
                    <a:avLst/>
                    <a:gdLst>
                      <a:gd name="T0" fmla="*/ 1 w 990"/>
                      <a:gd name="T1" fmla="*/ 2 h 792"/>
                      <a:gd name="T2" fmla="*/ 1 w 990"/>
                      <a:gd name="T3" fmla="*/ 0 h 792"/>
                      <a:gd name="T4" fmla="*/ 1 w 990"/>
                      <a:gd name="T5" fmla="*/ 1 h 792"/>
                      <a:gd name="T6" fmla="*/ 0 w 990"/>
                      <a:gd name="T7" fmla="*/ 2 h 792"/>
                      <a:gd name="T8" fmla="*/ 1 w 990"/>
                      <a:gd name="T9" fmla="*/ 2 h 79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990"/>
                      <a:gd name="T16" fmla="*/ 0 h 792"/>
                      <a:gd name="T17" fmla="*/ 990 w 990"/>
                      <a:gd name="T18" fmla="*/ 792 h 792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990" h="792">
                        <a:moveTo>
                          <a:pt x="3" y="738"/>
                        </a:moveTo>
                        <a:lnTo>
                          <a:pt x="990" y="0"/>
                        </a:lnTo>
                        <a:lnTo>
                          <a:pt x="987" y="60"/>
                        </a:lnTo>
                        <a:lnTo>
                          <a:pt x="0" y="792"/>
                        </a:lnTo>
                        <a:lnTo>
                          <a:pt x="3" y="738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8" name="Freeform 1083">
                    <a:extLst>
                      <a:ext uri="{FF2B5EF4-FFF2-40B4-BE49-F238E27FC236}">
                        <a16:creationId xmlns:a16="http://schemas.microsoft.com/office/drawing/2014/main" id="{E0CE0778-AA7C-994B-8AC5-676F1A82543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10" y="3084"/>
                    <a:ext cx="1571" cy="469"/>
                  </a:xfrm>
                  <a:custGeom>
                    <a:avLst/>
                    <a:gdLst>
                      <a:gd name="T0" fmla="*/ 1 w 2532"/>
                      <a:gd name="T1" fmla="*/ 0 h 723"/>
                      <a:gd name="T2" fmla="*/ 1 w 2532"/>
                      <a:gd name="T3" fmla="*/ 0 h 723"/>
                      <a:gd name="T4" fmla="*/ 4 w 2532"/>
                      <a:gd name="T5" fmla="*/ 2 h 723"/>
                      <a:gd name="T6" fmla="*/ 4 w 2532"/>
                      <a:gd name="T7" fmla="*/ 2 h 723"/>
                      <a:gd name="T8" fmla="*/ 0 w 2532"/>
                      <a:gd name="T9" fmla="*/ 1 h 723"/>
                      <a:gd name="T10" fmla="*/ 1 w 2532"/>
                      <a:gd name="T11" fmla="*/ 0 h 723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w 2532"/>
                      <a:gd name="T19" fmla="*/ 0 h 723"/>
                      <a:gd name="T20" fmla="*/ 2532 w 2532"/>
                      <a:gd name="T21" fmla="*/ 723 h 723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T18" t="T19" r="T20" b="T21"/>
                    <a:pathLst>
                      <a:path w="2532" h="723">
                        <a:moveTo>
                          <a:pt x="6" y="0"/>
                        </a:moveTo>
                        <a:cubicBezTo>
                          <a:pt x="16" y="0"/>
                          <a:pt x="26" y="0"/>
                          <a:pt x="36" y="0"/>
                        </a:cubicBezTo>
                        <a:lnTo>
                          <a:pt x="2532" y="678"/>
                        </a:lnTo>
                        <a:lnTo>
                          <a:pt x="2529" y="723"/>
                        </a:lnTo>
                        <a:lnTo>
                          <a:pt x="0" y="24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9" name="Freeform 1084">
                    <a:extLst>
                      <a:ext uri="{FF2B5EF4-FFF2-40B4-BE49-F238E27FC236}">
                        <a16:creationId xmlns:a16="http://schemas.microsoft.com/office/drawing/2014/main" id="{D2A296F6-56E0-0141-8E63-F209F1106F2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11" y="2998"/>
                    <a:ext cx="17" cy="95"/>
                  </a:xfrm>
                  <a:custGeom>
                    <a:avLst/>
                    <a:gdLst>
                      <a:gd name="T0" fmla="*/ 1 w 26"/>
                      <a:gd name="T1" fmla="*/ 1 h 147"/>
                      <a:gd name="T2" fmla="*/ 1 w 26"/>
                      <a:gd name="T3" fmla="*/ 1 h 147"/>
                      <a:gd name="T4" fmla="*/ 0 w 26"/>
                      <a:gd name="T5" fmla="*/ 1 h 147"/>
                      <a:gd name="T6" fmla="*/ 1 w 26"/>
                      <a:gd name="T7" fmla="*/ 0 h 147"/>
                      <a:gd name="T8" fmla="*/ 1 w 26"/>
                      <a:gd name="T9" fmla="*/ 1 h 147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6"/>
                      <a:gd name="T16" fmla="*/ 0 h 147"/>
                      <a:gd name="T17" fmla="*/ 26 w 26"/>
                      <a:gd name="T18" fmla="*/ 147 h 147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6" h="147">
                        <a:moveTo>
                          <a:pt x="26" y="10"/>
                        </a:moveTo>
                        <a:lnTo>
                          <a:pt x="23" y="147"/>
                        </a:lnTo>
                        <a:lnTo>
                          <a:pt x="0" y="144"/>
                        </a:lnTo>
                        <a:lnTo>
                          <a:pt x="3" y="0"/>
                        </a:lnTo>
                        <a:lnTo>
                          <a:pt x="26" y="1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60" name="Freeform 1085">
                    <a:extLst>
                      <a:ext uri="{FF2B5EF4-FFF2-40B4-BE49-F238E27FC236}">
                        <a16:creationId xmlns:a16="http://schemas.microsoft.com/office/drawing/2014/main" id="{06824F88-EE84-D347-A023-F053DA4B2B2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12" y="2611"/>
                    <a:ext cx="730" cy="393"/>
                  </a:xfrm>
                  <a:custGeom>
                    <a:avLst/>
                    <a:gdLst>
                      <a:gd name="T0" fmla="*/ 1 w 1176"/>
                      <a:gd name="T1" fmla="*/ 0 h 606"/>
                      <a:gd name="T2" fmla="*/ 0 w 1176"/>
                      <a:gd name="T3" fmla="*/ 1 h 606"/>
                      <a:gd name="T4" fmla="*/ 1 w 1176"/>
                      <a:gd name="T5" fmla="*/ 1 h 606"/>
                      <a:gd name="T6" fmla="*/ 1 w 1176"/>
                      <a:gd name="T7" fmla="*/ 1 h 606"/>
                      <a:gd name="T8" fmla="*/ 1 w 1176"/>
                      <a:gd name="T9" fmla="*/ 0 h 60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1176"/>
                      <a:gd name="T16" fmla="*/ 0 h 606"/>
                      <a:gd name="T17" fmla="*/ 1176 w 1176"/>
                      <a:gd name="T18" fmla="*/ 606 h 60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1176" h="606">
                        <a:moveTo>
                          <a:pt x="1170" y="0"/>
                        </a:moveTo>
                        <a:lnTo>
                          <a:pt x="0" y="597"/>
                        </a:lnTo>
                        <a:lnTo>
                          <a:pt x="30" y="606"/>
                        </a:lnTo>
                        <a:lnTo>
                          <a:pt x="1176" y="18"/>
                        </a:lnTo>
                        <a:lnTo>
                          <a:pt x="1170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61" name="Freeform 1086">
                    <a:extLst>
                      <a:ext uri="{FF2B5EF4-FFF2-40B4-BE49-F238E27FC236}">
                        <a16:creationId xmlns:a16="http://schemas.microsoft.com/office/drawing/2014/main" id="{36F4BB90-D696-0945-AC5D-7CBFD97A962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61" y="3018"/>
                    <a:ext cx="1490" cy="451"/>
                  </a:xfrm>
                  <a:custGeom>
                    <a:avLst/>
                    <a:gdLst>
                      <a:gd name="T0" fmla="*/ 1 w 2532"/>
                      <a:gd name="T1" fmla="*/ 0 h 723"/>
                      <a:gd name="T2" fmla="*/ 1 w 2532"/>
                      <a:gd name="T3" fmla="*/ 0 h 723"/>
                      <a:gd name="T4" fmla="*/ 1 w 2532"/>
                      <a:gd name="T5" fmla="*/ 1 h 723"/>
                      <a:gd name="T6" fmla="*/ 1 w 2532"/>
                      <a:gd name="T7" fmla="*/ 1 h 723"/>
                      <a:gd name="T8" fmla="*/ 0 w 2532"/>
                      <a:gd name="T9" fmla="*/ 1 h 723"/>
                      <a:gd name="T10" fmla="*/ 1 w 2532"/>
                      <a:gd name="T11" fmla="*/ 0 h 723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w 2532"/>
                      <a:gd name="T19" fmla="*/ 0 h 723"/>
                      <a:gd name="T20" fmla="*/ 2532 w 2532"/>
                      <a:gd name="T21" fmla="*/ 723 h 723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T18" t="T19" r="T20" b="T21"/>
                    <a:pathLst>
                      <a:path w="2532" h="723">
                        <a:moveTo>
                          <a:pt x="6" y="0"/>
                        </a:moveTo>
                        <a:cubicBezTo>
                          <a:pt x="16" y="0"/>
                          <a:pt x="26" y="0"/>
                          <a:pt x="36" y="0"/>
                        </a:cubicBezTo>
                        <a:lnTo>
                          <a:pt x="2532" y="678"/>
                        </a:lnTo>
                        <a:lnTo>
                          <a:pt x="2529" y="723"/>
                        </a:lnTo>
                        <a:lnTo>
                          <a:pt x="0" y="24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62" name="Freeform 1087">
                    <a:extLst>
                      <a:ext uri="{FF2B5EF4-FFF2-40B4-BE49-F238E27FC236}">
                        <a16:creationId xmlns:a16="http://schemas.microsoft.com/office/drawing/2014/main" id="{9FC45AEE-F94E-2C41-BB56-2055DE618B2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flipV="1">
                    <a:off x="2549" y="2986"/>
                    <a:ext cx="608" cy="467"/>
                  </a:xfrm>
                  <a:custGeom>
                    <a:avLst/>
                    <a:gdLst>
                      <a:gd name="T0" fmla="*/ 0 w 2532"/>
                      <a:gd name="T1" fmla="*/ 0 h 723"/>
                      <a:gd name="T2" fmla="*/ 0 w 2532"/>
                      <a:gd name="T3" fmla="*/ 0 h 723"/>
                      <a:gd name="T4" fmla="*/ 0 w 2532"/>
                      <a:gd name="T5" fmla="*/ 2 h 723"/>
                      <a:gd name="T6" fmla="*/ 0 w 2532"/>
                      <a:gd name="T7" fmla="*/ 2 h 723"/>
                      <a:gd name="T8" fmla="*/ 0 w 2532"/>
                      <a:gd name="T9" fmla="*/ 1 h 723"/>
                      <a:gd name="T10" fmla="*/ 0 w 2532"/>
                      <a:gd name="T11" fmla="*/ 0 h 723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w 2532"/>
                      <a:gd name="T19" fmla="*/ 0 h 723"/>
                      <a:gd name="T20" fmla="*/ 2532 w 2532"/>
                      <a:gd name="T21" fmla="*/ 723 h 723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T18" t="T19" r="T20" b="T21"/>
                    <a:pathLst>
                      <a:path w="2532" h="723">
                        <a:moveTo>
                          <a:pt x="6" y="0"/>
                        </a:moveTo>
                        <a:cubicBezTo>
                          <a:pt x="16" y="0"/>
                          <a:pt x="26" y="0"/>
                          <a:pt x="36" y="0"/>
                        </a:cubicBezTo>
                        <a:lnTo>
                          <a:pt x="2532" y="678"/>
                        </a:lnTo>
                        <a:lnTo>
                          <a:pt x="2529" y="723"/>
                        </a:lnTo>
                        <a:lnTo>
                          <a:pt x="0" y="24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487" name="Group 590">
                  <a:extLst>
                    <a:ext uri="{FF2B5EF4-FFF2-40B4-BE49-F238E27FC236}">
                      <a16:creationId xmlns:a16="http://schemas.microsoft.com/office/drawing/2014/main" id="{B2AAF0C3-BD73-634D-B492-B7CCF9735ED5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flipH="1">
                  <a:off x="7767607" y="5251740"/>
                  <a:ext cx="345630" cy="320302"/>
                  <a:chOff x="2839" y="3501"/>
                  <a:chExt cx="755" cy="803"/>
                </a:xfrm>
              </p:grpSpPr>
              <p:pic>
                <p:nvPicPr>
                  <p:cNvPr id="488" name="Picture 591" descr="desktop_computer_stylized_medium">
                    <a:extLst>
                      <a:ext uri="{FF2B5EF4-FFF2-40B4-BE49-F238E27FC236}">
                        <a16:creationId xmlns:a16="http://schemas.microsoft.com/office/drawing/2014/main" id="{1B000E5D-AA79-9741-93EF-69776E79DCF7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14" cstate="print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2839" y="3501"/>
                    <a:ext cx="755" cy="80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489" name="Freeform 592">
                    <a:extLst>
                      <a:ext uri="{FF2B5EF4-FFF2-40B4-BE49-F238E27FC236}">
                        <a16:creationId xmlns:a16="http://schemas.microsoft.com/office/drawing/2014/main" id="{E285DBFE-A1C0-DE49-94FA-3F8D49F9AA4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916" y="3578"/>
                    <a:ext cx="356" cy="368"/>
                  </a:xfrm>
                  <a:custGeom>
                    <a:avLst/>
                    <a:gdLst>
                      <a:gd name="T0" fmla="*/ 0 w 356"/>
                      <a:gd name="T1" fmla="*/ 0 h 368"/>
                      <a:gd name="T2" fmla="*/ 300 w 356"/>
                      <a:gd name="T3" fmla="*/ 14 h 368"/>
                      <a:gd name="T4" fmla="*/ 356 w 356"/>
                      <a:gd name="T5" fmla="*/ 294 h 368"/>
                      <a:gd name="T6" fmla="*/ 78 w 356"/>
                      <a:gd name="T7" fmla="*/ 368 h 368"/>
                      <a:gd name="T8" fmla="*/ 0 w 356"/>
                      <a:gd name="T9" fmla="*/ 0 h 36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56"/>
                      <a:gd name="T16" fmla="*/ 0 h 368"/>
                      <a:gd name="T17" fmla="*/ 356 w 356"/>
                      <a:gd name="T18" fmla="*/ 368 h 36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56" h="368">
                        <a:moveTo>
                          <a:pt x="0" y="0"/>
                        </a:moveTo>
                        <a:lnTo>
                          <a:pt x="300" y="14"/>
                        </a:lnTo>
                        <a:lnTo>
                          <a:pt x="356" y="294"/>
                        </a:lnTo>
                        <a:lnTo>
                          <a:pt x="78" y="36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000099"/>
                      </a:gs>
                      <a:gs pos="100000">
                        <a:schemeClr val="bg1"/>
                      </a:gs>
                    </a:gsLst>
                    <a:lin ang="27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 cap="flat" cmpd="sng">
                        <a:solidFill>
                          <a:srgbClr val="000000"/>
                        </a:solidFill>
                        <a:prstDash val="solid"/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490" name="Group 590">
                  <a:extLst>
                    <a:ext uri="{FF2B5EF4-FFF2-40B4-BE49-F238E27FC236}">
                      <a16:creationId xmlns:a16="http://schemas.microsoft.com/office/drawing/2014/main" id="{A66A00B8-C906-204A-9EA8-BF8007089AF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flipH="1">
                  <a:off x="8147535" y="5475337"/>
                  <a:ext cx="345630" cy="320302"/>
                  <a:chOff x="2839" y="3501"/>
                  <a:chExt cx="755" cy="803"/>
                </a:xfrm>
              </p:grpSpPr>
              <p:pic>
                <p:nvPicPr>
                  <p:cNvPr id="491" name="Picture 591" descr="desktop_computer_stylized_medium">
                    <a:extLst>
                      <a:ext uri="{FF2B5EF4-FFF2-40B4-BE49-F238E27FC236}">
                        <a16:creationId xmlns:a16="http://schemas.microsoft.com/office/drawing/2014/main" id="{0D26BE9F-5A6F-194D-95F5-9A26085A8BCC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14" cstate="print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2839" y="3501"/>
                    <a:ext cx="755" cy="80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492" name="Freeform 592">
                    <a:extLst>
                      <a:ext uri="{FF2B5EF4-FFF2-40B4-BE49-F238E27FC236}">
                        <a16:creationId xmlns:a16="http://schemas.microsoft.com/office/drawing/2014/main" id="{F940FA7C-0178-FC42-989D-133C7D3EF04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916" y="3578"/>
                    <a:ext cx="356" cy="368"/>
                  </a:xfrm>
                  <a:custGeom>
                    <a:avLst/>
                    <a:gdLst>
                      <a:gd name="T0" fmla="*/ 0 w 356"/>
                      <a:gd name="T1" fmla="*/ 0 h 368"/>
                      <a:gd name="T2" fmla="*/ 300 w 356"/>
                      <a:gd name="T3" fmla="*/ 14 h 368"/>
                      <a:gd name="T4" fmla="*/ 356 w 356"/>
                      <a:gd name="T5" fmla="*/ 294 h 368"/>
                      <a:gd name="T6" fmla="*/ 78 w 356"/>
                      <a:gd name="T7" fmla="*/ 368 h 368"/>
                      <a:gd name="T8" fmla="*/ 0 w 356"/>
                      <a:gd name="T9" fmla="*/ 0 h 36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56"/>
                      <a:gd name="T16" fmla="*/ 0 h 368"/>
                      <a:gd name="T17" fmla="*/ 356 w 356"/>
                      <a:gd name="T18" fmla="*/ 368 h 36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56" h="368">
                        <a:moveTo>
                          <a:pt x="0" y="0"/>
                        </a:moveTo>
                        <a:lnTo>
                          <a:pt x="300" y="14"/>
                        </a:lnTo>
                        <a:lnTo>
                          <a:pt x="356" y="294"/>
                        </a:lnTo>
                        <a:lnTo>
                          <a:pt x="78" y="36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000099"/>
                      </a:gs>
                      <a:gs pos="100000">
                        <a:schemeClr val="bg1"/>
                      </a:gs>
                    </a:gsLst>
                    <a:lin ang="27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 cap="flat" cmpd="sng">
                        <a:solidFill>
                          <a:srgbClr val="000000"/>
                        </a:solidFill>
                        <a:prstDash val="solid"/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493" name="Group 590">
                  <a:extLst>
                    <a:ext uri="{FF2B5EF4-FFF2-40B4-BE49-F238E27FC236}">
                      <a16:creationId xmlns:a16="http://schemas.microsoft.com/office/drawing/2014/main" id="{AADF67FB-3BE7-EF42-B8A5-B005B506931A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flipH="1">
                  <a:off x="8545760" y="5496810"/>
                  <a:ext cx="345630" cy="320302"/>
                  <a:chOff x="2839" y="3501"/>
                  <a:chExt cx="755" cy="803"/>
                </a:xfrm>
              </p:grpSpPr>
              <p:pic>
                <p:nvPicPr>
                  <p:cNvPr id="494" name="Picture 591" descr="desktop_computer_stylized_medium">
                    <a:extLst>
                      <a:ext uri="{FF2B5EF4-FFF2-40B4-BE49-F238E27FC236}">
                        <a16:creationId xmlns:a16="http://schemas.microsoft.com/office/drawing/2014/main" id="{0BBC0FBB-DA3F-874A-8EBE-B51C772E068F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14" cstate="print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2839" y="3501"/>
                    <a:ext cx="755" cy="80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495" name="Freeform 592">
                    <a:extLst>
                      <a:ext uri="{FF2B5EF4-FFF2-40B4-BE49-F238E27FC236}">
                        <a16:creationId xmlns:a16="http://schemas.microsoft.com/office/drawing/2014/main" id="{A9932DBD-03D1-3E48-AE83-712DE720FE4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916" y="3578"/>
                    <a:ext cx="356" cy="368"/>
                  </a:xfrm>
                  <a:custGeom>
                    <a:avLst/>
                    <a:gdLst>
                      <a:gd name="T0" fmla="*/ 0 w 356"/>
                      <a:gd name="T1" fmla="*/ 0 h 368"/>
                      <a:gd name="T2" fmla="*/ 300 w 356"/>
                      <a:gd name="T3" fmla="*/ 14 h 368"/>
                      <a:gd name="T4" fmla="*/ 356 w 356"/>
                      <a:gd name="T5" fmla="*/ 294 h 368"/>
                      <a:gd name="T6" fmla="*/ 78 w 356"/>
                      <a:gd name="T7" fmla="*/ 368 h 368"/>
                      <a:gd name="T8" fmla="*/ 0 w 356"/>
                      <a:gd name="T9" fmla="*/ 0 h 36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56"/>
                      <a:gd name="T16" fmla="*/ 0 h 368"/>
                      <a:gd name="T17" fmla="*/ 356 w 356"/>
                      <a:gd name="T18" fmla="*/ 368 h 36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56" h="368">
                        <a:moveTo>
                          <a:pt x="0" y="0"/>
                        </a:moveTo>
                        <a:lnTo>
                          <a:pt x="300" y="14"/>
                        </a:lnTo>
                        <a:lnTo>
                          <a:pt x="356" y="294"/>
                        </a:lnTo>
                        <a:lnTo>
                          <a:pt x="78" y="36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000099"/>
                      </a:gs>
                      <a:gs pos="100000">
                        <a:schemeClr val="bg1"/>
                      </a:gs>
                    </a:gsLst>
                    <a:lin ang="27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 cap="flat" cmpd="sng">
                        <a:solidFill>
                          <a:srgbClr val="000000"/>
                        </a:solidFill>
                        <a:prstDash val="solid"/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496" name="Group 1064">
                  <a:extLst>
                    <a:ext uri="{FF2B5EF4-FFF2-40B4-BE49-F238E27FC236}">
                      <a16:creationId xmlns:a16="http://schemas.microsoft.com/office/drawing/2014/main" id="{FC2552CF-9AC0-3243-8999-6808B911C76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9528372" y="5765818"/>
                  <a:ext cx="319264" cy="253379"/>
                  <a:chOff x="877" y="1008"/>
                  <a:chExt cx="2747" cy="2591"/>
                </a:xfrm>
              </p:grpSpPr>
              <p:pic>
                <p:nvPicPr>
                  <p:cNvPr id="497" name="Picture 1065" descr="antenna_stylized">
                    <a:extLst>
                      <a:ext uri="{FF2B5EF4-FFF2-40B4-BE49-F238E27FC236}">
                        <a16:creationId xmlns:a16="http://schemas.microsoft.com/office/drawing/2014/main" id="{87938519-94DB-D545-A29A-7EDE5E412B2B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6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877" y="1008"/>
                    <a:ext cx="2725" cy="14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pic>
                <p:nvPicPr>
                  <p:cNvPr id="498" name="Picture 1066" descr="laptop_keyboard">
                    <a:extLst>
                      <a:ext uri="{FF2B5EF4-FFF2-40B4-BE49-F238E27FC236}">
                        <a16:creationId xmlns:a16="http://schemas.microsoft.com/office/drawing/2014/main" id="{2D71707C-83CA-1C4B-8508-67E56E2ADD03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7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 rot="109064" flipH="1">
                    <a:off x="1009" y="2586"/>
                    <a:ext cx="2245" cy="10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499" name="Freeform 1067">
                    <a:extLst>
                      <a:ext uri="{FF2B5EF4-FFF2-40B4-BE49-F238E27FC236}">
                        <a16:creationId xmlns:a16="http://schemas.microsoft.com/office/drawing/2014/main" id="{73F0FEB4-8393-CC4E-8318-ED16B301B6D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53" y="1603"/>
                    <a:ext cx="1807" cy="1322"/>
                  </a:xfrm>
                  <a:custGeom>
                    <a:avLst/>
                    <a:gdLst>
                      <a:gd name="T0" fmla="*/ 1 w 2982"/>
                      <a:gd name="T1" fmla="*/ 0 h 2442"/>
                      <a:gd name="T2" fmla="*/ 0 w 2982"/>
                      <a:gd name="T3" fmla="*/ 1 h 2442"/>
                      <a:gd name="T4" fmla="*/ 2 w 2982"/>
                      <a:gd name="T5" fmla="*/ 1 h 2442"/>
                      <a:gd name="T6" fmla="*/ 2 w 2982"/>
                      <a:gd name="T7" fmla="*/ 1 h 2442"/>
                      <a:gd name="T8" fmla="*/ 1 w 2982"/>
                      <a:gd name="T9" fmla="*/ 0 h 244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982"/>
                      <a:gd name="T16" fmla="*/ 0 h 2442"/>
                      <a:gd name="T17" fmla="*/ 2982 w 2982"/>
                      <a:gd name="T18" fmla="*/ 2442 h 2442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982" h="2442">
                        <a:moveTo>
                          <a:pt x="540" y="0"/>
                        </a:moveTo>
                        <a:lnTo>
                          <a:pt x="0" y="1734"/>
                        </a:lnTo>
                        <a:lnTo>
                          <a:pt x="2394" y="2442"/>
                        </a:lnTo>
                        <a:lnTo>
                          <a:pt x="2982" y="318"/>
                        </a:lnTo>
                        <a:lnTo>
                          <a:pt x="540" y="0"/>
                        </a:lnTo>
                        <a:close/>
                      </a:path>
                    </a:pathLst>
                  </a:cu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pic>
                <p:nvPicPr>
                  <p:cNvPr id="500" name="Picture 1068" descr="screen">
                    <a:extLst>
                      <a:ext uri="{FF2B5EF4-FFF2-40B4-BE49-F238E27FC236}">
                        <a16:creationId xmlns:a16="http://schemas.microsoft.com/office/drawing/2014/main" id="{7FE7C88C-9EAD-8349-A46B-E909AEA6578E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8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1842" y="1637"/>
                    <a:ext cx="1642" cy="120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501" name="Freeform 1069">
                    <a:extLst>
                      <a:ext uri="{FF2B5EF4-FFF2-40B4-BE49-F238E27FC236}">
                        <a16:creationId xmlns:a16="http://schemas.microsoft.com/office/drawing/2014/main" id="{0DBCF6AD-8352-3C40-B68E-0383519D20A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82" y="1564"/>
                    <a:ext cx="1531" cy="246"/>
                  </a:xfrm>
                  <a:custGeom>
                    <a:avLst/>
                    <a:gdLst>
                      <a:gd name="T0" fmla="*/ 1 w 2528"/>
                      <a:gd name="T1" fmla="*/ 0 h 455"/>
                      <a:gd name="T2" fmla="*/ 2 w 2528"/>
                      <a:gd name="T3" fmla="*/ 1 h 455"/>
                      <a:gd name="T4" fmla="*/ 2 w 2528"/>
                      <a:gd name="T5" fmla="*/ 1 h 455"/>
                      <a:gd name="T6" fmla="*/ 0 w 2528"/>
                      <a:gd name="T7" fmla="*/ 1 h 455"/>
                      <a:gd name="T8" fmla="*/ 1 w 2528"/>
                      <a:gd name="T9" fmla="*/ 0 h 455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528"/>
                      <a:gd name="T16" fmla="*/ 0 h 455"/>
                      <a:gd name="T17" fmla="*/ 2528 w 2528"/>
                      <a:gd name="T18" fmla="*/ 455 h 455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528" h="455">
                        <a:moveTo>
                          <a:pt x="14" y="0"/>
                        </a:moveTo>
                        <a:lnTo>
                          <a:pt x="2528" y="341"/>
                        </a:lnTo>
                        <a:lnTo>
                          <a:pt x="2480" y="455"/>
                        </a:lnTo>
                        <a:lnTo>
                          <a:pt x="0" y="86"/>
                        </a:lnTo>
                        <a:lnTo>
                          <a:pt x="14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000099"/>
                      </a:gs>
                      <a:gs pos="100000">
                        <a:srgbClr val="EAEAEA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02" name="Freeform 1070">
                    <a:extLst>
                      <a:ext uri="{FF2B5EF4-FFF2-40B4-BE49-F238E27FC236}">
                        <a16:creationId xmlns:a16="http://schemas.microsoft.com/office/drawing/2014/main" id="{3C23673E-599F-5241-B844-C8F96A051D1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37" y="1562"/>
                    <a:ext cx="425" cy="1024"/>
                  </a:xfrm>
                  <a:custGeom>
                    <a:avLst/>
                    <a:gdLst>
                      <a:gd name="T0" fmla="*/ 1 w 702"/>
                      <a:gd name="T1" fmla="*/ 0 h 1893"/>
                      <a:gd name="T2" fmla="*/ 0 w 702"/>
                      <a:gd name="T3" fmla="*/ 1 h 1893"/>
                      <a:gd name="T4" fmla="*/ 1 w 702"/>
                      <a:gd name="T5" fmla="*/ 1 h 1893"/>
                      <a:gd name="T6" fmla="*/ 1 w 702"/>
                      <a:gd name="T7" fmla="*/ 1 h 1893"/>
                      <a:gd name="T8" fmla="*/ 1 w 702"/>
                      <a:gd name="T9" fmla="*/ 0 h 1893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702"/>
                      <a:gd name="T16" fmla="*/ 0 h 1893"/>
                      <a:gd name="T17" fmla="*/ 702 w 702"/>
                      <a:gd name="T18" fmla="*/ 1893 h 1893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702" h="1893">
                        <a:moveTo>
                          <a:pt x="579" y="0"/>
                        </a:moveTo>
                        <a:lnTo>
                          <a:pt x="0" y="1869"/>
                        </a:lnTo>
                        <a:lnTo>
                          <a:pt x="114" y="1893"/>
                        </a:lnTo>
                        <a:lnTo>
                          <a:pt x="702" y="51"/>
                        </a:lnTo>
                        <a:lnTo>
                          <a:pt x="579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03" name="Freeform 1071">
                    <a:extLst>
                      <a:ext uri="{FF2B5EF4-FFF2-40B4-BE49-F238E27FC236}">
                        <a16:creationId xmlns:a16="http://schemas.microsoft.com/office/drawing/2014/main" id="{4D502A0C-8868-2C4E-B6B7-F46718640A2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144" y="1745"/>
                    <a:ext cx="458" cy="1182"/>
                  </a:xfrm>
                  <a:custGeom>
                    <a:avLst/>
                    <a:gdLst>
                      <a:gd name="T0" fmla="*/ 1 w 756"/>
                      <a:gd name="T1" fmla="*/ 0 h 2184"/>
                      <a:gd name="T2" fmla="*/ 1 w 756"/>
                      <a:gd name="T3" fmla="*/ 1 h 2184"/>
                      <a:gd name="T4" fmla="*/ 0 w 756"/>
                      <a:gd name="T5" fmla="*/ 1 h 2184"/>
                      <a:gd name="T6" fmla="*/ 1 w 756"/>
                      <a:gd name="T7" fmla="*/ 1 h 2184"/>
                      <a:gd name="T8" fmla="*/ 1 w 756"/>
                      <a:gd name="T9" fmla="*/ 0 h 2184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756"/>
                      <a:gd name="T16" fmla="*/ 0 h 2184"/>
                      <a:gd name="T17" fmla="*/ 756 w 756"/>
                      <a:gd name="T18" fmla="*/ 2184 h 2184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756" h="2184">
                        <a:moveTo>
                          <a:pt x="756" y="0"/>
                        </a:moveTo>
                        <a:lnTo>
                          <a:pt x="138" y="2184"/>
                        </a:lnTo>
                        <a:lnTo>
                          <a:pt x="0" y="2148"/>
                        </a:lnTo>
                        <a:lnTo>
                          <a:pt x="606" y="78"/>
                        </a:lnTo>
                        <a:lnTo>
                          <a:pt x="756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DDDDDD"/>
                      </a:gs>
                      <a:gs pos="100000">
                        <a:schemeClr val="bg1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04" name="Freeform 1072">
                    <a:extLst>
                      <a:ext uri="{FF2B5EF4-FFF2-40B4-BE49-F238E27FC236}">
                        <a16:creationId xmlns:a16="http://schemas.microsoft.com/office/drawing/2014/main" id="{154DEECF-C451-B140-A650-9DB9DCC4178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32" y="2534"/>
                    <a:ext cx="1680" cy="399"/>
                  </a:xfrm>
                  <a:custGeom>
                    <a:avLst/>
                    <a:gdLst>
                      <a:gd name="T0" fmla="*/ 1 w 2773"/>
                      <a:gd name="T1" fmla="*/ 0 h 738"/>
                      <a:gd name="T2" fmla="*/ 0 w 2773"/>
                      <a:gd name="T3" fmla="*/ 1 h 738"/>
                      <a:gd name="T4" fmla="*/ 2 w 2773"/>
                      <a:gd name="T5" fmla="*/ 1 h 738"/>
                      <a:gd name="T6" fmla="*/ 2 w 2773"/>
                      <a:gd name="T7" fmla="*/ 1 h 738"/>
                      <a:gd name="T8" fmla="*/ 1 w 2773"/>
                      <a:gd name="T9" fmla="*/ 0 h 73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773"/>
                      <a:gd name="T16" fmla="*/ 0 h 738"/>
                      <a:gd name="T17" fmla="*/ 2773 w 2773"/>
                      <a:gd name="T18" fmla="*/ 738 h 73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773" h="738">
                        <a:moveTo>
                          <a:pt x="33" y="0"/>
                        </a:moveTo>
                        <a:lnTo>
                          <a:pt x="0" y="99"/>
                        </a:lnTo>
                        <a:lnTo>
                          <a:pt x="2436" y="738"/>
                        </a:lnTo>
                        <a:cubicBezTo>
                          <a:pt x="2499" y="501"/>
                          <a:pt x="2773" y="727"/>
                          <a:pt x="2373" y="603"/>
                        </a:cubicBezTo>
                        <a:lnTo>
                          <a:pt x="33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0000CC"/>
                      </a:gs>
                      <a:gs pos="100000">
                        <a:schemeClr val="bg1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05" name="Freeform 1073">
                    <a:extLst>
                      <a:ext uri="{FF2B5EF4-FFF2-40B4-BE49-F238E27FC236}">
                        <a16:creationId xmlns:a16="http://schemas.microsoft.com/office/drawing/2014/main" id="{61C09639-BDA6-1848-86B4-033F9F9979D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195" y="1755"/>
                    <a:ext cx="429" cy="1187"/>
                  </a:xfrm>
                  <a:custGeom>
                    <a:avLst/>
                    <a:gdLst>
                      <a:gd name="T0" fmla="*/ 2 w 637"/>
                      <a:gd name="T1" fmla="*/ 0 h 1659"/>
                      <a:gd name="T2" fmla="*/ 2 w 637"/>
                      <a:gd name="T3" fmla="*/ 0 h 1659"/>
                      <a:gd name="T4" fmla="*/ 1 w 637"/>
                      <a:gd name="T5" fmla="*/ 15 h 1659"/>
                      <a:gd name="T6" fmla="*/ 0 w 637"/>
                      <a:gd name="T7" fmla="*/ 15 h 1659"/>
                      <a:gd name="T8" fmla="*/ 2 w 637"/>
                      <a:gd name="T9" fmla="*/ 0 h 1659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637"/>
                      <a:gd name="T16" fmla="*/ 0 h 1659"/>
                      <a:gd name="T17" fmla="*/ 637 w 637"/>
                      <a:gd name="T18" fmla="*/ 1659 h 1659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637" h="1659">
                        <a:moveTo>
                          <a:pt x="615" y="0"/>
                        </a:moveTo>
                        <a:lnTo>
                          <a:pt x="637" y="0"/>
                        </a:lnTo>
                        <a:lnTo>
                          <a:pt x="68" y="1659"/>
                        </a:lnTo>
                        <a:lnTo>
                          <a:pt x="0" y="1647"/>
                        </a:lnTo>
                        <a:lnTo>
                          <a:pt x="615" y="0"/>
                        </a:lnTo>
                        <a:close/>
                      </a:path>
                    </a:pathLst>
                  </a:custGeom>
                  <a:solidFill>
                    <a:srgbClr val="4D4D4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06" name="Freeform 1074">
                    <a:extLst>
                      <a:ext uri="{FF2B5EF4-FFF2-40B4-BE49-F238E27FC236}">
                        <a16:creationId xmlns:a16="http://schemas.microsoft.com/office/drawing/2014/main" id="{BBF9A35C-4B4A-604C-BCA3-20BC6C3D2D8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34" y="2587"/>
                    <a:ext cx="1494" cy="394"/>
                  </a:xfrm>
                  <a:custGeom>
                    <a:avLst/>
                    <a:gdLst>
                      <a:gd name="T0" fmla="*/ 0 w 2216"/>
                      <a:gd name="T1" fmla="*/ 0 h 550"/>
                      <a:gd name="T2" fmla="*/ 1 w 2216"/>
                      <a:gd name="T3" fmla="*/ 1 h 550"/>
                      <a:gd name="T4" fmla="*/ 9 w 2216"/>
                      <a:gd name="T5" fmla="*/ 5 h 550"/>
                      <a:gd name="T6" fmla="*/ 9 w 2216"/>
                      <a:gd name="T7" fmla="*/ 4 h 550"/>
                      <a:gd name="T8" fmla="*/ 0 w 2216"/>
                      <a:gd name="T9" fmla="*/ 0 h 55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216"/>
                      <a:gd name="T16" fmla="*/ 0 h 550"/>
                      <a:gd name="T17" fmla="*/ 2216 w 2216"/>
                      <a:gd name="T18" fmla="*/ 550 h 550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216" h="550">
                        <a:moveTo>
                          <a:pt x="0" y="0"/>
                        </a:moveTo>
                        <a:lnTo>
                          <a:pt x="9" y="57"/>
                        </a:lnTo>
                        <a:lnTo>
                          <a:pt x="2164" y="550"/>
                        </a:lnTo>
                        <a:lnTo>
                          <a:pt x="2216" y="49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00009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grpSp>
                <p:nvGrpSpPr>
                  <p:cNvPr id="507" name="Group 1075">
                    <a:extLst>
                      <a:ext uri="{FF2B5EF4-FFF2-40B4-BE49-F238E27FC236}">
                        <a16:creationId xmlns:a16="http://schemas.microsoft.com/office/drawing/2014/main" id="{C228B10E-0BB1-8D40-9DB1-545E285C7600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1709" y="3008"/>
                    <a:ext cx="507" cy="234"/>
                    <a:chOff x="1740" y="2642"/>
                    <a:chExt cx="752" cy="327"/>
                  </a:xfrm>
                </p:grpSpPr>
                <p:sp>
                  <p:nvSpPr>
                    <p:cNvPr id="514" name="Freeform 1076">
                      <a:extLst>
                        <a:ext uri="{FF2B5EF4-FFF2-40B4-BE49-F238E27FC236}">
                          <a16:creationId xmlns:a16="http://schemas.microsoft.com/office/drawing/2014/main" id="{DBE93115-3362-AE4D-A30A-337520C7391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740" y="2642"/>
                      <a:ext cx="752" cy="327"/>
                    </a:xfrm>
                    <a:custGeom>
                      <a:avLst/>
                      <a:gdLst>
                        <a:gd name="T0" fmla="*/ 293 w 752"/>
                        <a:gd name="T1" fmla="*/ 0 h 327"/>
                        <a:gd name="T2" fmla="*/ 752 w 752"/>
                        <a:gd name="T3" fmla="*/ 124 h 327"/>
                        <a:gd name="T4" fmla="*/ 470 w 752"/>
                        <a:gd name="T5" fmla="*/ 327 h 327"/>
                        <a:gd name="T6" fmla="*/ 0 w 752"/>
                        <a:gd name="T7" fmla="*/ 183 h 327"/>
                        <a:gd name="T8" fmla="*/ 293 w 752"/>
                        <a:gd name="T9" fmla="*/ 0 h 327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752"/>
                        <a:gd name="T16" fmla="*/ 0 h 327"/>
                        <a:gd name="T17" fmla="*/ 752 w 752"/>
                        <a:gd name="T18" fmla="*/ 327 h 327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752" h="327">
                          <a:moveTo>
                            <a:pt x="293" y="0"/>
                          </a:moveTo>
                          <a:lnTo>
                            <a:pt x="752" y="124"/>
                          </a:lnTo>
                          <a:lnTo>
                            <a:pt x="470" y="327"/>
                          </a:lnTo>
                          <a:lnTo>
                            <a:pt x="0" y="183"/>
                          </a:lnTo>
                          <a:lnTo>
                            <a:pt x="293" y="0"/>
                          </a:lnTo>
                          <a:close/>
                        </a:path>
                      </a:pathLst>
                    </a:custGeom>
                    <a:solidFill>
                      <a:srgbClr val="00009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515" name="Freeform 1077">
                      <a:extLst>
                        <a:ext uri="{FF2B5EF4-FFF2-40B4-BE49-F238E27FC236}">
                          <a16:creationId xmlns:a16="http://schemas.microsoft.com/office/drawing/2014/main" id="{E980EACA-94CF-194A-AC7A-1415DBB4CAF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754" y="2649"/>
                      <a:ext cx="726" cy="311"/>
                    </a:xfrm>
                    <a:custGeom>
                      <a:avLst/>
                      <a:gdLst>
                        <a:gd name="T0" fmla="*/ 282 w 726"/>
                        <a:gd name="T1" fmla="*/ 0 h 311"/>
                        <a:gd name="T2" fmla="*/ 726 w 726"/>
                        <a:gd name="T3" fmla="*/ 119 h 311"/>
                        <a:gd name="T4" fmla="*/ 457 w 726"/>
                        <a:gd name="T5" fmla="*/ 311 h 311"/>
                        <a:gd name="T6" fmla="*/ 0 w 726"/>
                        <a:gd name="T7" fmla="*/ 173 h 311"/>
                        <a:gd name="T8" fmla="*/ 282 w 726"/>
                        <a:gd name="T9" fmla="*/ 0 h 311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726"/>
                        <a:gd name="T16" fmla="*/ 0 h 311"/>
                        <a:gd name="T17" fmla="*/ 726 w 726"/>
                        <a:gd name="T18" fmla="*/ 311 h 311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726" h="311">
                          <a:moveTo>
                            <a:pt x="282" y="0"/>
                          </a:moveTo>
                          <a:lnTo>
                            <a:pt x="726" y="119"/>
                          </a:lnTo>
                          <a:lnTo>
                            <a:pt x="457" y="311"/>
                          </a:lnTo>
                          <a:lnTo>
                            <a:pt x="0" y="173"/>
                          </a:lnTo>
                          <a:lnTo>
                            <a:pt x="282" y="0"/>
                          </a:lnTo>
                          <a:close/>
                        </a:path>
                      </a:pathLst>
                    </a:custGeom>
                    <a:gradFill rotWithShape="1">
                      <a:gsLst>
                        <a:gs pos="0">
                          <a:srgbClr val="4D4D4D"/>
                        </a:gs>
                        <a:gs pos="100000">
                          <a:srgbClr val="DDDDDD"/>
                        </a:gs>
                      </a:gsLst>
                      <a:lin ang="1890000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516" name="Freeform 1078">
                      <a:extLst>
                        <a:ext uri="{FF2B5EF4-FFF2-40B4-BE49-F238E27FC236}">
                          <a16:creationId xmlns:a16="http://schemas.microsoft.com/office/drawing/2014/main" id="{67C8CECC-A4D3-D543-A1C2-92A3DDD6045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808" y="2770"/>
                      <a:ext cx="258" cy="100"/>
                    </a:xfrm>
                    <a:custGeom>
                      <a:avLst/>
                      <a:gdLst>
                        <a:gd name="T0" fmla="*/ 0 w 258"/>
                        <a:gd name="T1" fmla="*/ 44 h 100"/>
                        <a:gd name="T2" fmla="*/ 75 w 258"/>
                        <a:gd name="T3" fmla="*/ 0 h 100"/>
                        <a:gd name="T4" fmla="*/ 258 w 258"/>
                        <a:gd name="T5" fmla="*/ 50 h 100"/>
                        <a:gd name="T6" fmla="*/ 183 w 258"/>
                        <a:gd name="T7" fmla="*/ 100 h 100"/>
                        <a:gd name="T8" fmla="*/ 0 w 258"/>
                        <a:gd name="T9" fmla="*/ 44 h 100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258"/>
                        <a:gd name="T16" fmla="*/ 0 h 100"/>
                        <a:gd name="T17" fmla="*/ 258 w 258"/>
                        <a:gd name="T18" fmla="*/ 100 h 100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258" h="100">
                          <a:moveTo>
                            <a:pt x="0" y="44"/>
                          </a:moveTo>
                          <a:lnTo>
                            <a:pt x="75" y="0"/>
                          </a:lnTo>
                          <a:lnTo>
                            <a:pt x="258" y="50"/>
                          </a:lnTo>
                          <a:lnTo>
                            <a:pt x="183" y="100"/>
                          </a:lnTo>
                          <a:lnTo>
                            <a:pt x="0" y="44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517" name="Freeform 1079">
                      <a:extLst>
                        <a:ext uri="{FF2B5EF4-FFF2-40B4-BE49-F238E27FC236}">
                          <a16:creationId xmlns:a16="http://schemas.microsoft.com/office/drawing/2014/main" id="{DF7F90DA-E9FF-E64E-979A-F2C4CF6F27E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799" y="2816"/>
                      <a:ext cx="194" cy="63"/>
                    </a:xfrm>
                    <a:custGeom>
                      <a:avLst/>
                      <a:gdLst>
                        <a:gd name="T0" fmla="*/ 12 w 194"/>
                        <a:gd name="T1" fmla="*/ 0 h 63"/>
                        <a:gd name="T2" fmla="*/ 194 w 194"/>
                        <a:gd name="T3" fmla="*/ 53 h 63"/>
                        <a:gd name="T4" fmla="*/ 180 w 194"/>
                        <a:gd name="T5" fmla="*/ 63 h 63"/>
                        <a:gd name="T6" fmla="*/ 0 w 194"/>
                        <a:gd name="T7" fmla="*/ 9 h 63"/>
                        <a:gd name="T8" fmla="*/ 12 w 194"/>
                        <a:gd name="T9" fmla="*/ 0 h 63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194"/>
                        <a:gd name="T16" fmla="*/ 0 h 63"/>
                        <a:gd name="T17" fmla="*/ 194 w 194"/>
                        <a:gd name="T18" fmla="*/ 63 h 63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194" h="63">
                          <a:moveTo>
                            <a:pt x="12" y="0"/>
                          </a:moveTo>
                          <a:lnTo>
                            <a:pt x="194" y="53"/>
                          </a:lnTo>
                          <a:lnTo>
                            <a:pt x="180" y="63"/>
                          </a:lnTo>
                          <a:lnTo>
                            <a:pt x="0" y="9"/>
                          </a:lnTo>
                          <a:lnTo>
                            <a:pt x="12" y="0"/>
                          </a:lnTo>
                          <a:close/>
                        </a:path>
                      </a:pathLst>
                    </a:custGeom>
                    <a:solidFill>
                      <a:srgbClr val="00009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518" name="Freeform 1080">
                      <a:extLst>
                        <a:ext uri="{FF2B5EF4-FFF2-40B4-BE49-F238E27FC236}">
                          <a16:creationId xmlns:a16="http://schemas.microsoft.com/office/drawing/2014/main" id="{1FB7CFF5-5312-6B45-B1C9-1E8019D9AB7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020" y="2834"/>
                      <a:ext cx="258" cy="102"/>
                    </a:xfrm>
                    <a:custGeom>
                      <a:avLst/>
                      <a:gdLst>
                        <a:gd name="T0" fmla="*/ 0 w 258"/>
                        <a:gd name="T1" fmla="*/ 46 h 102"/>
                        <a:gd name="T2" fmla="*/ 71 w 258"/>
                        <a:gd name="T3" fmla="*/ 0 h 102"/>
                        <a:gd name="T4" fmla="*/ 258 w 258"/>
                        <a:gd name="T5" fmla="*/ 52 h 102"/>
                        <a:gd name="T6" fmla="*/ 183 w 258"/>
                        <a:gd name="T7" fmla="*/ 102 h 102"/>
                        <a:gd name="T8" fmla="*/ 0 w 258"/>
                        <a:gd name="T9" fmla="*/ 46 h 102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258"/>
                        <a:gd name="T16" fmla="*/ 0 h 102"/>
                        <a:gd name="T17" fmla="*/ 258 w 258"/>
                        <a:gd name="T18" fmla="*/ 102 h 102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258" h="102">
                          <a:moveTo>
                            <a:pt x="0" y="46"/>
                          </a:moveTo>
                          <a:lnTo>
                            <a:pt x="71" y="0"/>
                          </a:lnTo>
                          <a:lnTo>
                            <a:pt x="258" y="52"/>
                          </a:lnTo>
                          <a:lnTo>
                            <a:pt x="183" y="102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519" name="Freeform 1081">
                      <a:extLst>
                        <a:ext uri="{FF2B5EF4-FFF2-40B4-BE49-F238E27FC236}">
                          <a16:creationId xmlns:a16="http://schemas.microsoft.com/office/drawing/2014/main" id="{F6743163-40E8-634F-BDA5-FD850E9C93C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011" y="2882"/>
                      <a:ext cx="194" cy="63"/>
                    </a:xfrm>
                    <a:custGeom>
                      <a:avLst/>
                      <a:gdLst>
                        <a:gd name="T0" fmla="*/ 12 w 194"/>
                        <a:gd name="T1" fmla="*/ 0 h 63"/>
                        <a:gd name="T2" fmla="*/ 194 w 194"/>
                        <a:gd name="T3" fmla="*/ 53 h 63"/>
                        <a:gd name="T4" fmla="*/ 180 w 194"/>
                        <a:gd name="T5" fmla="*/ 63 h 63"/>
                        <a:gd name="T6" fmla="*/ 0 w 194"/>
                        <a:gd name="T7" fmla="*/ 9 h 63"/>
                        <a:gd name="T8" fmla="*/ 12 w 194"/>
                        <a:gd name="T9" fmla="*/ 0 h 63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194"/>
                        <a:gd name="T16" fmla="*/ 0 h 63"/>
                        <a:gd name="T17" fmla="*/ 194 w 194"/>
                        <a:gd name="T18" fmla="*/ 63 h 63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194" h="63">
                          <a:moveTo>
                            <a:pt x="12" y="0"/>
                          </a:moveTo>
                          <a:lnTo>
                            <a:pt x="194" y="53"/>
                          </a:lnTo>
                          <a:lnTo>
                            <a:pt x="180" y="63"/>
                          </a:lnTo>
                          <a:lnTo>
                            <a:pt x="0" y="9"/>
                          </a:lnTo>
                          <a:lnTo>
                            <a:pt x="12" y="0"/>
                          </a:lnTo>
                          <a:close/>
                        </a:path>
                      </a:pathLst>
                    </a:custGeom>
                    <a:solidFill>
                      <a:srgbClr val="00009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  <p:sp>
                <p:nvSpPr>
                  <p:cNvPr id="508" name="Freeform 1082">
                    <a:extLst>
                      <a:ext uri="{FF2B5EF4-FFF2-40B4-BE49-F238E27FC236}">
                        <a16:creationId xmlns:a16="http://schemas.microsoft.com/office/drawing/2014/main" id="{5C688E93-8024-AF4A-9FAE-F872353A70E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577" y="3043"/>
                    <a:ext cx="614" cy="514"/>
                  </a:xfrm>
                  <a:custGeom>
                    <a:avLst/>
                    <a:gdLst>
                      <a:gd name="T0" fmla="*/ 1 w 990"/>
                      <a:gd name="T1" fmla="*/ 2 h 792"/>
                      <a:gd name="T2" fmla="*/ 1 w 990"/>
                      <a:gd name="T3" fmla="*/ 0 h 792"/>
                      <a:gd name="T4" fmla="*/ 1 w 990"/>
                      <a:gd name="T5" fmla="*/ 1 h 792"/>
                      <a:gd name="T6" fmla="*/ 0 w 990"/>
                      <a:gd name="T7" fmla="*/ 2 h 792"/>
                      <a:gd name="T8" fmla="*/ 1 w 990"/>
                      <a:gd name="T9" fmla="*/ 2 h 79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990"/>
                      <a:gd name="T16" fmla="*/ 0 h 792"/>
                      <a:gd name="T17" fmla="*/ 990 w 990"/>
                      <a:gd name="T18" fmla="*/ 792 h 792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990" h="792">
                        <a:moveTo>
                          <a:pt x="3" y="738"/>
                        </a:moveTo>
                        <a:lnTo>
                          <a:pt x="990" y="0"/>
                        </a:lnTo>
                        <a:lnTo>
                          <a:pt x="987" y="60"/>
                        </a:lnTo>
                        <a:lnTo>
                          <a:pt x="0" y="792"/>
                        </a:lnTo>
                        <a:lnTo>
                          <a:pt x="3" y="738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09" name="Freeform 1083">
                    <a:extLst>
                      <a:ext uri="{FF2B5EF4-FFF2-40B4-BE49-F238E27FC236}">
                        <a16:creationId xmlns:a16="http://schemas.microsoft.com/office/drawing/2014/main" id="{E2D8B864-6DD1-D042-9409-8862ACC1AAD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10" y="3084"/>
                    <a:ext cx="1571" cy="469"/>
                  </a:xfrm>
                  <a:custGeom>
                    <a:avLst/>
                    <a:gdLst>
                      <a:gd name="T0" fmla="*/ 1 w 2532"/>
                      <a:gd name="T1" fmla="*/ 0 h 723"/>
                      <a:gd name="T2" fmla="*/ 1 w 2532"/>
                      <a:gd name="T3" fmla="*/ 0 h 723"/>
                      <a:gd name="T4" fmla="*/ 4 w 2532"/>
                      <a:gd name="T5" fmla="*/ 2 h 723"/>
                      <a:gd name="T6" fmla="*/ 4 w 2532"/>
                      <a:gd name="T7" fmla="*/ 2 h 723"/>
                      <a:gd name="T8" fmla="*/ 0 w 2532"/>
                      <a:gd name="T9" fmla="*/ 1 h 723"/>
                      <a:gd name="T10" fmla="*/ 1 w 2532"/>
                      <a:gd name="T11" fmla="*/ 0 h 723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w 2532"/>
                      <a:gd name="T19" fmla="*/ 0 h 723"/>
                      <a:gd name="T20" fmla="*/ 2532 w 2532"/>
                      <a:gd name="T21" fmla="*/ 723 h 723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T18" t="T19" r="T20" b="T21"/>
                    <a:pathLst>
                      <a:path w="2532" h="723">
                        <a:moveTo>
                          <a:pt x="6" y="0"/>
                        </a:moveTo>
                        <a:cubicBezTo>
                          <a:pt x="16" y="0"/>
                          <a:pt x="26" y="0"/>
                          <a:pt x="36" y="0"/>
                        </a:cubicBezTo>
                        <a:lnTo>
                          <a:pt x="2532" y="678"/>
                        </a:lnTo>
                        <a:lnTo>
                          <a:pt x="2529" y="723"/>
                        </a:lnTo>
                        <a:lnTo>
                          <a:pt x="0" y="24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10" name="Freeform 1084">
                    <a:extLst>
                      <a:ext uri="{FF2B5EF4-FFF2-40B4-BE49-F238E27FC236}">
                        <a16:creationId xmlns:a16="http://schemas.microsoft.com/office/drawing/2014/main" id="{CC7A3F9E-B0BC-2945-B124-91C53102EAF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11" y="2998"/>
                    <a:ext cx="17" cy="95"/>
                  </a:xfrm>
                  <a:custGeom>
                    <a:avLst/>
                    <a:gdLst>
                      <a:gd name="T0" fmla="*/ 1 w 26"/>
                      <a:gd name="T1" fmla="*/ 1 h 147"/>
                      <a:gd name="T2" fmla="*/ 1 w 26"/>
                      <a:gd name="T3" fmla="*/ 1 h 147"/>
                      <a:gd name="T4" fmla="*/ 0 w 26"/>
                      <a:gd name="T5" fmla="*/ 1 h 147"/>
                      <a:gd name="T6" fmla="*/ 1 w 26"/>
                      <a:gd name="T7" fmla="*/ 0 h 147"/>
                      <a:gd name="T8" fmla="*/ 1 w 26"/>
                      <a:gd name="T9" fmla="*/ 1 h 147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6"/>
                      <a:gd name="T16" fmla="*/ 0 h 147"/>
                      <a:gd name="T17" fmla="*/ 26 w 26"/>
                      <a:gd name="T18" fmla="*/ 147 h 147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6" h="147">
                        <a:moveTo>
                          <a:pt x="26" y="10"/>
                        </a:moveTo>
                        <a:lnTo>
                          <a:pt x="23" y="147"/>
                        </a:lnTo>
                        <a:lnTo>
                          <a:pt x="0" y="144"/>
                        </a:lnTo>
                        <a:lnTo>
                          <a:pt x="3" y="0"/>
                        </a:lnTo>
                        <a:lnTo>
                          <a:pt x="26" y="1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11" name="Freeform 1085">
                    <a:extLst>
                      <a:ext uri="{FF2B5EF4-FFF2-40B4-BE49-F238E27FC236}">
                        <a16:creationId xmlns:a16="http://schemas.microsoft.com/office/drawing/2014/main" id="{B8E20EA9-88B9-0A42-A470-7AF9E881056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12" y="2611"/>
                    <a:ext cx="730" cy="393"/>
                  </a:xfrm>
                  <a:custGeom>
                    <a:avLst/>
                    <a:gdLst>
                      <a:gd name="T0" fmla="*/ 1 w 1176"/>
                      <a:gd name="T1" fmla="*/ 0 h 606"/>
                      <a:gd name="T2" fmla="*/ 0 w 1176"/>
                      <a:gd name="T3" fmla="*/ 1 h 606"/>
                      <a:gd name="T4" fmla="*/ 1 w 1176"/>
                      <a:gd name="T5" fmla="*/ 1 h 606"/>
                      <a:gd name="T6" fmla="*/ 1 w 1176"/>
                      <a:gd name="T7" fmla="*/ 1 h 606"/>
                      <a:gd name="T8" fmla="*/ 1 w 1176"/>
                      <a:gd name="T9" fmla="*/ 0 h 60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1176"/>
                      <a:gd name="T16" fmla="*/ 0 h 606"/>
                      <a:gd name="T17" fmla="*/ 1176 w 1176"/>
                      <a:gd name="T18" fmla="*/ 606 h 60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1176" h="606">
                        <a:moveTo>
                          <a:pt x="1170" y="0"/>
                        </a:moveTo>
                        <a:lnTo>
                          <a:pt x="0" y="597"/>
                        </a:lnTo>
                        <a:lnTo>
                          <a:pt x="30" y="606"/>
                        </a:lnTo>
                        <a:lnTo>
                          <a:pt x="1176" y="18"/>
                        </a:lnTo>
                        <a:lnTo>
                          <a:pt x="1170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12" name="Freeform 1086">
                    <a:extLst>
                      <a:ext uri="{FF2B5EF4-FFF2-40B4-BE49-F238E27FC236}">
                        <a16:creationId xmlns:a16="http://schemas.microsoft.com/office/drawing/2014/main" id="{A9D04135-B045-A743-95D7-CA5EF36EE73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61" y="3018"/>
                    <a:ext cx="1490" cy="451"/>
                  </a:xfrm>
                  <a:custGeom>
                    <a:avLst/>
                    <a:gdLst>
                      <a:gd name="T0" fmla="*/ 1 w 2532"/>
                      <a:gd name="T1" fmla="*/ 0 h 723"/>
                      <a:gd name="T2" fmla="*/ 1 w 2532"/>
                      <a:gd name="T3" fmla="*/ 0 h 723"/>
                      <a:gd name="T4" fmla="*/ 1 w 2532"/>
                      <a:gd name="T5" fmla="*/ 1 h 723"/>
                      <a:gd name="T6" fmla="*/ 1 w 2532"/>
                      <a:gd name="T7" fmla="*/ 1 h 723"/>
                      <a:gd name="T8" fmla="*/ 0 w 2532"/>
                      <a:gd name="T9" fmla="*/ 1 h 723"/>
                      <a:gd name="T10" fmla="*/ 1 w 2532"/>
                      <a:gd name="T11" fmla="*/ 0 h 723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w 2532"/>
                      <a:gd name="T19" fmla="*/ 0 h 723"/>
                      <a:gd name="T20" fmla="*/ 2532 w 2532"/>
                      <a:gd name="T21" fmla="*/ 723 h 723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T18" t="T19" r="T20" b="T21"/>
                    <a:pathLst>
                      <a:path w="2532" h="723">
                        <a:moveTo>
                          <a:pt x="6" y="0"/>
                        </a:moveTo>
                        <a:cubicBezTo>
                          <a:pt x="16" y="0"/>
                          <a:pt x="26" y="0"/>
                          <a:pt x="36" y="0"/>
                        </a:cubicBezTo>
                        <a:lnTo>
                          <a:pt x="2532" y="678"/>
                        </a:lnTo>
                        <a:lnTo>
                          <a:pt x="2529" y="723"/>
                        </a:lnTo>
                        <a:lnTo>
                          <a:pt x="0" y="24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13" name="Freeform 1087">
                    <a:extLst>
                      <a:ext uri="{FF2B5EF4-FFF2-40B4-BE49-F238E27FC236}">
                        <a16:creationId xmlns:a16="http://schemas.microsoft.com/office/drawing/2014/main" id="{C0583F57-71B7-B142-BC2A-15444A0CF4E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flipV="1">
                    <a:off x="2549" y="2986"/>
                    <a:ext cx="608" cy="467"/>
                  </a:xfrm>
                  <a:custGeom>
                    <a:avLst/>
                    <a:gdLst>
                      <a:gd name="T0" fmla="*/ 0 w 2532"/>
                      <a:gd name="T1" fmla="*/ 0 h 723"/>
                      <a:gd name="T2" fmla="*/ 0 w 2532"/>
                      <a:gd name="T3" fmla="*/ 0 h 723"/>
                      <a:gd name="T4" fmla="*/ 0 w 2532"/>
                      <a:gd name="T5" fmla="*/ 2 h 723"/>
                      <a:gd name="T6" fmla="*/ 0 w 2532"/>
                      <a:gd name="T7" fmla="*/ 2 h 723"/>
                      <a:gd name="T8" fmla="*/ 0 w 2532"/>
                      <a:gd name="T9" fmla="*/ 1 h 723"/>
                      <a:gd name="T10" fmla="*/ 0 w 2532"/>
                      <a:gd name="T11" fmla="*/ 0 h 723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w 2532"/>
                      <a:gd name="T19" fmla="*/ 0 h 723"/>
                      <a:gd name="T20" fmla="*/ 2532 w 2532"/>
                      <a:gd name="T21" fmla="*/ 723 h 723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T18" t="T19" r="T20" b="T21"/>
                    <a:pathLst>
                      <a:path w="2532" h="723">
                        <a:moveTo>
                          <a:pt x="6" y="0"/>
                        </a:moveTo>
                        <a:cubicBezTo>
                          <a:pt x="16" y="0"/>
                          <a:pt x="26" y="0"/>
                          <a:pt x="36" y="0"/>
                        </a:cubicBezTo>
                        <a:lnTo>
                          <a:pt x="2532" y="678"/>
                        </a:lnTo>
                        <a:lnTo>
                          <a:pt x="2529" y="723"/>
                        </a:lnTo>
                        <a:lnTo>
                          <a:pt x="0" y="24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</p:grpSp>
          <p:grpSp>
            <p:nvGrpSpPr>
              <p:cNvPr id="72" name="Group 983">
                <a:extLst>
                  <a:ext uri="{FF2B5EF4-FFF2-40B4-BE49-F238E27FC236}">
                    <a16:creationId xmlns:a16="http://schemas.microsoft.com/office/drawing/2014/main" id="{105B6396-94AE-3641-98AD-7B23024BF30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0011503" y="5607068"/>
                <a:ext cx="171450" cy="348944"/>
                <a:chOff x="4140" y="429"/>
                <a:chExt cx="1425" cy="2396"/>
              </a:xfrm>
            </p:grpSpPr>
            <p:sp>
              <p:nvSpPr>
                <p:cNvPr id="175" name="Freeform 984">
                  <a:extLst>
                    <a:ext uri="{FF2B5EF4-FFF2-40B4-BE49-F238E27FC236}">
                      <a16:creationId xmlns:a16="http://schemas.microsoft.com/office/drawing/2014/main" id="{69921432-2526-D74B-B1B3-EF4990D573E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68" y="433"/>
                  <a:ext cx="283" cy="2286"/>
                </a:xfrm>
                <a:custGeom>
                  <a:avLst/>
                  <a:gdLst>
                    <a:gd name="T0" fmla="*/ 3 w 354"/>
                    <a:gd name="T1" fmla="*/ 0 h 2742"/>
                    <a:gd name="T2" fmla="*/ 15 w 354"/>
                    <a:gd name="T3" fmla="*/ 27 h 2742"/>
                    <a:gd name="T4" fmla="*/ 15 w 354"/>
                    <a:gd name="T5" fmla="*/ 205 h 2742"/>
                    <a:gd name="T6" fmla="*/ 0 w 354"/>
                    <a:gd name="T7" fmla="*/ 215 h 2742"/>
                    <a:gd name="T8" fmla="*/ 3 w 354"/>
                    <a:gd name="T9" fmla="*/ 0 h 274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54"/>
                    <a:gd name="T16" fmla="*/ 0 h 2742"/>
                    <a:gd name="T17" fmla="*/ 354 w 354"/>
                    <a:gd name="T18" fmla="*/ 2742 h 274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54" h="2742">
                      <a:moveTo>
                        <a:pt x="63" y="0"/>
                      </a:moveTo>
                      <a:lnTo>
                        <a:pt x="354" y="339"/>
                      </a:lnTo>
                      <a:lnTo>
                        <a:pt x="346" y="2624"/>
                      </a:lnTo>
                      <a:lnTo>
                        <a:pt x="0" y="2742"/>
                      </a:lnTo>
                      <a:lnTo>
                        <a:pt x="63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6" name="Rectangle 985">
                  <a:extLst>
                    <a:ext uri="{FF2B5EF4-FFF2-40B4-BE49-F238E27FC236}">
                      <a16:creationId xmlns:a16="http://schemas.microsoft.com/office/drawing/2014/main" id="{372674DE-08A1-7340-A835-CB738EF1A64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429"/>
                  <a:ext cx="1046" cy="2285"/>
                </a:xfrm>
                <a:prstGeom prst="rect">
                  <a:avLst/>
                </a:pr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77" name="Freeform 986">
                  <a:extLst>
                    <a:ext uri="{FF2B5EF4-FFF2-40B4-BE49-F238E27FC236}">
                      <a16:creationId xmlns:a16="http://schemas.microsoft.com/office/drawing/2014/main" id="{210AB56E-8E3A-464C-BA90-E5EE13DE14A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21" y="570"/>
                  <a:ext cx="169" cy="2115"/>
                </a:xfrm>
                <a:custGeom>
                  <a:avLst/>
                  <a:gdLst>
                    <a:gd name="T0" fmla="*/ 2 w 211"/>
                    <a:gd name="T1" fmla="*/ 0 h 2537"/>
                    <a:gd name="T2" fmla="*/ 9 w 211"/>
                    <a:gd name="T3" fmla="*/ 18 h 2537"/>
                    <a:gd name="T4" fmla="*/ 2 w 211"/>
                    <a:gd name="T5" fmla="*/ 196 h 2537"/>
                    <a:gd name="T6" fmla="*/ 2 w 211"/>
                    <a:gd name="T7" fmla="*/ 0 h 253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11"/>
                    <a:gd name="T13" fmla="*/ 0 h 2537"/>
                    <a:gd name="T14" fmla="*/ 211 w 211"/>
                    <a:gd name="T15" fmla="*/ 2537 h 253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1" h="2537">
                      <a:moveTo>
                        <a:pt x="7" y="0"/>
                      </a:moveTo>
                      <a:cubicBezTo>
                        <a:pt x="7" y="0"/>
                        <a:pt x="57" y="28"/>
                        <a:pt x="211" y="218"/>
                      </a:cubicBezTo>
                      <a:cubicBezTo>
                        <a:pt x="0" y="1229"/>
                        <a:pt x="41" y="2537"/>
                        <a:pt x="7" y="2501"/>
                      </a:cubicBezTo>
                      <a:lnTo>
                        <a:pt x="7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808080"/>
                    </a:gs>
                    <a:gs pos="100000">
                      <a:srgbClr val="F8F8F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8" name="Freeform 987">
                  <a:extLst>
                    <a:ext uri="{FF2B5EF4-FFF2-40B4-BE49-F238E27FC236}">
                      <a16:creationId xmlns:a16="http://schemas.microsoft.com/office/drawing/2014/main" id="{4B6304D8-37E4-9743-9663-D2140A3373C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4" y="1640"/>
                  <a:ext cx="263" cy="189"/>
                </a:xfrm>
                <a:custGeom>
                  <a:avLst/>
                  <a:gdLst>
                    <a:gd name="T0" fmla="*/ 2 w 328"/>
                    <a:gd name="T1" fmla="*/ 0 h 226"/>
                    <a:gd name="T2" fmla="*/ 14 w 328"/>
                    <a:gd name="T3" fmla="*/ 11 h 226"/>
                    <a:gd name="T4" fmla="*/ 14 w 328"/>
                    <a:gd name="T5" fmla="*/ 19 h 226"/>
                    <a:gd name="T6" fmla="*/ 0 w 328"/>
                    <a:gd name="T7" fmla="*/ 8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9" name="Rectangle 988">
                  <a:extLst>
                    <a:ext uri="{FF2B5EF4-FFF2-40B4-BE49-F238E27FC236}">
                      <a16:creationId xmlns:a16="http://schemas.microsoft.com/office/drawing/2014/main" id="{01DA0D94-4858-4748-835A-0A295C76DA1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690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latin typeface="Arial" panose="020B0604020202020204" pitchFamily="34" charset="0"/>
                  </a:endParaRPr>
                </a:p>
              </p:txBody>
            </p:sp>
            <p:grpSp>
              <p:nvGrpSpPr>
                <p:cNvPr id="180" name="Group 989">
                  <a:extLst>
                    <a:ext uri="{FF2B5EF4-FFF2-40B4-BE49-F238E27FC236}">
                      <a16:creationId xmlns:a16="http://schemas.microsoft.com/office/drawing/2014/main" id="{653C7E87-1F7F-B94B-970F-8043BE6AD494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9" y="668"/>
                  <a:ext cx="581" cy="145"/>
                  <a:chOff x="614" y="2568"/>
                  <a:chExt cx="725" cy="139"/>
                </a:xfrm>
              </p:grpSpPr>
              <p:sp>
                <p:nvSpPr>
                  <p:cNvPr id="205" name="AutoShape 990">
                    <a:extLst>
                      <a:ext uri="{FF2B5EF4-FFF2-40B4-BE49-F238E27FC236}">
                        <a16:creationId xmlns:a16="http://schemas.microsoft.com/office/drawing/2014/main" id="{9E8BF054-B12E-C746-9DCC-FFC0FBE1170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66"/>
                    <a:ext cx="721" cy="14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206" name="AutoShape 991">
                    <a:extLst>
                      <a:ext uri="{FF2B5EF4-FFF2-40B4-BE49-F238E27FC236}">
                        <a16:creationId xmlns:a16="http://schemas.microsoft.com/office/drawing/2014/main" id="{60A26098-3AC3-5F48-AF12-0376133BA22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1"/>
                    <a:ext cx="696" cy="114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latin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181" name="Rectangle 992">
                  <a:extLst>
                    <a:ext uri="{FF2B5EF4-FFF2-40B4-BE49-F238E27FC236}">
                      <a16:creationId xmlns:a16="http://schemas.microsoft.com/office/drawing/2014/main" id="{AB0AE9A0-AEC6-B542-BAA1-AD6A9E2574E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0" y="1022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latin typeface="Arial" panose="020B0604020202020204" pitchFamily="34" charset="0"/>
                  </a:endParaRPr>
                </a:p>
              </p:txBody>
            </p:sp>
            <p:grpSp>
              <p:nvGrpSpPr>
                <p:cNvPr id="182" name="Group 993">
                  <a:extLst>
                    <a:ext uri="{FF2B5EF4-FFF2-40B4-BE49-F238E27FC236}">
                      <a16:creationId xmlns:a16="http://schemas.microsoft.com/office/drawing/2014/main" id="{2E23BBDE-93A3-014A-8AD9-509F2B133316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7" y="994"/>
                  <a:ext cx="581" cy="134"/>
                  <a:chOff x="614" y="2568"/>
                  <a:chExt cx="725" cy="139"/>
                </a:xfrm>
              </p:grpSpPr>
              <p:sp>
                <p:nvSpPr>
                  <p:cNvPr id="203" name="AutoShape 994">
                    <a:extLst>
                      <a:ext uri="{FF2B5EF4-FFF2-40B4-BE49-F238E27FC236}">
                        <a16:creationId xmlns:a16="http://schemas.microsoft.com/office/drawing/2014/main" id="{CF10A6D2-6E36-BA46-8AB3-2A153E9ECE0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5" y="2564"/>
                    <a:ext cx="721" cy="139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204" name="AutoShape 995">
                    <a:extLst>
                      <a:ext uri="{FF2B5EF4-FFF2-40B4-BE49-F238E27FC236}">
                        <a16:creationId xmlns:a16="http://schemas.microsoft.com/office/drawing/2014/main" id="{964D14B2-2639-5A46-B2D5-48A8B0C3199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8" y="2581"/>
                    <a:ext cx="696" cy="107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latin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183" name="Rectangle 996">
                  <a:extLst>
                    <a:ext uri="{FF2B5EF4-FFF2-40B4-BE49-F238E27FC236}">
                      <a16:creationId xmlns:a16="http://schemas.microsoft.com/office/drawing/2014/main" id="{426E7337-36DD-B64A-88F7-00D5A742F9A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0" y="1354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84" name="Rectangle 997">
                  <a:extLst>
                    <a:ext uri="{FF2B5EF4-FFF2-40B4-BE49-F238E27FC236}">
                      <a16:creationId xmlns:a16="http://schemas.microsoft.com/office/drawing/2014/main" id="{BE4D7353-7D2D-9F42-8A6A-65BAA6259C0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30" y="1655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latin typeface="Arial" panose="020B0604020202020204" pitchFamily="34" charset="0"/>
                  </a:endParaRPr>
                </a:p>
              </p:txBody>
            </p:sp>
            <p:grpSp>
              <p:nvGrpSpPr>
                <p:cNvPr id="185" name="Group 998">
                  <a:extLst>
                    <a:ext uri="{FF2B5EF4-FFF2-40B4-BE49-F238E27FC236}">
                      <a16:creationId xmlns:a16="http://schemas.microsoft.com/office/drawing/2014/main" id="{10644FFB-BF70-614B-94F5-58CB99D12E0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5" y="1627"/>
                  <a:ext cx="582" cy="151"/>
                  <a:chOff x="614" y="2568"/>
                  <a:chExt cx="725" cy="139"/>
                </a:xfrm>
              </p:grpSpPr>
              <p:sp>
                <p:nvSpPr>
                  <p:cNvPr id="201" name="AutoShape 999">
                    <a:extLst>
                      <a:ext uri="{FF2B5EF4-FFF2-40B4-BE49-F238E27FC236}">
                        <a16:creationId xmlns:a16="http://schemas.microsoft.com/office/drawing/2014/main" id="{2EEDFBCE-8402-0442-A96B-A6412C51C66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8" y="2586"/>
                    <a:ext cx="720" cy="12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202" name="AutoShape 1000">
                    <a:extLst>
                      <a:ext uri="{FF2B5EF4-FFF2-40B4-BE49-F238E27FC236}">
                        <a16:creationId xmlns:a16="http://schemas.microsoft.com/office/drawing/2014/main" id="{5BBF678C-8365-374C-8592-2F401091833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30" y="2586"/>
                    <a:ext cx="695" cy="109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latin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186" name="Freeform 1001">
                  <a:extLst>
                    <a:ext uri="{FF2B5EF4-FFF2-40B4-BE49-F238E27FC236}">
                      <a16:creationId xmlns:a16="http://schemas.microsoft.com/office/drawing/2014/main" id="{43320BBC-6D3F-CE4C-AE57-EE45F3319F3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8" y="1354"/>
                  <a:ext cx="263" cy="188"/>
                </a:xfrm>
                <a:custGeom>
                  <a:avLst/>
                  <a:gdLst>
                    <a:gd name="T0" fmla="*/ 2 w 328"/>
                    <a:gd name="T1" fmla="*/ 0 h 226"/>
                    <a:gd name="T2" fmla="*/ 14 w 328"/>
                    <a:gd name="T3" fmla="*/ 10 h 226"/>
                    <a:gd name="T4" fmla="*/ 14 w 328"/>
                    <a:gd name="T5" fmla="*/ 17 h 226"/>
                    <a:gd name="T6" fmla="*/ 0 w 328"/>
                    <a:gd name="T7" fmla="*/ 7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187" name="Group 1002">
                  <a:extLst>
                    <a:ext uri="{FF2B5EF4-FFF2-40B4-BE49-F238E27FC236}">
                      <a16:creationId xmlns:a16="http://schemas.microsoft.com/office/drawing/2014/main" id="{4ED748C4-471F-B74E-9328-2437DB94B8F7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9" y="1327"/>
                  <a:ext cx="582" cy="139"/>
                  <a:chOff x="614" y="2568"/>
                  <a:chExt cx="725" cy="139"/>
                </a:xfrm>
              </p:grpSpPr>
              <p:sp>
                <p:nvSpPr>
                  <p:cNvPr id="199" name="AutoShape 1003">
                    <a:extLst>
                      <a:ext uri="{FF2B5EF4-FFF2-40B4-BE49-F238E27FC236}">
                        <a16:creationId xmlns:a16="http://schemas.microsoft.com/office/drawing/2014/main" id="{DE163CA4-FABE-9B4C-973B-7160FB0CA87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71"/>
                    <a:ext cx="732" cy="13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200" name="AutoShape 1004">
                    <a:extLst>
                      <a:ext uri="{FF2B5EF4-FFF2-40B4-BE49-F238E27FC236}">
                        <a16:creationId xmlns:a16="http://schemas.microsoft.com/office/drawing/2014/main" id="{D50A283A-2FFB-A24F-A406-2910EEA8C43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7"/>
                    <a:ext cx="720" cy="103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latin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188" name="Rectangle 1005">
                  <a:extLst>
                    <a:ext uri="{FF2B5EF4-FFF2-40B4-BE49-F238E27FC236}">
                      <a16:creationId xmlns:a16="http://schemas.microsoft.com/office/drawing/2014/main" id="{42659E43-E287-8942-BD23-94141CB4BE8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46" y="429"/>
                  <a:ext cx="70" cy="228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33"/>
                    </a:gs>
                    <a:gs pos="5000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89" name="Freeform 1006">
                  <a:extLst>
                    <a:ext uri="{FF2B5EF4-FFF2-40B4-BE49-F238E27FC236}">
                      <a16:creationId xmlns:a16="http://schemas.microsoft.com/office/drawing/2014/main" id="{48DEF8E3-26E3-0E48-88EA-BAB435AE515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2" y="1007"/>
                  <a:ext cx="237" cy="213"/>
                </a:xfrm>
                <a:custGeom>
                  <a:avLst/>
                  <a:gdLst>
                    <a:gd name="T0" fmla="*/ 2 w 296"/>
                    <a:gd name="T1" fmla="*/ 0 h 256"/>
                    <a:gd name="T2" fmla="*/ 14 w 296"/>
                    <a:gd name="T3" fmla="*/ 10 h 256"/>
                    <a:gd name="T4" fmla="*/ 14 w 296"/>
                    <a:gd name="T5" fmla="*/ 19 h 256"/>
                    <a:gd name="T6" fmla="*/ 0 w 296"/>
                    <a:gd name="T7" fmla="*/ 7 h 256"/>
                    <a:gd name="T8" fmla="*/ 2 w 296"/>
                    <a:gd name="T9" fmla="*/ 0 h 25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96"/>
                    <a:gd name="T16" fmla="*/ 0 h 256"/>
                    <a:gd name="T17" fmla="*/ 296 w 296"/>
                    <a:gd name="T18" fmla="*/ 256 h 25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96" h="256">
                      <a:moveTo>
                        <a:pt x="4" y="0"/>
                      </a:moveTo>
                      <a:cubicBezTo>
                        <a:pt x="55" y="10"/>
                        <a:pt x="144" y="68"/>
                        <a:pt x="292" y="144"/>
                      </a:cubicBezTo>
                      <a:cubicBezTo>
                        <a:pt x="290" y="178"/>
                        <a:pt x="296" y="188"/>
                        <a:pt x="296" y="256"/>
                      </a:cubicBezTo>
                      <a:cubicBezTo>
                        <a:pt x="296" y="256"/>
                        <a:pt x="160" y="176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" name="Freeform 1007">
                  <a:extLst>
                    <a:ext uri="{FF2B5EF4-FFF2-40B4-BE49-F238E27FC236}">
                      <a16:creationId xmlns:a16="http://schemas.microsoft.com/office/drawing/2014/main" id="{7869EB64-11F6-624E-9B28-6986DD9D076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5" y="680"/>
                  <a:ext cx="244" cy="240"/>
                </a:xfrm>
                <a:custGeom>
                  <a:avLst/>
                  <a:gdLst>
                    <a:gd name="T0" fmla="*/ 0 w 304"/>
                    <a:gd name="T1" fmla="*/ 0 h 288"/>
                    <a:gd name="T2" fmla="*/ 14 w 304"/>
                    <a:gd name="T3" fmla="*/ 13 h 288"/>
                    <a:gd name="T4" fmla="*/ 13 w 304"/>
                    <a:gd name="T5" fmla="*/ 23 h 288"/>
                    <a:gd name="T6" fmla="*/ 2 w 304"/>
                    <a:gd name="T7" fmla="*/ 10 h 288"/>
                    <a:gd name="T8" fmla="*/ 0 w 304"/>
                    <a:gd name="T9" fmla="*/ 0 h 28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4"/>
                    <a:gd name="T16" fmla="*/ 0 h 288"/>
                    <a:gd name="T17" fmla="*/ 304 w 304"/>
                    <a:gd name="T18" fmla="*/ 288 h 28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4" h="288">
                      <a:moveTo>
                        <a:pt x="0" y="0"/>
                      </a:moveTo>
                      <a:cubicBezTo>
                        <a:pt x="51" y="10"/>
                        <a:pt x="148" y="76"/>
                        <a:pt x="304" y="164"/>
                      </a:cubicBezTo>
                      <a:cubicBezTo>
                        <a:pt x="302" y="198"/>
                        <a:pt x="284" y="220"/>
                        <a:pt x="284" y="288"/>
                      </a:cubicBezTo>
                      <a:cubicBezTo>
                        <a:pt x="284" y="288"/>
                        <a:pt x="163" y="179"/>
                        <a:pt x="8" y="124"/>
                      </a:cubicBezTo>
                      <a:cubicBezTo>
                        <a:pt x="8" y="72"/>
                        <a:pt x="0" y="17"/>
                        <a:pt x="0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1" name="Oval 1008">
                  <a:extLst>
                    <a:ext uri="{FF2B5EF4-FFF2-40B4-BE49-F238E27FC236}">
                      <a16:creationId xmlns:a16="http://schemas.microsoft.com/office/drawing/2014/main" id="{322E0F0C-40A1-7E43-B9BC-A271C6411EA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515" y="2611"/>
                  <a:ext cx="50" cy="95"/>
                </a:xfrm>
                <a:prstGeom prst="ellipse">
                  <a:avLst/>
                </a:pr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92" name="Freeform 1009">
                  <a:extLst>
                    <a:ext uri="{FF2B5EF4-FFF2-40B4-BE49-F238E27FC236}">
                      <a16:creationId xmlns:a16="http://schemas.microsoft.com/office/drawing/2014/main" id="{2C34A91D-8DF1-DE40-8F88-B7AB2BE630C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2" y="2614"/>
                  <a:ext cx="245" cy="200"/>
                </a:xfrm>
                <a:custGeom>
                  <a:avLst/>
                  <a:gdLst>
                    <a:gd name="T0" fmla="*/ 0 w 306"/>
                    <a:gd name="T1" fmla="*/ 9 h 240"/>
                    <a:gd name="T2" fmla="*/ 2 w 306"/>
                    <a:gd name="T3" fmla="*/ 19 h 240"/>
                    <a:gd name="T4" fmla="*/ 14 w 306"/>
                    <a:gd name="T5" fmla="*/ 9 h 240"/>
                    <a:gd name="T6" fmla="*/ 14 w 306"/>
                    <a:gd name="T7" fmla="*/ 0 h 240"/>
                    <a:gd name="T8" fmla="*/ 0 w 306"/>
                    <a:gd name="T9" fmla="*/ 9 h 24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6"/>
                    <a:gd name="T16" fmla="*/ 0 h 240"/>
                    <a:gd name="T17" fmla="*/ 306 w 306"/>
                    <a:gd name="T18" fmla="*/ 240 h 24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6" h="240">
                      <a:moveTo>
                        <a:pt x="0" y="106"/>
                      </a:moveTo>
                      <a:lnTo>
                        <a:pt x="2" y="240"/>
                      </a:lnTo>
                      <a:lnTo>
                        <a:pt x="306" y="110"/>
                      </a:lnTo>
                      <a:lnTo>
                        <a:pt x="300" y="0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3" name="AutoShape 1010">
                  <a:extLst>
                    <a:ext uri="{FF2B5EF4-FFF2-40B4-BE49-F238E27FC236}">
                      <a16:creationId xmlns:a16="http://schemas.microsoft.com/office/drawing/2014/main" id="{C10585A3-5046-F44C-A720-1B5360D1A1E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140" y="2675"/>
                  <a:ext cx="1196" cy="150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DDDDDD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94" name="AutoShape 1011">
                  <a:extLst>
                    <a:ext uri="{FF2B5EF4-FFF2-40B4-BE49-F238E27FC236}">
                      <a16:creationId xmlns:a16="http://schemas.microsoft.com/office/drawing/2014/main" id="{0F1CC371-A8A5-1146-9D54-06BA5783B27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2714"/>
                  <a:ext cx="1066" cy="7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chemeClr val="tx2"/>
                    </a:gs>
                    <a:gs pos="100000">
                      <a:schemeClr val="bg2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95" name="Oval 1012">
                  <a:extLst>
                    <a:ext uri="{FF2B5EF4-FFF2-40B4-BE49-F238E27FC236}">
                      <a16:creationId xmlns:a16="http://schemas.microsoft.com/office/drawing/2014/main" id="{165ACFDB-EB0A-EF4A-A53B-E952BF38B28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09" y="2382"/>
                  <a:ext cx="159" cy="142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96" name="Oval 1013">
                  <a:extLst>
                    <a:ext uri="{FF2B5EF4-FFF2-40B4-BE49-F238E27FC236}">
                      <a16:creationId xmlns:a16="http://schemas.microsoft.com/office/drawing/2014/main" id="{8E1C86F1-E8A5-AB43-9FBE-05329F11F8D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89" y="2382"/>
                  <a:ext cx="159" cy="142"/>
                </a:xfrm>
                <a:prstGeom prst="ellipse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1800">
                    <a:solidFill>
                      <a:srgbClr val="FF0000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97" name="Oval 1014">
                  <a:extLst>
                    <a:ext uri="{FF2B5EF4-FFF2-40B4-BE49-F238E27FC236}">
                      <a16:creationId xmlns:a16="http://schemas.microsoft.com/office/drawing/2014/main" id="{0C189499-8A09-3E4B-B216-1DBC5D3CDC7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58" y="2382"/>
                  <a:ext cx="159" cy="142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98" name="Rectangle 1015">
                  <a:extLst>
                    <a:ext uri="{FF2B5EF4-FFF2-40B4-BE49-F238E27FC236}">
                      <a16:creationId xmlns:a16="http://schemas.microsoft.com/office/drawing/2014/main" id="{F801E0C5-03DC-4947-89BB-24F841D73CA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067" y="1837"/>
                  <a:ext cx="80" cy="759"/>
                </a:xfrm>
                <a:prstGeom prst="rect">
                  <a:avLst/>
                </a:prstGeom>
                <a:solidFill>
                  <a:srgbClr val="292929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latin typeface="Arial" panose="020B0604020202020204" pitchFamily="34" charset="0"/>
                  </a:endParaRPr>
                </a:p>
              </p:txBody>
            </p:sp>
          </p:grpSp>
        </p:grpSp>
      </p:grpSp>
      <p:grpSp>
        <p:nvGrpSpPr>
          <p:cNvPr id="1024" name="Group 1023">
            <a:extLst>
              <a:ext uri="{FF2B5EF4-FFF2-40B4-BE49-F238E27FC236}">
                <a16:creationId xmlns:a16="http://schemas.microsoft.com/office/drawing/2014/main" id="{11D2D3D5-CF37-8945-8D0A-CBA0214240EA}"/>
              </a:ext>
            </a:extLst>
          </p:cNvPr>
          <p:cNvGrpSpPr/>
          <p:nvPr/>
        </p:nvGrpSpPr>
        <p:grpSpPr>
          <a:xfrm>
            <a:off x="7613882" y="2107963"/>
            <a:ext cx="3540395" cy="3733733"/>
            <a:chOff x="7619038" y="2102861"/>
            <a:chExt cx="3540395" cy="3733733"/>
          </a:xfrm>
        </p:grpSpPr>
        <p:sp>
          <p:nvSpPr>
            <p:cNvPr id="239" name="Line 426">
              <a:extLst>
                <a:ext uri="{FF2B5EF4-FFF2-40B4-BE49-F238E27FC236}">
                  <a16:creationId xmlns:a16="http://schemas.microsoft.com/office/drawing/2014/main" id="{DDAEB50C-98DD-DA43-B9C4-9AB7F9ED5BF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213016" y="2695257"/>
              <a:ext cx="227964" cy="17435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41" name="Group 783">
              <a:extLst>
                <a:ext uri="{FF2B5EF4-FFF2-40B4-BE49-F238E27FC236}">
                  <a16:creationId xmlns:a16="http://schemas.microsoft.com/office/drawing/2014/main" id="{02FEAFB4-9831-B64A-9F54-92C532E8F36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055854" y="2304274"/>
              <a:ext cx="298450" cy="464008"/>
              <a:chOff x="3130" y="3288"/>
              <a:chExt cx="410" cy="742"/>
            </a:xfrm>
          </p:grpSpPr>
          <p:sp>
            <p:nvSpPr>
              <p:cNvPr id="244" name="Line 270">
                <a:extLst>
                  <a:ext uri="{FF2B5EF4-FFF2-40B4-BE49-F238E27FC236}">
                    <a16:creationId xmlns:a16="http://schemas.microsoft.com/office/drawing/2014/main" id="{A9300902-94F3-8949-9A54-8B95986ACBE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130" y="3288"/>
                <a:ext cx="205" cy="6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45" name="Line 271">
                <a:extLst>
                  <a:ext uri="{FF2B5EF4-FFF2-40B4-BE49-F238E27FC236}">
                    <a16:creationId xmlns:a16="http://schemas.microsoft.com/office/drawing/2014/main" id="{B93F32E3-8690-BD4B-B848-94E1FAAB5E8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288"/>
                <a:ext cx="205" cy="669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46" name="Line 272">
                <a:extLst>
                  <a:ext uri="{FF2B5EF4-FFF2-40B4-BE49-F238E27FC236}">
                    <a16:creationId xmlns:a16="http://schemas.microsoft.com/office/drawing/2014/main" id="{AB0BEDC3-F0F0-4E42-A55F-57AC0548D59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30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47" name="Line 273">
                <a:extLst>
                  <a:ext uri="{FF2B5EF4-FFF2-40B4-BE49-F238E27FC236}">
                    <a16:creationId xmlns:a16="http://schemas.microsoft.com/office/drawing/2014/main" id="{3AF299DE-8F54-D84C-B398-5B3B44C53A9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335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48" name="Line 274">
                <a:extLst>
                  <a:ext uri="{FF2B5EF4-FFF2-40B4-BE49-F238E27FC236}">
                    <a16:creationId xmlns:a16="http://schemas.microsoft.com/office/drawing/2014/main" id="{C2005C3C-C4BA-FD44-A127-E5C4FE594D9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303"/>
                <a:ext cx="0" cy="727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49" name="Line 275">
                <a:extLst>
                  <a:ext uri="{FF2B5EF4-FFF2-40B4-BE49-F238E27FC236}">
                    <a16:creationId xmlns:a16="http://schemas.microsoft.com/office/drawing/2014/main" id="{948DF918-9246-AF45-A55F-C5B7436635B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30" y="3888"/>
                <a:ext cx="205" cy="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50" name="Line 276">
                <a:extLst>
                  <a:ext uri="{FF2B5EF4-FFF2-40B4-BE49-F238E27FC236}">
                    <a16:creationId xmlns:a16="http://schemas.microsoft.com/office/drawing/2014/main" id="{3D1534AB-9253-A140-B4C5-81F085C4528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335" y="3888"/>
                <a:ext cx="205" cy="69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51" name="Line 277">
                <a:extLst>
                  <a:ext uri="{FF2B5EF4-FFF2-40B4-BE49-F238E27FC236}">
                    <a16:creationId xmlns:a16="http://schemas.microsoft.com/office/drawing/2014/main" id="{3BA377A2-6A51-F64B-AA8B-4FB90FAA7D3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17" y="3668"/>
                <a:ext cx="118" cy="55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52" name="Line 278">
                <a:extLst>
                  <a:ext uri="{FF2B5EF4-FFF2-40B4-BE49-F238E27FC236}">
                    <a16:creationId xmlns:a16="http://schemas.microsoft.com/office/drawing/2014/main" id="{FA310FA6-4B1E-0047-8066-8AF44673F2B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668"/>
                <a:ext cx="124" cy="55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53" name="Line 279">
                <a:extLst>
                  <a:ext uri="{FF2B5EF4-FFF2-40B4-BE49-F238E27FC236}">
                    <a16:creationId xmlns:a16="http://schemas.microsoft.com/office/drawing/2014/main" id="{254B094E-F3D3-0F46-BF4E-A226644B01D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78" y="3766"/>
                <a:ext cx="152" cy="75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54" name="Line 280">
                <a:extLst>
                  <a:ext uri="{FF2B5EF4-FFF2-40B4-BE49-F238E27FC236}">
                    <a16:creationId xmlns:a16="http://schemas.microsoft.com/office/drawing/2014/main" id="{9805319A-9CA5-7340-811A-8DBCB5A2BAC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781"/>
                <a:ext cx="153" cy="6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55" name="Line 281">
                <a:extLst>
                  <a:ext uri="{FF2B5EF4-FFF2-40B4-BE49-F238E27FC236}">
                    <a16:creationId xmlns:a16="http://schemas.microsoft.com/office/drawing/2014/main" id="{6042C4DF-7427-904B-A064-26708AF4808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567"/>
                <a:ext cx="78" cy="27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56" name="Line 282">
                <a:extLst>
                  <a:ext uri="{FF2B5EF4-FFF2-40B4-BE49-F238E27FC236}">
                    <a16:creationId xmlns:a16="http://schemas.microsoft.com/office/drawing/2014/main" id="{21FF36A4-E56F-C94A-8E67-9A6E4DA844B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428"/>
                <a:ext cx="49" cy="2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57" name="Line 283">
                <a:extLst>
                  <a:ext uri="{FF2B5EF4-FFF2-40B4-BE49-F238E27FC236}">
                    <a16:creationId xmlns:a16="http://schemas.microsoft.com/office/drawing/2014/main" id="{C6A0831D-FA2C-E744-8FE0-FDFDDB5FDD0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47" y="3558"/>
                <a:ext cx="95" cy="3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58" name="Line 284">
                <a:extLst>
                  <a:ext uri="{FF2B5EF4-FFF2-40B4-BE49-F238E27FC236}">
                    <a16:creationId xmlns:a16="http://schemas.microsoft.com/office/drawing/2014/main" id="{65548550-729A-4849-9DC4-127F8FE86B2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89" y="3422"/>
                <a:ext cx="55" cy="3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pic>
          <p:nvPicPr>
            <p:cNvPr id="261" name="Picture 777" descr="access_point_stylized_small">
              <a:extLst>
                <a:ext uri="{FF2B5EF4-FFF2-40B4-BE49-F238E27FC236}">
                  <a16:creationId xmlns:a16="http://schemas.microsoft.com/office/drawing/2014/main" id="{FA9A412B-D725-D449-8707-A3626DCB481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619038" y="3856797"/>
              <a:ext cx="370169" cy="3067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59" name="Picture 780" descr="access_point_stylized_small">
              <a:extLst>
                <a:ext uri="{FF2B5EF4-FFF2-40B4-BE49-F238E27FC236}">
                  <a16:creationId xmlns:a16="http://schemas.microsoft.com/office/drawing/2014/main" id="{AC22920E-0555-BA45-9B6A-B76172153C8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295766" y="5519130"/>
              <a:ext cx="380935" cy="3174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471" name="Group 470">
              <a:extLst>
                <a:ext uri="{FF2B5EF4-FFF2-40B4-BE49-F238E27FC236}">
                  <a16:creationId xmlns:a16="http://schemas.microsoft.com/office/drawing/2014/main" id="{DE035BC7-2762-3044-BE80-C91EC827E65C}"/>
                </a:ext>
              </a:extLst>
            </p:cNvPr>
            <p:cNvGrpSpPr/>
            <p:nvPr/>
          </p:nvGrpSpPr>
          <p:grpSpPr>
            <a:xfrm>
              <a:off x="9788714" y="4984881"/>
              <a:ext cx="393760" cy="218578"/>
              <a:chOff x="7493876" y="2774731"/>
              <a:chExt cx="1481958" cy="894622"/>
            </a:xfrm>
          </p:grpSpPr>
          <p:sp>
            <p:nvSpPr>
              <p:cNvPr id="472" name="Freeform 471">
                <a:extLst>
                  <a:ext uri="{FF2B5EF4-FFF2-40B4-BE49-F238E27FC236}">
                    <a16:creationId xmlns:a16="http://schemas.microsoft.com/office/drawing/2014/main" id="{BEE06200-7AF9-4A43-9447-2349DCBFF947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473" name="Oval 472">
                <a:extLst>
                  <a:ext uri="{FF2B5EF4-FFF2-40B4-BE49-F238E27FC236}">
                    <a16:creationId xmlns:a16="http://schemas.microsoft.com/office/drawing/2014/main" id="{3340A80C-5091-6D49-89E5-375F02E94864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474" name="Group 473">
                <a:extLst>
                  <a:ext uri="{FF2B5EF4-FFF2-40B4-BE49-F238E27FC236}">
                    <a16:creationId xmlns:a16="http://schemas.microsoft.com/office/drawing/2014/main" id="{B2821126-95C5-B044-AEBC-BA333FAF6B2D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75" name="Freeform 474">
                  <a:extLst>
                    <a:ext uri="{FF2B5EF4-FFF2-40B4-BE49-F238E27FC236}">
                      <a16:creationId xmlns:a16="http://schemas.microsoft.com/office/drawing/2014/main" id="{B76A81D4-5DC8-C241-B209-B819BC6D74F3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6" name="Freeform 475">
                  <a:extLst>
                    <a:ext uri="{FF2B5EF4-FFF2-40B4-BE49-F238E27FC236}">
                      <a16:creationId xmlns:a16="http://schemas.microsoft.com/office/drawing/2014/main" id="{6F6ED06A-086C-754C-BE82-59E2830CF0D9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7" name="Freeform 476">
                  <a:extLst>
                    <a:ext uri="{FF2B5EF4-FFF2-40B4-BE49-F238E27FC236}">
                      <a16:creationId xmlns:a16="http://schemas.microsoft.com/office/drawing/2014/main" id="{A32340AB-4CC3-5442-987B-A47EF2040F10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8" name="Freeform 477">
                  <a:extLst>
                    <a:ext uri="{FF2B5EF4-FFF2-40B4-BE49-F238E27FC236}">
                      <a16:creationId xmlns:a16="http://schemas.microsoft.com/office/drawing/2014/main" id="{AC0AB71B-FD2B-9C4A-AE22-B586FC335685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520" name="Group 519">
              <a:extLst>
                <a:ext uri="{FF2B5EF4-FFF2-40B4-BE49-F238E27FC236}">
                  <a16:creationId xmlns:a16="http://schemas.microsoft.com/office/drawing/2014/main" id="{60B6F784-668B-5D4B-A622-66CCE6350B84}"/>
                </a:ext>
              </a:extLst>
            </p:cNvPr>
            <p:cNvGrpSpPr/>
            <p:nvPr/>
          </p:nvGrpSpPr>
          <p:grpSpPr>
            <a:xfrm>
              <a:off x="9854521" y="5333935"/>
              <a:ext cx="309740" cy="190838"/>
              <a:chOff x="3668110" y="2448910"/>
              <a:chExt cx="3794234" cy="2165130"/>
            </a:xfrm>
          </p:grpSpPr>
          <p:sp>
            <p:nvSpPr>
              <p:cNvPr id="521" name="Rectangle 520">
                <a:extLst>
                  <a:ext uri="{FF2B5EF4-FFF2-40B4-BE49-F238E27FC236}">
                    <a16:creationId xmlns:a16="http://schemas.microsoft.com/office/drawing/2014/main" id="{275B9F34-60F1-4A43-AAD4-D58802DAAC8F}"/>
                  </a:ext>
                </a:extLst>
              </p:cNvPr>
              <p:cNvSpPr/>
              <p:nvPr/>
            </p:nvSpPr>
            <p:spPr>
              <a:xfrm>
                <a:off x="3668110" y="3741409"/>
                <a:ext cx="3780587" cy="872631"/>
              </a:xfrm>
              <a:prstGeom prst="rect">
                <a:avLst/>
              </a:pr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22" name="Freeform 521">
                <a:extLst>
                  <a:ext uri="{FF2B5EF4-FFF2-40B4-BE49-F238E27FC236}">
                    <a16:creationId xmlns:a16="http://schemas.microsoft.com/office/drawing/2014/main" id="{778A1510-2C69-F848-B6B3-6C73FF163690}"/>
                  </a:ext>
                </a:extLst>
              </p:cNvPr>
              <p:cNvSpPr/>
              <p:nvPr/>
            </p:nvSpPr>
            <p:spPr>
              <a:xfrm>
                <a:off x="3678620" y="2448910"/>
                <a:ext cx="3783724" cy="1324303"/>
              </a:xfrm>
              <a:custGeom>
                <a:avLst/>
                <a:gdLst>
                  <a:gd name="connsiteX0" fmla="*/ 0 w 3783724"/>
                  <a:gd name="connsiteY0" fmla="*/ 1313793 h 1324303"/>
                  <a:gd name="connsiteX1" fmla="*/ 0 w 3783724"/>
                  <a:gd name="connsiteY1" fmla="*/ 1313793 h 1324303"/>
                  <a:gd name="connsiteX2" fmla="*/ 252248 w 3783724"/>
                  <a:gd name="connsiteY2" fmla="*/ 0 h 1324303"/>
                  <a:gd name="connsiteX3" fmla="*/ 3415862 w 3783724"/>
                  <a:gd name="connsiteY3" fmla="*/ 21020 h 1324303"/>
                  <a:gd name="connsiteX4" fmla="*/ 3783724 w 3783724"/>
                  <a:gd name="connsiteY4" fmla="*/ 1324303 h 1324303"/>
                  <a:gd name="connsiteX5" fmla="*/ 0 w 3783724"/>
                  <a:gd name="connsiteY5" fmla="*/ 1313793 h 13243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783724" h="1324303">
                    <a:moveTo>
                      <a:pt x="0" y="1313793"/>
                    </a:moveTo>
                    <a:lnTo>
                      <a:pt x="0" y="1313793"/>
                    </a:lnTo>
                    <a:lnTo>
                      <a:pt x="252248" y="0"/>
                    </a:lnTo>
                    <a:lnTo>
                      <a:pt x="3415862" y="21020"/>
                    </a:lnTo>
                    <a:lnTo>
                      <a:pt x="3783724" y="1324303"/>
                    </a:lnTo>
                    <a:lnTo>
                      <a:pt x="0" y="1313793"/>
                    </a:lnTo>
                    <a:close/>
                  </a:path>
                </a:pathLst>
              </a:cu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523" name="Group 522">
                <a:extLst>
                  <a:ext uri="{FF2B5EF4-FFF2-40B4-BE49-F238E27FC236}">
                    <a16:creationId xmlns:a16="http://schemas.microsoft.com/office/drawing/2014/main" id="{85BFF772-B3A6-F548-BDE0-8AEB95F33FBE}"/>
                  </a:ext>
                </a:extLst>
              </p:cNvPr>
              <p:cNvGrpSpPr/>
              <p:nvPr/>
            </p:nvGrpSpPr>
            <p:grpSpPr>
              <a:xfrm>
                <a:off x="3941378" y="2603243"/>
                <a:ext cx="3202061" cy="1066110"/>
                <a:chOff x="7939341" y="3037317"/>
                <a:chExt cx="897649" cy="353919"/>
              </a:xfrm>
            </p:grpSpPr>
            <p:sp>
              <p:nvSpPr>
                <p:cNvPr id="524" name="Freeform 523">
                  <a:extLst>
                    <a:ext uri="{FF2B5EF4-FFF2-40B4-BE49-F238E27FC236}">
                      <a16:creationId xmlns:a16="http://schemas.microsoft.com/office/drawing/2014/main" id="{B37A32DB-8119-5447-A58C-87AD1FDF0EB7}"/>
                    </a:ext>
                  </a:extLst>
                </p:cNvPr>
                <p:cNvSpPr/>
                <p:nvPr/>
              </p:nvSpPr>
              <p:spPr>
                <a:xfrm>
                  <a:off x="7964170" y="30373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5" name="Freeform 524">
                  <a:extLst>
                    <a:ext uri="{FF2B5EF4-FFF2-40B4-BE49-F238E27FC236}">
                      <a16:creationId xmlns:a16="http://schemas.microsoft.com/office/drawing/2014/main" id="{58EF4D92-6D83-864D-92A9-A12640536887}"/>
                    </a:ext>
                  </a:extLst>
                </p:cNvPr>
                <p:cNvSpPr/>
                <p:nvPr/>
              </p:nvSpPr>
              <p:spPr>
                <a:xfrm>
                  <a:off x="8519948" y="32067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6" name="Freeform 525">
                  <a:extLst>
                    <a:ext uri="{FF2B5EF4-FFF2-40B4-BE49-F238E27FC236}">
                      <a16:creationId xmlns:a16="http://schemas.microsoft.com/office/drawing/2014/main" id="{79E03014-7882-0546-B7FE-50715AB53593}"/>
                    </a:ext>
                  </a:extLst>
                </p:cNvPr>
                <p:cNvSpPr/>
                <p:nvPr/>
              </p:nvSpPr>
              <p:spPr>
                <a:xfrm>
                  <a:off x="7939341" y="32067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7" name="Freeform 526">
                  <a:extLst>
                    <a:ext uri="{FF2B5EF4-FFF2-40B4-BE49-F238E27FC236}">
                      <a16:creationId xmlns:a16="http://schemas.microsoft.com/office/drawing/2014/main" id="{530508B2-B7B9-B347-8151-5F7967C6BEDA}"/>
                    </a:ext>
                  </a:extLst>
                </p:cNvPr>
                <p:cNvSpPr/>
                <p:nvPr/>
              </p:nvSpPr>
              <p:spPr>
                <a:xfrm>
                  <a:off x="8047413" y="31234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479" name="Group 478">
              <a:extLst>
                <a:ext uri="{FF2B5EF4-FFF2-40B4-BE49-F238E27FC236}">
                  <a16:creationId xmlns:a16="http://schemas.microsoft.com/office/drawing/2014/main" id="{11A03BFE-097D-3B42-AA2B-11FFEA70FF5B}"/>
                </a:ext>
              </a:extLst>
            </p:cNvPr>
            <p:cNvGrpSpPr/>
            <p:nvPr/>
          </p:nvGrpSpPr>
          <p:grpSpPr>
            <a:xfrm>
              <a:off x="8681775" y="4962318"/>
              <a:ext cx="393760" cy="218578"/>
              <a:chOff x="7493876" y="2774731"/>
              <a:chExt cx="1481958" cy="894622"/>
            </a:xfrm>
          </p:grpSpPr>
          <p:sp>
            <p:nvSpPr>
              <p:cNvPr id="480" name="Freeform 479">
                <a:extLst>
                  <a:ext uri="{FF2B5EF4-FFF2-40B4-BE49-F238E27FC236}">
                    <a16:creationId xmlns:a16="http://schemas.microsoft.com/office/drawing/2014/main" id="{89B10910-D4AF-3246-860A-25F1D908938B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481" name="Oval 480">
                <a:extLst>
                  <a:ext uri="{FF2B5EF4-FFF2-40B4-BE49-F238E27FC236}">
                    <a16:creationId xmlns:a16="http://schemas.microsoft.com/office/drawing/2014/main" id="{F9BAB47F-DDD3-BE44-9A9E-FC2F67051936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482" name="Group 481">
                <a:extLst>
                  <a:ext uri="{FF2B5EF4-FFF2-40B4-BE49-F238E27FC236}">
                    <a16:creationId xmlns:a16="http://schemas.microsoft.com/office/drawing/2014/main" id="{753018A5-48AB-6D40-BB99-E6281192F8DD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83" name="Freeform 482">
                  <a:extLst>
                    <a:ext uri="{FF2B5EF4-FFF2-40B4-BE49-F238E27FC236}">
                      <a16:creationId xmlns:a16="http://schemas.microsoft.com/office/drawing/2014/main" id="{BD7DB5A0-40AC-504F-93F8-89A5617E2AE4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4" name="Freeform 483">
                  <a:extLst>
                    <a:ext uri="{FF2B5EF4-FFF2-40B4-BE49-F238E27FC236}">
                      <a16:creationId xmlns:a16="http://schemas.microsoft.com/office/drawing/2014/main" id="{DBEBB83D-40BF-8849-BAAA-59AB22EA0857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5" name="Freeform 484">
                  <a:extLst>
                    <a:ext uri="{FF2B5EF4-FFF2-40B4-BE49-F238E27FC236}">
                      <a16:creationId xmlns:a16="http://schemas.microsoft.com/office/drawing/2014/main" id="{18930CC0-2525-0C49-9555-463122A4FBB4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6" name="Freeform 485">
                  <a:extLst>
                    <a:ext uri="{FF2B5EF4-FFF2-40B4-BE49-F238E27FC236}">
                      <a16:creationId xmlns:a16="http://schemas.microsoft.com/office/drawing/2014/main" id="{0C651989-7B8A-F043-A1B6-F47D8764FCE0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529" name="Group 528">
              <a:extLst>
                <a:ext uri="{FF2B5EF4-FFF2-40B4-BE49-F238E27FC236}">
                  <a16:creationId xmlns:a16="http://schemas.microsoft.com/office/drawing/2014/main" id="{DE45D3AB-47E3-364E-81D6-324D69CE101C}"/>
                </a:ext>
              </a:extLst>
            </p:cNvPr>
            <p:cNvGrpSpPr/>
            <p:nvPr/>
          </p:nvGrpSpPr>
          <p:grpSpPr>
            <a:xfrm>
              <a:off x="8316676" y="5189331"/>
              <a:ext cx="309740" cy="190838"/>
              <a:chOff x="3668110" y="2448910"/>
              <a:chExt cx="3794234" cy="2165130"/>
            </a:xfrm>
          </p:grpSpPr>
          <p:sp>
            <p:nvSpPr>
              <p:cNvPr id="530" name="Rectangle 529">
                <a:extLst>
                  <a:ext uri="{FF2B5EF4-FFF2-40B4-BE49-F238E27FC236}">
                    <a16:creationId xmlns:a16="http://schemas.microsoft.com/office/drawing/2014/main" id="{72425686-3D93-0646-A923-6ADF75485CDC}"/>
                  </a:ext>
                </a:extLst>
              </p:cNvPr>
              <p:cNvSpPr/>
              <p:nvPr/>
            </p:nvSpPr>
            <p:spPr>
              <a:xfrm>
                <a:off x="3668110" y="3741409"/>
                <a:ext cx="3780587" cy="872631"/>
              </a:xfrm>
              <a:prstGeom prst="rect">
                <a:avLst/>
              </a:pr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31" name="Freeform 530">
                <a:extLst>
                  <a:ext uri="{FF2B5EF4-FFF2-40B4-BE49-F238E27FC236}">
                    <a16:creationId xmlns:a16="http://schemas.microsoft.com/office/drawing/2014/main" id="{6ADFF160-CF04-7049-A6D4-1C789FDD39AE}"/>
                  </a:ext>
                </a:extLst>
              </p:cNvPr>
              <p:cNvSpPr/>
              <p:nvPr/>
            </p:nvSpPr>
            <p:spPr>
              <a:xfrm>
                <a:off x="3678620" y="2448910"/>
                <a:ext cx="3783724" cy="1324303"/>
              </a:xfrm>
              <a:custGeom>
                <a:avLst/>
                <a:gdLst>
                  <a:gd name="connsiteX0" fmla="*/ 0 w 3783724"/>
                  <a:gd name="connsiteY0" fmla="*/ 1313793 h 1324303"/>
                  <a:gd name="connsiteX1" fmla="*/ 0 w 3783724"/>
                  <a:gd name="connsiteY1" fmla="*/ 1313793 h 1324303"/>
                  <a:gd name="connsiteX2" fmla="*/ 252248 w 3783724"/>
                  <a:gd name="connsiteY2" fmla="*/ 0 h 1324303"/>
                  <a:gd name="connsiteX3" fmla="*/ 3415862 w 3783724"/>
                  <a:gd name="connsiteY3" fmla="*/ 21020 h 1324303"/>
                  <a:gd name="connsiteX4" fmla="*/ 3783724 w 3783724"/>
                  <a:gd name="connsiteY4" fmla="*/ 1324303 h 1324303"/>
                  <a:gd name="connsiteX5" fmla="*/ 0 w 3783724"/>
                  <a:gd name="connsiteY5" fmla="*/ 1313793 h 13243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783724" h="1324303">
                    <a:moveTo>
                      <a:pt x="0" y="1313793"/>
                    </a:moveTo>
                    <a:lnTo>
                      <a:pt x="0" y="1313793"/>
                    </a:lnTo>
                    <a:lnTo>
                      <a:pt x="252248" y="0"/>
                    </a:lnTo>
                    <a:lnTo>
                      <a:pt x="3415862" y="21020"/>
                    </a:lnTo>
                    <a:lnTo>
                      <a:pt x="3783724" y="1324303"/>
                    </a:lnTo>
                    <a:lnTo>
                      <a:pt x="0" y="1313793"/>
                    </a:lnTo>
                    <a:close/>
                  </a:path>
                </a:pathLst>
              </a:cu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532" name="Group 531">
                <a:extLst>
                  <a:ext uri="{FF2B5EF4-FFF2-40B4-BE49-F238E27FC236}">
                    <a16:creationId xmlns:a16="http://schemas.microsoft.com/office/drawing/2014/main" id="{AFDD9D33-8D17-F840-A9A5-3807DD3BA314}"/>
                  </a:ext>
                </a:extLst>
              </p:cNvPr>
              <p:cNvGrpSpPr/>
              <p:nvPr/>
            </p:nvGrpSpPr>
            <p:grpSpPr>
              <a:xfrm>
                <a:off x="3941378" y="2603243"/>
                <a:ext cx="3202061" cy="1066110"/>
                <a:chOff x="7939341" y="3037317"/>
                <a:chExt cx="897649" cy="353919"/>
              </a:xfrm>
            </p:grpSpPr>
            <p:sp>
              <p:nvSpPr>
                <p:cNvPr id="533" name="Freeform 532">
                  <a:extLst>
                    <a:ext uri="{FF2B5EF4-FFF2-40B4-BE49-F238E27FC236}">
                      <a16:creationId xmlns:a16="http://schemas.microsoft.com/office/drawing/2014/main" id="{3AF3452D-972F-6944-8123-ECA4288786DF}"/>
                    </a:ext>
                  </a:extLst>
                </p:cNvPr>
                <p:cNvSpPr/>
                <p:nvPr/>
              </p:nvSpPr>
              <p:spPr>
                <a:xfrm>
                  <a:off x="7964170" y="30373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4" name="Freeform 533">
                  <a:extLst>
                    <a:ext uri="{FF2B5EF4-FFF2-40B4-BE49-F238E27FC236}">
                      <a16:creationId xmlns:a16="http://schemas.microsoft.com/office/drawing/2014/main" id="{BA43E42C-CD9B-1744-BEEC-9E664114AC8E}"/>
                    </a:ext>
                  </a:extLst>
                </p:cNvPr>
                <p:cNvSpPr/>
                <p:nvPr/>
              </p:nvSpPr>
              <p:spPr>
                <a:xfrm>
                  <a:off x="8519948" y="32067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5" name="Freeform 534">
                  <a:extLst>
                    <a:ext uri="{FF2B5EF4-FFF2-40B4-BE49-F238E27FC236}">
                      <a16:creationId xmlns:a16="http://schemas.microsoft.com/office/drawing/2014/main" id="{42EF7BB0-4257-F646-805E-AFBA92B62F9D}"/>
                    </a:ext>
                  </a:extLst>
                </p:cNvPr>
                <p:cNvSpPr/>
                <p:nvPr/>
              </p:nvSpPr>
              <p:spPr>
                <a:xfrm>
                  <a:off x="7939341" y="32067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6" name="Freeform 535">
                  <a:extLst>
                    <a:ext uri="{FF2B5EF4-FFF2-40B4-BE49-F238E27FC236}">
                      <a16:creationId xmlns:a16="http://schemas.microsoft.com/office/drawing/2014/main" id="{95AEC175-56C0-C14B-9DC5-693400B124AB}"/>
                    </a:ext>
                  </a:extLst>
                </p:cNvPr>
                <p:cNvSpPr/>
                <p:nvPr/>
              </p:nvSpPr>
              <p:spPr>
                <a:xfrm>
                  <a:off x="8047413" y="31234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407" name="Group 406">
              <a:extLst>
                <a:ext uri="{FF2B5EF4-FFF2-40B4-BE49-F238E27FC236}">
                  <a16:creationId xmlns:a16="http://schemas.microsoft.com/office/drawing/2014/main" id="{CBD7A282-C22D-714A-88F1-C7D4EDD107F8}"/>
                </a:ext>
              </a:extLst>
            </p:cNvPr>
            <p:cNvGrpSpPr/>
            <p:nvPr/>
          </p:nvGrpSpPr>
          <p:grpSpPr>
            <a:xfrm>
              <a:off x="8444983" y="2807207"/>
              <a:ext cx="353678" cy="168275"/>
              <a:chOff x="7493876" y="2774731"/>
              <a:chExt cx="1481958" cy="894622"/>
            </a:xfrm>
          </p:grpSpPr>
          <p:sp>
            <p:nvSpPr>
              <p:cNvPr id="408" name="Freeform 407">
                <a:extLst>
                  <a:ext uri="{FF2B5EF4-FFF2-40B4-BE49-F238E27FC236}">
                    <a16:creationId xmlns:a16="http://schemas.microsoft.com/office/drawing/2014/main" id="{3C206862-9269-EE48-877D-EE261101A443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409" name="Oval 408">
                <a:extLst>
                  <a:ext uri="{FF2B5EF4-FFF2-40B4-BE49-F238E27FC236}">
                    <a16:creationId xmlns:a16="http://schemas.microsoft.com/office/drawing/2014/main" id="{9B69A2C6-F31C-E749-B77A-1818B15E1B36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410" name="Group 409">
                <a:extLst>
                  <a:ext uri="{FF2B5EF4-FFF2-40B4-BE49-F238E27FC236}">
                    <a16:creationId xmlns:a16="http://schemas.microsoft.com/office/drawing/2014/main" id="{08BE9AB8-F5DA-4D4A-9621-9AB05D691F0C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11" name="Freeform 410">
                  <a:extLst>
                    <a:ext uri="{FF2B5EF4-FFF2-40B4-BE49-F238E27FC236}">
                      <a16:creationId xmlns:a16="http://schemas.microsoft.com/office/drawing/2014/main" id="{56E730F0-5BB3-6446-9D5B-82D51B9EDAFB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2" name="Freeform 411">
                  <a:extLst>
                    <a:ext uri="{FF2B5EF4-FFF2-40B4-BE49-F238E27FC236}">
                      <a16:creationId xmlns:a16="http://schemas.microsoft.com/office/drawing/2014/main" id="{5BA37E27-2FC6-BA43-8A97-14171CB51FDD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3" name="Freeform 412">
                  <a:extLst>
                    <a:ext uri="{FF2B5EF4-FFF2-40B4-BE49-F238E27FC236}">
                      <a16:creationId xmlns:a16="http://schemas.microsoft.com/office/drawing/2014/main" id="{CCB37CB3-304F-6144-85D0-8B420BDD0880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4" name="Freeform 413">
                  <a:extLst>
                    <a:ext uri="{FF2B5EF4-FFF2-40B4-BE49-F238E27FC236}">
                      <a16:creationId xmlns:a16="http://schemas.microsoft.com/office/drawing/2014/main" id="{BD0CA8E5-A033-834A-A402-E2EFB2FBBFC4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415" name="Group 414">
              <a:extLst>
                <a:ext uri="{FF2B5EF4-FFF2-40B4-BE49-F238E27FC236}">
                  <a16:creationId xmlns:a16="http://schemas.microsoft.com/office/drawing/2014/main" id="{F0DE4078-0801-A244-9A82-F7502B8B24A0}"/>
                </a:ext>
              </a:extLst>
            </p:cNvPr>
            <p:cNvGrpSpPr/>
            <p:nvPr/>
          </p:nvGrpSpPr>
          <p:grpSpPr>
            <a:xfrm>
              <a:off x="8055226" y="3960892"/>
              <a:ext cx="354986" cy="175668"/>
              <a:chOff x="7493876" y="2774731"/>
              <a:chExt cx="1481958" cy="894622"/>
            </a:xfrm>
          </p:grpSpPr>
          <p:sp>
            <p:nvSpPr>
              <p:cNvPr id="416" name="Freeform 415">
                <a:extLst>
                  <a:ext uri="{FF2B5EF4-FFF2-40B4-BE49-F238E27FC236}">
                    <a16:creationId xmlns:a16="http://schemas.microsoft.com/office/drawing/2014/main" id="{EA784F43-D793-4342-92F3-EBC3632212A6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417" name="Oval 416">
                <a:extLst>
                  <a:ext uri="{FF2B5EF4-FFF2-40B4-BE49-F238E27FC236}">
                    <a16:creationId xmlns:a16="http://schemas.microsoft.com/office/drawing/2014/main" id="{75841943-4184-5D4E-AAD4-8FEAC9D7330F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418" name="Group 417">
                <a:extLst>
                  <a:ext uri="{FF2B5EF4-FFF2-40B4-BE49-F238E27FC236}">
                    <a16:creationId xmlns:a16="http://schemas.microsoft.com/office/drawing/2014/main" id="{23FBC748-DCBA-AA41-A6F7-895374D50CDF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19" name="Freeform 418">
                  <a:extLst>
                    <a:ext uri="{FF2B5EF4-FFF2-40B4-BE49-F238E27FC236}">
                      <a16:creationId xmlns:a16="http://schemas.microsoft.com/office/drawing/2014/main" id="{96DA1F2B-2063-8C40-BF46-086C20D317A7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0" name="Freeform 419">
                  <a:extLst>
                    <a:ext uri="{FF2B5EF4-FFF2-40B4-BE49-F238E27FC236}">
                      <a16:creationId xmlns:a16="http://schemas.microsoft.com/office/drawing/2014/main" id="{8A1EF987-02EE-DA4D-8224-02537D5034D5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1" name="Freeform 420">
                  <a:extLst>
                    <a:ext uri="{FF2B5EF4-FFF2-40B4-BE49-F238E27FC236}">
                      <a16:creationId xmlns:a16="http://schemas.microsoft.com/office/drawing/2014/main" id="{1FC5854A-AF8F-6841-92AD-B18DDAF1E99E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2" name="Freeform 421">
                  <a:extLst>
                    <a:ext uri="{FF2B5EF4-FFF2-40B4-BE49-F238E27FC236}">
                      <a16:creationId xmlns:a16="http://schemas.microsoft.com/office/drawing/2014/main" id="{A510FA68-BEB6-B54A-A1D4-984168F85718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455" name="Group 454">
              <a:extLst>
                <a:ext uri="{FF2B5EF4-FFF2-40B4-BE49-F238E27FC236}">
                  <a16:creationId xmlns:a16="http://schemas.microsoft.com/office/drawing/2014/main" id="{52B7B73B-1125-084D-8669-C68CC371DDC6}"/>
                </a:ext>
              </a:extLst>
            </p:cNvPr>
            <p:cNvGrpSpPr/>
            <p:nvPr/>
          </p:nvGrpSpPr>
          <p:grpSpPr>
            <a:xfrm>
              <a:off x="10889241" y="3596263"/>
              <a:ext cx="170989" cy="97052"/>
              <a:chOff x="7493876" y="2774731"/>
              <a:chExt cx="1481958" cy="894622"/>
            </a:xfrm>
          </p:grpSpPr>
          <p:sp>
            <p:nvSpPr>
              <p:cNvPr id="456" name="Freeform 455">
                <a:extLst>
                  <a:ext uri="{FF2B5EF4-FFF2-40B4-BE49-F238E27FC236}">
                    <a16:creationId xmlns:a16="http://schemas.microsoft.com/office/drawing/2014/main" id="{3196A4F9-B139-4D4B-B210-0318216604FE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457" name="Oval 456">
                <a:extLst>
                  <a:ext uri="{FF2B5EF4-FFF2-40B4-BE49-F238E27FC236}">
                    <a16:creationId xmlns:a16="http://schemas.microsoft.com/office/drawing/2014/main" id="{1D1C7F3A-BE45-014B-AF9C-58CA77DA029D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458" name="Group 457">
                <a:extLst>
                  <a:ext uri="{FF2B5EF4-FFF2-40B4-BE49-F238E27FC236}">
                    <a16:creationId xmlns:a16="http://schemas.microsoft.com/office/drawing/2014/main" id="{83DFFE47-64E8-F54C-8ABC-E896DA957F0D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59" name="Freeform 458">
                  <a:extLst>
                    <a:ext uri="{FF2B5EF4-FFF2-40B4-BE49-F238E27FC236}">
                      <a16:creationId xmlns:a16="http://schemas.microsoft.com/office/drawing/2014/main" id="{2A9F0EE2-8F99-EB4D-9331-7AE3BDCBE9C6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0" name="Freeform 459">
                  <a:extLst>
                    <a:ext uri="{FF2B5EF4-FFF2-40B4-BE49-F238E27FC236}">
                      <a16:creationId xmlns:a16="http://schemas.microsoft.com/office/drawing/2014/main" id="{2E314A90-8DB8-2A49-8BB6-D51C2DAE9CF7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1" name="Freeform 460">
                  <a:extLst>
                    <a:ext uri="{FF2B5EF4-FFF2-40B4-BE49-F238E27FC236}">
                      <a16:creationId xmlns:a16="http://schemas.microsoft.com/office/drawing/2014/main" id="{7D8C0277-204E-2B4D-B954-94739B9DE720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2" name="Freeform 461">
                  <a:extLst>
                    <a:ext uri="{FF2B5EF4-FFF2-40B4-BE49-F238E27FC236}">
                      <a16:creationId xmlns:a16="http://schemas.microsoft.com/office/drawing/2014/main" id="{69955D3C-6D1B-EA40-8228-73DF01564152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615" name="Group 614">
              <a:extLst>
                <a:ext uri="{FF2B5EF4-FFF2-40B4-BE49-F238E27FC236}">
                  <a16:creationId xmlns:a16="http://schemas.microsoft.com/office/drawing/2014/main" id="{E166183D-5423-4E4A-AD63-A361EDE184C0}"/>
                </a:ext>
              </a:extLst>
            </p:cNvPr>
            <p:cNvGrpSpPr/>
            <p:nvPr/>
          </p:nvGrpSpPr>
          <p:grpSpPr>
            <a:xfrm>
              <a:off x="10415765" y="3491036"/>
              <a:ext cx="353678" cy="198344"/>
              <a:chOff x="7493876" y="2774731"/>
              <a:chExt cx="1481958" cy="894622"/>
            </a:xfrm>
          </p:grpSpPr>
          <p:sp>
            <p:nvSpPr>
              <p:cNvPr id="616" name="Freeform 615">
                <a:extLst>
                  <a:ext uri="{FF2B5EF4-FFF2-40B4-BE49-F238E27FC236}">
                    <a16:creationId xmlns:a16="http://schemas.microsoft.com/office/drawing/2014/main" id="{8470D159-2329-7F46-9191-000B96A32C79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617" name="Oval 616">
                <a:extLst>
                  <a:ext uri="{FF2B5EF4-FFF2-40B4-BE49-F238E27FC236}">
                    <a16:creationId xmlns:a16="http://schemas.microsoft.com/office/drawing/2014/main" id="{825BDAE5-F4DB-9148-9BC8-0F6F2D1E653F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618" name="Group 617">
                <a:extLst>
                  <a:ext uri="{FF2B5EF4-FFF2-40B4-BE49-F238E27FC236}">
                    <a16:creationId xmlns:a16="http://schemas.microsoft.com/office/drawing/2014/main" id="{237F0420-A845-064A-97A2-458F63D673CA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619" name="Freeform 618">
                  <a:extLst>
                    <a:ext uri="{FF2B5EF4-FFF2-40B4-BE49-F238E27FC236}">
                      <a16:creationId xmlns:a16="http://schemas.microsoft.com/office/drawing/2014/main" id="{D11109B9-8A56-A945-BA04-5A564B10300A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0" name="Freeform 619">
                  <a:extLst>
                    <a:ext uri="{FF2B5EF4-FFF2-40B4-BE49-F238E27FC236}">
                      <a16:creationId xmlns:a16="http://schemas.microsoft.com/office/drawing/2014/main" id="{170AB2AC-06DB-034E-A5C4-0C8F62E3BE40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1" name="Freeform 620">
                  <a:extLst>
                    <a:ext uri="{FF2B5EF4-FFF2-40B4-BE49-F238E27FC236}">
                      <a16:creationId xmlns:a16="http://schemas.microsoft.com/office/drawing/2014/main" id="{E41AEAC2-F85C-4A4E-B0B9-D5C02217D605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2" name="Freeform 621">
                  <a:extLst>
                    <a:ext uri="{FF2B5EF4-FFF2-40B4-BE49-F238E27FC236}">
                      <a16:creationId xmlns:a16="http://schemas.microsoft.com/office/drawing/2014/main" id="{7955A7EE-741F-9740-8344-A2BC817675A5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577" name="Group 576">
              <a:extLst>
                <a:ext uri="{FF2B5EF4-FFF2-40B4-BE49-F238E27FC236}">
                  <a16:creationId xmlns:a16="http://schemas.microsoft.com/office/drawing/2014/main" id="{C471E59B-7A0B-AE4F-95D6-F76514D2D55A}"/>
                </a:ext>
              </a:extLst>
            </p:cNvPr>
            <p:cNvGrpSpPr/>
            <p:nvPr/>
          </p:nvGrpSpPr>
          <p:grpSpPr>
            <a:xfrm>
              <a:off x="9953880" y="2197190"/>
              <a:ext cx="353678" cy="198344"/>
              <a:chOff x="7493876" y="2774731"/>
              <a:chExt cx="1481958" cy="894622"/>
            </a:xfrm>
          </p:grpSpPr>
          <p:sp>
            <p:nvSpPr>
              <p:cNvPr id="578" name="Freeform 577">
                <a:extLst>
                  <a:ext uri="{FF2B5EF4-FFF2-40B4-BE49-F238E27FC236}">
                    <a16:creationId xmlns:a16="http://schemas.microsoft.com/office/drawing/2014/main" id="{8CD016E7-5480-8E4E-94F7-201A1C6046D9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579" name="Oval 578">
                <a:extLst>
                  <a:ext uri="{FF2B5EF4-FFF2-40B4-BE49-F238E27FC236}">
                    <a16:creationId xmlns:a16="http://schemas.microsoft.com/office/drawing/2014/main" id="{593A573C-B6D6-684E-BA73-8F7F7FA8D57C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580" name="Group 579">
                <a:extLst>
                  <a:ext uri="{FF2B5EF4-FFF2-40B4-BE49-F238E27FC236}">
                    <a16:creationId xmlns:a16="http://schemas.microsoft.com/office/drawing/2014/main" id="{2C09AC60-D16C-A948-B25E-01CF60EAAD7B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81" name="Freeform 580">
                  <a:extLst>
                    <a:ext uri="{FF2B5EF4-FFF2-40B4-BE49-F238E27FC236}">
                      <a16:creationId xmlns:a16="http://schemas.microsoft.com/office/drawing/2014/main" id="{D9A85682-B6A6-2344-B24D-66A792630B39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2" name="Freeform 581">
                  <a:extLst>
                    <a:ext uri="{FF2B5EF4-FFF2-40B4-BE49-F238E27FC236}">
                      <a16:creationId xmlns:a16="http://schemas.microsoft.com/office/drawing/2014/main" id="{52EBCF47-0621-B64C-B884-20683D14D92A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3" name="Freeform 582">
                  <a:extLst>
                    <a:ext uri="{FF2B5EF4-FFF2-40B4-BE49-F238E27FC236}">
                      <a16:creationId xmlns:a16="http://schemas.microsoft.com/office/drawing/2014/main" id="{83AAD1CC-D818-A245-9CF9-C4877A62A5D6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4" name="Freeform 583">
                  <a:extLst>
                    <a:ext uri="{FF2B5EF4-FFF2-40B4-BE49-F238E27FC236}">
                      <a16:creationId xmlns:a16="http://schemas.microsoft.com/office/drawing/2014/main" id="{51F55DD1-3A8F-0242-A470-690BE99AC688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593" name="Group 592">
              <a:extLst>
                <a:ext uri="{FF2B5EF4-FFF2-40B4-BE49-F238E27FC236}">
                  <a16:creationId xmlns:a16="http://schemas.microsoft.com/office/drawing/2014/main" id="{7BF36121-B4F6-2447-9F5B-F29B627F3B2A}"/>
                </a:ext>
              </a:extLst>
            </p:cNvPr>
            <p:cNvGrpSpPr/>
            <p:nvPr/>
          </p:nvGrpSpPr>
          <p:grpSpPr>
            <a:xfrm>
              <a:off x="10532370" y="2608265"/>
              <a:ext cx="353678" cy="198344"/>
              <a:chOff x="7493876" y="2774731"/>
              <a:chExt cx="1481958" cy="894622"/>
            </a:xfrm>
          </p:grpSpPr>
          <p:sp>
            <p:nvSpPr>
              <p:cNvPr id="594" name="Freeform 593">
                <a:extLst>
                  <a:ext uri="{FF2B5EF4-FFF2-40B4-BE49-F238E27FC236}">
                    <a16:creationId xmlns:a16="http://schemas.microsoft.com/office/drawing/2014/main" id="{D13949CD-BE6A-5744-98EE-61BE5EE60D49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595" name="Oval 594">
                <a:extLst>
                  <a:ext uri="{FF2B5EF4-FFF2-40B4-BE49-F238E27FC236}">
                    <a16:creationId xmlns:a16="http://schemas.microsoft.com/office/drawing/2014/main" id="{F3651F16-DD17-4D47-9A8D-8EFA601CA85B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596" name="Group 595">
                <a:extLst>
                  <a:ext uri="{FF2B5EF4-FFF2-40B4-BE49-F238E27FC236}">
                    <a16:creationId xmlns:a16="http://schemas.microsoft.com/office/drawing/2014/main" id="{10CA9012-91B2-A449-8A2E-65BA6061B48F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97" name="Freeform 596">
                  <a:extLst>
                    <a:ext uri="{FF2B5EF4-FFF2-40B4-BE49-F238E27FC236}">
                      <a16:creationId xmlns:a16="http://schemas.microsoft.com/office/drawing/2014/main" id="{964BBEA0-D220-6747-850B-459388ABF255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8" name="Freeform 597">
                  <a:extLst>
                    <a:ext uri="{FF2B5EF4-FFF2-40B4-BE49-F238E27FC236}">
                      <a16:creationId xmlns:a16="http://schemas.microsoft.com/office/drawing/2014/main" id="{ADEC5ED7-ED4C-584D-AB78-AA02A93E9466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9" name="Freeform 598">
                  <a:extLst>
                    <a:ext uri="{FF2B5EF4-FFF2-40B4-BE49-F238E27FC236}">
                      <a16:creationId xmlns:a16="http://schemas.microsoft.com/office/drawing/2014/main" id="{F45598BF-44BC-354D-9020-97A874C585BE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00" name="Freeform 599">
                  <a:extLst>
                    <a:ext uri="{FF2B5EF4-FFF2-40B4-BE49-F238E27FC236}">
                      <a16:creationId xmlns:a16="http://schemas.microsoft.com/office/drawing/2014/main" id="{3A2BDF5D-2CA0-2145-8059-D8F121D4D324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601" name="Group 600">
              <a:extLst>
                <a:ext uri="{FF2B5EF4-FFF2-40B4-BE49-F238E27FC236}">
                  <a16:creationId xmlns:a16="http://schemas.microsoft.com/office/drawing/2014/main" id="{187A607B-CA61-BE46-8032-8E34596E7689}"/>
                </a:ext>
              </a:extLst>
            </p:cNvPr>
            <p:cNvGrpSpPr/>
            <p:nvPr/>
          </p:nvGrpSpPr>
          <p:grpSpPr>
            <a:xfrm>
              <a:off x="10648981" y="2102861"/>
              <a:ext cx="353678" cy="198344"/>
              <a:chOff x="7493876" y="2774731"/>
              <a:chExt cx="1481958" cy="894622"/>
            </a:xfrm>
          </p:grpSpPr>
          <p:sp>
            <p:nvSpPr>
              <p:cNvPr id="602" name="Freeform 601">
                <a:extLst>
                  <a:ext uri="{FF2B5EF4-FFF2-40B4-BE49-F238E27FC236}">
                    <a16:creationId xmlns:a16="http://schemas.microsoft.com/office/drawing/2014/main" id="{EB8C3753-6F83-F64B-9439-656B124AA3BD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603" name="Oval 602">
                <a:extLst>
                  <a:ext uri="{FF2B5EF4-FFF2-40B4-BE49-F238E27FC236}">
                    <a16:creationId xmlns:a16="http://schemas.microsoft.com/office/drawing/2014/main" id="{F476EE06-2893-8D4D-AF54-92697A0FE8A9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604" name="Group 603">
                <a:extLst>
                  <a:ext uri="{FF2B5EF4-FFF2-40B4-BE49-F238E27FC236}">
                    <a16:creationId xmlns:a16="http://schemas.microsoft.com/office/drawing/2014/main" id="{5DED3EC9-29B0-8D48-BC37-13731DFE683F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605" name="Freeform 604">
                  <a:extLst>
                    <a:ext uri="{FF2B5EF4-FFF2-40B4-BE49-F238E27FC236}">
                      <a16:creationId xmlns:a16="http://schemas.microsoft.com/office/drawing/2014/main" id="{D08D678C-613A-3543-B832-EE51616C6931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06" name="Freeform 605">
                  <a:extLst>
                    <a:ext uri="{FF2B5EF4-FFF2-40B4-BE49-F238E27FC236}">
                      <a16:creationId xmlns:a16="http://schemas.microsoft.com/office/drawing/2014/main" id="{9EB7819C-4684-3347-AA14-421D743ECB94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07" name="Freeform 606">
                  <a:extLst>
                    <a:ext uri="{FF2B5EF4-FFF2-40B4-BE49-F238E27FC236}">
                      <a16:creationId xmlns:a16="http://schemas.microsoft.com/office/drawing/2014/main" id="{F23E654E-4CEA-E346-A508-15310ABC704C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08" name="Freeform 607">
                  <a:extLst>
                    <a:ext uri="{FF2B5EF4-FFF2-40B4-BE49-F238E27FC236}">
                      <a16:creationId xmlns:a16="http://schemas.microsoft.com/office/drawing/2014/main" id="{EF443A10-9F41-BB4D-8E65-E94AEE09BDA7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554" name="Group 553">
              <a:extLst>
                <a:ext uri="{FF2B5EF4-FFF2-40B4-BE49-F238E27FC236}">
                  <a16:creationId xmlns:a16="http://schemas.microsoft.com/office/drawing/2014/main" id="{7CCD8656-0FD3-B844-BC6C-33CE0577598D}"/>
                </a:ext>
              </a:extLst>
            </p:cNvPr>
            <p:cNvGrpSpPr/>
            <p:nvPr/>
          </p:nvGrpSpPr>
          <p:grpSpPr>
            <a:xfrm>
              <a:off x="9103944" y="3951522"/>
              <a:ext cx="367224" cy="240304"/>
              <a:chOff x="7493876" y="2774731"/>
              <a:chExt cx="1481958" cy="894622"/>
            </a:xfrm>
          </p:grpSpPr>
          <p:sp>
            <p:nvSpPr>
              <p:cNvPr id="555" name="Freeform 554">
                <a:extLst>
                  <a:ext uri="{FF2B5EF4-FFF2-40B4-BE49-F238E27FC236}">
                    <a16:creationId xmlns:a16="http://schemas.microsoft.com/office/drawing/2014/main" id="{7CF4B187-63BE-654E-852A-09C69503C97A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556" name="Oval 555">
                <a:extLst>
                  <a:ext uri="{FF2B5EF4-FFF2-40B4-BE49-F238E27FC236}">
                    <a16:creationId xmlns:a16="http://schemas.microsoft.com/office/drawing/2014/main" id="{3B5270E4-3067-1643-B96C-CE5CEE09747A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557" name="Group 556">
                <a:extLst>
                  <a:ext uri="{FF2B5EF4-FFF2-40B4-BE49-F238E27FC236}">
                    <a16:creationId xmlns:a16="http://schemas.microsoft.com/office/drawing/2014/main" id="{3BECC0F9-CE1F-254B-B04F-1EAA89C59C97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58" name="Freeform 557">
                  <a:extLst>
                    <a:ext uri="{FF2B5EF4-FFF2-40B4-BE49-F238E27FC236}">
                      <a16:creationId xmlns:a16="http://schemas.microsoft.com/office/drawing/2014/main" id="{7C55C6EE-4672-4F4F-A2F8-2821804F5944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9" name="Freeform 558">
                  <a:extLst>
                    <a:ext uri="{FF2B5EF4-FFF2-40B4-BE49-F238E27FC236}">
                      <a16:creationId xmlns:a16="http://schemas.microsoft.com/office/drawing/2014/main" id="{C3B242E2-FAA3-F340-B7F0-35D87BB6BAA8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0" name="Freeform 559">
                  <a:extLst>
                    <a:ext uri="{FF2B5EF4-FFF2-40B4-BE49-F238E27FC236}">
                      <a16:creationId xmlns:a16="http://schemas.microsoft.com/office/drawing/2014/main" id="{87ED7762-177B-454C-AA37-EB518D75B66F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1" name="Freeform 560">
                  <a:extLst>
                    <a:ext uri="{FF2B5EF4-FFF2-40B4-BE49-F238E27FC236}">
                      <a16:creationId xmlns:a16="http://schemas.microsoft.com/office/drawing/2014/main" id="{AD88A8A1-4E2B-154E-845D-5419478A1D2E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585" name="Group 584">
              <a:extLst>
                <a:ext uri="{FF2B5EF4-FFF2-40B4-BE49-F238E27FC236}">
                  <a16:creationId xmlns:a16="http://schemas.microsoft.com/office/drawing/2014/main" id="{1A0C1583-3B4A-E44D-BB19-B20517502EBD}"/>
                </a:ext>
              </a:extLst>
            </p:cNvPr>
            <p:cNvGrpSpPr/>
            <p:nvPr/>
          </p:nvGrpSpPr>
          <p:grpSpPr>
            <a:xfrm>
              <a:off x="9985282" y="2656463"/>
              <a:ext cx="353678" cy="198344"/>
              <a:chOff x="7493876" y="2774731"/>
              <a:chExt cx="1481958" cy="894622"/>
            </a:xfrm>
          </p:grpSpPr>
          <p:sp>
            <p:nvSpPr>
              <p:cNvPr id="586" name="Freeform 585">
                <a:extLst>
                  <a:ext uri="{FF2B5EF4-FFF2-40B4-BE49-F238E27FC236}">
                    <a16:creationId xmlns:a16="http://schemas.microsoft.com/office/drawing/2014/main" id="{196997C3-A7DB-5041-AC08-10F980FB77EC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587" name="Oval 586">
                <a:extLst>
                  <a:ext uri="{FF2B5EF4-FFF2-40B4-BE49-F238E27FC236}">
                    <a16:creationId xmlns:a16="http://schemas.microsoft.com/office/drawing/2014/main" id="{5F84A336-003F-D045-8717-1066774A69EF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588" name="Group 587">
                <a:extLst>
                  <a:ext uri="{FF2B5EF4-FFF2-40B4-BE49-F238E27FC236}">
                    <a16:creationId xmlns:a16="http://schemas.microsoft.com/office/drawing/2014/main" id="{FF876992-AF96-3545-9CEA-A02174E11510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89" name="Freeform 588">
                  <a:extLst>
                    <a:ext uri="{FF2B5EF4-FFF2-40B4-BE49-F238E27FC236}">
                      <a16:creationId xmlns:a16="http://schemas.microsoft.com/office/drawing/2014/main" id="{668E6E88-4A46-6C47-A59A-CB9D07441C17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0" name="Freeform 589">
                  <a:extLst>
                    <a:ext uri="{FF2B5EF4-FFF2-40B4-BE49-F238E27FC236}">
                      <a16:creationId xmlns:a16="http://schemas.microsoft.com/office/drawing/2014/main" id="{C179B4BA-1D8B-E542-8032-CCB2C08DB973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1" name="Freeform 590">
                  <a:extLst>
                    <a:ext uri="{FF2B5EF4-FFF2-40B4-BE49-F238E27FC236}">
                      <a16:creationId xmlns:a16="http://schemas.microsoft.com/office/drawing/2014/main" id="{DCACB29E-ABE8-BA42-AD55-DAF519C17BE7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2" name="Freeform 591">
                  <a:extLst>
                    <a:ext uri="{FF2B5EF4-FFF2-40B4-BE49-F238E27FC236}">
                      <a16:creationId xmlns:a16="http://schemas.microsoft.com/office/drawing/2014/main" id="{FD35A0ED-997C-6D46-9D96-FA8D43398266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538" name="Group 537">
              <a:extLst>
                <a:ext uri="{FF2B5EF4-FFF2-40B4-BE49-F238E27FC236}">
                  <a16:creationId xmlns:a16="http://schemas.microsoft.com/office/drawing/2014/main" id="{158E5A4C-7065-8643-BDC2-3A235B56FEA4}"/>
                </a:ext>
              </a:extLst>
            </p:cNvPr>
            <p:cNvGrpSpPr/>
            <p:nvPr/>
          </p:nvGrpSpPr>
          <p:grpSpPr>
            <a:xfrm>
              <a:off x="9502294" y="3388930"/>
              <a:ext cx="367224" cy="240304"/>
              <a:chOff x="7493876" y="2774731"/>
              <a:chExt cx="1481958" cy="894622"/>
            </a:xfrm>
          </p:grpSpPr>
          <p:sp>
            <p:nvSpPr>
              <p:cNvPr id="539" name="Freeform 538">
                <a:extLst>
                  <a:ext uri="{FF2B5EF4-FFF2-40B4-BE49-F238E27FC236}">
                    <a16:creationId xmlns:a16="http://schemas.microsoft.com/office/drawing/2014/main" id="{CA8EFAEE-3EA1-2A49-A68E-588F301B6928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540" name="Oval 539">
                <a:extLst>
                  <a:ext uri="{FF2B5EF4-FFF2-40B4-BE49-F238E27FC236}">
                    <a16:creationId xmlns:a16="http://schemas.microsoft.com/office/drawing/2014/main" id="{7A05A3F9-D6B9-D14C-83C8-6C79F0B6B2CC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541" name="Group 540">
                <a:extLst>
                  <a:ext uri="{FF2B5EF4-FFF2-40B4-BE49-F238E27FC236}">
                    <a16:creationId xmlns:a16="http://schemas.microsoft.com/office/drawing/2014/main" id="{8AAC1FAD-B7BA-744A-8599-5670C6B0E776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42" name="Freeform 541">
                  <a:extLst>
                    <a:ext uri="{FF2B5EF4-FFF2-40B4-BE49-F238E27FC236}">
                      <a16:creationId xmlns:a16="http://schemas.microsoft.com/office/drawing/2014/main" id="{A016DA82-50DC-224C-84FF-C492EDE01BC1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3" name="Freeform 542">
                  <a:extLst>
                    <a:ext uri="{FF2B5EF4-FFF2-40B4-BE49-F238E27FC236}">
                      <a16:creationId xmlns:a16="http://schemas.microsoft.com/office/drawing/2014/main" id="{3D2D51D6-0AC0-9D43-A55C-E94B7DCA77F2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4" name="Freeform 543">
                  <a:extLst>
                    <a:ext uri="{FF2B5EF4-FFF2-40B4-BE49-F238E27FC236}">
                      <a16:creationId xmlns:a16="http://schemas.microsoft.com/office/drawing/2014/main" id="{76C27F31-4CE4-1242-9801-166D4F66B5E7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5" name="Freeform 544">
                  <a:extLst>
                    <a:ext uri="{FF2B5EF4-FFF2-40B4-BE49-F238E27FC236}">
                      <a16:creationId xmlns:a16="http://schemas.microsoft.com/office/drawing/2014/main" id="{9BC7E87F-2555-8D4C-80CB-0E2F5F4BB0F9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546" name="Group 545">
              <a:extLst>
                <a:ext uri="{FF2B5EF4-FFF2-40B4-BE49-F238E27FC236}">
                  <a16:creationId xmlns:a16="http://schemas.microsoft.com/office/drawing/2014/main" id="{4DAC2AB4-F1E4-D740-A4AF-07EE55303854}"/>
                </a:ext>
              </a:extLst>
            </p:cNvPr>
            <p:cNvGrpSpPr/>
            <p:nvPr/>
          </p:nvGrpSpPr>
          <p:grpSpPr>
            <a:xfrm>
              <a:off x="9606710" y="3994661"/>
              <a:ext cx="367224" cy="240304"/>
              <a:chOff x="7493876" y="2774731"/>
              <a:chExt cx="1481958" cy="894622"/>
            </a:xfrm>
          </p:grpSpPr>
          <p:sp>
            <p:nvSpPr>
              <p:cNvPr id="547" name="Freeform 546">
                <a:extLst>
                  <a:ext uri="{FF2B5EF4-FFF2-40B4-BE49-F238E27FC236}">
                    <a16:creationId xmlns:a16="http://schemas.microsoft.com/office/drawing/2014/main" id="{23E59006-14B9-C64E-A05E-0BD7C00C4A6F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548" name="Oval 547">
                <a:extLst>
                  <a:ext uri="{FF2B5EF4-FFF2-40B4-BE49-F238E27FC236}">
                    <a16:creationId xmlns:a16="http://schemas.microsoft.com/office/drawing/2014/main" id="{2AD17789-C54D-4948-95E6-741F42B1FB2E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549" name="Group 548">
                <a:extLst>
                  <a:ext uri="{FF2B5EF4-FFF2-40B4-BE49-F238E27FC236}">
                    <a16:creationId xmlns:a16="http://schemas.microsoft.com/office/drawing/2014/main" id="{278D7FE0-D307-E941-967D-E4145732CEEA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50" name="Freeform 549">
                  <a:extLst>
                    <a:ext uri="{FF2B5EF4-FFF2-40B4-BE49-F238E27FC236}">
                      <a16:creationId xmlns:a16="http://schemas.microsoft.com/office/drawing/2014/main" id="{1ADC6420-4AC2-F544-B940-D0A18615CA50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1" name="Freeform 550">
                  <a:extLst>
                    <a:ext uri="{FF2B5EF4-FFF2-40B4-BE49-F238E27FC236}">
                      <a16:creationId xmlns:a16="http://schemas.microsoft.com/office/drawing/2014/main" id="{223E40C5-E2E3-3B42-A86A-26D2D130B735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2" name="Freeform 551">
                  <a:extLst>
                    <a:ext uri="{FF2B5EF4-FFF2-40B4-BE49-F238E27FC236}">
                      <a16:creationId xmlns:a16="http://schemas.microsoft.com/office/drawing/2014/main" id="{C6AA2152-8609-214A-AE62-E7DFD1A9E725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3" name="Freeform 552">
                  <a:extLst>
                    <a:ext uri="{FF2B5EF4-FFF2-40B4-BE49-F238E27FC236}">
                      <a16:creationId xmlns:a16="http://schemas.microsoft.com/office/drawing/2014/main" id="{7CB5E54A-6719-9747-80B7-8D19331BE786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623" name="Group 622">
              <a:extLst>
                <a:ext uri="{FF2B5EF4-FFF2-40B4-BE49-F238E27FC236}">
                  <a16:creationId xmlns:a16="http://schemas.microsoft.com/office/drawing/2014/main" id="{EA34A94C-D92D-084C-BFEA-F4C8DF0AD275}"/>
                </a:ext>
              </a:extLst>
            </p:cNvPr>
            <p:cNvGrpSpPr/>
            <p:nvPr/>
          </p:nvGrpSpPr>
          <p:grpSpPr>
            <a:xfrm>
              <a:off x="10380415" y="3987223"/>
              <a:ext cx="353678" cy="198344"/>
              <a:chOff x="7493876" y="2774731"/>
              <a:chExt cx="1481958" cy="894622"/>
            </a:xfrm>
          </p:grpSpPr>
          <p:sp>
            <p:nvSpPr>
              <p:cNvPr id="624" name="Freeform 623">
                <a:extLst>
                  <a:ext uri="{FF2B5EF4-FFF2-40B4-BE49-F238E27FC236}">
                    <a16:creationId xmlns:a16="http://schemas.microsoft.com/office/drawing/2014/main" id="{E1E1C6E8-4D60-7F43-BB0E-6D883F10D4A6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625" name="Oval 624">
                <a:extLst>
                  <a:ext uri="{FF2B5EF4-FFF2-40B4-BE49-F238E27FC236}">
                    <a16:creationId xmlns:a16="http://schemas.microsoft.com/office/drawing/2014/main" id="{50975E36-0C2A-6844-A407-23F033DB4BD2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626" name="Group 625">
                <a:extLst>
                  <a:ext uri="{FF2B5EF4-FFF2-40B4-BE49-F238E27FC236}">
                    <a16:creationId xmlns:a16="http://schemas.microsoft.com/office/drawing/2014/main" id="{3F7EBA29-30EF-C741-94EE-735398C6CFA2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627" name="Freeform 626">
                  <a:extLst>
                    <a:ext uri="{FF2B5EF4-FFF2-40B4-BE49-F238E27FC236}">
                      <a16:creationId xmlns:a16="http://schemas.microsoft.com/office/drawing/2014/main" id="{B3AD45B5-1F4B-FF4A-843D-9D0629392670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8" name="Freeform 627">
                  <a:extLst>
                    <a:ext uri="{FF2B5EF4-FFF2-40B4-BE49-F238E27FC236}">
                      <a16:creationId xmlns:a16="http://schemas.microsoft.com/office/drawing/2014/main" id="{A6F160FF-CBBD-9147-8D0B-92A36BEBF8A3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9" name="Freeform 628">
                  <a:extLst>
                    <a:ext uri="{FF2B5EF4-FFF2-40B4-BE49-F238E27FC236}">
                      <a16:creationId xmlns:a16="http://schemas.microsoft.com/office/drawing/2014/main" id="{421F3589-EC70-074A-903F-D618ED6F7896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0" name="Freeform 629">
                  <a:extLst>
                    <a:ext uri="{FF2B5EF4-FFF2-40B4-BE49-F238E27FC236}">
                      <a16:creationId xmlns:a16="http://schemas.microsoft.com/office/drawing/2014/main" id="{CEC8DEB8-8E24-2948-9AF6-0F3EF908CD4E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463" name="Group 462">
              <a:extLst>
                <a:ext uri="{FF2B5EF4-FFF2-40B4-BE49-F238E27FC236}">
                  <a16:creationId xmlns:a16="http://schemas.microsoft.com/office/drawing/2014/main" id="{A8C4B740-B92E-8942-8EF4-347710C32F2C}"/>
                </a:ext>
              </a:extLst>
            </p:cNvPr>
            <p:cNvGrpSpPr/>
            <p:nvPr/>
          </p:nvGrpSpPr>
          <p:grpSpPr>
            <a:xfrm>
              <a:off x="9253049" y="4770584"/>
              <a:ext cx="393760" cy="218578"/>
              <a:chOff x="7493876" y="2774731"/>
              <a:chExt cx="1481958" cy="894622"/>
            </a:xfrm>
          </p:grpSpPr>
          <p:sp>
            <p:nvSpPr>
              <p:cNvPr id="464" name="Freeform 463">
                <a:extLst>
                  <a:ext uri="{FF2B5EF4-FFF2-40B4-BE49-F238E27FC236}">
                    <a16:creationId xmlns:a16="http://schemas.microsoft.com/office/drawing/2014/main" id="{71A9C1C2-E4A0-D74C-8C05-2AD307E7B3ED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465" name="Oval 464">
                <a:extLst>
                  <a:ext uri="{FF2B5EF4-FFF2-40B4-BE49-F238E27FC236}">
                    <a16:creationId xmlns:a16="http://schemas.microsoft.com/office/drawing/2014/main" id="{0F366A03-D9E7-9F45-99D3-1CAC10EE2C74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466" name="Group 465">
                <a:extLst>
                  <a:ext uri="{FF2B5EF4-FFF2-40B4-BE49-F238E27FC236}">
                    <a16:creationId xmlns:a16="http://schemas.microsoft.com/office/drawing/2014/main" id="{10CB8A50-A713-2549-9F44-B792D2C30CA4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67" name="Freeform 466">
                  <a:extLst>
                    <a:ext uri="{FF2B5EF4-FFF2-40B4-BE49-F238E27FC236}">
                      <a16:creationId xmlns:a16="http://schemas.microsoft.com/office/drawing/2014/main" id="{DC4E3153-8354-1145-82FC-C287EF5FE6C3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8" name="Freeform 467">
                  <a:extLst>
                    <a:ext uri="{FF2B5EF4-FFF2-40B4-BE49-F238E27FC236}">
                      <a16:creationId xmlns:a16="http://schemas.microsoft.com/office/drawing/2014/main" id="{99B3C81B-87BA-1A4F-BCAD-DF0EF9C582C1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9" name="Freeform 468">
                  <a:extLst>
                    <a:ext uri="{FF2B5EF4-FFF2-40B4-BE49-F238E27FC236}">
                      <a16:creationId xmlns:a16="http://schemas.microsoft.com/office/drawing/2014/main" id="{DEEA64E4-A29A-E742-B32E-C111E6BF4225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0" name="Freeform 469">
                  <a:extLst>
                    <a:ext uri="{FF2B5EF4-FFF2-40B4-BE49-F238E27FC236}">
                      <a16:creationId xmlns:a16="http://schemas.microsoft.com/office/drawing/2014/main" id="{43676372-2E7B-9445-80AD-B31686FE67E6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447" name="Group 446">
              <a:extLst>
                <a:ext uri="{FF2B5EF4-FFF2-40B4-BE49-F238E27FC236}">
                  <a16:creationId xmlns:a16="http://schemas.microsoft.com/office/drawing/2014/main" id="{314E0C43-2359-9440-BEF9-9E1924BED605}"/>
                </a:ext>
              </a:extLst>
            </p:cNvPr>
            <p:cNvGrpSpPr/>
            <p:nvPr/>
          </p:nvGrpSpPr>
          <p:grpSpPr>
            <a:xfrm>
              <a:off x="10931138" y="4364023"/>
              <a:ext cx="228295" cy="120400"/>
              <a:chOff x="7493876" y="2774731"/>
              <a:chExt cx="1481958" cy="894622"/>
            </a:xfrm>
          </p:grpSpPr>
          <p:sp>
            <p:nvSpPr>
              <p:cNvPr id="448" name="Freeform 447">
                <a:extLst>
                  <a:ext uri="{FF2B5EF4-FFF2-40B4-BE49-F238E27FC236}">
                    <a16:creationId xmlns:a16="http://schemas.microsoft.com/office/drawing/2014/main" id="{9737FFD7-2DCB-A148-A405-977351501C2B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449" name="Oval 448">
                <a:extLst>
                  <a:ext uri="{FF2B5EF4-FFF2-40B4-BE49-F238E27FC236}">
                    <a16:creationId xmlns:a16="http://schemas.microsoft.com/office/drawing/2014/main" id="{9739DB09-38E5-A347-93BF-13C80AD84539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450" name="Group 449">
                <a:extLst>
                  <a:ext uri="{FF2B5EF4-FFF2-40B4-BE49-F238E27FC236}">
                    <a16:creationId xmlns:a16="http://schemas.microsoft.com/office/drawing/2014/main" id="{04079280-378E-384D-9681-BF41B82BF6CB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51" name="Freeform 450">
                  <a:extLst>
                    <a:ext uri="{FF2B5EF4-FFF2-40B4-BE49-F238E27FC236}">
                      <a16:creationId xmlns:a16="http://schemas.microsoft.com/office/drawing/2014/main" id="{914AA044-3657-1448-A5E9-2F003DC03F6B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2" name="Freeform 451">
                  <a:extLst>
                    <a:ext uri="{FF2B5EF4-FFF2-40B4-BE49-F238E27FC236}">
                      <a16:creationId xmlns:a16="http://schemas.microsoft.com/office/drawing/2014/main" id="{29FDF0B8-7E9A-1F4D-8C99-CE1C68A1345F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3" name="Freeform 452">
                  <a:extLst>
                    <a:ext uri="{FF2B5EF4-FFF2-40B4-BE49-F238E27FC236}">
                      <a16:creationId xmlns:a16="http://schemas.microsoft.com/office/drawing/2014/main" id="{49A96193-2E73-4C43-843C-2C8C4DCEE478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4" name="Freeform 453">
                  <a:extLst>
                    <a:ext uri="{FF2B5EF4-FFF2-40B4-BE49-F238E27FC236}">
                      <a16:creationId xmlns:a16="http://schemas.microsoft.com/office/drawing/2014/main" id="{F5358318-953E-E249-9021-E0B5DF66E3B3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</p:grpSp>
      <p:grpSp>
        <p:nvGrpSpPr>
          <p:cNvPr id="1032" name="Group 1031">
            <a:extLst>
              <a:ext uri="{FF2B5EF4-FFF2-40B4-BE49-F238E27FC236}">
                <a16:creationId xmlns:a16="http://schemas.microsoft.com/office/drawing/2014/main" id="{036990DA-17DD-924D-9A43-4A9775E07569}"/>
              </a:ext>
            </a:extLst>
          </p:cNvPr>
          <p:cNvGrpSpPr/>
          <p:nvPr/>
        </p:nvGrpSpPr>
        <p:grpSpPr>
          <a:xfrm>
            <a:off x="1728873" y="5539150"/>
            <a:ext cx="5446393" cy="1149445"/>
            <a:chOff x="1728873" y="5539150"/>
            <a:chExt cx="5446393" cy="1149445"/>
          </a:xfrm>
        </p:grpSpPr>
        <p:sp>
          <p:nvSpPr>
            <p:cNvPr id="838" name="Freeform 417">
              <a:extLst>
                <a:ext uri="{FF2B5EF4-FFF2-40B4-BE49-F238E27FC236}">
                  <a16:creationId xmlns:a16="http://schemas.microsoft.com/office/drawing/2014/main" id="{F705D6E8-49A7-AA46-A818-65E5953EC2B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8873" y="5660145"/>
              <a:ext cx="1143514" cy="680533"/>
            </a:xfrm>
            <a:custGeom>
              <a:avLst/>
              <a:gdLst>
                <a:gd name="T0" fmla="*/ 2147483646 w 1036"/>
                <a:gd name="T1" fmla="*/ 2147483646 h 675"/>
                <a:gd name="T2" fmla="*/ 2147483646 w 1036"/>
                <a:gd name="T3" fmla="*/ 2147483646 h 675"/>
                <a:gd name="T4" fmla="*/ 2147483646 w 1036"/>
                <a:gd name="T5" fmla="*/ 2147483646 h 675"/>
                <a:gd name="T6" fmla="*/ 2147483646 w 1036"/>
                <a:gd name="T7" fmla="*/ 2147483646 h 675"/>
                <a:gd name="T8" fmla="*/ 2147483646 w 1036"/>
                <a:gd name="T9" fmla="*/ 2147483646 h 675"/>
                <a:gd name="T10" fmla="*/ 2147483646 w 1036"/>
                <a:gd name="T11" fmla="*/ 2147483646 h 675"/>
                <a:gd name="T12" fmla="*/ 2147483646 w 1036"/>
                <a:gd name="T13" fmla="*/ 2147483646 h 675"/>
                <a:gd name="T14" fmla="*/ 2147483646 w 1036"/>
                <a:gd name="T15" fmla="*/ 2147483646 h 675"/>
                <a:gd name="T16" fmla="*/ 2147483646 w 1036"/>
                <a:gd name="T17" fmla="*/ 2147483646 h 675"/>
                <a:gd name="T18" fmla="*/ 2147483646 w 1036"/>
                <a:gd name="T19" fmla="*/ 2147483646 h 675"/>
                <a:gd name="T20" fmla="*/ 2147483646 w 1036"/>
                <a:gd name="T21" fmla="*/ 2147483646 h 675"/>
                <a:gd name="T22" fmla="*/ 2147483646 w 1036"/>
                <a:gd name="T23" fmla="*/ 2147483646 h 675"/>
                <a:gd name="T24" fmla="*/ 2147483646 w 1036"/>
                <a:gd name="T25" fmla="*/ 2147483646 h 675"/>
                <a:gd name="T26" fmla="*/ 2147483646 w 1036"/>
                <a:gd name="T27" fmla="*/ 2147483646 h 675"/>
                <a:gd name="T28" fmla="*/ 2147483646 w 1036"/>
                <a:gd name="T29" fmla="*/ 2147483646 h 675"/>
                <a:gd name="T30" fmla="*/ 2147483646 w 1036"/>
                <a:gd name="T31" fmla="*/ 2147483646 h 675"/>
                <a:gd name="T32" fmla="*/ 2147483646 w 1036"/>
                <a:gd name="T33" fmla="*/ 2147483646 h 675"/>
                <a:gd name="T34" fmla="*/ 2147483646 w 1036"/>
                <a:gd name="T35" fmla="*/ 2147483646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9CDFF9"/>
            </a:solidFill>
            <a:ln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72" name="Content Placeholder 2">
              <a:extLst>
                <a:ext uri="{FF2B5EF4-FFF2-40B4-BE49-F238E27FC236}">
                  <a16:creationId xmlns:a16="http://schemas.microsoft.com/office/drawing/2014/main" id="{5F6F3EFF-3938-B04A-9425-41262E778239}"/>
                </a:ext>
              </a:extLst>
            </p:cNvPr>
            <p:cNvSpPr txBox="1">
              <a:spLocks/>
            </p:cNvSpPr>
            <p:nvPr/>
          </p:nvSpPr>
          <p:spPr>
            <a:xfrm>
              <a:off x="3142713" y="5539150"/>
              <a:ext cx="4032553" cy="1149445"/>
            </a:xfrm>
            <a:prstGeom prst="rect">
              <a:avLst/>
            </a:prstGeom>
          </p:spPr>
          <p:txBody>
            <a:bodyPr>
              <a:normAutofit/>
            </a:bodyPr>
            <a:lstStyle>
              <a:lvl1pPr marL="347472" indent="-347472" algn="l" defTabSz="914400" rtl="0" eaLnBrk="1" latinLnBrk="0" hangingPunct="1">
                <a:lnSpc>
                  <a:spcPct val="90000"/>
                </a:lnSpc>
                <a:spcBef>
                  <a:spcPts val="672"/>
                </a:spcBef>
                <a:buClr>
                  <a:srgbClr val="002E8A"/>
                </a:buClr>
                <a:buSzPct val="100000"/>
                <a:buFont typeface="Wingdings" panose="05000000000000000000" pitchFamily="2" charset="2"/>
                <a:buChar char="§"/>
                <a:defRPr sz="2800" kern="1200">
                  <a:solidFill>
                    <a:schemeClr val="tx1"/>
                  </a:solidFill>
                  <a:latin typeface="Franklin Gothic Book" panose="020B0503020102020204" pitchFamily="34" charset="0"/>
                  <a:ea typeface="+mn-ea"/>
                  <a:cs typeface="+mn-cs"/>
                </a:defRPr>
              </a:lvl1pPr>
              <a:lvl2pPr marL="740664" indent="-283464" algn="l" defTabSz="914400" rtl="0" eaLnBrk="1" latinLnBrk="0" hangingPunct="1">
                <a:lnSpc>
                  <a:spcPct val="90000"/>
                </a:lnSpc>
                <a:spcBef>
                  <a:spcPts val="528"/>
                </a:spcBef>
                <a:buClr>
                  <a:srgbClr val="C00000"/>
                </a:buClr>
                <a:buSzPct val="100000"/>
                <a:buFont typeface="Wingdings" panose="05000000000000000000" pitchFamily="2" charset="2"/>
                <a:buChar char="§"/>
                <a:defRPr sz="2400" kern="1200">
                  <a:solidFill>
                    <a:srgbClr val="0070C0"/>
                  </a:solidFill>
                  <a:latin typeface="Franklin Gothic Book" panose="020B0503020102020204" pitchFamily="34" charset="0"/>
                  <a:ea typeface="+mn-ea"/>
                  <a:cs typeface="+mn-cs"/>
                </a:defRPr>
              </a:lvl2pPr>
              <a:lvl3pPr marL="1143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Clr>
                  <a:schemeClr val="accent2">
                    <a:lumMod val="75000"/>
                  </a:schemeClr>
                </a:buClr>
                <a:buSzPct val="100000"/>
                <a:buFont typeface="Wingdings" panose="05000000000000000000" pitchFamily="2" charset="2"/>
                <a:buChar char="§"/>
                <a:defRPr sz="2200" kern="1200">
                  <a:solidFill>
                    <a:schemeClr val="accent2"/>
                  </a:solidFill>
                  <a:latin typeface="Franklin Gothic Book" panose="020B0503020102020204" pitchFamily="34" charset="0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Clr>
                  <a:srgbClr val="0070C0"/>
                </a:buClr>
                <a:buSzPct val="100000"/>
                <a:buFont typeface="Wingdings" panose="05000000000000000000" pitchFamily="2" charset="2"/>
                <a:buChar char="§"/>
                <a:defRPr sz="2000" kern="1200">
                  <a:solidFill>
                    <a:srgbClr val="7030A0"/>
                  </a:solidFill>
                  <a:latin typeface="Franklin Gothic Book" panose="020B0503020102020204" pitchFamily="34" charset="0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Clr>
                  <a:srgbClr val="A27242"/>
                </a:buClr>
                <a:buSzPct val="100000"/>
                <a:buFont typeface="Wingdings" panose="05000000000000000000" pitchFamily="2" charset="2"/>
                <a:buChar char="§"/>
                <a:defRPr sz="1800" kern="1200">
                  <a:solidFill>
                    <a:schemeClr val="accent6">
                      <a:lumMod val="50000"/>
                    </a:schemeClr>
                  </a:solidFill>
                  <a:latin typeface="Franklin Gothic Book" panose="020B0503020102020204" pitchFamily="34" charset="0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600" kern="1200" baseline="0">
                  <a:solidFill>
                    <a:schemeClr val="accent4">
                      <a:lumMod val="50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6858" indent="0">
                <a:buClr>
                  <a:srgbClr val="0000A8"/>
                </a:buClr>
                <a:buNone/>
              </a:pPr>
              <a:r>
                <a:rPr lang="en-US" altLang="en-US" sz="2400" i="1" dirty="0">
                  <a:solidFill>
                    <a:srgbClr val="C00000"/>
                  </a:solidFill>
                  <a:latin typeface="+mn-lt"/>
                  <a:ea typeface="Arial" panose="020B0604020202020204" pitchFamily="34" charset="0"/>
                </a:rPr>
                <a:t>Networks</a:t>
              </a:r>
            </a:p>
            <a:p>
              <a:pPr marL="346075" lvl="1" indent="-231775">
                <a:buClr>
                  <a:srgbClr val="0000A3"/>
                </a:buClr>
              </a:pPr>
              <a:r>
                <a:rPr lang="en-US" altLang="en-US" sz="2000" dirty="0">
                  <a:solidFill>
                    <a:schemeClr val="tx1"/>
                  </a:solidFill>
                  <a:latin typeface="+mn-lt"/>
                  <a:ea typeface="Arial" panose="020B0604020202020204" pitchFamily="34" charset="0"/>
                </a:rPr>
                <a:t>collection of devices, routers, links: managed by an organization</a:t>
              </a:r>
              <a:endParaRPr lang="en-US" dirty="0">
                <a:solidFill>
                  <a:schemeClr val="tx1"/>
                </a:solidFill>
                <a:latin typeface="+mn-lt"/>
              </a:endParaRPr>
            </a:p>
          </p:txBody>
        </p:sp>
      </p:grpSp>
      <p:sp>
        <p:nvSpPr>
          <p:cNvPr id="3" name="Freeform 2">
            <a:extLst>
              <a:ext uri="{FF2B5EF4-FFF2-40B4-BE49-F238E27FC236}">
                <a16:creationId xmlns:a16="http://schemas.microsoft.com/office/drawing/2014/main" id="{C27B58DA-1AEB-4740-B294-405BA04A628A}"/>
              </a:ext>
            </a:extLst>
          </p:cNvPr>
          <p:cNvSpPr/>
          <p:nvPr/>
        </p:nvSpPr>
        <p:spPr>
          <a:xfrm>
            <a:off x="7189291" y="1641975"/>
            <a:ext cx="4101062" cy="4254341"/>
          </a:xfrm>
          <a:custGeom>
            <a:avLst/>
            <a:gdLst>
              <a:gd name="connsiteX0" fmla="*/ 2112364 w 4107620"/>
              <a:gd name="connsiteY0" fmla="*/ 1261685 h 4330718"/>
              <a:gd name="connsiteX1" fmla="*/ 1712971 w 4107620"/>
              <a:gd name="connsiteY1" fmla="*/ 1293216 h 4330718"/>
              <a:gd name="connsiteX2" fmla="*/ 1387150 w 4107620"/>
              <a:gd name="connsiteY2" fmla="*/ 904333 h 4330718"/>
              <a:gd name="connsiteX3" fmla="*/ 1134902 w 4107620"/>
              <a:gd name="connsiteY3" fmla="*/ 568002 h 4330718"/>
              <a:gd name="connsiteX4" fmla="*/ 840612 w 4107620"/>
              <a:gd name="connsiteY4" fmla="*/ 851781 h 4330718"/>
              <a:gd name="connsiteX5" fmla="*/ 703978 w 4107620"/>
              <a:gd name="connsiteY5" fmla="*/ 1356278 h 4330718"/>
              <a:gd name="connsiteX6" fmla="*/ 1240006 w 4107620"/>
              <a:gd name="connsiteY6" fmla="*/ 1955368 h 4330718"/>
              <a:gd name="connsiteX7" fmla="*/ 1303068 w 4107620"/>
              <a:gd name="connsiteY7" fmla="*/ 2375781 h 4330718"/>
              <a:gd name="connsiteX8" fmla="*/ 220502 w 4107620"/>
              <a:gd name="connsiteY8" fmla="*/ 2302209 h 4330718"/>
              <a:gd name="connsiteX9" fmla="*/ 83868 w 4107620"/>
              <a:gd name="connsiteY9" fmla="*/ 2943340 h 4330718"/>
              <a:gd name="connsiteX10" fmla="*/ 1218985 w 4107620"/>
              <a:gd name="connsiteY10" fmla="*/ 3258650 h 4330718"/>
              <a:gd name="connsiteX11" fmla="*/ 1124392 w 4107620"/>
              <a:gd name="connsiteY11" fmla="*/ 3647533 h 4330718"/>
              <a:gd name="connsiteX12" fmla="*/ 924695 w 4107620"/>
              <a:gd name="connsiteY12" fmla="*/ 3763147 h 4330718"/>
              <a:gd name="connsiteX13" fmla="*/ 1324088 w 4107620"/>
              <a:gd name="connsiteY13" fmla="*/ 3962843 h 4330718"/>
              <a:gd name="connsiteX14" fmla="*/ 1576337 w 4107620"/>
              <a:gd name="connsiteY14" fmla="*/ 3899781 h 4330718"/>
              <a:gd name="connsiteX15" fmla="*/ 1818075 w 4107620"/>
              <a:gd name="connsiteY15" fmla="*/ 4036416 h 4330718"/>
              <a:gd name="connsiteX16" fmla="*/ 1996750 w 4107620"/>
              <a:gd name="connsiteY16" fmla="*/ 4299174 h 4330718"/>
              <a:gd name="connsiteX17" fmla="*/ 2448695 w 4107620"/>
              <a:gd name="connsiteY17" fmla="*/ 4299174 h 4330718"/>
              <a:gd name="connsiteX18" fmla="*/ 2764006 w 4107620"/>
              <a:gd name="connsiteY18" fmla="*/ 4057436 h 4330718"/>
              <a:gd name="connsiteX19" fmla="*/ 2995233 w 4107620"/>
              <a:gd name="connsiteY19" fmla="*/ 4025905 h 4330718"/>
              <a:gd name="connsiteX20" fmla="*/ 3016254 w 4107620"/>
              <a:gd name="connsiteY20" fmla="*/ 3731616 h 4330718"/>
              <a:gd name="connsiteX21" fmla="*/ 3194930 w 4107620"/>
              <a:gd name="connsiteY21" fmla="*/ 3300692 h 4330718"/>
              <a:gd name="connsiteX22" fmla="*/ 3972695 w 4107620"/>
              <a:gd name="connsiteY22" fmla="*/ 3122016 h 4330718"/>
              <a:gd name="connsiteX23" fmla="*/ 3909633 w 4107620"/>
              <a:gd name="connsiteY23" fmla="*/ 1818733 h 4330718"/>
              <a:gd name="connsiteX24" fmla="*/ 4046268 w 4107620"/>
              <a:gd name="connsiteY24" fmla="*/ 904333 h 4330718"/>
              <a:gd name="connsiteX25" fmla="*/ 3962185 w 4107620"/>
              <a:gd name="connsiteY25" fmla="*/ 147588 h 4330718"/>
              <a:gd name="connsiteX26" fmla="*/ 2480226 w 4107620"/>
              <a:gd name="connsiteY26" fmla="*/ 63505 h 4330718"/>
              <a:gd name="connsiteX27" fmla="*/ 2133385 w 4107620"/>
              <a:gd name="connsiteY27" fmla="*/ 872802 h 4330718"/>
              <a:gd name="connsiteX28" fmla="*/ 2238488 w 4107620"/>
              <a:gd name="connsiteY28" fmla="*/ 1230154 h 4330718"/>
              <a:gd name="connsiteX29" fmla="*/ 2112364 w 4107620"/>
              <a:gd name="connsiteY29" fmla="*/ 1261685 h 4330718"/>
              <a:gd name="connsiteX0" fmla="*/ 1996750 w 4107620"/>
              <a:gd name="connsiteY0" fmla="*/ 1366789 h 4330718"/>
              <a:gd name="connsiteX1" fmla="*/ 1712971 w 4107620"/>
              <a:gd name="connsiteY1" fmla="*/ 1293216 h 4330718"/>
              <a:gd name="connsiteX2" fmla="*/ 1387150 w 4107620"/>
              <a:gd name="connsiteY2" fmla="*/ 904333 h 4330718"/>
              <a:gd name="connsiteX3" fmla="*/ 1134902 w 4107620"/>
              <a:gd name="connsiteY3" fmla="*/ 568002 h 4330718"/>
              <a:gd name="connsiteX4" fmla="*/ 840612 w 4107620"/>
              <a:gd name="connsiteY4" fmla="*/ 851781 h 4330718"/>
              <a:gd name="connsiteX5" fmla="*/ 703978 w 4107620"/>
              <a:gd name="connsiteY5" fmla="*/ 1356278 h 4330718"/>
              <a:gd name="connsiteX6" fmla="*/ 1240006 w 4107620"/>
              <a:gd name="connsiteY6" fmla="*/ 1955368 h 4330718"/>
              <a:gd name="connsiteX7" fmla="*/ 1303068 w 4107620"/>
              <a:gd name="connsiteY7" fmla="*/ 2375781 h 4330718"/>
              <a:gd name="connsiteX8" fmla="*/ 220502 w 4107620"/>
              <a:gd name="connsiteY8" fmla="*/ 2302209 h 4330718"/>
              <a:gd name="connsiteX9" fmla="*/ 83868 w 4107620"/>
              <a:gd name="connsiteY9" fmla="*/ 2943340 h 4330718"/>
              <a:gd name="connsiteX10" fmla="*/ 1218985 w 4107620"/>
              <a:gd name="connsiteY10" fmla="*/ 3258650 h 4330718"/>
              <a:gd name="connsiteX11" fmla="*/ 1124392 w 4107620"/>
              <a:gd name="connsiteY11" fmla="*/ 3647533 h 4330718"/>
              <a:gd name="connsiteX12" fmla="*/ 924695 w 4107620"/>
              <a:gd name="connsiteY12" fmla="*/ 3763147 h 4330718"/>
              <a:gd name="connsiteX13" fmla="*/ 1324088 w 4107620"/>
              <a:gd name="connsiteY13" fmla="*/ 3962843 h 4330718"/>
              <a:gd name="connsiteX14" fmla="*/ 1576337 w 4107620"/>
              <a:gd name="connsiteY14" fmla="*/ 3899781 h 4330718"/>
              <a:gd name="connsiteX15" fmla="*/ 1818075 w 4107620"/>
              <a:gd name="connsiteY15" fmla="*/ 4036416 h 4330718"/>
              <a:gd name="connsiteX16" fmla="*/ 1996750 w 4107620"/>
              <a:gd name="connsiteY16" fmla="*/ 4299174 h 4330718"/>
              <a:gd name="connsiteX17" fmla="*/ 2448695 w 4107620"/>
              <a:gd name="connsiteY17" fmla="*/ 4299174 h 4330718"/>
              <a:gd name="connsiteX18" fmla="*/ 2764006 w 4107620"/>
              <a:gd name="connsiteY18" fmla="*/ 4057436 h 4330718"/>
              <a:gd name="connsiteX19" fmla="*/ 2995233 w 4107620"/>
              <a:gd name="connsiteY19" fmla="*/ 4025905 h 4330718"/>
              <a:gd name="connsiteX20" fmla="*/ 3016254 w 4107620"/>
              <a:gd name="connsiteY20" fmla="*/ 3731616 h 4330718"/>
              <a:gd name="connsiteX21" fmla="*/ 3194930 w 4107620"/>
              <a:gd name="connsiteY21" fmla="*/ 3300692 h 4330718"/>
              <a:gd name="connsiteX22" fmla="*/ 3972695 w 4107620"/>
              <a:gd name="connsiteY22" fmla="*/ 3122016 h 4330718"/>
              <a:gd name="connsiteX23" fmla="*/ 3909633 w 4107620"/>
              <a:gd name="connsiteY23" fmla="*/ 1818733 h 4330718"/>
              <a:gd name="connsiteX24" fmla="*/ 4046268 w 4107620"/>
              <a:gd name="connsiteY24" fmla="*/ 904333 h 4330718"/>
              <a:gd name="connsiteX25" fmla="*/ 3962185 w 4107620"/>
              <a:gd name="connsiteY25" fmla="*/ 147588 h 4330718"/>
              <a:gd name="connsiteX26" fmla="*/ 2480226 w 4107620"/>
              <a:gd name="connsiteY26" fmla="*/ 63505 h 4330718"/>
              <a:gd name="connsiteX27" fmla="*/ 2133385 w 4107620"/>
              <a:gd name="connsiteY27" fmla="*/ 872802 h 4330718"/>
              <a:gd name="connsiteX28" fmla="*/ 2238488 w 4107620"/>
              <a:gd name="connsiteY28" fmla="*/ 1230154 h 4330718"/>
              <a:gd name="connsiteX29" fmla="*/ 1996750 w 4107620"/>
              <a:gd name="connsiteY29" fmla="*/ 1366789 h 4330718"/>
              <a:gd name="connsiteX0" fmla="*/ 1996750 w 4107620"/>
              <a:gd name="connsiteY0" fmla="*/ 1339069 h 4302998"/>
              <a:gd name="connsiteX1" fmla="*/ 1712971 w 4107620"/>
              <a:gd name="connsiteY1" fmla="*/ 1265496 h 4302998"/>
              <a:gd name="connsiteX2" fmla="*/ 1387150 w 4107620"/>
              <a:gd name="connsiteY2" fmla="*/ 876613 h 4302998"/>
              <a:gd name="connsiteX3" fmla="*/ 1134902 w 4107620"/>
              <a:gd name="connsiteY3" fmla="*/ 540282 h 4302998"/>
              <a:gd name="connsiteX4" fmla="*/ 840612 w 4107620"/>
              <a:gd name="connsiteY4" fmla="*/ 824061 h 4302998"/>
              <a:gd name="connsiteX5" fmla="*/ 703978 w 4107620"/>
              <a:gd name="connsiteY5" fmla="*/ 1328558 h 4302998"/>
              <a:gd name="connsiteX6" fmla="*/ 1240006 w 4107620"/>
              <a:gd name="connsiteY6" fmla="*/ 1927648 h 4302998"/>
              <a:gd name="connsiteX7" fmla="*/ 1303068 w 4107620"/>
              <a:gd name="connsiteY7" fmla="*/ 2348061 h 4302998"/>
              <a:gd name="connsiteX8" fmla="*/ 220502 w 4107620"/>
              <a:gd name="connsiteY8" fmla="*/ 2274489 h 4302998"/>
              <a:gd name="connsiteX9" fmla="*/ 83868 w 4107620"/>
              <a:gd name="connsiteY9" fmla="*/ 2915620 h 4302998"/>
              <a:gd name="connsiteX10" fmla="*/ 1218985 w 4107620"/>
              <a:gd name="connsiteY10" fmla="*/ 3230930 h 4302998"/>
              <a:gd name="connsiteX11" fmla="*/ 1124392 w 4107620"/>
              <a:gd name="connsiteY11" fmla="*/ 3619813 h 4302998"/>
              <a:gd name="connsiteX12" fmla="*/ 924695 w 4107620"/>
              <a:gd name="connsiteY12" fmla="*/ 3735427 h 4302998"/>
              <a:gd name="connsiteX13" fmla="*/ 1324088 w 4107620"/>
              <a:gd name="connsiteY13" fmla="*/ 3935123 h 4302998"/>
              <a:gd name="connsiteX14" fmla="*/ 1576337 w 4107620"/>
              <a:gd name="connsiteY14" fmla="*/ 3872061 h 4302998"/>
              <a:gd name="connsiteX15" fmla="*/ 1818075 w 4107620"/>
              <a:gd name="connsiteY15" fmla="*/ 4008696 h 4302998"/>
              <a:gd name="connsiteX16" fmla="*/ 1996750 w 4107620"/>
              <a:gd name="connsiteY16" fmla="*/ 4271454 h 4302998"/>
              <a:gd name="connsiteX17" fmla="*/ 2448695 w 4107620"/>
              <a:gd name="connsiteY17" fmla="*/ 4271454 h 4302998"/>
              <a:gd name="connsiteX18" fmla="*/ 2764006 w 4107620"/>
              <a:gd name="connsiteY18" fmla="*/ 4029716 h 4302998"/>
              <a:gd name="connsiteX19" fmla="*/ 2995233 w 4107620"/>
              <a:gd name="connsiteY19" fmla="*/ 3998185 h 4302998"/>
              <a:gd name="connsiteX20" fmla="*/ 3016254 w 4107620"/>
              <a:gd name="connsiteY20" fmla="*/ 3703896 h 4302998"/>
              <a:gd name="connsiteX21" fmla="*/ 3194930 w 4107620"/>
              <a:gd name="connsiteY21" fmla="*/ 3272972 h 4302998"/>
              <a:gd name="connsiteX22" fmla="*/ 3972695 w 4107620"/>
              <a:gd name="connsiteY22" fmla="*/ 3094296 h 4302998"/>
              <a:gd name="connsiteX23" fmla="*/ 3909633 w 4107620"/>
              <a:gd name="connsiteY23" fmla="*/ 1791013 h 4302998"/>
              <a:gd name="connsiteX24" fmla="*/ 4046268 w 4107620"/>
              <a:gd name="connsiteY24" fmla="*/ 876613 h 4302998"/>
              <a:gd name="connsiteX25" fmla="*/ 3962185 w 4107620"/>
              <a:gd name="connsiteY25" fmla="*/ 119868 h 4302998"/>
              <a:gd name="connsiteX26" fmla="*/ 2480226 w 4107620"/>
              <a:gd name="connsiteY26" fmla="*/ 35785 h 4302998"/>
              <a:gd name="connsiteX27" fmla="*/ 2185936 w 4107620"/>
              <a:gd name="connsiteY27" fmla="*/ 466709 h 4302998"/>
              <a:gd name="connsiteX28" fmla="*/ 2238488 w 4107620"/>
              <a:gd name="connsiteY28" fmla="*/ 1202434 h 4302998"/>
              <a:gd name="connsiteX29" fmla="*/ 1996750 w 4107620"/>
              <a:gd name="connsiteY29" fmla="*/ 1339069 h 4302998"/>
              <a:gd name="connsiteX0" fmla="*/ 1996750 w 4107620"/>
              <a:gd name="connsiteY0" fmla="*/ 1339069 h 4302998"/>
              <a:gd name="connsiteX1" fmla="*/ 1712971 w 4107620"/>
              <a:gd name="connsiteY1" fmla="*/ 1265496 h 4302998"/>
              <a:gd name="connsiteX2" fmla="*/ 1387150 w 4107620"/>
              <a:gd name="connsiteY2" fmla="*/ 876613 h 4302998"/>
              <a:gd name="connsiteX3" fmla="*/ 1134902 w 4107620"/>
              <a:gd name="connsiteY3" fmla="*/ 540282 h 4302998"/>
              <a:gd name="connsiteX4" fmla="*/ 840612 w 4107620"/>
              <a:gd name="connsiteY4" fmla="*/ 824061 h 4302998"/>
              <a:gd name="connsiteX5" fmla="*/ 703978 w 4107620"/>
              <a:gd name="connsiteY5" fmla="*/ 1328558 h 4302998"/>
              <a:gd name="connsiteX6" fmla="*/ 1240006 w 4107620"/>
              <a:gd name="connsiteY6" fmla="*/ 1927648 h 4302998"/>
              <a:gd name="connsiteX7" fmla="*/ 1303068 w 4107620"/>
              <a:gd name="connsiteY7" fmla="*/ 2348061 h 4302998"/>
              <a:gd name="connsiteX8" fmla="*/ 220502 w 4107620"/>
              <a:gd name="connsiteY8" fmla="*/ 2274489 h 4302998"/>
              <a:gd name="connsiteX9" fmla="*/ 83868 w 4107620"/>
              <a:gd name="connsiteY9" fmla="*/ 2915620 h 4302998"/>
              <a:gd name="connsiteX10" fmla="*/ 1218985 w 4107620"/>
              <a:gd name="connsiteY10" fmla="*/ 3230930 h 4302998"/>
              <a:gd name="connsiteX11" fmla="*/ 1124392 w 4107620"/>
              <a:gd name="connsiteY11" fmla="*/ 3619813 h 4302998"/>
              <a:gd name="connsiteX12" fmla="*/ 924695 w 4107620"/>
              <a:gd name="connsiteY12" fmla="*/ 3735427 h 4302998"/>
              <a:gd name="connsiteX13" fmla="*/ 1324088 w 4107620"/>
              <a:gd name="connsiteY13" fmla="*/ 3935123 h 4302998"/>
              <a:gd name="connsiteX14" fmla="*/ 1576337 w 4107620"/>
              <a:gd name="connsiteY14" fmla="*/ 3872061 h 4302998"/>
              <a:gd name="connsiteX15" fmla="*/ 1818075 w 4107620"/>
              <a:gd name="connsiteY15" fmla="*/ 4008696 h 4302998"/>
              <a:gd name="connsiteX16" fmla="*/ 1996750 w 4107620"/>
              <a:gd name="connsiteY16" fmla="*/ 4271454 h 4302998"/>
              <a:gd name="connsiteX17" fmla="*/ 2448695 w 4107620"/>
              <a:gd name="connsiteY17" fmla="*/ 4271454 h 4302998"/>
              <a:gd name="connsiteX18" fmla="*/ 2764006 w 4107620"/>
              <a:gd name="connsiteY18" fmla="*/ 4029716 h 4302998"/>
              <a:gd name="connsiteX19" fmla="*/ 2995233 w 4107620"/>
              <a:gd name="connsiteY19" fmla="*/ 3998185 h 4302998"/>
              <a:gd name="connsiteX20" fmla="*/ 3016254 w 4107620"/>
              <a:gd name="connsiteY20" fmla="*/ 3703896 h 4302998"/>
              <a:gd name="connsiteX21" fmla="*/ 3194930 w 4107620"/>
              <a:gd name="connsiteY21" fmla="*/ 3272972 h 4302998"/>
              <a:gd name="connsiteX22" fmla="*/ 3972695 w 4107620"/>
              <a:gd name="connsiteY22" fmla="*/ 3094296 h 4302998"/>
              <a:gd name="connsiteX23" fmla="*/ 3909633 w 4107620"/>
              <a:gd name="connsiteY23" fmla="*/ 1791013 h 4302998"/>
              <a:gd name="connsiteX24" fmla="*/ 4046268 w 4107620"/>
              <a:gd name="connsiteY24" fmla="*/ 876613 h 4302998"/>
              <a:gd name="connsiteX25" fmla="*/ 3962185 w 4107620"/>
              <a:gd name="connsiteY25" fmla="*/ 119868 h 4302998"/>
              <a:gd name="connsiteX26" fmla="*/ 2480226 w 4107620"/>
              <a:gd name="connsiteY26" fmla="*/ 35785 h 4302998"/>
              <a:gd name="connsiteX27" fmla="*/ 2270019 w 4107620"/>
              <a:gd name="connsiteY27" fmla="*/ 466709 h 4302998"/>
              <a:gd name="connsiteX28" fmla="*/ 2238488 w 4107620"/>
              <a:gd name="connsiteY28" fmla="*/ 1202434 h 4302998"/>
              <a:gd name="connsiteX29" fmla="*/ 1996750 w 4107620"/>
              <a:gd name="connsiteY29" fmla="*/ 1339069 h 4302998"/>
              <a:gd name="connsiteX0" fmla="*/ 1996750 w 4101062"/>
              <a:gd name="connsiteY0" fmla="*/ 1290412 h 4254341"/>
              <a:gd name="connsiteX1" fmla="*/ 1712971 w 4101062"/>
              <a:gd name="connsiteY1" fmla="*/ 1216839 h 4254341"/>
              <a:gd name="connsiteX2" fmla="*/ 1387150 w 4101062"/>
              <a:gd name="connsiteY2" fmla="*/ 827956 h 4254341"/>
              <a:gd name="connsiteX3" fmla="*/ 1134902 w 4101062"/>
              <a:gd name="connsiteY3" fmla="*/ 491625 h 4254341"/>
              <a:gd name="connsiteX4" fmla="*/ 840612 w 4101062"/>
              <a:gd name="connsiteY4" fmla="*/ 775404 h 4254341"/>
              <a:gd name="connsiteX5" fmla="*/ 703978 w 4101062"/>
              <a:gd name="connsiteY5" fmla="*/ 1279901 h 4254341"/>
              <a:gd name="connsiteX6" fmla="*/ 1240006 w 4101062"/>
              <a:gd name="connsiteY6" fmla="*/ 1878991 h 4254341"/>
              <a:gd name="connsiteX7" fmla="*/ 1303068 w 4101062"/>
              <a:gd name="connsiteY7" fmla="*/ 2299404 h 4254341"/>
              <a:gd name="connsiteX8" fmla="*/ 220502 w 4101062"/>
              <a:gd name="connsiteY8" fmla="*/ 2225832 h 4254341"/>
              <a:gd name="connsiteX9" fmla="*/ 83868 w 4101062"/>
              <a:gd name="connsiteY9" fmla="*/ 2866963 h 4254341"/>
              <a:gd name="connsiteX10" fmla="*/ 1218985 w 4101062"/>
              <a:gd name="connsiteY10" fmla="*/ 3182273 h 4254341"/>
              <a:gd name="connsiteX11" fmla="*/ 1124392 w 4101062"/>
              <a:gd name="connsiteY11" fmla="*/ 3571156 h 4254341"/>
              <a:gd name="connsiteX12" fmla="*/ 924695 w 4101062"/>
              <a:gd name="connsiteY12" fmla="*/ 3686770 h 4254341"/>
              <a:gd name="connsiteX13" fmla="*/ 1324088 w 4101062"/>
              <a:gd name="connsiteY13" fmla="*/ 3886466 h 4254341"/>
              <a:gd name="connsiteX14" fmla="*/ 1576337 w 4101062"/>
              <a:gd name="connsiteY14" fmla="*/ 3823404 h 4254341"/>
              <a:gd name="connsiteX15" fmla="*/ 1818075 w 4101062"/>
              <a:gd name="connsiteY15" fmla="*/ 3960039 h 4254341"/>
              <a:gd name="connsiteX16" fmla="*/ 1996750 w 4101062"/>
              <a:gd name="connsiteY16" fmla="*/ 4222797 h 4254341"/>
              <a:gd name="connsiteX17" fmla="*/ 2448695 w 4101062"/>
              <a:gd name="connsiteY17" fmla="*/ 4222797 h 4254341"/>
              <a:gd name="connsiteX18" fmla="*/ 2764006 w 4101062"/>
              <a:gd name="connsiteY18" fmla="*/ 3981059 h 4254341"/>
              <a:gd name="connsiteX19" fmla="*/ 2995233 w 4101062"/>
              <a:gd name="connsiteY19" fmla="*/ 3949528 h 4254341"/>
              <a:gd name="connsiteX20" fmla="*/ 3016254 w 4101062"/>
              <a:gd name="connsiteY20" fmla="*/ 3655239 h 4254341"/>
              <a:gd name="connsiteX21" fmla="*/ 3194930 w 4101062"/>
              <a:gd name="connsiteY21" fmla="*/ 3224315 h 4254341"/>
              <a:gd name="connsiteX22" fmla="*/ 3972695 w 4101062"/>
              <a:gd name="connsiteY22" fmla="*/ 3045639 h 4254341"/>
              <a:gd name="connsiteX23" fmla="*/ 3909633 w 4101062"/>
              <a:gd name="connsiteY23" fmla="*/ 1742356 h 4254341"/>
              <a:gd name="connsiteX24" fmla="*/ 4046268 w 4101062"/>
              <a:gd name="connsiteY24" fmla="*/ 827956 h 4254341"/>
              <a:gd name="connsiteX25" fmla="*/ 3962185 w 4101062"/>
              <a:gd name="connsiteY25" fmla="*/ 71211 h 4254341"/>
              <a:gd name="connsiteX26" fmla="*/ 2574819 w 4101062"/>
              <a:gd name="connsiteY26" fmla="*/ 71211 h 4254341"/>
              <a:gd name="connsiteX27" fmla="*/ 2270019 w 4101062"/>
              <a:gd name="connsiteY27" fmla="*/ 418052 h 4254341"/>
              <a:gd name="connsiteX28" fmla="*/ 2238488 w 4101062"/>
              <a:gd name="connsiteY28" fmla="*/ 1153777 h 4254341"/>
              <a:gd name="connsiteX29" fmla="*/ 1996750 w 4101062"/>
              <a:gd name="connsiteY29" fmla="*/ 1290412 h 42543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4101062" h="4254341">
                <a:moveTo>
                  <a:pt x="1996750" y="1290412"/>
                </a:moveTo>
                <a:cubicBezTo>
                  <a:pt x="1909164" y="1300922"/>
                  <a:pt x="1814571" y="1293915"/>
                  <a:pt x="1712971" y="1216839"/>
                </a:cubicBezTo>
                <a:cubicBezTo>
                  <a:pt x="1611371" y="1139763"/>
                  <a:pt x="1483495" y="948825"/>
                  <a:pt x="1387150" y="827956"/>
                </a:cubicBezTo>
                <a:cubicBezTo>
                  <a:pt x="1290805" y="707087"/>
                  <a:pt x="1225992" y="500384"/>
                  <a:pt x="1134902" y="491625"/>
                </a:cubicBezTo>
                <a:cubicBezTo>
                  <a:pt x="1043812" y="482866"/>
                  <a:pt x="912433" y="644025"/>
                  <a:pt x="840612" y="775404"/>
                </a:cubicBezTo>
                <a:cubicBezTo>
                  <a:pt x="768791" y="906783"/>
                  <a:pt x="637412" y="1095970"/>
                  <a:pt x="703978" y="1279901"/>
                </a:cubicBezTo>
                <a:cubicBezTo>
                  <a:pt x="770544" y="1463832"/>
                  <a:pt x="1140158" y="1709074"/>
                  <a:pt x="1240006" y="1878991"/>
                </a:cubicBezTo>
                <a:cubicBezTo>
                  <a:pt x="1339854" y="2048908"/>
                  <a:pt x="1472985" y="2241597"/>
                  <a:pt x="1303068" y="2299404"/>
                </a:cubicBezTo>
                <a:cubicBezTo>
                  <a:pt x="1133151" y="2357211"/>
                  <a:pt x="423702" y="2131239"/>
                  <a:pt x="220502" y="2225832"/>
                </a:cubicBezTo>
                <a:cubicBezTo>
                  <a:pt x="17302" y="2320425"/>
                  <a:pt x="-82546" y="2707556"/>
                  <a:pt x="83868" y="2866963"/>
                </a:cubicBezTo>
                <a:cubicBezTo>
                  <a:pt x="250282" y="3026370"/>
                  <a:pt x="1045564" y="3064908"/>
                  <a:pt x="1218985" y="3182273"/>
                </a:cubicBezTo>
                <a:cubicBezTo>
                  <a:pt x="1392406" y="3299638"/>
                  <a:pt x="1173440" y="3487073"/>
                  <a:pt x="1124392" y="3571156"/>
                </a:cubicBezTo>
                <a:cubicBezTo>
                  <a:pt x="1075344" y="3655239"/>
                  <a:pt x="891412" y="3634218"/>
                  <a:pt x="924695" y="3686770"/>
                </a:cubicBezTo>
                <a:cubicBezTo>
                  <a:pt x="957978" y="3739322"/>
                  <a:pt x="1215481" y="3863694"/>
                  <a:pt x="1324088" y="3886466"/>
                </a:cubicBezTo>
                <a:cubicBezTo>
                  <a:pt x="1432695" y="3909238"/>
                  <a:pt x="1494006" y="3811142"/>
                  <a:pt x="1576337" y="3823404"/>
                </a:cubicBezTo>
                <a:cubicBezTo>
                  <a:pt x="1658668" y="3835666"/>
                  <a:pt x="1748006" y="3893474"/>
                  <a:pt x="1818075" y="3960039"/>
                </a:cubicBezTo>
                <a:cubicBezTo>
                  <a:pt x="1888144" y="4026604"/>
                  <a:pt x="1891647" y="4179004"/>
                  <a:pt x="1996750" y="4222797"/>
                </a:cubicBezTo>
                <a:cubicBezTo>
                  <a:pt x="2101853" y="4266590"/>
                  <a:pt x="2320819" y="4263087"/>
                  <a:pt x="2448695" y="4222797"/>
                </a:cubicBezTo>
                <a:cubicBezTo>
                  <a:pt x="2576571" y="4182507"/>
                  <a:pt x="2672916" y="4026604"/>
                  <a:pt x="2764006" y="3981059"/>
                </a:cubicBezTo>
                <a:cubicBezTo>
                  <a:pt x="2855096" y="3935514"/>
                  <a:pt x="2953192" y="4003831"/>
                  <a:pt x="2995233" y="3949528"/>
                </a:cubicBezTo>
                <a:cubicBezTo>
                  <a:pt x="3037274" y="3895225"/>
                  <a:pt x="2982971" y="3776108"/>
                  <a:pt x="3016254" y="3655239"/>
                </a:cubicBezTo>
                <a:cubicBezTo>
                  <a:pt x="3049537" y="3534370"/>
                  <a:pt x="3035523" y="3325915"/>
                  <a:pt x="3194930" y="3224315"/>
                </a:cubicBezTo>
                <a:cubicBezTo>
                  <a:pt x="3354337" y="3122715"/>
                  <a:pt x="3853578" y="3292632"/>
                  <a:pt x="3972695" y="3045639"/>
                </a:cubicBezTo>
                <a:cubicBezTo>
                  <a:pt x="4091812" y="2798646"/>
                  <a:pt x="3897371" y="2111970"/>
                  <a:pt x="3909633" y="1742356"/>
                </a:cubicBezTo>
                <a:cubicBezTo>
                  <a:pt x="3921895" y="1372742"/>
                  <a:pt x="4037509" y="1106480"/>
                  <a:pt x="4046268" y="827956"/>
                </a:cubicBezTo>
                <a:cubicBezTo>
                  <a:pt x="4055027" y="549432"/>
                  <a:pt x="4207426" y="197335"/>
                  <a:pt x="3962185" y="71211"/>
                </a:cubicBezTo>
                <a:cubicBezTo>
                  <a:pt x="3716944" y="-54913"/>
                  <a:pt x="2856847" y="13404"/>
                  <a:pt x="2574819" y="71211"/>
                </a:cubicBezTo>
                <a:cubicBezTo>
                  <a:pt x="2292791" y="129018"/>
                  <a:pt x="2310309" y="223611"/>
                  <a:pt x="2270019" y="418052"/>
                </a:cubicBezTo>
                <a:cubicBezTo>
                  <a:pt x="2229729" y="612493"/>
                  <a:pt x="2284033" y="1008384"/>
                  <a:pt x="2238488" y="1153777"/>
                </a:cubicBezTo>
                <a:cubicBezTo>
                  <a:pt x="2192943" y="1299170"/>
                  <a:pt x="2084336" y="1279902"/>
                  <a:pt x="1996750" y="1290412"/>
                </a:cubicBezTo>
                <a:close/>
              </a:path>
            </a:pathLst>
          </a:custGeom>
          <a:noFill/>
          <a:ln>
            <a:solidFill>
              <a:schemeClr val="accent1">
                <a:shade val="50000"/>
                <a:alpha val="58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9258194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7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10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9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5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10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4" dur="500"/>
                                        <p:tgtEl>
                                          <p:spTgt spid="10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9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2" dur="500"/>
                                        <p:tgtEl>
                                          <p:spTgt spid="10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5" dur="500"/>
                                        <p:tgtEl>
                                          <p:spTgt spid="10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0" dur="500"/>
                                        <p:tgtEl>
                                          <p:spTgt spid="8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9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42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6" dur="500"/>
                                        <p:tgtEl>
                                          <p:spTgt spid="10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5" grpId="1" animBg="1"/>
      <p:bldP spid="3" grpId="0" animBg="1"/>
      <p:bldP spid="3" grpId="1" animBg="1"/>
    </p:bld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336191"/>
            <a:ext cx="10515600" cy="894622"/>
          </a:xfrm>
        </p:spPr>
        <p:txBody>
          <a:bodyPr/>
          <a:lstStyle/>
          <a:p>
            <a:r>
              <a:rPr lang="en-US" altLang="ja-JP" dirty="0"/>
              <a:t>Circuit switching: FDM and TDM</a:t>
            </a:r>
            <a:endParaRPr lang="en-US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C89035B-463A-1E40-A130-AE9AA3E3766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Introduction: 1-</a:t>
            </a:r>
            <a:fld id="{C4204591-24BD-A542-B9D5-F8D8A88D2FEE}" type="slidenum">
              <a:rPr lang="en-US" smtClean="0"/>
              <a:pPr/>
              <a:t>30</a:t>
            </a:fld>
            <a:endParaRPr lang="en-US" dirty="0"/>
          </a:p>
        </p:txBody>
      </p:sp>
      <p:grpSp>
        <p:nvGrpSpPr>
          <p:cNvPr id="80" name="Group 5">
            <a:extLst>
              <a:ext uri="{FF2B5EF4-FFF2-40B4-BE49-F238E27FC236}">
                <a16:creationId xmlns:a16="http://schemas.microsoft.com/office/drawing/2014/main" id="{9E8B7F63-E037-EA42-8DA6-CB6014E4199C}"/>
              </a:ext>
            </a:extLst>
          </p:cNvPr>
          <p:cNvGrpSpPr>
            <a:grpSpLocks/>
          </p:cNvGrpSpPr>
          <p:nvPr/>
        </p:nvGrpSpPr>
        <p:grpSpPr bwMode="auto">
          <a:xfrm>
            <a:off x="6232444" y="2059359"/>
            <a:ext cx="5508625" cy="1955801"/>
            <a:chOff x="1378" y="1353"/>
            <a:chExt cx="3470" cy="1232"/>
          </a:xfrm>
        </p:grpSpPr>
        <p:sp>
          <p:nvSpPr>
            <p:cNvPr id="81" name="Line 6">
              <a:extLst>
                <a:ext uri="{FF2B5EF4-FFF2-40B4-BE49-F238E27FC236}">
                  <a16:creationId xmlns:a16="http://schemas.microsoft.com/office/drawing/2014/main" id="{FC247104-E8D3-B645-85FB-5A0C2FA0853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728" y="1392"/>
              <a:ext cx="0" cy="816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z="2000"/>
            </a:p>
          </p:txBody>
        </p:sp>
        <p:sp>
          <p:nvSpPr>
            <p:cNvPr id="82" name="Text Box 7">
              <a:extLst>
                <a:ext uri="{FF2B5EF4-FFF2-40B4-BE49-F238E27FC236}">
                  <a16:creationId xmlns:a16="http://schemas.microsoft.com/office/drawing/2014/main" id="{C8BB3F46-3B16-B844-8872-13FF6EAD7B6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16200000">
              <a:off x="1069" y="1662"/>
              <a:ext cx="910" cy="2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/>
              <a:r>
                <a:rPr lang="en-US" altLang="en-US" dirty="0">
                  <a:latin typeface="+mn-lt"/>
                </a:rPr>
                <a:t>frequency</a:t>
              </a:r>
              <a:endParaRPr lang="fr-FR" altLang="en-US" dirty="0">
                <a:latin typeface="+mn-lt"/>
              </a:endParaRPr>
            </a:p>
          </p:txBody>
        </p:sp>
        <p:sp>
          <p:nvSpPr>
            <p:cNvPr id="83" name="Line 8">
              <a:extLst>
                <a:ext uri="{FF2B5EF4-FFF2-40B4-BE49-F238E27FC236}">
                  <a16:creationId xmlns:a16="http://schemas.microsoft.com/office/drawing/2014/main" id="{EF7F65AA-9FC2-CC44-BAE9-97B49EC3BFF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728" y="2208"/>
              <a:ext cx="3120" cy="0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z="2000"/>
            </a:p>
          </p:txBody>
        </p:sp>
        <p:sp>
          <p:nvSpPr>
            <p:cNvPr id="84" name="Text Box 9">
              <a:extLst>
                <a:ext uri="{FF2B5EF4-FFF2-40B4-BE49-F238E27FC236}">
                  <a16:creationId xmlns:a16="http://schemas.microsoft.com/office/drawing/2014/main" id="{04240E2C-D2B8-6D49-8F3E-93A9982E645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48" y="2255"/>
              <a:ext cx="536" cy="3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/>
              <a:r>
                <a:rPr lang="en-US" altLang="en-US" sz="2800">
                  <a:latin typeface="+mn-lt"/>
                </a:rPr>
                <a:t>time</a:t>
              </a:r>
              <a:endParaRPr lang="fr-FR" altLang="en-US" sz="2800">
                <a:latin typeface="+mn-lt"/>
              </a:endParaRPr>
            </a:p>
          </p:txBody>
        </p:sp>
        <p:sp>
          <p:nvSpPr>
            <p:cNvPr id="85" name="Rectangle 10">
              <a:extLst>
                <a:ext uri="{FF2B5EF4-FFF2-40B4-BE49-F238E27FC236}">
                  <a16:creationId xmlns:a16="http://schemas.microsoft.com/office/drawing/2014/main" id="{8CB58BFF-BD62-164C-98AC-EA3BD21AC1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76" y="1584"/>
              <a:ext cx="2880" cy="576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sz="2800">
                <a:latin typeface="+mn-lt"/>
              </a:endParaRPr>
            </a:p>
          </p:txBody>
        </p:sp>
      </p:grpSp>
      <p:sp>
        <p:nvSpPr>
          <p:cNvPr id="86" name="Rectangle 11">
            <a:extLst>
              <a:ext uri="{FF2B5EF4-FFF2-40B4-BE49-F238E27FC236}">
                <a16:creationId xmlns:a16="http://schemas.microsoft.com/office/drawing/2014/main" id="{17B8879F-2FD8-DB4B-A2A0-04D42672C80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51569" y="2438770"/>
            <a:ext cx="4572000" cy="228600"/>
          </a:xfrm>
          <a:prstGeom prst="rect">
            <a:avLst/>
          </a:prstGeom>
          <a:solidFill>
            <a:srgbClr val="3366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endParaRPr lang="en-US" altLang="en-US" sz="2800">
              <a:latin typeface="+mn-lt"/>
            </a:endParaRPr>
          </a:p>
        </p:txBody>
      </p:sp>
      <p:sp>
        <p:nvSpPr>
          <p:cNvPr id="87" name="Rectangle 12">
            <a:extLst>
              <a:ext uri="{FF2B5EF4-FFF2-40B4-BE49-F238E27FC236}">
                <a16:creationId xmlns:a16="http://schemas.microsoft.com/office/drawing/2014/main" id="{BEC6B013-FF3F-EC4A-A3C5-E86E0F87304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51569" y="2667370"/>
            <a:ext cx="4572000" cy="228600"/>
          </a:xfrm>
          <a:prstGeom prst="rect">
            <a:avLst/>
          </a:prstGeom>
          <a:solidFill>
            <a:srgbClr val="99CC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endParaRPr lang="en-US" altLang="en-US" sz="2800">
              <a:latin typeface="+mn-lt"/>
            </a:endParaRPr>
          </a:p>
        </p:txBody>
      </p:sp>
      <p:sp>
        <p:nvSpPr>
          <p:cNvPr id="88" name="Rectangle 13">
            <a:extLst>
              <a:ext uri="{FF2B5EF4-FFF2-40B4-BE49-F238E27FC236}">
                <a16:creationId xmlns:a16="http://schemas.microsoft.com/office/drawing/2014/main" id="{906F828E-B621-AC41-9719-C035AB75F8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51569" y="2895970"/>
            <a:ext cx="4572000" cy="228600"/>
          </a:xfrm>
          <a:prstGeom prst="rect">
            <a:avLst/>
          </a:prstGeom>
          <a:solidFill>
            <a:srgbClr val="FFCC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endParaRPr lang="en-US" altLang="en-US" sz="2800">
              <a:latin typeface="+mn-lt"/>
            </a:endParaRPr>
          </a:p>
        </p:txBody>
      </p:sp>
      <p:sp>
        <p:nvSpPr>
          <p:cNvPr id="89" name="Rectangle 14">
            <a:extLst>
              <a:ext uri="{FF2B5EF4-FFF2-40B4-BE49-F238E27FC236}">
                <a16:creationId xmlns:a16="http://schemas.microsoft.com/office/drawing/2014/main" id="{F56D1B6D-1C4F-8C45-B7A6-ABBFFE805E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51569" y="3124570"/>
            <a:ext cx="4572000" cy="228600"/>
          </a:xfrm>
          <a:prstGeom prst="rect">
            <a:avLst/>
          </a:prstGeom>
          <a:solidFill>
            <a:srgbClr val="FF00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endParaRPr lang="en-US" altLang="en-US" sz="2800">
              <a:latin typeface="+mn-lt"/>
            </a:endParaRPr>
          </a:p>
        </p:txBody>
      </p:sp>
      <p:grpSp>
        <p:nvGrpSpPr>
          <p:cNvPr id="90" name="Group 15">
            <a:extLst>
              <a:ext uri="{FF2B5EF4-FFF2-40B4-BE49-F238E27FC236}">
                <a16:creationId xmlns:a16="http://schemas.microsoft.com/office/drawing/2014/main" id="{9A7618F9-9329-2B44-B13F-C685759AA9B8}"/>
              </a:ext>
            </a:extLst>
          </p:cNvPr>
          <p:cNvGrpSpPr>
            <a:grpSpLocks/>
          </p:cNvGrpSpPr>
          <p:nvPr/>
        </p:nvGrpSpPr>
        <p:grpSpPr bwMode="auto">
          <a:xfrm>
            <a:off x="6248319" y="4361233"/>
            <a:ext cx="5480050" cy="1893887"/>
            <a:chOff x="1396" y="2977"/>
            <a:chExt cx="3452" cy="1193"/>
          </a:xfrm>
        </p:grpSpPr>
        <p:sp>
          <p:nvSpPr>
            <p:cNvPr id="92" name="Line 17">
              <a:extLst>
                <a:ext uri="{FF2B5EF4-FFF2-40B4-BE49-F238E27FC236}">
                  <a16:creationId xmlns:a16="http://schemas.microsoft.com/office/drawing/2014/main" id="{6C5900A1-D57D-5143-8A66-C174D32DF38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728" y="2977"/>
              <a:ext cx="0" cy="816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z="2000"/>
            </a:p>
          </p:txBody>
        </p:sp>
        <p:sp>
          <p:nvSpPr>
            <p:cNvPr id="93" name="Text Box 18">
              <a:extLst>
                <a:ext uri="{FF2B5EF4-FFF2-40B4-BE49-F238E27FC236}">
                  <a16:creationId xmlns:a16="http://schemas.microsoft.com/office/drawing/2014/main" id="{B957BD8B-F509-1A4C-BDB2-A2653F2A5C1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16200000">
              <a:off x="1087" y="3286"/>
              <a:ext cx="910" cy="2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/>
              <a:r>
                <a:rPr lang="en-US" altLang="en-US" dirty="0">
                  <a:latin typeface="+mn-lt"/>
                </a:rPr>
                <a:t>frequency</a:t>
              </a:r>
              <a:endParaRPr lang="fr-FR" altLang="en-US" dirty="0">
                <a:latin typeface="+mn-lt"/>
              </a:endParaRPr>
            </a:p>
          </p:txBody>
        </p:sp>
        <p:sp>
          <p:nvSpPr>
            <p:cNvPr id="94" name="Line 19">
              <a:extLst>
                <a:ext uri="{FF2B5EF4-FFF2-40B4-BE49-F238E27FC236}">
                  <a16:creationId xmlns:a16="http://schemas.microsoft.com/office/drawing/2014/main" id="{3265E2D3-79D1-AC4D-9664-82C43C0C1EF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728" y="3793"/>
              <a:ext cx="3120" cy="0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z="2000"/>
            </a:p>
          </p:txBody>
        </p:sp>
        <p:sp>
          <p:nvSpPr>
            <p:cNvPr id="95" name="Text Box 20">
              <a:extLst>
                <a:ext uri="{FF2B5EF4-FFF2-40B4-BE49-F238E27FC236}">
                  <a16:creationId xmlns:a16="http://schemas.microsoft.com/office/drawing/2014/main" id="{45415617-655E-AE41-ACC7-41804AE636E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48" y="3840"/>
              <a:ext cx="536" cy="3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/>
              <a:r>
                <a:rPr lang="en-US" altLang="en-US" sz="2800">
                  <a:latin typeface="+mn-lt"/>
                </a:rPr>
                <a:t>time</a:t>
              </a:r>
              <a:endParaRPr lang="fr-FR" altLang="en-US" sz="2800">
                <a:latin typeface="+mn-lt"/>
              </a:endParaRPr>
            </a:p>
          </p:txBody>
        </p:sp>
        <p:sp>
          <p:nvSpPr>
            <p:cNvPr id="96" name="Rectangle 21">
              <a:extLst>
                <a:ext uri="{FF2B5EF4-FFF2-40B4-BE49-F238E27FC236}">
                  <a16:creationId xmlns:a16="http://schemas.microsoft.com/office/drawing/2014/main" id="{18EBBCEE-B412-1D43-9B2E-49383E459D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76" y="3168"/>
              <a:ext cx="2880" cy="576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sz="2800">
                <a:latin typeface="+mn-lt"/>
              </a:endParaRPr>
            </a:p>
          </p:txBody>
        </p:sp>
      </p:grpSp>
      <p:grpSp>
        <p:nvGrpSpPr>
          <p:cNvPr id="97" name="Group 22">
            <a:extLst>
              <a:ext uri="{FF2B5EF4-FFF2-40B4-BE49-F238E27FC236}">
                <a16:creationId xmlns:a16="http://schemas.microsoft.com/office/drawing/2014/main" id="{241CB304-A294-0445-AAE8-40A24F22C065}"/>
              </a:ext>
            </a:extLst>
          </p:cNvPr>
          <p:cNvGrpSpPr>
            <a:grpSpLocks/>
          </p:cNvGrpSpPr>
          <p:nvPr/>
        </p:nvGrpSpPr>
        <p:grpSpPr bwMode="auto">
          <a:xfrm>
            <a:off x="6851569" y="4664445"/>
            <a:ext cx="3886200" cy="914400"/>
            <a:chOff x="1776" y="3168"/>
            <a:chExt cx="2448" cy="576"/>
          </a:xfrm>
        </p:grpSpPr>
        <p:sp>
          <p:nvSpPr>
            <p:cNvPr id="98" name="Rectangle 23">
              <a:extLst>
                <a:ext uri="{FF2B5EF4-FFF2-40B4-BE49-F238E27FC236}">
                  <a16:creationId xmlns:a16="http://schemas.microsoft.com/office/drawing/2014/main" id="{BBBAEBF8-E545-B74D-9E4E-8CA10626EB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76" y="3168"/>
              <a:ext cx="144" cy="576"/>
            </a:xfrm>
            <a:prstGeom prst="rect">
              <a:avLst/>
            </a:prstGeom>
            <a:solidFill>
              <a:srgbClr val="3366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sz="2800">
                <a:latin typeface="+mn-lt"/>
              </a:endParaRPr>
            </a:p>
          </p:txBody>
        </p:sp>
        <p:sp>
          <p:nvSpPr>
            <p:cNvPr id="99" name="Rectangle 24">
              <a:extLst>
                <a:ext uri="{FF2B5EF4-FFF2-40B4-BE49-F238E27FC236}">
                  <a16:creationId xmlns:a16="http://schemas.microsoft.com/office/drawing/2014/main" id="{59EE33AA-C8A3-2F49-95FB-4AC5CCD3F2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2" y="3168"/>
              <a:ext cx="144" cy="576"/>
            </a:xfrm>
            <a:prstGeom prst="rect">
              <a:avLst/>
            </a:prstGeom>
            <a:solidFill>
              <a:srgbClr val="3366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sz="2800">
                <a:latin typeface="+mn-lt"/>
              </a:endParaRPr>
            </a:p>
          </p:txBody>
        </p:sp>
        <p:sp>
          <p:nvSpPr>
            <p:cNvPr id="100" name="Rectangle 25">
              <a:extLst>
                <a:ext uri="{FF2B5EF4-FFF2-40B4-BE49-F238E27FC236}">
                  <a16:creationId xmlns:a16="http://schemas.microsoft.com/office/drawing/2014/main" id="{B7E36698-7100-CA42-AE32-4065DD48C6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28" y="3168"/>
              <a:ext cx="144" cy="576"/>
            </a:xfrm>
            <a:prstGeom prst="rect">
              <a:avLst/>
            </a:prstGeom>
            <a:solidFill>
              <a:srgbClr val="3366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sz="2800">
                <a:latin typeface="+mn-lt"/>
              </a:endParaRPr>
            </a:p>
          </p:txBody>
        </p:sp>
        <p:sp>
          <p:nvSpPr>
            <p:cNvPr id="101" name="Rectangle 26">
              <a:extLst>
                <a:ext uri="{FF2B5EF4-FFF2-40B4-BE49-F238E27FC236}">
                  <a16:creationId xmlns:a16="http://schemas.microsoft.com/office/drawing/2014/main" id="{C7CBE92F-CD13-2F4F-AE98-DD839DC098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04" y="3168"/>
              <a:ext cx="144" cy="576"/>
            </a:xfrm>
            <a:prstGeom prst="rect">
              <a:avLst/>
            </a:prstGeom>
            <a:solidFill>
              <a:srgbClr val="3366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sz="2800">
                <a:latin typeface="+mn-lt"/>
              </a:endParaRPr>
            </a:p>
          </p:txBody>
        </p:sp>
        <p:sp>
          <p:nvSpPr>
            <p:cNvPr id="102" name="Rectangle 27">
              <a:extLst>
                <a:ext uri="{FF2B5EF4-FFF2-40B4-BE49-F238E27FC236}">
                  <a16:creationId xmlns:a16="http://schemas.microsoft.com/office/drawing/2014/main" id="{DD52ACA4-56FF-F049-8FA6-73C9995367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80" y="3168"/>
              <a:ext cx="144" cy="576"/>
            </a:xfrm>
            <a:prstGeom prst="rect">
              <a:avLst/>
            </a:prstGeom>
            <a:solidFill>
              <a:srgbClr val="3366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sz="2800">
                <a:latin typeface="+mn-lt"/>
              </a:endParaRPr>
            </a:p>
          </p:txBody>
        </p:sp>
      </p:grpSp>
      <p:grpSp>
        <p:nvGrpSpPr>
          <p:cNvPr id="103" name="Group 28">
            <a:extLst>
              <a:ext uri="{FF2B5EF4-FFF2-40B4-BE49-F238E27FC236}">
                <a16:creationId xmlns:a16="http://schemas.microsoft.com/office/drawing/2014/main" id="{6B5BCBCE-893F-6042-A314-778723B61565}"/>
              </a:ext>
            </a:extLst>
          </p:cNvPr>
          <p:cNvGrpSpPr>
            <a:grpSpLocks/>
          </p:cNvGrpSpPr>
          <p:nvPr/>
        </p:nvGrpSpPr>
        <p:grpSpPr bwMode="auto">
          <a:xfrm>
            <a:off x="7080169" y="4664445"/>
            <a:ext cx="3886200" cy="914400"/>
            <a:chOff x="1920" y="3168"/>
            <a:chExt cx="2448" cy="576"/>
          </a:xfrm>
        </p:grpSpPr>
        <p:sp>
          <p:nvSpPr>
            <p:cNvPr id="104" name="Rectangle 29">
              <a:extLst>
                <a:ext uri="{FF2B5EF4-FFF2-40B4-BE49-F238E27FC236}">
                  <a16:creationId xmlns:a16="http://schemas.microsoft.com/office/drawing/2014/main" id="{F89F88EB-D217-3740-AB7F-84D975F9EA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20" y="3168"/>
              <a:ext cx="144" cy="576"/>
            </a:xfrm>
            <a:prstGeom prst="rect">
              <a:avLst/>
            </a:prstGeom>
            <a:solidFill>
              <a:srgbClr val="99CC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sz="2800">
                <a:latin typeface="+mn-lt"/>
              </a:endParaRPr>
            </a:p>
          </p:txBody>
        </p:sp>
        <p:sp>
          <p:nvSpPr>
            <p:cNvPr id="105" name="Rectangle 30">
              <a:extLst>
                <a:ext uri="{FF2B5EF4-FFF2-40B4-BE49-F238E27FC236}">
                  <a16:creationId xmlns:a16="http://schemas.microsoft.com/office/drawing/2014/main" id="{E42D2B75-2175-FB4F-A9C6-9BA6E2F118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6" y="3168"/>
              <a:ext cx="144" cy="576"/>
            </a:xfrm>
            <a:prstGeom prst="rect">
              <a:avLst/>
            </a:prstGeom>
            <a:solidFill>
              <a:srgbClr val="99CC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sz="2800">
                <a:latin typeface="+mn-lt"/>
              </a:endParaRPr>
            </a:p>
          </p:txBody>
        </p:sp>
        <p:sp>
          <p:nvSpPr>
            <p:cNvPr id="106" name="Rectangle 31">
              <a:extLst>
                <a:ext uri="{FF2B5EF4-FFF2-40B4-BE49-F238E27FC236}">
                  <a16:creationId xmlns:a16="http://schemas.microsoft.com/office/drawing/2014/main" id="{A416A53A-2D17-C44C-B2F8-89A84E2C97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72" y="3168"/>
              <a:ext cx="144" cy="576"/>
            </a:xfrm>
            <a:prstGeom prst="rect">
              <a:avLst/>
            </a:prstGeom>
            <a:solidFill>
              <a:srgbClr val="99CC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sz="2800">
                <a:latin typeface="+mn-lt"/>
              </a:endParaRPr>
            </a:p>
          </p:txBody>
        </p:sp>
        <p:sp>
          <p:nvSpPr>
            <p:cNvPr id="107" name="Rectangle 32">
              <a:extLst>
                <a:ext uri="{FF2B5EF4-FFF2-40B4-BE49-F238E27FC236}">
                  <a16:creationId xmlns:a16="http://schemas.microsoft.com/office/drawing/2014/main" id="{67CA95C0-B871-CF4F-8ED3-AFB8884C26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8" y="3168"/>
              <a:ext cx="144" cy="576"/>
            </a:xfrm>
            <a:prstGeom prst="rect">
              <a:avLst/>
            </a:prstGeom>
            <a:solidFill>
              <a:srgbClr val="99CC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sz="2800">
                <a:latin typeface="+mn-lt"/>
              </a:endParaRPr>
            </a:p>
          </p:txBody>
        </p:sp>
        <p:sp>
          <p:nvSpPr>
            <p:cNvPr id="108" name="Rectangle 33">
              <a:extLst>
                <a:ext uri="{FF2B5EF4-FFF2-40B4-BE49-F238E27FC236}">
                  <a16:creationId xmlns:a16="http://schemas.microsoft.com/office/drawing/2014/main" id="{45837EA2-CC92-FF43-A3B1-E57DFC95DD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4" y="3168"/>
              <a:ext cx="144" cy="576"/>
            </a:xfrm>
            <a:prstGeom prst="rect">
              <a:avLst/>
            </a:prstGeom>
            <a:solidFill>
              <a:srgbClr val="99CC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sz="2800">
                <a:latin typeface="+mn-lt"/>
              </a:endParaRPr>
            </a:p>
          </p:txBody>
        </p:sp>
      </p:grpSp>
      <p:grpSp>
        <p:nvGrpSpPr>
          <p:cNvPr id="109" name="Group 34">
            <a:extLst>
              <a:ext uri="{FF2B5EF4-FFF2-40B4-BE49-F238E27FC236}">
                <a16:creationId xmlns:a16="http://schemas.microsoft.com/office/drawing/2014/main" id="{09E73B34-5A97-9243-8722-C1FF0067894A}"/>
              </a:ext>
            </a:extLst>
          </p:cNvPr>
          <p:cNvGrpSpPr>
            <a:grpSpLocks/>
          </p:cNvGrpSpPr>
          <p:nvPr/>
        </p:nvGrpSpPr>
        <p:grpSpPr bwMode="auto">
          <a:xfrm>
            <a:off x="7308769" y="4664445"/>
            <a:ext cx="3886200" cy="914400"/>
            <a:chOff x="2064" y="3168"/>
            <a:chExt cx="2448" cy="576"/>
          </a:xfrm>
        </p:grpSpPr>
        <p:sp>
          <p:nvSpPr>
            <p:cNvPr id="110" name="Rectangle 35">
              <a:extLst>
                <a:ext uri="{FF2B5EF4-FFF2-40B4-BE49-F238E27FC236}">
                  <a16:creationId xmlns:a16="http://schemas.microsoft.com/office/drawing/2014/main" id="{2542FF38-5DB4-3F4A-ACA4-5714416862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64" y="3168"/>
              <a:ext cx="144" cy="576"/>
            </a:xfrm>
            <a:prstGeom prst="rect">
              <a:avLst/>
            </a:prstGeom>
            <a:solidFill>
              <a:srgbClr val="FFCC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sz="2800">
                <a:latin typeface="+mn-lt"/>
              </a:endParaRPr>
            </a:p>
          </p:txBody>
        </p:sp>
        <p:sp>
          <p:nvSpPr>
            <p:cNvPr id="111" name="Rectangle 36">
              <a:extLst>
                <a:ext uri="{FF2B5EF4-FFF2-40B4-BE49-F238E27FC236}">
                  <a16:creationId xmlns:a16="http://schemas.microsoft.com/office/drawing/2014/main" id="{11F55AF2-B4EF-DE4D-9828-6C62B6891E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0" y="3168"/>
              <a:ext cx="144" cy="576"/>
            </a:xfrm>
            <a:prstGeom prst="rect">
              <a:avLst/>
            </a:prstGeom>
            <a:solidFill>
              <a:srgbClr val="FFCC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sz="2800">
                <a:latin typeface="+mn-lt"/>
              </a:endParaRPr>
            </a:p>
          </p:txBody>
        </p:sp>
        <p:sp>
          <p:nvSpPr>
            <p:cNvPr id="112" name="Rectangle 37">
              <a:extLst>
                <a:ext uri="{FF2B5EF4-FFF2-40B4-BE49-F238E27FC236}">
                  <a16:creationId xmlns:a16="http://schemas.microsoft.com/office/drawing/2014/main" id="{F6DBD211-C591-4F40-9D18-FBBD937872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16" y="3168"/>
              <a:ext cx="144" cy="576"/>
            </a:xfrm>
            <a:prstGeom prst="rect">
              <a:avLst/>
            </a:prstGeom>
            <a:solidFill>
              <a:srgbClr val="FFCC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sz="2800">
                <a:latin typeface="+mn-lt"/>
              </a:endParaRPr>
            </a:p>
          </p:txBody>
        </p:sp>
        <p:sp>
          <p:nvSpPr>
            <p:cNvPr id="113" name="Rectangle 38">
              <a:extLst>
                <a:ext uri="{FF2B5EF4-FFF2-40B4-BE49-F238E27FC236}">
                  <a16:creationId xmlns:a16="http://schemas.microsoft.com/office/drawing/2014/main" id="{112356C3-3BBE-504C-B270-A9E8C882CE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92" y="3168"/>
              <a:ext cx="144" cy="576"/>
            </a:xfrm>
            <a:prstGeom prst="rect">
              <a:avLst/>
            </a:prstGeom>
            <a:solidFill>
              <a:srgbClr val="FFCC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sz="2800">
                <a:latin typeface="+mn-lt"/>
              </a:endParaRPr>
            </a:p>
          </p:txBody>
        </p:sp>
        <p:sp>
          <p:nvSpPr>
            <p:cNvPr id="114" name="Rectangle 39">
              <a:extLst>
                <a:ext uri="{FF2B5EF4-FFF2-40B4-BE49-F238E27FC236}">
                  <a16:creationId xmlns:a16="http://schemas.microsoft.com/office/drawing/2014/main" id="{67D5E6EF-1805-AF4F-A945-1E53D6A09A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68" y="3168"/>
              <a:ext cx="144" cy="576"/>
            </a:xfrm>
            <a:prstGeom prst="rect">
              <a:avLst/>
            </a:prstGeom>
            <a:solidFill>
              <a:srgbClr val="FFCC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sz="2800">
                <a:latin typeface="+mn-lt"/>
              </a:endParaRPr>
            </a:p>
          </p:txBody>
        </p:sp>
      </p:grpSp>
      <p:grpSp>
        <p:nvGrpSpPr>
          <p:cNvPr id="115" name="Group 40">
            <a:extLst>
              <a:ext uri="{FF2B5EF4-FFF2-40B4-BE49-F238E27FC236}">
                <a16:creationId xmlns:a16="http://schemas.microsoft.com/office/drawing/2014/main" id="{F22CF311-F4BD-A94C-8199-EA46277CD3BD}"/>
              </a:ext>
            </a:extLst>
          </p:cNvPr>
          <p:cNvGrpSpPr>
            <a:grpSpLocks/>
          </p:cNvGrpSpPr>
          <p:nvPr/>
        </p:nvGrpSpPr>
        <p:grpSpPr bwMode="auto">
          <a:xfrm>
            <a:off x="7537369" y="4664445"/>
            <a:ext cx="3886200" cy="914400"/>
            <a:chOff x="2208" y="3168"/>
            <a:chExt cx="2448" cy="576"/>
          </a:xfrm>
        </p:grpSpPr>
        <p:sp>
          <p:nvSpPr>
            <p:cNvPr id="116" name="Rectangle 41">
              <a:extLst>
                <a:ext uri="{FF2B5EF4-FFF2-40B4-BE49-F238E27FC236}">
                  <a16:creationId xmlns:a16="http://schemas.microsoft.com/office/drawing/2014/main" id="{9CA27E85-835D-3C49-BA35-113312016E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08" y="3168"/>
              <a:ext cx="144" cy="576"/>
            </a:xfrm>
            <a:prstGeom prst="rect">
              <a:avLst/>
            </a:prstGeom>
            <a:solidFill>
              <a:srgbClr val="FF00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sz="2800">
                <a:latin typeface="+mn-lt"/>
              </a:endParaRPr>
            </a:p>
          </p:txBody>
        </p:sp>
        <p:sp>
          <p:nvSpPr>
            <p:cNvPr id="117" name="Rectangle 42">
              <a:extLst>
                <a:ext uri="{FF2B5EF4-FFF2-40B4-BE49-F238E27FC236}">
                  <a16:creationId xmlns:a16="http://schemas.microsoft.com/office/drawing/2014/main" id="{16F4D2FA-3645-4546-8BD7-73B7C728BB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84" y="3168"/>
              <a:ext cx="144" cy="576"/>
            </a:xfrm>
            <a:prstGeom prst="rect">
              <a:avLst/>
            </a:prstGeom>
            <a:solidFill>
              <a:srgbClr val="FF00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sz="2800">
                <a:latin typeface="+mn-lt"/>
              </a:endParaRPr>
            </a:p>
          </p:txBody>
        </p:sp>
        <p:sp>
          <p:nvSpPr>
            <p:cNvPr id="118" name="Rectangle 43">
              <a:extLst>
                <a:ext uri="{FF2B5EF4-FFF2-40B4-BE49-F238E27FC236}">
                  <a16:creationId xmlns:a16="http://schemas.microsoft.com/office/drawing/2014/main" id="{DFE6A11C-37DF-D847-B587-29A412FF7F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60" y="3168"/>
              <a:ext cx="144" cy="576"/>
            </a:xfrm>
            <a:prstGeom prst="rect">
              <a:avLst/>
            </a:prstGeom>
            <a:solidFill>
              <a:srgbClr val="FF00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sz="2800">
                <a:latin typeface="+mn-lt"/>
              </a:endParaRPr>
            </a:p>
          </p:txBody>
        </p:sp>
        <p:sp>
          <p:nvSpPr>
            <p:cNvPr id="119" name="Rectangle 44">
              <a:extLst>
                <a:ext uri="{FF2B5EF4-FFF2-40B4-BE49-F238E27FC236}">
                  <a16:creationId xmlns:a16="http://schemas.microsoft.com/office/drawing/2014/main" id="{3A806C1E-DAB0-304C-9DA3-A3E26591D0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36" y="3168"/>
              <a:ext cx="144" cy="576"/>
            </a:xfrm>
            <a:prstGeom prst="rect">
              <a:avLst/>
            </a:prstGeom>
            <a:solidFill>
              <a:srgbClr val="FF00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sz="2800">
                <a:latin typeface="+mn-lt"/>
              </a:endParaRPr>
            </a:p>
          </p:txBody>
        </p:sp>
        <p:sp>
          <p:nvSpPr>
            <p:cNvPr id="120" name="Rectangle 45">
              <a:extLst>
                <a:ext uri="{FF2B5EF4-FFF2-40B4-BE49-F238E27FC236}">
                  <a16:creationId xmlns:a16="http://schemas.microsoft.com/office/drawing/2014/main" id="{8DB6DFAA-D4E8-9F49-8C65-FFB57B6EA9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12" y="3168"/>
              <a:ext cx="144" cy="576"/>
            </a:xfrm>
            <a:prstGeom prst="rect">
              <a:avLst/>
            </a:prstGeom>
            <a:solidFill>
              <a:srgbClr val="FF00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sz="2800">
                <a:latin typeface="+mn-lt"/>
              </a:endParaRPr>
            </a:p>
          </p:txBody>
        </p:sp>
      </p:grpSp>
      <p:grpSp>
        <p:nvGrpSpPr>
          <p:cNvPr id="121" name="Group 46">
            <a:extLst>
              <a:ext uri="{FF2B5EF4-FFF2-40B4-BE49-F238E27FC236}">
                <a16:creationId xmlns:a16="http://schemas.microsoft.com/office/drawing/2014/main" id="{E2514980-7513-C04A-B9E9-8CAF43AA2E98}"/>
              </a:ext>
            </a:extLst>
          </p:cNvPr>
          <p:cNvGrpSpPr>
            <a:grpSpLocks/>
          </p:cNvGrpSpPr>
          <p:nvPr/>
        </p:nvGrpSpPr>
        <p:grpSpPr bwMode="auto">
          <a:xfrm>
            <a:off x="6851569" y="2667370"/>
            <a:ext cx="4572000" cy="457200"/>
            <a:chOff x="1776" y="1728"/>
            <a:chExt cx="2880" cy="288"/>
          </a:xfrm>
        </p:grpSpPr>
        <p:sp>
          <p:nvSpPr>
            <p:cNvPr id="122" name="Line 47">
              <a:extLst>
                <a:ext uri="{FF2B5EF4-FFF2-40B4-BE49-F238E27FC236}">
                  <a16:creationId xmlns:a16="http://schemas.microsoft.com/office/drawing/2014/main" id="{A784622D-6C6C-6A4B-86EF-6E226EE57A8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776" y="1728"/>
              <a:ext cx="288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z="2000"/>
            </a:p>
          </p:txBody>
        </p:sp>
        <p:sp>
          <p:nvSpPr>
            <p:cNvPr id="123" name="Line 48">
              <a:extLst>
                <a:ext uri="{FF2B5EF4-FFF2-40B4-BE49-F238E27FC236}">
                  <a16:creationId xmlns:a16="http://schemas.microsoft.com/office/drawing/2014/main" id="{E44DC6CB-5B3D-AF40-B675-B9A9AE36771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776" y="1872"/>
              <a:ext cx="288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z="2000"/>
            </a:p>
          </p:txBody>
        </p:sp>
        <p:sp>
          <p:nvSpPr>
            <p:cNvPr id="124" name="Line 49">
              <a:extLst>
                <a:ext uri="{FF2B5EF4-FFF2-40B4-BE49-F238E27FC236}">
                  <a16:creationId xmlns:a16="http://schemas.microsoft.com/office/drawing/2014/main" id="{4151DE66-5E96-0C4C-9749-3B0424C165B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776" y="2016"/>
              <a:ext cx="288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z="2000"/>
            </a:p>
          </p:txBody>
        </p:sp>
      </p:grpSp>
      <p:grpSp>
        <p:nvGrpSpPr>
          <p:cNvPr id="125" name="Group 50">
            <a:extLst>
              <a:ext uri="{FF2B5EF4-FFF2-40B4-BE49-F238E27FC236}">
                <a16:creationId xmlns:a16="http://schemas.microsoft.com/office/drawing/2014/main" id="{2F7FB34F-2B8D-FD4E-A40A-520FC72B6836}"/>
              </a:ext>
            </a:extLst>
          </p:cNvPr>
          <p:cNvGrpSpPr>
            <a:grpSpLocks/>
          </p:cNvGrpSpPr>
          <p:nvPr/>
        </p:nvGrpSpPr>
        <p:grpSpPr bwMode="auto">
          <a:xfrm>
            <a:off x="7080169" y="4664445"/>
            <a:ext cx="4114800" cy="914400"/>
            <a:chOff x="1920" y="3168"/>
            <a:chExt cx="2592" cy="576"/>
          </a:xfrm>
        </p:grpSpPr>
        <p:sp>
          <p:nvSpPr>
            <p:cNvPr id="126" name="Line 51">
              <a:extLst>
                <a:ext uri="{FF2B5EF4-FFF2-40B4-BE49-F238E27FC236}">
                  <a16:creationId xmlns:a16="http://schemas.microsoft.com/office/drawing/2014/main" id="{1A7B9A9A-8D34-5949-AB73-2752D4ADA49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920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z="2000"/>
            </a:p>
          </p:txBody>
        </p:sp>
        <p:sp>
          <p:nvSpPr>
            <p:cNvPr id="127" name="Line 52">
              <a:extLst>
                <a:ext uri="{FF2B5EF4-FFF2-40B4-BE49-F238E27FC236}">
                  <a16:creationId xmlns:a16="http://schemas.microsoft.com/office/drawing/2014/main" id="{7825394C-BA9E-F14A-A06B-B4D1F2AB735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064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z="2000"/>
            </a:p>
          </p:txBody>
        </p:sp>
        <p:sp>
          <p:nvSpPr>
            <p:cNvPr id="128" name="Line 53">
              <a:extLst>
                <a:ext uri="{FF2B5EF4-FFF2-40B4-BE49-F238E27FC236}">
                  <a16:creationId xmlns:a16="http://schemas.microsoft.com/office/drawing/2014/main" id="{04DEEC0C-6538-134B-857D-2D0EDB5AEE1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208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z="2000"/>
            </a:p>
          </p:txBody>
        </p:sp>
        <p:sp>
          <p:nvSpPr>
            <p:cNvPr id="129" name="Line 54">
              <a:extLst>
                <a:ext uri="{FF2B5EF4-FFF2-40B4-BE49-F238E27FC236}">
                  <a16:creationId xmlns:a16="http://schemas.microsoft.com/office/drawing/2014/main" id="{A3FD5517-6B59-D84A-A3A5-B4E25A0D742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352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z="2000"/>
            </a:p>
          </p:txBody>
        </p:sp>
        <p:sp>
          <p:nvSpPr>
            <p:cNvPr id="130" name="Line 55">
              <a:extLst>
                <a:ext uri="{FF2B5EF4-FFF2-40B4-BE49-F238E27FC236}">
                  <a16:creationId xmlns:a16="http://schemas.microsoft.com/office/drawing/2014/main" id="{8BFF1C13-9DA1-9B4D-9F10-1F66A881094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496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z="2000"/>
            </a:p>
          </p:txBody>
        </p:sp>
        <p:sp>
          <p:nvSpPr>
            <p:cNvPr id="131" name="Line 56">
              <a:extLst>
                <a:ext uri="{FF2B5EF4-FFF2-40B4-BE49-F238E27FC236}">
                  <a16:creationId xmlns:a16="http://schemas.microsoft.com/office/drawing/2014/main" id="{B0486BD1-B653-EC4B-BC49-7487964A649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640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z="2000"/>
            </a:p>
          </p:txBody>
        </p:sp>
        <p:sp>
          <p:nvSpPr>
            <p:cNvPr id="132" name="Line 57">
              <a:extLst>
                <a:ext uri="{FF2B5EF4-FFF2-40B4-BE49-F238E27FC236}">
                  <a16:creationId xmlns:a16="http://schemas.microsoft.com/office/drawing/2014/main" id="{A5505908-88D5-4A4D-BD8D-DC8F998AEBB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784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z="2000"/>
            </a:p>
          </p:txBody>
        </p:sp>
        <p:sp>
          <p:nvSpPr>
            <p:cNvPr id="133" name="Line 58">
              <a:extLst>
                <a:ext uri="{FF2B5EF4-FFF2-40B4-BE49-F238E27FC236}">
                  <a16:creationId xmlns:a16="http://schemas.microsoft.com/office/drawing/2014/main" id="{CFE3069F-00E3-F94B-9EF4-7F602081FFC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28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z="2000"/>
            </a:p>
          </p:txBody>
        </p:sp>
        <p:sp>
          <p:nvSpPr>
            <p:cNvPr id="134" name="Line 59">
              <a:extLst>
                <a:ext uri="{FF2B5EF4-FFF2-40B4-BE49-F238E27FC236}">
                  <a16:creationId xmlns:a16="http://schemas.microsoft.com/office/drawing/2014/main" id="{3E3FF99A-7088-874C-86FF-E8E923BC885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072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z="2000"/>
            </a:p>
          </p:txBody>
        </p:sp>
        <p:sp>
          <p:nvSpPr>
            <p:cNvPr id="135" name="Line 60">
              <a:extLst>
                <a:ext uri="{FF2B5EF4-FFF2-40B4-BE49-F238E27FC236}">
                  <a16:creationId xmlns:a16="http://schemas.microsoft.com/office/drawing/2014/main" id="{9A1084A3-A397-4443-B4A1-8A048966E85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16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z="2000"/>
            </a:p>
          </p:txBody>
        </p:sp>
        <p:sp>
          <p:nvSpPr>
            <p:cNvPr id="136" name="Line 61">
              <a:extLst>
                <a:ext uri="{FF2B5EF4-FFF2-40B4-BE49-F238E27FC236}">
                  <a16:creationId xmlns:a16="http://schemas.microsoft.com/office/drawing/2014/main" id="{9ADDC058-5058-BE44-A0F5-D0DDA33CE28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360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z="2000"/>
            </a:p>
          </p:txBody>
        </p:sp>
        <p:sp>
          <p:nvSpPr>
            <p:cNvPr id="137" name="Line 62">
              <a:extLst>
                <a:ext uri="{FF2B5EF4-FFF2-40B4-BE49-F238E27FC236}">
                  <a16:creationId xmlns:a16="http://schemas.microsoft.com/office/drawing/2014/main" id="{BD24B7F5-455A-0C43-B9F0-FB3B946FE30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04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z="2000"/>
            </a:p>
          </p:txBody>
        </p:sp>
        <p:sp>
          <p:nvSpPr>
            <p:cNvPr id="138" name="Line 63">
              <a:extLst>
                <a:ext uri="{FF2B5EF4-FFF2-40B4-BE49-F238E27FC236}">
                  <a16:creationId xmlns:a16="http://schemas.microsoft.com/office/drawing/2014/main" id="{988F36F5-7D31-804E-962A-423F649F92C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48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z="2000"/>
            </a:p>
          </p:txBody>
        </p:sp>
        <p:sp>
          <p:nvSpPr>
            <p:cNvPr id="139" name="Line 64">
              <a:extLst>
                <a:ext uri="{FF2B5EF4-FFF2-40B4-BE49-F238E27FC236}">
                  <a16:creationId xmlns:a16="http://schemas.microsoft.com/office/drawing/2014/main" id="{D7B989E8-2587-7643-9382-D33D3F44B42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92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z="2000"/>
            </a:p>
          </p:txBody>
        </p:sp>
        <p:sp>
          <p:nvSpPr>
            <p:cNvPr id="140" name="Line 65">
              <a:extLst>
                <a:ext uri="{FF2B5EF4-FFF2-40B4-BE49-F238E27FC236}">
                  <a16:creationId xmlns:a16="http://schemas.microsoft.com/office/drawing/2014/main" id="{E0D29195-E5A5-7342-B97D-15428877E0E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936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z="2000"/>
            </a:p>
          </p:txBody>
        </p:sp>
        <p:sp>
          <p:nvSpPr>
            <p:cNvPr id="141" name="Line 66">
              <a:extLst>
                <a:ext uri="{FF2B5EF4-FFF2-40B4-BE49-F238E27FC236}">
                  <a16:creationId xmlns:a16="http://schemas.microsoft.com/office/drawing/2014/main" id="{DB60A569-3391-0245-957A-8BD0C4704AC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80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z="2000"/>
            </a:p>
          </p:txBody>
        </p:sp>
        <p:sp>
          <p:nvSpPr>
            <p:cNvPr id="142" name="Line 67">
              <a:extLst>
                <a:ext uri="{FF2B5EF4-FFF2-40B4-BE49-F238E27FC236}">
                  <a16:creationId xmlns:a16="http://schemas.microsoft.com/office/drawing/2014/main" id="{2B1AB277-061D-9241-9AB6-1B95D3D21F0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24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z="2000"/>
            </a:p>
          </p:txBody>
        </p:sp>
        <p:sp>
          <p:nvSpPr>
            <p:cNvPr id="143" name="Line 68">
              <a:extLst>
                <a:ext uri="{FF2B5EF4-FFF2-40B4-BE49-F238E27FC236}">
                  <a16:creationId xmlns:a16="http://schemas.microsoft.com/office/drawing/2014/main" id="{40920297-470B-0146-A370-C189FFDE7A5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68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z="2000"/>
            </a:p>
          </p:txBody>
        </p:sp>
        <p:sp>
          <p:nvSpPr>
            <p:cNvPr id="144" name="Line 69">
              <a:extLst>
                <a:ext uri="{FF2B5EF4-FFF2-40B4-BE49-F238E27FC236}">
                  <a16:creationId xmlns:a16="http://schemas.microsoft.com/office/drawing/2014/main" id="{2E53AA1C-6679-674A-95BC-86F53DDA0E3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12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z="2000"/>
            </a:p>
          </p:txBody>
        </p:sp>
      </p:grpSp>
      <p:grpSp>
        <p:nvGrpSpPr>
          <p:cNvPr id="145" name="Group 70">
            <a:extLst>
              <a:ext uri="{FF2B5EF4-FFF2-40B4-BE49-F238E27FC236}">
                <a16:creationId xmlns:a16="http://schemas.microsoft.com/office/drawing/2014/main" id="{D19EB7AC-F070-3541-A86A-2FC1DD8534B1}"/>
              </a:ext>
            </a:extLst>
          </p:cNvPr>
          <p:cNvGrpSpPr>
            <a:grpSpLocks/>
          </p:cNvGrpSpPr>
          <p:nvPr/>
        </p:nvGrpSpPr>
        <p:grpSpPr bwMode="auto">
          <a:xfrm>
            <a:off x="6851569" y="2553070"/>
            <a:ext cx="4572000" cy="685800"/>
            <a:chOff x="1776" y="1656"/>
            <a:chExt cx="2880" cy="432"/>
          </a:xfrm>
        </p:grpSpPr>
        <p:sp>
          <p:nvSpPr>
            <p:cNvPr id="146" name="Line 71">
              <a:extLst>
                <a:ext uri="{FF2B5EF4-FFF2-40B4-BE49-F238E27FC236}">
                  <a16:creationId xmlns:a16="http://schemas.microsoft.com/office/drawing/2014/main" id="{6E37DADC-C96A-3646-99F6-13289A67B34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776" y="1656"/>
              <a:ext cx="288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z="2000"/>
            </a:p>
          </p:txBody>
        </p:sp>
        <p:sp>
          <p:nvSpPr>
            <p:cNvPr id="147" name="Line 72">
              <a:extLst>
                <a:ext uri="{FF2B5EF4-FFF2-40B4-BE49-F238E27FC236}">
                  <a16:creationId xmlns:a16="http://schemas.microsoft.com/office/drawing/2014/main" id="{9AEF30A0-08E3-0C49-BDD0-62773AC6873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776" y="1800"/>
              <a:ext cx="288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z="2000"/>
            </a:p>
          </p:txBody>
        </p:sp>
        <p:sp>
          <p:nvSpPr>
            <p:cNvPr id="148" name="Line 73">
              <a:extLst>
                <a:ext uri="{FF2B5EF4-FFF2-40B4-BE49-F238E27FC236}">
                  <a16:creationId xmlns:a16="http://schemas.microsoft.com/office/drawing/2014/main" id="{65F2C750-C340-7D41-86F3-6C02B72E37A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776" y="1944"/>
              <a:ext cx="288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z="2000"/>
            </a:p>
          </p:txBody>
        </p:sp>
        <p:sp>
          <p:nvSpPr>
            <p:cNvPr id="149" name="Line 74">
              <a:extLst>
                <a:ext uri="{FF2B5EF4-FFF2-40B4-BE49-F238E27FC236}">
                  <a16:creationId xmlns:a16="http://schemas.microsoft.com/office/drawing/2014/main" id="{6F3372A0-CEED-B147-B45A-1120494E9CE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776" y="2088"/>
              <a:ext cx="288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z="2000"/>
            </a:p>
          </p:txBody>
        </p:sp>
      </p:grpSp>
      <p:grpSp>
        <p:nvGrpSpPr>
          <p:cNvPr id="150" name="Group 75">
            <a:extLst>
              <a:ext uri="{FF2B5EF4-FFF2-40B4-BE49-F238E27FC236}">
                <a16:creationId xmlns:a16="http://schemas.microsoft.com/office/drawing/2014/main" id="{EF82690A-0023-7E4C-AF5F-2DE149F5C0AB}"/>
              </a:ext>
            </a:extLst>
          </p:cNvPr>
          <p:cNvGrpSpPr>
            <a:grpSpLocks/>
          </p:cNvGrpSpPr>
          <p:nvPr/>
        </p:nvGrpSpPr>
        <p:grpSpPr bwMode="auto">
          <a:xfrm>
            <a:off x="6965869" y="4664445"/>
            <a:ext cx="4343400" cy="914400"/>
            <a:chOff x="1848" y="3168"/>
            <a:chExt cx="2736" cy="576"/>
          </a:xfrm>
        </p:grpSpPr>
        <p:sp>
          <p:nvSpPr>
            <p:cNvPr id="151" name="Line 76">
              <a:extLst>
                <a:ext uri="{FF2B5EF4-FFF2-40B4-BE49-F238E27FC236}">
                  <a16:creationId xmlns:a16="http://schemas.microsoft.com/office/drawing/2014/main" id="{FA56D6B6-D7AC-2446-9EB2-EB6FACCEDD6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848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z="2000"/>
            </a:p>
          </p:txBody>
        </p:sp>
        <p:sp>
          <p:nvSpPr>
            <p:cNvPr id="152" name="Line 77">
              <a:extLst>
                <a:ext uri="{FF2B5EF4-FFF2-40B4-BE49-F238E27FC236}">
                  <a16:creationId xmlns:a16="http://schemas.microsoft.com/office/drawing/2014/main" id="{36AF57AE-AC33-5743-977A-0D788D552EE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992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z="2000"/>
            </a:p>
          </p:txBody>
        </p:sp>
        <p:sp>
          <p:nvSpPr>
            <p:cNvPr id="153" name="Line 78">
              <a:extLst>
                <a:ext uri="{FF2B5EF4-FFF2-40B4-BE49-F238E27FC236}">
                  <a16:creationId xmlns:a16="http://schemas.microsoft.com/office/drawing/2014/main" id="{536A2FE1-8849-7541-AF15-E745915BB3B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136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z="2000"/>
            </a:p>
          </p:txBody>
        </p:sp>
        <p:sp>
          <p:nvSpPr>
            <p:cNvPr id="154" name="Line 79">
              <a:extLst>
                <a:ext uri="{FF2B5EF4-FFF2-40B4-BE49-F238E27FC236}">
                  <a16:creationId xmlns:a16="http://schemas.microsoft.com/office/drawing/2014/main" id="{BF60E069-76E5-034E-ABF6-9DB38E5F413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280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z="2000"/>
            </a:p>
          </p:txBody>
        </p:sp>
        <p:sp>
          <p:nvSpPr>
            <p:cNvPr id="155" name="Line 80">
              <a:extLst>
                <a:ext uri="{FF2B5EF4-FFF2-40B4-BE49-F238E27FC236}">
                  <a16:creationId xmlns:a16="http://schemas.microsoft.com/office/drawing/2014/main" id="{E0357BEA-8C5A-0243-B035-D32F921C034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424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z="2000"/>
            </a:p>
          </p:txBody>
        </p:sp>
        <p:sp>
          <p:nvSpPr>
            <p:cNvPr id="156" name="Line 81">
              <a:extLst>
                <a:ext uri="{FF2B5EF4-FFF2-40B4-BE49-F238E27FC236}">
                  <a16:creationId xmlns:a16="http://schemas.microsoft.com/office/drawing/2014/main" id="{2F1CCECE-F3ED-3042-9569-AD742E3CC9C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568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z="2000"/>
            </a:p>
          </p:txBody>
        </p:sp>
        <p:sp>
          <p:nvSpPr>
            <p:cNvPr id="157" name="Line 82">
              <a:extLst>
                <a:ext uri="{FF2B5EF4-FFF2-40B4-BE49-F238E27FC236}">
                  <a16:creationId xmlns:a16="http://schemas.microsoft.com/office/drawing/2014/main" id="{6537DA24-A159-1745-BB09-C376284BC17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712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z="2000"/>
            </a:p>
          </p:txBody>
        </p:sp>
        <p:sp>
          <p:nvSpPr>
            <p:cNvPr id="158" name="Line 83">
              <a:extLst>
                <a:ext uri="{FF2B5EF4-FFF2-40B4-BE49-F238E27FC236}">
                  <a16:creationId xmlns:a16="http://schemas.microsoft.com/office/drawing/2014/main" id="{303471D4-2AB8-EB47-A820-9F719A96238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56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z="2000"/>
            </a:p>
          </p:txBody>
        </p:sp>
        <p:sp>
          <p:nvSpPr>
            <p:cNvPr id="159" name="Line 84">
              <a:extLst>
                <a:ext uri="{FF2B5EF4-FFF2-40B4-BE49-F238E27FC236}">
                  <a16:creationId xmlns:a16="http://schemas.microsoft.com/office/drawing/2014/main" id="{AB7E2F6A-D6E8-6F44-A130-F6AAF3FAD12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000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z="2000"/>
            </a:p>
          </p:txBody>
        </p:sp>
        <p:sp>
          <p:nvSpPr>
            <p:cNvPr id="160" name="Line 85">
              <a:extLst>
                <a:ext uri="{FF2B5EF4-FFF2-40B4-BE49-F238E27FC236}">
                  <a16:creationId xmlns:a16="http://schemas.microsoft.com/office/drawing/2014/main" id="{0B0C4A91-41A5-FA42-BE40-E539FE5A878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44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z="2000"/>
            </a:p>
          </p:txBody>
        </p:sp>
        <p:sp>
          <p:nvSpPr>
            <p:cNvPr id="161" name="Line 86">
              <a:extLst>
                <a:ext uri="{FF2B5EF4-FFF2-40B4-BE49-F238E27FC236}">
                  <a16:creationId xmlns:a16="http://schemas.microsoft.com/office/drawing/2014/main" id="{DD647FB7-E777-BB4A-836C-1230EB25B39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88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z="2000"/>
            </a:p>
          </p:txBody>
        </p:sp>
        <p:sp>
          <p:nvSpPr>
            <p:cNvPr id="162" name="Line 87">
              <a:extLst>
                <a:ext uri="{FF2B5EF4-FFF2-40B4-BE49-F238E27FC236}">
                  <a16:creationId xmlns:a16="http://schemas.microsoft.com/office/drawing/2014/main" id="{B46CA734-72CB-EB46-9BCA-BE4B2E9923D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32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z="2000"/>
            </a:p>
          </p:txBody>
        </p:sp>
        <p:sp>
          <p:nvSpPr>
            <p:cNvPr id="163" name="Line 88">
              <a:extLst>
                <a:ext uri="{FF2B5EF4-FFF2-40B4-BE49-F238E27FC236}">
                  <a16:creationId xmlns:a16="http://schemas.microsoft.com/office/drawing/2014/main" id="{F17A8327-BB1C-CC47-BBF6-C0A0C792F95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76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z="2000"/>
            </a:p>
          </p:txBody>
        </p:sp>
        <p:sp>
          <p:nvSpPr>
            <p:cNvPr id="164" name="Line 89">
              <a:extLst>
                <a:ext uri="{FF2B5EF4-FFF2-40B4-BE49-F238E27FC236}">
                  <a16:creationId xmlns:a16="http://schemas.microsoft.com/office/drawing/2014/main" id="{1BC1688D-7618-5D4F-BD03-7A37B9CFF80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20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z="2000"/>
            </a:p>
          </p:txBody>
        </p:sp>
        <p:sp>
          <p:nvSpPr>
            <p:cNvPr id="165" name="Line 90">
              <a:extLst>
                <a:ext uri="{FF2B5EF4-FFF2-40B4-BE49-F238E27FC236}">
                  <a16:creationId xmlns:a16="http://schemas.microsoft.com/office/drawing/2014/main" id="{BD97D86A-A445-8440-8450-03DEF32A60F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864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z="2000"/>
            </a:p>
          </p:txBody>
        </p:sp>
        <p:sp>
          <p:nvSpPr>
            <p:cNvPr id="166" name="Line 91">
              <a:extLst>
                <a:ext uri="{FF2B5EF4-FFF2-40B4-BE49-F238E27FC236}">
                  <a16:creationId xmlns:a16="http://schemas.microsoft.com/office/drawing/2014/main" id="{61EAFA7A-D8BF-3B4F-A70F-B795CC3B254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08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z="2000"/>
            </a:p>
          </p:txBody>
        </p:sp>
        <p:sp>
          <p:nvSpPr>
            <p:cNvPr id="167" name="Line 92">
              <a:extLst>
                <a:ext uri="{FF2B5EF4-FFF2-40B4-BE49-F238E27FC236}">
                  <a16:creationId xmlns:a16="http://schemas.microsoft.com/office/drawing/2014/main" id="{AC990DC1-801B-2140-9598-DC3E006E7B2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152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z="2000"/>
            </a:p>
          </p:txBody>
        </p:sp>
        <p:sp>
          <p:nvSpPr>
            <p:cNvPr id="168" name="Line 93">
              <a:extLst>
                <a:ext uri="{FF2B5EF4-FFF2-40B4-BE49-F238E27FC236}">
                  <a16:creationId xmlns:a16="http://schemas.microsoft.com/office/drawing/2014/main" id="{83E7C0B2-4786-B44B-AF2A-50A1881CB0B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96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z="2000"/>
            </a:p>
          </p:txBody>
        </p:sp>
        <p:sp>
          <p:nvSpPr>
            <p:cNvPr id="169" name="Line 94">
              <a:extLst>
                <a:ext uri="{FF2B5EF4-FFF2-40B4-BE49-F238E27FC236}">
                  <a16:creationId xmlns:a16="http://schemas.microsoft.com/office/drawing/2014/main" id="{23C2D596-103D-414A-8E89-61FE69710DE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40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z="2000"/>
            </a:p>
          </p:txBody>
        </p:sp>
        <p:sp>
          <p:nvSpPr>
            <p:cNvPr id="170" name="Line 95">
              <a:extLst>
                <a:ext uri="{FF2B5EF4-FFF2-40B4-BE49-F238E27FC236}">
                  <a16:creationId xmlns:a16="http://schemas.microsoft.com/office/drawing/2014/main" id="{47491975-1D5E-9B4B-B9CC-2AB3645673F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84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z="2000"/>
            </a:p>
          </p:txBody>
        </p:sp>
      </p:grpSp>
      <p:grpSp>
        <p:nvGrpSpPr>
          <p:cNvPr id="172" name="Group 100">
            <a:extLst>
              <a:ext uri="{FF2B5EF4-FFF2-40B4-BE49-F238E27FC236}">
                <a16:creationId xmlns:a16="http://schemas.microsoft.com/office/drawing/2014/main" id="{8132E27A-22ED-AF49-8219-5166A48DECF1}"/>
              </a:ext>
            </a:extLst>
          </p:cNvPr>
          <p:cNvGrpSpPr>
            <a:grpSpLocks/>
          </p:cNvGrpSpPr>
          <p:nvPr/>
        </p:nvGrpSpPr>
        <p:grpSpPr bwMode="auto">
          <a:xfrm>
            <a:off x="8985169" y="1632322"/>
            <a:ext cx="2438400" cy="523876"/>
            <a:chOff x="3648" y="266"/>
            <a:chExt cx="1536" cy="330"/>
          </a:xfrm>
        </p:grpSpPr>
        <p:sp>
          <p:nvSpPr>
            <p:cNvPr id="174" name="Text Box 101">
              <a:extLst>
                <a:ext uri="{FF2B5EF4-FFF2-40B4-BE49-F238E27FC236}">
                  <a16:creationId xmlns:a16="http://schemas.microsoft.com/office/drawing/2014/main" id="{517C0A89-506E-FC47-9AA2-AF070B040ED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48" y="266"/>
              <a:ext cx="767" cy="3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/>
              <a:r>
                <a:rPr lang="en-US" altLang="en-US" sz="2800" dirty="0">
                  <a:latin typeface="+mn-lt"/>
                </a:rPr>
                <a:t>4 users</a:t>
              </a:r>
              <a:endParaRPr lang="fr-FR" altLang="en-US" sz="2800" dirty="0">
                <a:latin typeface="+mn-lt"/>
              </a:endParaRPr>
            </a:p>
          </p:txBody>
        </p:sp>
        <p:sp>
          <p:nvSpPr>
            <p:cNvPr id="175" name="Rectangle 102">
              <a:extLst>
                <a:ext uri="{FF2B5EF4-FFF2-40B4-BE49-F238E27FC236}">
                  <a16:creationId xmlns:a16="http://schemas.microsoft.com/office/drawing/2014/main" id="{09CA082A-E892-4F49-956A-49EC8B7484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4" y="352"/>
              <a:ext cx="144" cy="144"/>
            </a:xfrm>
            <a:prstGeom prst="rect">
              <a:avLst/>
            </a:prstGeom>
            <a:solidFill>
              <a:srgbClr val="3366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sz="2800">
                <a:latin typeface="+mn-lt"/>
              </a:endParaRPr>
            </a:p>
          </p:txBody>
        </p:sp>
        <p:sp>
          <p:nvSpPr>
            <p:cNvPr id="176" name="Rectangle 103">
              <a:extLst>
                <a:ext uri="{FF2B5EF4-FFF2-40B4-BE49-F238E27FC236}">
                  <a16:creationId xmlns:a16="http://schemas.microsoft.com/office/drawing/2014/main" id="{F4529FF5-30ED-B043-89BC-B0A0838D84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6" y="352"/>
              <a:ext cx="144" cy="144"/>
            </a:xfrm>
            <a:prstGeom prst="rect">
              <a:avLst/>
            </a:prstGeom>
            <a:solidFill>
              <a:srgbClr val="99CC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sz="2800">
                <a:latin typeface="+mn-lt"/>
              </a:endParaRPr>
            </a:p>
          </p:txBody>
        </p:sp>
        <p:sp>
          <p:nvSpPr>
            <p:cNvPr id="177" name="Rectangle 104">
              <a:extLst>
                <a:ext uri="{FF2B5EF4-FFF2-40B4-BE49-F238E27FC236}">
                  <a16:creationId xmlns:a16="http://schemas.microsoft.com/office/drawing/2014/main" id="{BF870C5A-CA37-9A42-A1BA-472445C2A5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48" y="352"/>
              <a:ext cx="144" cy="144"/>
            </a:xfrm>
            <a:prstGeom prst="rect">
              <a:avLst/>
            </a:prstGeom>
            <a:solidFill>
              <a:srgbClr val="FFCC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sz="2800">
                <a:latin typeface="+mn-lt"/>
              </a:endParaRPr>
            </a:p>
          </p:txBody>
        </p:sp>
        <p:sp>
          <p:nvSpPr>
            <p:cNvPr id="178" name="Rectangle 105">
              <a:extLst>
                <a:ext uri="{FF2B5EF4-FFF2-40B4-BE49-F238E27FC236}">
                  <a16:creationId xmlns:a16="http://schemas.microsoft.com/office/drawing/2014/main" id="{E80A1670-A44E-6449-B13F-782DADDCFE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0" y="352"/>
              <a:ext cx="144" cy="144"/>
            </a:xfrm>
            <a:prstGeom prst="rect">
              <a:avLst/>
            </a:prstGeom>
            <a:solidFill>
              <a:srgbClr val="FF00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sz="2800">
                <a:latin typeface="+mn-lt"/>
              </a:endParaRPr>
            </a:p>
          </p:txBody>
        </p:sp>
      </p:grpSp>
      <p:sp>
        <p:nvSpPr>
          <p:cNvPr id="181" name="Content Placeholder 2">
            <a:extLst>
              <a:ext uri="{FF2B5EF4-FFF2-40B4-BE49-F238E27FC236}">
                <a16:creationId xmlns:a16="http://schemas.microsoft.com/office/drawing/2014/main" id="{22797A37-2981-B84F-A949-A6F05BC23F76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768431" y="1448157"/>
            <a:ext cx="5265052" cy="2870229"/>
          </a:xfrm>
        </p:spPr>
        <p:txBody>
          <a:bodyPr>
            <a:normAutofit lnSpcReduction="10000"/>
          </a:bodyPr>
          <a:lstStyle/>
          <a:p>
            <a:pPr marL="11113" indent="-11113">
              <a:spcBef>
                <a:spcPts val="400"/>
              </a:spcBef>
              <a:buNone/>
            </a:pPr>
            <a:r>
              <a:rPr lang="en-US" altLang="en-US" sz="2400" dirty="0">
                <a:solidFill>
                  <a:srgbClr val="CC0000"/>
                </a:solidFill>
                <a:ea typeface="ＭＳ Ｐゴシック" panose="020B0600070205080204" pitchFamily="34" charset="-128"/>
              </a:rPr>
              <a:t>F</a:t>
            </a:r>
            <a:r>
              <a:rPr lang="en-US" altLang="en-US" dirty="0">
                <a:solidFill>
                  <a:srgbClr val="CC0000"/>
                </a:solidFill>
                <a:ea typeface="ＭＳ Ｐゴシック" panose="020B0600070205080204" pitchFamily="34" charset="-128"/>
              </a:rPr>
              <a:t>requency Division Multiplexing </a:t>
            </a:r>
            <a:r>
              <a:rPr lang="en-US" altLang="en-US" sz="2400" dirty="0">
                <a:solidFill>
                  <a:srgbClr val="CC0000"/>
                </a:solidFill>
                <a:ea typeface="ＭＳ Ｐゴシック" panose="020B0600070205080204" pitchFamily="34" charset="-128"/>
              </a:rPr>
              <a:t>(FDM)</a:t>
            </a:r>
            <a:endParaRPr lang="en-US" altLang="ja-JP" sz="2400" dirty="0">
              <a:solidFill>
                <a:srgbClr val="CC0000"/>
              </a:solidFill>
              <a:ea typeface="ＭＳ Ｐゴシック" panose="020B0600070205080204" pitchFamily="34" charset="-128"/>
            </a:endParaRPr>
          </a:p>
          <a:p>
            <a:pPr>
              <a:spcBef>
                <a:spcPts val="400"/>
              </a:spcBef>
            </a:pPr>
            <a:r>
              <a:rPr lang="en-US" altLang="en-US" sz="2400" dirty="0">
                <a:ea typeface="ＭＳ Ｐゴシック" panose="020B0600070205080204" pitchFamily="34" charset="-128"/>
              </a:rPr>
              <a:t>optical, electromagnetic frequencies divided into (narrow) frequency bands</a:t>
            </a:r>
          </a:p>
          <a:p>
            <a:pPr>
              <a:spcBef>
                <a:spcPts val="400"/>
              </a:spcBef>
            </a:pPr>
            <a:r>
              <a:rPr lang="en-US" altLang="en-US" sz="2400" dirty="0">
                <a:ea typeface="ＭＳ Ｐゴシック" panose="020B0600070205080204" pitchFamily="34" charset="-128"/>
              </a:rPr>
              <a:t>each call allocated its own band, can transmit at max rate of that narrow band </a:t>
            </a:r>
            <a:endParaRPr lang="en-US" altLang="en-US" dirty="0"/>
          </a:p>
          <a:p>
            <a:endParaRPr lang="en-US" dirty="0"/>
          </a:p>
        </p:txBody>
      </p:sp>
      <p:sp>
        <p:nvSpPr>
          <p:cNvPr id="182" name="Content Placeholder 2">
            <a:extLst>
              <a:ext uri="{FF2B5EF4-FFF2-40B4-BE49-F238E27FC236}">
                <a16:creationId xmlns:a16="http://schemas.microsoft.com/office/drawing/2014/main" id="{158F9267-8C55-AD46-A424-9C6B11E6A845}"/>
              </a:ext>
            </a:extLst>
          </p:cNvPr>
          <p:cNvSpPr txBox="1">
            <a:spLocks/>
          </p:cNvSpPr>
          <p:nvPr/>
        </p:nvSpPr>
        <p:spPr>
          <a:xfrm>
            <a:off x="825267" y="4157290"/>
            <a:ext cx="5276102" cy="2468361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1113" indent="-11113">
              <a:spcBef>
                <a:spcPts val="600"/>
              </a:spcBef>
              <a:buFont typeface="Wingdings" pitchFamily="2" charset="2"/>
              <a:buNone/>
            </a:pPr>
            <a:r>
              <a:rPr lang="en-US" altLang="en-US" dirty="0">
                <a:solidFill>
                  <a:srgbClr val="CC0000"/>
                </a:solidFill>
                <a:ea typeface="ＭＳ Ｐゴシック" panose="020B0600070205080204" pitchFamily="34" charset="-128"/>
              </a:rPr>
              <a:t>Time</a:t>
            </a:r>
            <a:r>
              <a:rPr lang="en-US" altLang="en-US" sz="2400" dirty="0">
                <a:solidFill>
                  <a:srgbClr val="CC0000"/>
                </a:solidFill>
                <a:ea typeface="ＭＳ Ｐゴシック" panose="020B0600070205080204" pitchFamily="34" charset="-128"/>
              </a:rPr>
              <a:t> </a:t>
            </a:r>
            <a:r>
              <a:rPr lang="en-US" altLang="en-US" dirty="0">
                <a:solidFill>
                  <a:srgbClr val="CC0000"/>
                </a:solidFill>
                <a:ea typeface="ＭＳ Ｐゴシック" panose="020B0600070205080204" pitchFamily="34" charset="-128"/>
              </a:rPr>
              <a:t>Division Multiplexing </a:t>
            </a:r>
            <a:r>
              <a:rPr lang="en-US" altLang="en-US" sz="2400" dirty="0">
                <a:solidFill>
                  <a:srgbClr val="CC0000"/>
                </a:solidFill>
                <a:ea typeface="ＭＳ Ｐゴシック" panose="020B0600070205080204" pitchFamily="34" charset="-128"/>
              </a:rPr>
              <a:t>(TDM)</a:t>
            </a:r>
            <a:endParaRPr lang="en-US" altLang="ja-JP" sz="2400" dirty="0">
              <a:solidFill>
                <a:srgbClr val="CC0000"/>
              </a:solidFill>
              <a:ea typeface="ＭＳ Ｐゴシック" panose="020B0600070205080204" pitchFamily="34" charset="-128"/>
            </a:endParaRPr>
          </a:p>
          <a:p>
            <a:pPr>
              <a:spcBef>
                <a:spcPts val="600"/>
              </a:spcBef>
            </a:pPr>
            <a:r>
              <a:rPr lang="en-US" altLang="en-US" sz="2400" dirty="0">
                <a:ea typeface="ＭＳ Ｐゴシック" panose="020B0600070205080204" pitchFamily="34" charset="-128"/>
              </a:rPr>
              <a:t>time divided into slots</a:t>
            </a:r>
          </a:p>
          <a:p>
            <a:pPr>
              <a:spcBef>
                <a:spcPts val="600"/>
              </a:spcBef>
            </a:pPr>
            <a:r>
              <a:rPr lang="en-US" altLang="en-US" sz="2400" dirty="0">
                <a:ea typeface="ＭＳ Ｐゴシック" panose="020B0600070205080204" pitchFamily="34" charset="-128"/>
              </a:rPr>
              <a:t>each call allocated periodic slot(s), can transmit at maximum rate of (wider) frequency band, but only  during its time slot(s)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18874658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500"/>
                            </p:stCondLst>
                            <p:childTnLst>
                              <p:par>
                                <p:cTn id="14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0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500"/>
                            </p:stCondLst>
                            <p:childTnLst>
                              <p:par>
                                <p:cTn id="2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4" dur="5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1" dur="500"/>
                                        <p:tgtEl>
                                          <p:spTgt spid="1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6" dur="500"/>
                                        <p:tgtEl>
                                          <p:spTgt spid="1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1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500"/>
                            </p:stCondLst>
                            <p:childTnLst>
                              <p:par>
                                <p:cTn id="43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5" dur="500"/>
                                        <p:tgtEl>
                                          <p:spTgt spid="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1000"/>
                            </p:stCondLst>
                            <p:childTnLst>
                              <p:par>
                                <p:cTn id="47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9" dur="500"/>
                                        <p:tgtEl>
                                          <p:spTgt spid="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1500"/>
                            </p:stCondLst>
                            <p:childTnLst>
                              <p:par>
                                <p:cTn id="51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3" dur="500"/>
                                        <p:tgtEl>
                                          <p:spTgt spid="1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" fill="hold">
                      <p:stCondLst>
                        <p:cond delay="indefinite"/>
                      </p:stCondLst>
                      <p:childTnLst>
                        <p:par>
                          <p:cTn id="55" fill="hold">
                            <p:stCondLst>
                              <p:cond delay="0"/>
                            </p:stCondLst>
                            <p:childTnLst>
                              <p:par>
                                <p:cTn id="56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8" dur="500"/>
                                        <p:tgtEl>
                                          <p:spTgt spid="1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3" dur="500"/>
                                        <p:tgtEl>
                                          <p:spTgt spid="1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6" grpId="0" animBg="1"/>
      <p:bldP spid="87" grpId="0" animBg="1"/>
      <p:bldP spid="88" grpId="0" animBg="1"/>
      <p:bldP spid="89" grpId="0" animBg="1"/>
      <p:bldP spid="182" grpId="0"/>
    </p:bld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244222"/>
            <a:ext cx="10515600" cy="894622"/>
          </a:xfrm>
        </p:spPr>
        <p:txBody>
          <a:bodyPr/>
          <a:lstStyle/>
          <a:p>
            <a:r>
              <a:rPr lang="en-US" altLang="ja-JP" dirty="0"/>
              <a:t>Packet switching versus circuit switching</a:t>
            </a:r>
            <a:endParaRPr lang="en-US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C89035B-463A-1E40-A130-AE9AA3E3766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Introduction: 1-</a:t>
            </a:r>
            <a:fld id="{C4204591-24BD-A542-B9D5-F8D8A88D2FEE}" type="slidenum">
              <a:rPr lang="en-US" smtClean="0"/>
              <a:pPr/>
              <a:t>31</a:t>
            </a:fld>
            <a:endParaRPr lang="en-US" dirty="0"/>
          </a:p>
        </p:txBody>
      </p:sp>
      <p:sp>
        <p:nvSpPr>
          <p:cNvPr id="189" name="Rectangle 3">
            <a:extLst>
              <a:ext uri="{FF2B5EF4-FFF2-40B4-BE49-F238E27FC236}">
                <a16:creationId xmlns:a16="http://schemas.microsoft.com/office/drawing/2014/main" id="{17C01842-A8D9-3947-BFAD-E29BD4964F34}"/>
              </a:ext>
            </a:extLst>
          </p:cNvPr>
          <p:cNvSpPr txBox="1">
            <a:spLocks noChangeArrowheads="1"/>
          </p:cNvSpPr>
          <p:nvPr/>
        </p:nvSpPr>
        <p:spPr>
          <a:xfrm>
            <a:off x="890335" y="1977451"/>
            <a:ext cx="4938590" cy="1938185"/>
          </a:xfrm>
          <a:prstGeom prst="rect">
            <a:avLst/>
          </a:prstGeom>
        </p:spPr>
        <p:txBody>
          <a:bodyPr vert="horz" lIns="91440" tIns="45720" rIns="91440" bIns="45720" rtlCol="0">
            <a:normAutofit lnSpcReduction="10000"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31775" indent="-231775">
              <a:spcBef>
                <a:spcPts val="600"/>
              </a:spcBef>
              <a:buSzPct val="75000"/>
              <a:buFont typeface="Wingdings" pitchFamily="2" charset="2"/>
              <a:buNone/>
              <a:tabLst>
                <a:tab pos="566738" algn="l"/>
              </a:tabLst>
            </a:pPr>
            <a:r>
              <a:rPr lang="en-US" altLang="en-US" dirty="0">
                <a:ea typeface="ＭＳ Ｐゴシック" panose="020B0600070205080204" pitchFamily="34" charset="-128"/>
              </a:rPr>
              <a:t>Example:</a:t>
            </a:r>
          </a:p>
          <a:p>
            <a:pPr marL="228600" indent="-228600">
              <a:spcBef>
                <a:spcPts val="600"/>
              </a:spcBef>
              <a:tabLst>
                <a:tab pos="566738" algn="l"/>
              </a:tabLst>
            </a:pPr>
            <a:r>
              <a:rPr lang="en-US" altLang="en-US" sz="2400" dirty="0">
                <a:ea typeface="ＭＳ Ｐゴシック" panose="020B0600070205080204" pitchFamily="34" charset="-128"/>
              </a:rPr>
              <a:t>1 Gb/s link</a:t>
            </a:r>
          </a:p>
          <a:p>
            <a:pPr marL="228600" indent="-228600">
              <a:spcBef>
                <a:spcPts val="600"/>
              </a:spcBef>
              <a:tabLst>
                <a:tab pos="566738" algn="l"/>
              </a:tabLst>
            </a:pPr>
            <a:r>
              <a:rPr lang="en-US" altLang="en-US" sz="2400" dirty="0">
                <a:ea typeface="ＭＳ Ｐゴシック" panose="020B0600070205080204" pitchFamily="34" charset="-128"/>
              </a:rPr>
              <a:t>each user: </a:t>
            </a:r>
          </a:p>
          <a:p>
            <a:pPr marL="514350" lvl="1" indent="-217488">
              <a:spcBef>
                <a:spcPts val="600"/>
              </a:spcBef>
              <a:buFontTx/>
              <a:buChar char="•"/>
              <a:tabLst>
                <a:tab pos="566738" algn="l"/>
              </a:tabLst>
            </a:pPr>
            <a:r>
              <a:rPr lang="en-US" altLang="en-US" sz="2000" dirty="0">
                <a:ea typeface="Arial" panose="020B0604020202020204" pitchFamily="34" charset="0"/>
              </a:rPr>
              <a:t>100 Mb/s when </a:t>
            </a:r>
            <a:r>
              <a:rPr lang="ja-JP" altLang="en-US" sz="2000">
                <a:ea typeface="ＭＳ Ｐゴシック" panose="020B0600070205080204" pitchFamily="34" charset="-128"/>
              </a:rPr>
              <a:t>“</a:t>
            </a:r>
            <a:r>
              <a:rPr lang="en-US" altLang="ja-JP" sz="2000" dirty="0">
                <a:ea typeface="ＭＳ Ｐゴシック" panose="020B0600070205080204" pitchFamily="34" charset="-128"/>
              </a:rPr>
              <a:t>active</a:t>
            </a:r>
            <a:r>
              <a:rPr lang="ja-JP" altLang="en-US" sz="2000">
                <a:ea typeface="ＭＳ Ｐゴシック" panose="020B0600070205080204" pitchFamily="34" charset="-128"/>
              </a:rPr>
              <a:t>”</a:t>
            </a:r>
            <a:endParaRPr lang="en-US" altLang="ja-JP" sz="2000" dirty="0">
              <a:ea typeface="ＭＳ Ｐゴシック" panose="020B0600070205080204" pitchFamily="34" charset="-128"/>
            </a:endParaRPr>
          </a:p>
          <a:p>
            <a:pPr marL="514350" lvl="1" indent="-217488">
              <a:spcBef>
                <a:spcPts val="600"/>
              </a:spcBef>
              <a:buFontTx/>
              <a:buChar char="•"/>
              <a:tabLst>
                <a:tab pos="566738" algn="l"/>
              </a:tabLst>
            </a:pPr>
            <a:r>
              <a:rPr lang="en-US" altLang="en-US" sz="2000" dirty="0">
                <a:ea typeface="Arial" panose="020B0604020202020204" pitchFamily="34" charset="0"/>
              </a:rPr>
              <a:t>active 10% of time</a:t>
            </a:r>
          </a:p>
          <a:p>
            <a:pPr marL="566738" lvl="1" indent="-219075">
              <a:tabLst>
                <a:tab pos="566738" algn="l"/>
              </a:tabLst>
            </a:pPr>
            <a:endParaRPr lang="en-US" altLang="en-US" sz="2000" dirty="0">
              <a:ea typeface="Arial" panose="020B0604020202020204" pitchFamily="34" charset="0"/>
            </a:endParaRPr>
          </a:p>
          <a:p>
            <a:pPr marL="231775" indent="-231775">
              <a:tabLst>
                <a:tab pos="566738" algn="l"/>
              </a:tabLst>
            </a:pPr>
            <a:endParaRPr lang="en-US" altLang="en-US" sz="2400" dirty="0">
              <a:ea typeface="ＭＳ Ｐゴシック" panose="020B0600070205080204" pitchFamily="34" charset="-128"/>
            </a:endParaRPr>
          </a:p>
        </p:txBody>
      </p:sp>
      <p:sp>
        <p:nvSpPr>
          <p:cNvPr id="190" name="Rectangle 4">
            <a:extLst>
              <a:ext uri="{FF2B5EF4-FFF2-40B4-BE49-F238E27FC236}">
                <a16:creationId xmlns:a16="http://schemas.microsoft.com/office/drawing/2014/main" id="{7C386600-7D5F-2A48-8322-A74286FEE874}"/>
              </a:ext>
            </a:extLst>
          </p:cNvPr>
          <p:cNvSpPr txBox="1">
            <a:spLocks noChangeArrowheads="1"/>
          </p:cNvSpPr>
          <p:nvPr/>
        </p:nvSpPr>
        <p:spPr>
          <a:xfrm>
            <a:off x="1970087" y="1249212"/>
            <a:ext cx="8715375" cy="60960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Font typeface="Wingdings" pitchFamily="2" charset="2"/>
              <a:buNone/>
            </a:pPr>
            <a:r>
              <a:rPr lang="en-US" altLang="en-US" i="1" dirty="0">
                <a:solidFill>
                  <a:srgbClr val="CC0000"/>
                </a:solidFill>
                <a:ea typeface="ＭＳ Ｐゴシック" panose="020B0600070205080204" pitchFamily="34" charset="-128"/>
              </a:rPr>
              <a:t>packet switching allows more users to use network!</a:t>
            </a:r>
          </a:p>
        </p:txBody>
      </p:sp>
      <p:sp>
        <p:nvSpPr>
          <p:cNvPr id="191" name="Line 15">
            <a:extLst>
              <a:ext uri="{FF2B5EF4-FFF2-40B4-BE49-F238E27FC236}">
                <a16:creationId xmlns:a16="http://schemas.microsoft.com/office/drawing/2014/main" id="{8D3CAF60-F994-A546-AAAD-47571FD48260}"/>
              </a:ext>
            </a:extLst>
          </p:cNvPr>
          <p:cNvSpPr>
            <a:spLocks noChangeShapeType="1"/>
          </p:cNvSpPr>
          <p:nvPr/>
        </p:nvSpPr>
        <p:spPr bwMode="auto">
          <a:xfrm>
            <a:off x="7197264" y="2696436"/>
            <a:ext cx="838200" cy="457200"/>
          </a:xfrm>
          <a:prstGeom prst="line">
            <a:avLst/>
          </a:prstGeom>
          <a:noFill/>
          <a:ln w="28575">
            <a:solidFill>
              <a:srgbClr val="000099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2" name="Line 16">
            <a:extLst>
              <a:ext uri="{FF2B5EF4-FFF2-40B4-BE49-F238E27FC236}">
                <a16:creationId xmlns:a16="http://schemas.microsoft.com/office/drawing/2014/main" id="{DAFDB301-9C22-7E40-AB5C-B1019D11D067}"/>
              </a:ext>
            </a:extLst>
          </p:cNvPr>
          <p:cNvSpPr>
            <a:spLocks noChangeShapeType="1"/>
          </p:cNvSpPr>
          <p:nvPr/>
        </p:nvSpPr>
        <p:spPr bwMode="auto">
          <a:xfrm>
            <a:off x="8035464" y="3153636"/>
            <a:ext cx="2038350" cy="0"/>
          </a:xfrm>
          <a:prstGeom prst="line">
            <a:avLst/>
          </a:prstGeom>
          <a:noFill/>
          <a:ln w="28575">
            <a:solidFill>
              <a:srgbClr val="0000A8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3" name="Line 17">
            <a:extLst>
              <a:ext uri="{FF2B5EF4-FFF2-40B4-BE49-F238E27FC236}">
                <a16:creationId xmlns:a16="http://schemas.microsoft.com/office/drawing/2014/main" id="{08D96691-67D0-164A-8B20-0A8F49D82B52}"/>
              </a:ext>
            </a:extLst>
          </p:cNvPr>
          <p:cNvSpPr>
            <a:spLocks noChangeShapeType="1"/>
          </p:cNvSpPr>
          <p:nvPr/>
        </p:nvSpPr>
        <p:spPr bwMode="auto">
          <a:xfrm>
            <a:off x="8035464" y="3306036"/>
            <a:ext cx="2038350" cy="0"/>
          </a:xfrm>
          <a:prstGeom prst="line">
            <a:avLst/>
          </a:prstGeom>
          <a:noFill/>
          <a:ln w="28575">
            <a:solidFill>
              <a:srgbClr val="0000A8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4" name="Line 18">
            <a:extLst>
              <a:ext uri="{FF2B5EF4-FFF2-40B4-BE49-F238E27FC236}">
                <a16:creationId xmlns:a16="http://schemas.microsoft.com/office/drawing/2014/main" id="{5E60CA0C-29AD-554D-BDE3-8F41053E47D4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273464" y="3306036"/>
            <a:ext cx="762000" cy="609600"/>
          </a:xfrm>
          <a:prstGeom prst="line">
            <a:avLst/>
          </a:prstGeom>
          <a:noFill/>
          <a:ln w="28575">
            <a:solidFill>
              <a:srgbClr val="000099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5" name="Text Box 19">
            <a:extLst>
              <a:ext uri="{FF2B5EF4-FFF2-40B4-BE49-F238E27FC236}">
                <a16:creationId xmlns:a16="http://schemas.microsoft.com/office/drawing/2014/main" id="{4727766D-8865-024A-9422-01733ADE9C9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996452" y="2909443"/>
            <a:ext cx="843051" cy="690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lnSpc>
                <a:spcPct val="80000"/>
              </a:lnSpc>
            </a:pPr>
            <a:r>
              <a:rPr lang="en-US" altLang="en-US" i="1" dirty="0">
                <a:solidFill>
                  <a:srgbClr val="000099"/>
                </a:solidFill>
                <a:latin typeface="+mn-lt"/>
              </a:rPr>
              <a:t>N</a:t>
            </a:r>
            <a:r>
              <a:rPr lang="en-US" altLang="en-US" dirty="0">
                <a:solidFill>
                  <a:srgbClr val="000099"/>
                </a:solidFill>
                <a:latin typeface="+mn-lt"/>
              </a:rPr>
              <a:t> </a:t>
            </a:r>
          </a:p>
          <a:p>
            <a:pPr algn="ctr">
              <a:lnSpc>
                <a:spcPct val="80000"/>
              </a:lnSpc>
            </a:pPr>
            <a:r>
              <a:rPr lang="en-US" altLang="en-US" dirty="0">
                <a:solidFill>
                  <a:srgbClr val="000099"/>
                </a:solidFill>
                <a:latin typeface="+mn-lt"/>
              </a:rPr>
              <a:t>users</a:t>
            </a:r>
          </a:p>
        </p:txBody>
      </p:sp>
      <p:sp>
        <p:nvSpPr>
          <p:cNvPr id="196" name="Text Box 20">
            <a:extLst>
              <a:ext uri="{FF2B5EF4-FFF2-40B4-BE49-F238E27FC236}">
                <a16:creationId xmlns:a16="http://schemas.microsoft.com/office/drawing/2014/main" id="{02F193D8-1895-D243-9C9D-86059DDF405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245005" y="3251831"/>
            <a:ext cx="1331134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2000" dirty="0">
                <a:latin typeface="+mn-lt"/>
              </a:rPr>
              <a:t>1 Gbps link</a:t>
            </a:r>
          </a:p>
        </p:txBody>
      </p:sp>
      <p:sp>
        <p:nvSpPr>
          <p:cNvPr id="197" name="Line 47">
            <a:extLst>
              <a:ext uri="{FF2B5EF4-FFF2-40B4-BE49-F238E27FC236}">
                <a16:creationId xmlns:a16="http://schemas.microsoft.com/office/drawing/2014/main" id="{562BF16C-2907-8C4D-B28F-D8B95C2C2340}"/>
              </a:ext>
            </a:extLst>
          </p:cNvPr>
          <p:cNvSpPr>
            <a:spLocks noChangeShapeType="1"/>
          </p:cNvSpPr>
          <p:nvPr/>
        </p:nvSpPr>
        <p:spPr bwMode="auto">
          <a:xfrm>
            <a:off x="9308639" y="3234599"/>
            <a:ext cx="1409700" cy="0"/>
          </a:xfrm>
          <a:prstGeom prst="line">
            <a:avLst/>
          </a:prstGeom>
          <a:noFill/>
          <a:ln w="444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1" name="Text Box 34">
            <a:extLst>
              <a:ext uri="{FF2B5EF4-FFF2-40B4-BE49-F238E27FC236}">
                <a16:creationId xmlns:a16="http://schemas.microsoft.com/office/drawing/2014/main" id="{C6727030-4F85-B845-B014-77B365B7FD45}"/>
              </a:ext>
            </a:extLst>
          </p:cNvPr>
          <p:cNvSpPr txBox="1">
            <a:spLocks noChangeArrowheads="1"/>
          </p:cNvSpPr>
          <p:nvPr/>
        </p:nvSpPr>
        <p:spPr bwMode="auto">
          <a:xfrm rot="5273514">
            <a:off x="6621034" y="2903648"/>
            <a:ext cx="736600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2800" b="1" dirty="0"/>
              <a:t>…..</a:t>
            </a:r>
          </a:p>
        </p:txBody>
      </p:sp>
      <p:grpSp>
        <p:nvGrpSpPr>
          <p:cNvPr id="202" name="Group 37">
            <a:extLst>
              <a:ext uri="{FF2B5EF4-FFF2-40B4-BE49-F238E27FC236}">
                <a16:creationId xmlns:a16="http://schemas.microsoft.com/office/drawing/2014/main" id="{FC6117E2-B5D0-3248-96A0-171CEAC333D8}"/>
              </a:ext>
            </a:extLst>
          </p:cNvPr>
          <p:cNvGrpSpPr>
            <a:grpSpLocks/>
          </p:cNvGrpSpPr>
          <p:nvPr/>
        </p:nvGrpSpPr>
        <p:grpSpPr bwMode="auto">
          <a:xfrm>
            <a:off x="6463839" y="2201136"/>
            <a:ext cx="779462" cy="679450"/>
            <a:chOff x="-44" y="1473"/>
            <a:chExt cx="981" cy="1105"/>
          </a:xfrm>
        </p:grpSpPr>
        <p:pic>
          <p:nvPicPr>
            <p:cNvPr id="203" name="Picture 38" descr="desktop_computer_stylized_medium">
              <a:extLst>
                <a:ext uri="{FF2B5EF4-FFF2-40B4-BE49-F238E27FC236}">
                  <a16:creationId xmlns:a16="http://schemas.microsoft.com/office/drawing/2014/main" id="{02935161-CCBE-2A48-BC18-CA296B25870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04" name="Freeform 39">
              <a:extLst>
                <a:ext uri="{FF2B5EF4-FFF2-40B4-BE49-F238E27FC236}">
                  <a16:creationId xmlns:a16="http://schemas.microsoft.com/office/drawing/2014/main" id="{5B7E3C12-D98B-2E49-A821-F85CB5D7880B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205" name="Group 40">
            <a:extLst>
              <a:ext uri="{FF2B5EF4-FFF2-40B4-BE49-F238E27FC236}">
                <a16:creationId xmlns:a16="http://schemas.microsoft.com/office/drawing/2014/main" id="{0E3BE850-C184-E14C-9842-3CBC3C7E1737}"/>
              </a:ext>
            </a:extLst>
          </p:cNvPr>
          <p:cNvGrpSpPr>
            <a:grpSpLocks/>
          </p:cNvGrpSpPr>
          <p:nvPr/>
        </p:nvGrpSpPr>
        <p:grpSpPr bwMode="auto">
          <a:xfrm>
            <a:off x="6468601" y="3526699"/>
            <a:ext cx="779463" cy="679450"/>
            <a:chOff x="-44" y="1473"/>
            <a:chExt cx="981" cy="1105"/>
          </a:xfrm>
        </p:grpSpPr>
        <p:pic>
          <p:nvPicPr>
            <p:cNvPr id="206" name="Picture 41" descr="desktop_computer_stylized_medium">
              <a:extLst>
                <a:ext uri="{FF2B5EF4-FFF2-40B4-BE49-F238E27FC236}">
                  <a16:creationId xmlns:a16="http://schemas.microsoft.com/office/drawing/2014/main" id="{34A00C7E-9612-B241-9898-B49B514E669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07" name="Freeform 42">
              <a:extLst>
                <a:ext uri="{FF2B5EF4-FFF2-40B4-BE49-F238E27FC236}">
                  <a16:creationId xmlns:a16="http://schemas.microsoft.com/office/drawing/2014/main" id="{02AA78CC-14BC-8743-BD3C-4017C62F7EA6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sp>
        <p:nvSpPr>
          <p:cNvPr id="208" name="TextBox 1">
            <a:extLst>
              <a:ext uri="{FF2B5EF4-FFF2-40B4-BE49-F238E27FC236}">
                <a16:creationId xmlns:a16="http://schemas.microsoft.com/office/drawing/2014/main" id="{7FA05B00-8070-F844-B8CC-0195B065BA3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39381" y="6279154"/>
            <a:ext cx="914717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400" dirty="0"/>
              <a:t>* Check out the online interactive exercises for more examples: h</a:t>
            </a:r>
            <a:r>
              <a:rPr lang="en-US" altLang="en-US" sz="1200" dirty="0"/>
              <a:t>ttp://</a:t>
            </a:r>
            <a:r>
              <a:rPr lang="en-US" altLang="en-US" sz="1200" dirty="0" err="1"/>
              <a:t>gaia.cs.umass.edu</a:t>
            </a:r>
            <a:r>
              <a:rPr lang="en-US" altLang="en-US" sz="1200" dirty="0"/>
              <a:t>/</a:t>
            </a:r>
            <a:r>
              <a:rPr lang="en-US" altLang="en-US" sz="1200" dirty="0" err="1"/>
              <a:t>kurose_ross</a:t>
            </a:r>
            <a:r>
              <a:rPr lang="en-US" altLang="en-US" sz="1200" dirty="0"/>
              <a:t>/interactive</a:t>
            </a:r>
          </a:p>
        </p:txBody>
      </p:sp>
      <p:grpSp>
        <p:nvGrpSpPr>
          <p:cNvPr id="209" name="Group 208">
            <a:extLst>
              <a:ext uri="{FF2B5EF4-FFF2-40B4-BE49-F238E27FC236}">
                <a16:creationId xmlns:a16="http://schemas.microsoft.com/office/drawing/2014/main" id="{4B3A0818-19B8-9E49-8541-BB1E767B23AC}"/>
              </a:ext>
            </a:extLst>
          </p:cNvPr>
          <p:cNvGrpSpPr/>
          <p:nvPr/>
        </p:nvGrpSpPr>
        <p:grpSpPr>
          <a:xfrm>
            <a:off x="8273141" y="2958864"/>
            <a:ext cx="1158784" cy="572412"/>
            <a:chOff x="7493876" y="2774731"/>
            <a:chExt cx="1481958" cy="894622"/>
          </a:xfrm>
        </p:grpSpPr>
        <p:sp>
          <p:nvSpPr>
            <p:cNvPr id="210" name="Freeform 209">
              <a:extLst>
                <a:ext uri="{FF2B5EF4-FFF2-40B4-BE49-F238E27FC236}">
                  <a16:creationId xmlns:a16="http://schemas.microsoft.com/office/drawing/2014/main" id="{CF8F931D-76DE-FE49-9C97-0EB9F8B3CE95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211" name="Oval 210">
              <a:extLst>
                <a:ext uri="{FF2B5EF4-FFF2-40B4-BE49-F238E27FC236}">
                  <a16:creationId xmlns:a16="http://schemas.microsoft.com/office/drawing/2014/main" id="{9BACE013-EB36-8F4C-858D-8A49A2D9AB1A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212" name="Group 211">
              <a:extLst>
                <a:ext uri="{FF2B5EF4-FFF2-40B4-BE49-F238E27FC236}">
                  <a16:creationId xmlns:a16="http://schemas.microsoft.com/office/drawing/2014/main" id="{CAA52B1D-D65D-CA48-9107-33F16F5843B3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213" name="Freeform 212">
                <a:extLst>
                  <a:ext uri="{FF2B5EF4-FFF2-40B4-BE49-F238E27FC236}">
                    <a16:creationId xmlns:a16="http://schemas.microsoft.com/office/drawing/2014/main" id="{AA4C5BCE-82B8-0048-8448-58CACF31A5B8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4" name="Freeform 213">
                <a:extLst>
                  <a:ext uri="{FF2B5EF4-FFF2-40B4-BE49-F238E27FC236}">
                    <a16:creationId xmlns:a16="http://schemas.microsoft.com/office/drawing/2014/main" id="{58CE4538-1F7C-F447-B65D-F903F1687412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5" name="Freeform 214">
                <a:extLst>
                  <a:ext uri="{FF2B5EF4-FFF2-40B4-BE49-F238E27FC236}">
                    <a16:creationId xmlns:a16="http://schemas.microsoft.com/office/drawing/2014/main" id="{BD10D606-81D5-2A4F-98EC-DD366D0D485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6" name="Freeform 215">
                <a:extLst>
                  <a:ext uri="{FF2B5EF4-FFF2-40B4-BE49-F238E27FC236}">
                    <a16:creationId xmlns:a16="http://schemas.microsoft.com/office/drawing/2014/main" id="{91356B23-1026-5749-BCDE-A884E53177D3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32" name="Rectangle 3">
            <a:extLst>
              <a:ext uri="{FF2B5EF4-FFF2-40B4-BE49-F238E27FC236}">
                <a16:creationId xmlns:a16="http://schemas.microsoft.com/office/drawing/2014/main" id="{8C03B010-69E6-1B42-A828-F93C63189906}"/>
              </a:ext>
            </a:extLst>
          </p:cNvPr>
          <p:cNvSpPr txBox="1">
            <a:spLocks noChangeArrowheads="1"/>
          </p:cNvSpPr>
          <p:nvPr/>
        </p:nvSpPr>
        <p:spPr>
          <a:xfrm>
            <a:off x="876136" y="3844293"/>
            <a:ext cx="4938590" cy="964254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566738" lvl="1" indent="-219075">
              <a:tabLst>
                <a:tab pos="566738" algn="l"/>
              </a:tabLst>
            </a:pPr>
            <a:endParaRPr lang="en-US" altLang="en-US" sz="2000" dirty="0">
              <a:ea typeface="Arial" panose="020B0604020202020204" pitchFamily="34" charset="0"/>
            </a:endParaRPr>
          </a:p>
          <a:p>
            <a:pPr marL="231775" indent="-231775">
              <a:tabLst>
                <a:tab pos="566738" algn="l"/>
              </a:tabLst>
            </a:pPr>
            <a:r>
              <a:rPr lang="en-US" altLang="en-US" i="1" dirty="0">
                <a:solidFill>
                  <a:srgbClr val="CC0000"/>
                </a:solidFill>
                <a:ea typeface="ＭＳ Ｐゴシック" panose="020B0600070205080204" pitchFamily="34" charset="-128"/>
              </a:rPr>
              <a:t>circuit-switching:</a:t>
            </a:r>
            <a:r>
              <a:rPr lang="en-US" altLang="en-US" dirty="0">
                <a:ea typeface="ＭＳ Ｐゴシック" panose="020B0600070205080204" pitchFamily="34" charset="-128"/>
              </a:rPr>
              <a:t> </a:t>
            </a:r>
            <a:r>
              <a:rPr lang="en-US" altLang="en-US" sz="2400" dirty="0">
                <a:ea typeface="Arial" panose="020B0604020202020204" pitchFamily="34" charset="0"/>
              </a:rPr>
              <a:t>10 users</a:t>
            </a:r>
          </a:p>
          <a:p>
            <a:pPr marL="231775" indent="-231775">
              <a:tabLst>
                <a:tab pos="566738" algn="l"/>
              </a:tabLst>
            </a:pPr>
            <a:endParaRPr lang="en-US" altLang="en-US" sz="2400" dirty="0">
              <a:ea typeface="ＭＳ Ｐゴシック" panose="020B0600070205080204" pitchFamily="34" charset="-128"/>
            </a:endParaRP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4B5DB36C-372C-7849-A383-A0D110333457}"/>
              </a:ext>
            </a:extLst>
          </p:cNvPr>
          <p:cNvGrpSpPr/>
          <p:nvPr/>
        </p:nvGrpSpPr>
        <p:grpSpPr>
          <a:xfrm>
            <a:off x="885863" y="4351193"/>
            <a:ext cx="10451674" cy="2164114"/>
            <a:chOff x="873391" y="4754243"/>
            <a:chExt cx="10451674" cy="2164114"/>
          </a:xfrm>
        </p:grpSpPr>
        <p:grpSp>
          <p:nvGrpSpPr>
            <p:cNvPr id="198" name="Group 35">
              <a:extLst>
                <a:ext uri="{FF2B5EF4-FFF2-40B4-BE49-F238E27FC236}">
                  <a16:creationId xmlns:a16="http://schemas.microsoft.com/office/drawing/2014/main" id="{A49C0A36-CC03-E845-B104-1E5E28C28B9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380002" y="4823405"/>
              <a:ext cx="4945063" cy="1052511"/>
              <a:chOff x="3016" y="3097"/>
              <a:chExt cx="3115" cy="663"/>
            </a:xfrm>
          </p:grpSpPr>
          <p:sp>
            <p:nvSpPr>
              <p:cNvPr id="199" name="Text Box 48">
                <a:extLst>
                  <a:ext uri="{FF2B5EF4-FFF2-40B4-BE49-F238E27FC236}">
                    <a16:creationId xmlns:a16="http://schemas.microsoft.com/office/drawing/2014/main" id="{9E10FA5A-2003-7947-A8C2-B7FD6785FCA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016" y="3097"/>
                <a:ext cx="3115" cy="33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r>
                  <a:rPr lang="en-US" altLang="en-US" sz="2800" i="1" dirty="0">
                    <a:solidFill>
                      <a:srgbClr val="CC0000"/>
                    </a:solidFill>
                    <a:latin typeface="+mn-lt"/>
                  </a:rPr>
                  <a:t>Q:</a:t>
                </a:r>
                <a:r>
                  <a:rPr lang="en-US" altLang="en-US" sz="2800" dirty="0">
                    <a:latin typeface="+mn-lt"/>
                  </a:rPr>
                  <a:t> how did we get value 0.0004?</a:t>
                </a:r>
              </a:p>
            </p:txBody>
          </p:sp>
          <p:sp>
            <p:nvSpPr>
              <p:cNvPr id="200" name="Text Box 48">
                <a:extLst>
                  <a:ext uri="{FF2B5EF4-FFF2-40B4-BE49-F238E27FC236}">
                    <a16:creationId xmlns:a16="http://schemas.microsoft.com/office/drawing/2014/main" id="{8EB381AD-3137-AD48-AB59-379F2153556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031" y="3430"/>
                <a:ext cx="2988" cy="33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r>
                  <a:rPr lang="en-US" altLang="en-US" sz="2800" i="1">
                    <a:solidFill>
                      <a:srgbClr val="CC0000"/>
                    </a:solidFill>
                    <a:latin typeface="+mn-lt"/>
                  </a:rPr>
                  <a:t>Q:</a:t>
                </a:r>
                <a:r>
                  <a:rPr lang="en-US" altLang="en-US" sz="2800">
                    <a:latin typeface="+mn-lt"/>
                  </a:rPr>
                  <a:t> what happens if &gt; 35 users ?</a:t>
                </a:r>
              </a:p>
            </p:txBody>
          </p:sp>
        </p:grpSp>
        <p:sp>
          <p:nvSpPr>
            <p:cNvPr id="33" name="Rectangle 3">
              <a:extLst>
                <a:ext uri="{FF2B5EF4-FFF2-40B4-BE49-F238E27FC236}">
                  <a16:creationId xmlns:a16="http://schemas.microsoft.com/office/drawing/2014/main" id="{0E79ECB0-50CE-C240-AF72-D00F85143460}"/>
                </a:ext>
              </a:extLst>
            </p:cNvPr>
            <p:cNvSpPr txBox="1">
              <a:spLocks noChangeArrowheads="1"/>
            </p:cNvSpPr>
            <p:nvPr/>
          </p:nvSpPr>
          <p:spPr>
            <a:xfrm>
              <a:off x="873391" y="4754243"/>
              <a:ext cx="4938590" cy="2164114"/>
            </a:xfrm>
            <a:prstGeom prst="rect">
              <a:avLst/>
            </a:prstGeom>
          </p:spPr>
          <p:txBody>
            <a:bodyPr vert="horz" lIns="91440" tIns="45720" rIns="91440" bIns="45720" rtlCol="0">
              <a:normAutofit/>
            </a:bodyPr>
            <a:lstStyle>
              <a:lvl1pPr marL="352425" indent="-222250" algn="l" defTabSz="914400" rtl="0" eaLnBrk="1" latinLnBrk="0" hangingPunct="1">
                <a:lnSpc>
                  <a:spcPct val="90000"/>
                </a:lnSpc>
                <a:spcBef>
                  <a:spcPts val="1000"/>
                </a:spcBef>
                <a:buClr>
                  <a:srgbClr val="0000A3"/>
                </a:buClr>
                <a:buFont typeface="Wingdings" pitchFamily="2" charset="2"/>
                <a:buChar char="§"/>
                <a:tabLst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95325" indent="-231775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Clr>
                  <a:srgbClr val="0000A8"/>
                </a:buClr>
                <a:buFont typeface="Arial" panose="020B0604020202020204" pitchFamily="34" charset="0"/>
                <a:buChar char="•"/>
                <a:tabLst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566738" lvl="1" indent="-219075">
                <a:tabLst>
                  <a:tab pos="566738" algn="l"/>
                </a:tabLst>
              </a:pPr>
              <a:endParaRPr lang="en-US" altLang="en-US" sz="2000" dirty="0">
                <a:ea typeface="Arial" panose="020B0604020202020204" pitchFamily="34" charset="0"/>
              </a:endParaRPr>
            </a:p>
            <a:p>
              <a:pPr marL="231775" indent="-231775">
                <a:tabLst>
                  <a:tab pos="566738" algn="l"/>
                </a:tabLst>
              </a:pPr>
              <a:r>
                <a:rPr lang="en-US" altLang="en-US" i="1" dirty="0">
                  <a:solidFill>
                    <a:srgbClr val="CC0000"/>
                  </a:solidFill>
                  <a:ea typeface="ＭＳ Ｐゴシック" panose="020B0600070205080204" pitchFamily="34" charset="-128"/>
                </a:rPr>
                <a:t>packet switching:</a:t>
              </a:r>
              <a:r>
                <a:rPr lang="en-US" altLang="en-US" dirty="0">
                  <a:ea typeface="ＭＳ Ｐゴシック" panose="020B0600070205080204" pitchFamily="34" charset="-128"/>
                </a:rPr>
                <a:t>  </a:t>
              </a:r>
              <a:r>
                <a:rPr lang="en-US" altLang="en-US" sz="2400" dirty="0">
                  <a:ea typeface="Arial" panose="020B0604020202020204" pitchFamily="34" charset="0"/>
                </a:rPr>
                <a:t>with 35 users, probability &gt; 10 active at same time is less than .0004 *</a:t>
              </a:r>
            </a:p>
            <a:p>
              <a:pPr marL="231775" indent="-231775">
                <a:tabLst>
                  <a:tab pos="566738" algn="l"/>
                </a:tabLst>
              </a:pPr>
              <a:endParaRPr lang="en-US" altLang="en-US" sz="2400" dirty="0">
                <a:ea typeface="ＭＳ Ｐゴシック" panose="020B0600070205080204" pitchFamily="34" charset="-12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74704790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2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8" grpId="0"/>
      <p:bldP spid="32" grpId="0"/>
    </p:bld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244222"/>
            <a:ext cx="10515600" cy="894622"/>
          </a:xfrm>
        </p:spPr>
        <p:txBody>
          <a:bodyPr/>
          <a:lstStyle/>
          <a:p>
            <a:r>
              <a:rPr lang="en-US" altLang="ja-JP" dirty="0"/>
              <a:t>Packet switching versus circuit switching</a:t>
            </a:r>
            <a:endParaRPr lang="en-US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C89035B-463A-1E40-A130-AE9AA3E3766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Introduction: 1-</a:t>
            </a:r>
            <a:fld id="{C4204591-24BD-A542-B9D5-F8D8A88D2FEE}" type="slidenum">
              <a:rPr lang="en-US" smtClean="0"/>
              <a:pPr/>
              <a:t>32</a:t>
            </a:fld>
            <a:endParaRPr lang="en-US" dirty="0"/>
          </a:p>
        </p:txBody>
      </p:sp>
      <p:sp>
        <p:nvSpPr>
          <p:cNvPr id="32" name="Rectangle 3">
            <a:extLst>
              <a:ext uri="{FF2B5EF4-FFF2-40B4-BE49-F238E27FC236}">
                <a16:creationId xmlns:a16="http://schemas.microsoft.com/office/drawing/2014/main" id="{1E1E91E4-C791-1C4D-B1E2-869BEEE107FE}"/>
              </a:ext>
            </a:extLst>
          </p:cNvPr>
          <p:cNvSpPr txBox="1">
            <a:spLocks noChangeArrowheads="1"/>
          </p:cNvSpPr>
          <p:nvPr/>
        </p:nvSpPr>
        <p:spPr>
          <a:xfrm>
            <a:off x="883212" y="1729966"/>
            <a:ext cx="10470588" cy="464820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7338" indent="-287338"/>
            <a:r>
              <a:rPr lang="en-US" altLang="en-US" sz="2400" dirty="0">
                <a:ea typeface="ＭＳ Ｐゴシック" panose="020B0600070205080204" pitchFamily="34" charset="-128"/>
              </a:rPr>
              <a:t>great for “</a:t>
            </a:r>
            <a:r>
              <a:rPr lang="en-US" altLang="en-US" sz="2400" dirty="0" err="1">
                <a:ea typeface="ＭＳ Ｐゴシック" panose="020B0600070205080204" pitchFamily="34" charset="-128"/>
              </a:rPr>
              <a:t>bursty</a:t>
            </a:r>
            <a:r>
              <a:rPr lang="en-US" altLang="en-US" sz="2400" dirty="0">
                <a:ea typeface="ＭＳ Ｐゴシック" panose="020B0600070205080204" pitchFamily="34" charset="-128"/>
              </a:rPr>
              <a:t>” data – sometimes has data to send, but at other times not</a:t>
            </a:r>
          </a:p>
          <a:p>
            <a:pPr marL="682625" lvl="1" indent="-225425"/>
            <a:r>
              <a:rPr lang="en-US" altLang="en-US" dirty="0">
                <a:ea typeface="Arial" panose="020B0604020202020204" pitchFamily="34" charset="0"/>
              </a:rPr>
              <a:t>resource sharing</a:t>
            </a:r>
          </a:p>
          <a:p>
            <a:pPr marL="682625" lvl="1" indent="-225425"/>
            <a:r>
              <a:rPr lang="en-US" altLang="en-US" dirty="0">
                <a:ea typeface="Arial" panose="020B0604020202020204" pitchFamily="34" charset="0"/>
              </a:rPr>
              <a:t>simpler, no call setup</a:t>
            </a:r>
            <a:endParaRPr lang="en-US" altLang="en-US" sz="2000" dirty="0">
              <a:ea typeface="Arial" panose="020B0604020202020204" pitchFamily="34" charset="0"/>
            </a:endParaRPr>
          </a:p>
          <a:p>
            <a:pPr marL="287338" indent="-287338"/>
            <a:r>
              <a:rPr lang="en-US" altLang="en-US" sz="2400" dirty="0">
                <a:solidFill>
                  <a:srgbClr val="CC0000"/>
                </a:solidFill>
                <a:ea typeface="ＭＳ Ｐゴシック" panose="020B0600070205080204" pitchFamily="34" charset="-128"/>
              </a:rPr>
              <a:t>excessive congestion possible:</a:t>
            </a:r>
            <a:r>
              <a:rPr lang="en-US" altLang="en-US" sz="2400" dirty="0">
                <a:ea typeface="ＭＳ Ｐゴシック" panose="020B0600070205080204" pitchFamily="34" charset="-128"/>
              </a:rPr>
              <a:t> packet delay and loss due to buffer overflow</a:t>
            </a:r>
          </a:p>
          <a:p>
            <a:pPr marL="682625" lvl="1" indent="-225425"/>
            <a:r>
              <a:rPr lang="en-US" altLang="en-US" dirty="0">
                <a:ea typeface="Arial" panose="020B0604020202020204" pitchFamily="34" charset="0"/>
              </a:rPr>
              <a:t>protocols needed for reliable data transfer, congestion control</a:t>
            </a:r>
            <a:endParaRPr lang="en-US" altLang="en-US" sz="2000" dirty="0">
              <a:ea typeface="Arial" panose="020B0604020202020204" pitchFamily="34" charset="0"/>
            </a:endParaRPr>
          </a:p>
          <a:p>
            <a:pPr marL="287338" indent="-287338"/>
            <a:r>
              <a:rPr lang="en-US" altLang="en-US" sz="2400" i="1" dirty="0">
                <a:solidFill>
                  <a:srgbClr val="CC0000"/>
                </a:solidFill>
                <a:ea typeface="ＭＳ Ｐゴシック" panose="020B0600070205080204" pitchFamily="34" charset="-128"/>
              </a:rPr>
              <a:t>Q:</a:t>
            </a:r>
            <a:r>
              <a:rPr lang="en-US" altLang="en-US" sz="2400" dirty="0">
                <a:solidFill>
                  <a:srgbClr val="CC0000"/>
                </a:solidFill>
                <a:ea typeface="ＭＳ Ｐゴシック" panose="020B0600070205080204" pitchFamily="34" charset="-128"/>
              </a:rPr>
              <a:t> How to provide circuit-like behavior?</a:t>
            </a:r>
          </a:p>
          <a:p>
            <a:pPr marL="682625" lvl="1" indent="-225425"/>
            <a:r>
              <a:rPr lang="en-US" altLang="en-US" dirty="0">
                <a:ea typeface="Arial" panose="020B0604020202020204" pitchFamily="34" charset="0"/>
              </a:rPr>
              <a:t>bandwidth guarantees traditionally used for audio/video applications</a:t>
            </a:r>
          </a:p>
        </p:txBody>
      </p:sp>
      <p:sp>
        <p:nvSpPr>
          <p:cNvPr id="33" name="Rectangle 4">
            <a:extLst>
              <a:ext uri="{FF2B5EF4-FFF2-40B4-BE49-F238E27FC236}">
                <a16:creationId xmlns:a16="http://schemas.microsoft.com/office/drawing/2014/main" id="{9C2D0C7C-93C1-5F4F-9441-5CB1AFCF31E3}"/>
              </a:ext>
            </a:extLst>
          </p:cNvPr>
          <p:cNvSpPr txBox="1">
            <a:spLocks noChangeArrowheads="1"/>
          </p:cNvSpPr>
          <p:nvPr/>
        </p:nvSpPr>
        <p:spPr>
          <a:xfrm>
            <a:off x="726050" y="1206091"/>
            <a:ext cx="7620000" cy="60960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Font typeface="Wingdings" pitchFamily="2" charset="2"/>
              <a:buNone/>
            </a:pPr>
            <a:r>
              <a:rPr lang="en-US" altLang="en-US" dirty="0">
                <a:solidFill>
                  <a:srgbClr val="CC0000"/>
                </a:solidFill>
                <a:ea typeface="ＭＳ Ｐゴシック" panose="020B0600070205080204" pitchFamily="34" charset="-128"/>
              </a:rPr>
              <a:t>Is packet switching a “</a:t>
            </a:r>
            <a:r>
              <a:rPr lang="en-US" altLang="ja-JP" dirty="0">
                <a:solidFill>
                  <a:srgbClr val="CC0000"/>
                </a:solidFill>
                <a:ea typeface="ＭＳ Ｐゴシック" panose="020B0600070205080204" pitchFamily="34" charset="-128"/>
              </a:rPr>
              <a:t>slam dunk winner”?</a:t>
            </a:r>
            <a:endParaRPr lang="en-US" altLang="en-US" dirty="0">
              <a:solidFill>
                <a:srgbClr val="CC0000"/>
              </a:solidFill>
              <a:ea typeface="ＭＳ Ｐゴシック" panose="020B0600070205080204" pitchFamily="34" charset="-128"/>
            </a:endParaRPr>
          </a:p>
        </p:txBody>
      </p:sp>
      <p:sp>
        <p:nvSpPr>
          <p:cNvPr id="34" name="Text Box 20">
            <a:extLst>
              <a:ext uri="{FF2B5EF4-FFF2-40B4-BE49-F238E27FC236}">
                <a16:creationId xmlns:a16="http://schemas.microsoft.com/office/drawing/2014/main" id="{64D1D8C4-8925-DF49-90D8-9254DA1FD98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77457" y="5307609"/>
            <a:ext cx="9844872" cy="9541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2800" i="1" dirty="0">
                <a:solidFill>
                  <a:srgbClr val="CC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Q:</a:t>
            </a:r>
            <a:r>
              <a:rPr lang="en-US" altLang="en-US" sz="2800" dirty="0">
                <a:latin typeface="Calibri" panose="020F0502020204030204" pitchFamily="34" charset="0"/>
                <a:cs typeface="Calibri" panose="020F0502020204030204" pitchFamily="34" charset="0"/>
              </a:rPr>
              <a:t>  human analogies of reserved resources (circuit switching) versus on-demand allocation (packet switching)?</a:t>
            </a:r>
          </a:p>
        </p:txBody>
      </p:sp>
    </p:spTree>
    <p:extLst>
      <p:ext uri="{BB962C8B-B14F-4D97-AF65-F5344CB8AC3E}">
        <p14:creationId xmlns:p14="http://schemas.microsoft.com/office/powerpoint/2010/main" val="334664759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4" grpId="0"/>
    </p:bld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336191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dirty="0">
                <a:ea typeface="ＭＳ Ｐゴシック" panose="020B0600070205080204" pitchFamily="34" charset="-128"/>
              </a:rPr>
              <a:t>Internet structure: a “network of networks”</a:t>
            </a:r>
            <a:endParaRPr lang="en-US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66DAEE93-D7C7-5A4A-AB8B-951DDF4E15F0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15577" y="1547144"/>
            <a:ext cx="10087775" cy="4617464"/>
          </a:xfrm>
        </p:spPr>
        <p:txBody>
          <a:bodyPr>
            <a:normAutofit/>
          </a:bodyPr>
          <a:lstStyle/>
          <a:p>
            <a:pPr marL="466725" indent="-3365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</a:pPr>
            <a:r>
              <a:rPr lang="en-US" altLang="en-US" sz="3200" dirty="0"/>
              <a:t>Hosts connect to Internet via </a:t>
            </a:r>
            <a:r>
              <a:rPr lang="en-US" altLang="en-US" sz="3200" dirty="0">
                <a:solidFill>
                  <a:srgbClr val="C00000"/>
                </a:solidFill>
              </a:rPr>
              <a:t>access </a:t>
            </a:r>
            <a:r>
              <a:rPr lang="en-US" altLang="en-US" sz="3200" dirty="0"/>
              <a:t>Internet Service Providers (ISPs)</a:t>
            </a:r>
          </a:p>
          <a:p>
            <a:pPr marL="847725" lvl="2" indent="-269875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</a:pPr>
            <a:r>
              <a:rPr lang="en-US" altLang="en-US" sz="2800" dirty="0"/>
              <a:t>residential, enterprise (company, university, commercial) ISPs</a:t>
            </a:r>
          </a:p>
          <a:p>
            <a:pPr marL="466725" indent="-3365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</a:pPr>
            <a:r>
              <a:rPr lang="en-US" altLang="en-US" sz="3200" dirty="0"/>
              <a:t>Access ISPs in turn must be interconnected</a:t>
            </a:r>
          </a:p>
          <a:p>
            <a:pPr marL="847725" lvl="2" indent="-269875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</a:pPr>
            <a:r>
              <a:rPr lang="en-US" altLang="en-US" sz="2800" dirty="0"/>
              <a:t>so that any two hosts can send packets to each other</a:t>
            </a:r>
          </a:p>
          <a:p>
            <a:pPr marL="466725" indent="-3365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</a:pPr>
            <a:r>
              <a:rPr lang="en-US" altLang="en-US" sz="3200" dirty="0"/>
              <a:t>Resulting network of networks is very complex</a:t>
            </a:r>
          </a:p>
          <a:p>
            <a:pPr marL="847725" lvl="2" indent="-269875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</a:pPr>
            <a:r>
              <a:rPr lang="en-US" altLang="en-US" sz="2800" dirty="0"/>
              <a:t>evolution was driven by </a:t>
            </a:r>
            <a:r>
              <a:rPr lang="en-US" altLang="en-US" sz="2800" dirty="0">
                <a:solidFill>
                  <a:srgbClr val="C00000"/>
                </a:solidFill>
              </a:rPr>
              <a:t>economics</a:t>
            </a:r>
            <a:r>
              <a:rPr lang="en-US" altLang="en-US" sz="2800" dirty="0"/>
              <a:t> and </a:t>
            </a:r>
            <a:r>
              <a:rPr lang="en-US" altLang="en-US" sz="2800" dirty="0">
                <a:solidFill>
                  <a:srgbClr val="C00000"/>
                </a:solidFill>
              </a:rPr>
              <a:t>national policies</a:t>
            </a:r>
          </a:p>
          <a:p>
            <a:pPr marL="466725" indent="-3365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</a:pPr>
            <a:r>
              <a:rPr lang="en-US" altLang="en-US" sz="3200" dirty="0"/>
              <a:t>Let’</a:t>
            </a:r>
            <a:r>
              <a:rPr lang="en-US" altLang="ja-JP" sz="3200" dirty="0"/>
              <a:t>s take a stepwise approach to describe current Internet structure</a:t>
            </a:r>
            <a:endParaRPr lang="en-US" altLang="en-US" sz="3200" dirty="0"/>
          </a:p>
          <a:p>
            <a:pPr marL="174625" indent="0">
              <a:buSzPct val="75000"/>
              <a:buNone/>
            </a:pPr>
            <a:endParaRPr lang="en-US" altLang="en-US" dirty="0"/>
          </a:p>
          <a:p>
            <a:endParaRPr lang="en-US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C89035B-463A-1E40-A130-AE9AA3E3766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Introduction: 1-</a:t>
            </a:r>
            <a:fld id="{C4204591-24BD-A542-B9D5-F8D8A88D2FEE}" type="slidenum">
              <a:rPr lang="en-US" smtClean="0"/>
              <a:pPr/>
              <a:t>33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250181796"/>
      </p:ext>
    </p:extLst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336191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dirty="0">
                <a:ea typeface="ＭＳ Ｐゴシック" panose="020B0600070205080204" pitchFamily="34" charset="-128"/>
              </a:rPr>
              <a:t>Internet structure: a “network of networks”</a:t>
            </a:r>
            <a:endParaRPr lang="en-US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C89035B-463A-1E40-A130-AE9AA3E3766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Introduction: 1-</a:t>
            </a:r>
            <a:fld id="{C4204591-24BD-A542-B9D5-F8D8A88D2FEE}" type="slidenum">
              <a:rPr lang="en-US" smtClean="0"/>
              <a:pPr/>
              <a:t>34</a:t>
            </a:fld>
            <a:endParaRPr lang="en-US" dirty="0"/>
          </a:p>
        </p:txBody>
      </p:sp>
      <p:sp>
        <p:nvSpPr>
          <p:cNvPr id="7" name="Rectangle 3">
            <a:extLst>
              <a:ext uri="{FF2B5EF4-FFF2-40B4-BE49-F238E27FC236}">
                <a16:creationId xmlns:a16="http://schemas.microsoft.com/office/drawing/2014/main" id="{7532C006-CBD6-AB4E-B92E-9235A7892E77}"/>
              </a:ext>
            </a:extLst>
          </p:cNvPr>
          <p:cNvSpPr txBox="1">
            <a:spLocks noChangeArrowheads="1"/>
          </p:cNvSpPr>
          <p:nvPr/>
        </p:nvSpPr>
        <p:spPr>
          <a:xfrm>
            <a:off x="968218" y="1257581"/>
            <a:ext cx="10326105" cy="514434"/>
          </a:xfrm>
          <a:prstGeom prst="rect">
            <a:avLst/>
          </a:prstGeom>
        </p:spPr>
        <p:txBody>
          <a:bodyPr vert="horz" lIns="91440" tIns="45720" rIns="91440" bIns="45720" rtlCol="0">
            <a:normAutofit fontScale="92500"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SzPct val="75000"/>
              <a:buFont typeface="Wingdings" pitchFamily="2" charset="2"/>
              <a:buNone/>
            </a:pPr>
            <a:r>
              <a:rPr lang="en-US" altLang="en-US" i="1" dirty="0">
                <a:solidFill>
                  <a:srgbClr val="CC0000"/>
                </a:solidFill>
                <a:ea typeface="ＭＳ Ｐゴシック" panose="020B0600070205080204" pitchFamily="34" charset="-128"/>
              </a:rPr>
              <a:t>Question: </a:t>
            </a:r>
            <a:r>
              <a:rPr lang="en-US" altLang="en-US" dirty="0">
                <a:ea typeface="ＭＳ Ｐゴシック" panose="020B0600070205080204" pitchFamily="34" charset="-128"/>
              </a:rPr>
              <a:t>given </a:t>
            </a:r>
            <a:r>
              <a:rPr lang="en-US" altLang="en-US" i="1" dirty="0">
                <a:ea typeface="ＭＳ Ｐゴシック" panose="020B0600070205080204" pitchFamily="34" charset="-128"/>
              </a:rPr>
              <a:t>millions</a:t>
            </a:r>
            <a:r>
              <a:rPr lang="en-US" altLang="en-US" dirty="0">
                <a:ea typeface="ＭＳ Ｐゴシック" panose="020B0600070205080204" pitchFamily="34" charset="-128"/>
              </a:rPr>
              <a:t> of access ISPs, how to connect them together?</a:t>
            </a:r>
          </a:p>
        </p:txBody>
      </p:sp>
      <p:grpSp>
        <p:nvGrpSpPr>
          <p:cNvPr id="8" name="Group 5">
            <a:extLst>
              <a:ext uri="{FF2B5EF4-FFF2-40B4-BE49-F238E27FC236}">
                <a16:creationId xmlns:a16="http://schemas.microsoft.com/office/drawing/2014/main" id="{46642623-D12F-244E-880B-721FA1B9DBED}"/>
              </a:ext>
            </a:extLst>
          </p:cNvPr>
          <p:cNvGrpSpPr>
            <a:grpSpLocks/>
          </p:cNvGrpSpPr>
          <p:nvPr/>
        </p:nvGrpSpPr>
        <p:grpSpPr bwMode="auto">
          <a:xfrm>
            <a:off x="1619894" y="1918514"/>
            <a:ext cx="8437563" cy="4559300"/>
            <a:chOff x="154891" y="1905681"/>
            <a:chExt cx="8436427" cy="4559651"/>
          </a:xfrm>
        </p:grpSpPr>
        <p:grpSp>
          <p:nvGrpSpPr>
            <p:cNvPr id="9" name="Group 2">
              <a:extLst>
                <a:ext uri="{FF2B5EF4-FFF2-40B4-BE49-F238E27FC236}">
                  <a16:creationId xmlns:a16="http://schemas.microsoft.com/office/drawing/2014/main" id="{30BB6B1D-0B22-BA43-AA01-2EC5643695A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529396" y="2297655"/>
              <a:ext cx="648422" cy="418253"/>
              <a:chOff x="3053396" y="4304255"/>
              <a:chExt cx="648422" cy="418253"/>
            </a:xfrm>
          </p:grpSpPr>
          <p:sp>
            <p:nvSpPr>
              <p:cNvPr id="61" name="Freeform 84">
                <a:extLst>
                  <a:ext uri="{FF2B5EF4-FFF2-40B4-BE49-F238E27FC236}">
                    <a16:creationId xmlns:a16="http://schemas.microsoft.com/office/drawing/2014/main" id="{B60A3DA3-256B-8E43-9575-8F1327BC53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" name="TextBox 1">
                <a:extLst>
                  <a:ext uri="{FF2B5EF4-FFF2-40B4-BE49-F238E27FC236}">
                    <a16:creationId xmlns:a16="http://schemas.microsoft.com/office/drawing/2014/main" id="{F1EBE77F-A331-1B49-AD54-E7C5C36B2A4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grpSp>
          <p:nvGrpSpPr>
            <p:cNvPr id="10" name="Group 131">
              <a:extLst>
                <a:ext uri="{FF2B5EF4-FFF2-40B4-BE49-F238E27FC236}">
                  <a16:creationId xmlns:a16="http://schemas.microsoft.com/office/drawing/2014/main" id="{15FE5D2D-CFDD-2545-AD30-9375E330E58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3696" y="3097755"/>
              <a:ext cx="648422" cy="418253"/>
              <a:chOff x="3053396" y="4304255"/>
              <a:chExt cx="648422" cy="418253"/>
            </a:xfrm>
          </p:grpSpPr>
          <p:sp>
            <p:nvSpPr>
              <p:cNvPr id="59" name="Freeform 84">
                <a:extLst>
                  <a:ext uri="{FF2B5EF4-FFF2-40B4-BE49-F238E27FC236}">
                    <a16:creationId xmlns:a16="http://schemas.microsoft.com/office/drawing/2014/main" id="{0C318F62-493F-244E-9A3D-74FDA424F0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0" name="TextBox 133">
                <a:extLst>
                  <a:ext uri="{FF2B5EF4-FFF2-40B4-BE49-F238E27FC236}">
                    <a16:creationId xmlns:a16="http://schemas.microsoft.com/office/drawing/2014/main" id="{45ED4CFD-305F-FD49-AB6C-BC96E8D76DD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grpSp>
          <p:nvGrpSpPr>
            <p:cNvPr id="11" name="Group 135">
              <a:extLst>
                <a:ext uri="{FF2B5EF4-FFF2-40B4-BE49-F238E27FC236}">
                  <a16:creationId xmlns:a16="http://schemas.microsoft.com/office/drawing/2014/main" id="{0041D52F-4091-A944-8003-ED442384CB1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037896" y="2551655"/>
              <a:ext cx="648422" cy="418253"/>
              <a:chOff x="3053396" y="4304255"/>
              <a:chExt cx="648422" cy="418253"/>
            </a:xfrm>
          </p:grpSpPr>
          <p:sp>
            <p:nvSpPr>
              <p:cNvPr id="57" name="Freeform 84">
                <a:extLst>
                  <a:ext uri="{FF2B5EF4-FFF2-40B4-BE49-F238E27FC236}">
                    <a16:creationId xmlns:a16="http://schemas.microsoft.com/office/drawing/2014/main" id="{078145B8-5D76-7B44-95E4-711130D970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" name="TextBox 137">
                <a:extLst>
                  <a:ext uri="{FF2B5EF4-FFF2-40B4-BE49-F238E27FC236}">
                    <a16:creationId xmlns:a16="http://schemas.microsoft.com/office/drawing/2014/main" id="{5CA3BADE-216F-2843-9D81-CE5E9D20BE8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grpSp>
          <p:nvGrpSpPr>
            <p:cNvPr id="12" name="Group 138">
              <a:extLst>
                <a:ext uri="{FF2B5EF4-FFF2-40B4-BE49-F238E27FC236}">
                  <a16:creationId xmlns:a16="http://schemas.microsoft.com/office/drawing/2014/main" id="{F1C6BD9A-0B39-B244-94E8-678C50D1ECD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45196" y="5409155"/>
              <a:ext cx="648422" cy="418253"/>
              <a:chOff x="3053396" y="4304255"/>
              <a:chExt cx="648422" cy="418253"/>
            </a:xfrm>
          </p:grpSpPr>
          <p:sp>
            <p:nvSpPr>
              <p:cNvPr id="55" name="Freeform 84">
                <a:extLst>
                  <a:ext uri="{FF2B5EF4-FFF2-40B4-BE49-F238E27FC236}">
                    <a16:creationId xmlns:a16="http://schemas.microsoft.com/office/drawing/2014/main" id="{7E729DEF-3587-F14B-AE03-C52CF3B016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" name="TextBox 140">
                <a:extLst>
                  <a:ext uri="{FF2B5EF4-FFF2-40B4-BE49-F238E27FC236}">
                    <a16:creationId xmlns:a16="http://schemas.microsoft.com/office/drawing/2014/main" id="{DA418C0A-2209-A942-A859-5ECE8083B05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 dirty="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 dirty="0"/>
                  <a:t>net</a:t>
                </a:r>
              </a:p>
            </p:txBody>
          </p:sp>
        </p:grpSp>
        <p:grpSp>
          <p:nvGrpSpPr>
            <p:cNvPr id="13" name="Group 141">
              <a:extLst>
                <a:ext uri="{FF2B5EF4-FFF2-40B4-BE49-F238E27FC236}">
                  <a16:creationId xmlns:a16="http://schemas.microsoft.com/office/drawing/2014/main" id="{F1A8927C-3AF4-D742-848C-35E15D25BFB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26096" y="4786855"/>
              <a:ext cx="648422" cy="418253"/>
              <a:chOff x="3053396" y="4304255"/>
              <a:chExt cx="648422" cy="418253"/>
            </a:xfrm>
          </p:grpSpPr>
          <p:sp>
            <p:nvSpPr>
              <p:cNvPr id="53" name="Freeform 84">
                <a:extLst>
                  <a:ext uri="{FF2B5EF4-FFF2-40B4-BE49-F238E27FC236}">
                    <a16:creationId xmlns:a16="http://schemas.microsoft.com/office/drawing/2014/main" id="{E8F8A0DF-7843-7E4A-8EBF-A24CA907C1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" name="TextBox 143">
                <a:extLst>
                  <a:ext uri="{FF2B5EF4-FFF2-40B4-BE49-F238E27FC236}">
                    <a16:creationId xmlns:a16="http://schemas.microsoft.com/office/drawing/2014/main" id="{D97DC0BC-584A-AC4F-835D-B981DD67CCF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 dirty="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 dirty="0"/>
                  <a:t>net</a:t>
                </a:r>
              </a:p>
            </p:txBody>
          </p:sp>
        </p:grpSp>
        <p:grpSp>
          <p:nvGrpSpPr>
            <p:cNvPr id="14" name="Group 144">
              <a:extLst>
                <a:ext uri="{FF2B5EF4-FFF2-40B4-BE49-F238E27FC236}">
                  <a16:creationId xmlns:a16="http://schemas.microsoft.com/office/drawing/2014/main" id="{937AB14A-1B92-0C4D-9DB7-3A65A35F708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7496" y="4126455"/>
              <a:ext cx="648422" cy="418253"/>
              <a:chOff x="3053396" y="4304255"/>
              <a:chExt cx="648422" cy="418253"/>
            </a:xfrm>
          </p:grpSpPr>
          <p:sp>
            <p:nvSpPr>
              <p:cNvPr id="51" name="Freeform 84">
                <a:extLst>
                  <a:ext uri="{FF2B5EF4-FFF2-40B4-BE49-F238E27FC236}">
                    <a16:creationId xmlns:a16="http://schemas.microsoft.com/office/drawing/2014/main" id="{72BD96B2-8C8B-A34A-A0B1-8A56E080B3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" name="TextBox 146">
                <a:extLst>
                  <a:ext uri="{FF2B5EF4-FFF2-40B4-BE49-F238E27FC236}">
                    <a16:creationId xmlns:a16="http://schemas.microsoft.com/office/drawing/2014/main" id="{2E687D8E-E3CE-F949-BB94-C8F32F43390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grpSp>
          <p:nvGrpSpPr>
            <p:cNvPr id="15" name="Group 147">
              <a:extLst>
                <a:ext uri="{FF2B5EF4-FFF2-40B4-BE49-F238E27FC236}">
                  <a16:creationId xmlns:a16="http://schemas.microsoft.com/office/drawing/2014/main" id="{417DAC5F-2573-4743-9127-36524340FED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787196" y="2983455"/>
              <a:ext cx="648422" cy="418253"/>
              <a:chOff x="3053396" y="4304255"/>
              <a:chExt cx="648422" cy="418253"/>
            </a:xfrm>
          </p:grpSpPr>
          <p:sp>
            <p:nvSpPr>
              <p:cNvPr id="49" name="Freeform 84">
                <a:extLst>
                  <a:ext uri="{FF2B5EF4-FFF2-40B4-BE49-F238E27FC236}">
                    <a16:creationId xmlns:a16="http://schemas.microsoft.com/office/drawing/2014/main" id="{E9F7E8C6-F700-614F-9F9F-0A88C85D70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" name="TextBox 149">
                <a:extLst>
                  <a:ext uri="{FF2B5EF4-FFF2-40B4-BE49-F238E27FC236}">
                    <a16:creationId xmlns:a16="http://schemas.microsoft.com/office/drawing/2014/main" id="{59E18F13-5C5C-4049-B258-FAF65F9B26B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grpSp>
          <p:nvGrpSpPr>
            <p:cNvPr id="16" name="Group 150">
              <a:extLst>
                <a:ext uri="{FF2B5EF4-FFF2-40B4-BE49-F238E27FC236}">
                  <a16:creationId xmlns:a16="http://schemas.microsoft.com/office/drawing/2014/main" id="{B1724044-B1C6-934B-8868-30D0FD03826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129596" y="2056355"/>
              <a:ext cx="648422" cy="418253"/>
              <a:chOff x="3053396" y="4304255"/>
              <a:chExt cx="648422" cy="418253"/>
            </a:xfrm>
          </p:grpSpPr>
          <p:sp>
            <p:nvSpPr>
              <p:cNvPr id="47" name="Freeform 84">
                <a:extLst>
                  <a:ext uri="{FF2B5EF4-FFF2-40B4-BE49-F238E27FC236}">
                    <a16:creationId xmlns:a16="http://schemas.microsoft.com/office/drawing/2014/main" id="{44CA58B7-16C9-C241-8F79-C6964EA2BA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" name="TextBox 152">
                <a:extLst>
                  <a:ext uri="{FF2B5EF4-FFF2-40B4-BE49-F238E27FC236}">
                    <a16:creationId xmlns:a16="http://schemas.microsoft.com/office/drawing/2014/main" id="{766583C3-B9DB-094A-A09E-A4BC2FBDE89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grpSp>
          <p:nvGrpSpPr>
            <p:cNvPr id="17" name="Group 153">
              <a:extLst>
                <a:ext uri="{FF2B5EF4-FFF2-40B4-BE49-F238E27FC236}">
                  <a16:creationId xmlns:a16="http://schemas.microsoft.com/office/drawing/2014/main" id="{D3F39309-4CCA-1346-A4B3-93C528C3A3F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54696" y="2704055"/>
              <a:ext cx="648422" cy="418253"/>
              <a:chOff x="3053396" y="4304255"/>
              <a:chExt cx="648422" cy="418253"/>
            </a:xfrm>
          </p:grpSpPr>
          <p:sp>
            <p:nvSpPr>
              <p:cNvPr id="45" name="Freeform 84">
                <a:extLst>
                  <a:ext uri="{FF2B5EF4-FFF2-40B4-BE49-F238E27FC236}">
                    <a16:creationId xmlns:a16="http://schemas.microsoft.com/office/drawing/2014/main" id="{07DE4F60-83A5-0341-A9C1-1548C4278E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" name="TextBox 155">
                <a:extLst>
                  <a:ext uri="{FF2B5EF4-FFF2-40B4-BE49-F238E27FC236}">
                    <a16:creationId xmlns:a16="http://schemas.microsoft.com/office/drawing/2014/main" id="{661C5E06-AA77-3D42-A208-2104FCC9BB3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grpSp>
          <p:nvGrpSpPr>
            <p:cNvPr id="18" name="Group 156">
              <a:extLst>
                <a:ext uri="{FF2B5EF4-FFF2-40B4-BE49-F238E27FC236}">
                  <a16:creationId xmlns:a16="http://schemas.microsoft.com/office/drawing/2014/main" id="{DE67CACE-BA9C-4F49-9CCC-2A95DDABF7B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043996" y="2030955"/>
              <a:ext cx="648422" cy="418253"/>
              <a:chOff x="3053396" y="4304255"/>
              <a:chExt cx="648422" cy="418253"/>
            </a:xfrm>
          </p:grpSpPr>
          <p:sp>
            <p:nvSpPr>
              <p:cNvPr id="43" name="Freeform 84">
                <a:extLst>
                  <a:ext uri="{FF2B5EF4-FFF2-40B4-BE49-F238E27FC236}">
                    <a16:creationId xmlns:a16="http://schemas.microsoft.com/office/drawing/2014/main" id="{8AD1749B-4C4E-DE45-96BC-98F1585D4D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" name="TextBox 158">
                <a:extLst>
                  <a:ext uri="{FF2B5EF4-FFF2-40B4-BE49-F238E27FC236}">
                    <a16:creationId xmlns:a16="http://schemas.microsoft.com/office/drawing/2014/main" id="{0ADF884B-3F6F-8145-B641-9A429A34A18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grpSp>
          <p:nvGrpSpPr>
            <p:cNvPr id="19" name="Group 160">
              <a:extLst>
                <a:ext uri="{FF2B5EF4-FFF2-40B4-BE49-F238E27FC236}">
                  <a16:creationId xmlns:a16="http://schemas.microsoft.com/office/drawing/2014/main" id="{CF0A8E3D-09B1-214E-99FD-B5570442C39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104696" y="5663155"/>
              <a:ext cx="648422" cy="418253"/>
              <a:chOff x="3053396" y="4304255"/>
              <a:chExt cx="648422" cy="418253"/>
            </a:xfrm>
          </p:grpSpPr>
          <p:sp>
            <p:nvSpPr>
              <p:cNvPr id="41" name="Freeform 84">
                <a:extLst>
                  <a:ext uri="{FF2B5EF4-FFF2-40B4-BE49-F238E27FC236}">
                    <a16:creationId xmlns:a16="http://schemas.microsoft.com/office/drawing/2014/main" id="{EDDB4269-F7AA-7240-B093-B37270418A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" name="TextBox 162">
                <a:extLst>
                  <a:ext uri="{FF2B5EF4-FFF2-40B4-BE49-F238E27FC236}">
                    <a16:creationId xmlns:a16="http://schemas.microsoft.com/office/drawing/2014/main" id="{0403D7D4-9E2C-F94E-924D-8574777C74E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grpSp>
          <p:nvGrpSpPr>
            <p:cNvPr id="20" name="Group 163">
              <a:extLst>
                <a:ext uri="{FF2B5EF4-FFF2-40B4-BE49-F238E27FC236}">
                  <a16:creationId xmlns:a16="http://schemas.microsoft.com/office/drawing/2014/main" id="{4FD3E459-AF79-0B45-B5D3-3CA1740A270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942896" y="5015455"/>
              <a:ext cx="648422" cy="418253"/>
              <a:chOff x="3053396" y="4304255"/>
              <a:chExt cx="648422" cy="418253"/>
            </a:xfrm>
          </p:grpSpPr>
          <p:sp>
            <p:nvSpPr>
              <p:cNvPr id="39" name="Freeform 84">
                <a:extLst>
                  <a:ext uri="{FF2B5EF4-FFF2-40B4-BE49-F238E27FC236}">
                    <a16:creationId xmlns:a16="http://schemas.microsoft.com/office/drawing/2014/main" id="{3CAEF347-FE90-E949-A631-0171A060E0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" name="TextBox 165">
                <a:extLst>
                  <a:ext uri="{FF2B5EF4-FFF2-40B4-BE49-F238E27FC236}">
                    <a16:creationId xmlns:a16="http://schemas.microsoft.com/office/drawing/2014/main" id="{0B914A90-A394-6F45-B155-CCE12CEFEC5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grpSp>
          <p:nvGrpSpPr>
            <p:cNvPr id="21" name="Group 166">
              <a:extLst>
                <a:ext uri="{FF2B5EF4-FFF2-40B4-BE49-F238E27FC236}">
                  <a16:creationId xmlns:a16="http://schemas.microsoft.com/office/drawing/2014/main" id="{5FECB796-EB1A-6941-942C-2C77B930540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714296" y="4101055"/>
              <a:ext cx="648422" cy="418253"/>
              <a:chOff x="3053396" y="4304255"/>
              <a:chExt cx="648422" cy="418253"/>
            </a:xfrm>
          </p:grpSpPr>
          <p:sp>
            <p:nvSpPr>
              <p:cNvPr id="37" name="Freeform 84">
                <a:extLst>
                  <a:ext uri="{FF2B5EF4-FFF2-40B4-BE49-F238E27FC236}">
                    <a16:creationId xmlns:a16="http://schemas.microsoft.com/office/drawing/2014/main" id="{583D705A-27D6-7742-A076-4DD3D0002E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" name="TextBox 168">
                <a:extLst>
                  <a:ext uri="{FF2B5EF4-FFF2-40B4-BE49-F238E27FC236}">
                    <a16:creationId xmlns:a16="http://schemas.microsoft.com/office/drawing/2014/main" id="{B52DEC78-1030-A54E-8A0F-BCB9B6D6B0B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grpSp>
          <p:nvGrpSpPr>
            <p:cNvPr id="22" name="Group 169">
              <a:extLst>
                <a:ext uri="{FF2B5EF4-FFF2-40B4-BE49-F238E27FC236}">
                  <a16:creationId xmlns:a16="http://schemas.microsoft.com/office/drawing/2014/main" id="{188C2074-F159-A84A-BA68-5AB5304751B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869496" y="5904455"/>
              <a:ext cx="648422" cy="418253"/>
              <a:chOff x="3053396" y="4304255"/>
              <a:chExt cx="648422" cy="418253"/>
            </a:xfrm>
          </p:grpSpPr>
          <p:sp>
            <p:nvSpPr>
              <p:cNvPr id="35" name="Freeform 84">
                <a:extLst>
                  <a:ext uri="{FF2B5EF4-FFF2-40B4-BE49-F238E27FC236}">
                    <a16:creationId xmlns:a16="http://schemas.microsoft.com/office/drawing/2014/main" id="{BDC6D0EF-413A-9E4D-9647-D0D2FE4442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" name="TextBox 171">
                <a:extLst>
                  <a:ext uri="{FF2B5EF4-FFF2-40B4-BE49-F238E27FC236}">
                    <a16:creationId xmlns:a16="http://schemas.microsoft.com/office/drawing/2014/main" id="{FE5336A0-2A38-3C4B-B598-A66CCCFD570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grpSp>
          <p:nvGrpSpPr>
            <p:cNvPr id="23" name="Group 172">
              <a:extLst>
                <a:ext uri="{FF2B5EF4-FFF2-40B4-BE49-F238E27FC236}">
                  <a16:creationId xmlns:a16="http://schemas.microsoft.com/office/drawing/2014/main" id="{7C2A35D0-56CA-3641-A6F1-6B3B15ECC56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55096" y="6044155"/>
              <a:ext cx="648422" cy="418253"/>
              <a:chOff x="3053396" y="4304255"/>
              <a:chExt cx="648422" cy="418253"/>
            </a:xfrm>
          </p:grpSpPr>
          <p:sp>
            <p:nvSpPr>
              <p:cNvPr id="33" name="Freeform 84">
                <a:extLst>
                  <a:ext uri="{FF2B5EF4-FFF2-40B4-BE49-F238E27FC236}">
                    <a16:creationId xmlns:a16="http://schemas.microsoft.com/office/drawing/2014/main" id="{8AAD2739-378D-9246-AF78-87DAEF7F2F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" name="TextBox 174">
                <a:extLst>
                  <a:ext uri="{FF2B5EF4-FFF2-40B4-BE49-F238E27FC236}">
                    <a16:creationId xmlns:a16="http://schemas.microsoft.com/office/drawing/2014/main" id="{E7F13F8B-3A00-D34F-9D41-965BF84584A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grpSp>
          <p:nvGrpSpPr>
            <p:cNvPr id="24" name="Group 175">
              <a:extLst>
                <a:ext uri="{FF2B5EF4-FFF2-40B4-BE49-F238E27FC236}">
                  <a16:creationId xmlns:a16="http://schemas.microsoft.com/office/drawing/2014/main" id="{134DD520-7978-5747-B557-6216C572DFE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735896" y="5891755"/>
              <a:ext cx="648422" cy="418253"/>
              <a:chOff x="3053396" y="4304255"/>
              <a:chExt cx="648422" cy="418253"/>
            </a:xfrm>
          </p:grpSpPr>
          <p:sp>
            <p:nvSpPr>
              <p:cNvPr id="31" name="Freeform 84">
                <a:extLst>
                  <a:ext uri="{FF2B5EF4-FFF2-40B4-BE49-F238E27FC236}">
                    <a16:creationId xmlns:a16="http://schemas.microsoft.com/office/drawing/2014/main" id="{C577F5FD-5D66-CF43-8149-2A5429C894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" name="TextBox 177">
                <a:extLst>
                  <a:ext uri="{FF2B5EF4-FFF2-40B4-BE49-F238E27FC236}">
                    <a16:creationId xmlns:a16="http://schemas.microsoft.com/office/drawing/2014/main" id="{AA8FB1A9-24AA-6944-82EC-BE9D926267B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sp>
          <p:nvSpPr>
            <p:cNvPr id="25" name="TextBox 4">
              <a:extLst>
                <a:ext uri="{FF2B5EF4-FFF2-40B4-BE49-F238E27FC236}">
                  <a16:creationId xmlns:a16="http://schemas.microsoft.com/office/drawing/2014/main" id="{4EBE302E-6B07-964E-B474-2379BF38E56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1053502">
              <a:off x="5143500" y="1955800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sz="2800">
                  <a:solidFill>
                    <a:srgbClr val="0000FF"/>
                  </a:solidFill>
                </a:rPr>
                <a:t>…</a:t>
              </a:r>
            </a:p>
          </p:txBody>
        </p:sp>
        <p:sp>
          <p:nvSpPr>
            <p:cNvPr id="26" name="TextBox 179">
              <a:extLst>
                <a:ext uri="{FF2B5EF4-FFF2-40B4-BE49-F238E27FC236}">
                  <a16:creationId xmlns:a16="http://schemas.microsoft.com/office/drawing/2014/main" id="{5687370B-669A-6440-92DE-16AFFBA3FBD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2829263">
              <a:off x="7429500" y="3429000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sz="2800">
                  <a:solidFill>
                    <a:srgbClr val="0000FF"/>
                  </a:solidFill>
                </a:rPr>
                <a:t>…</a:t>
              </a:r>
            </a:p>
          </p:txBody>
        </p:sp>
        <p:sp>
          <p:nvSpPr>
            <p:cNvPr id="27" name="TextBox 180">
              <a:extLst>
                <a:ext uri="{FF2B5EF4-FFF2-40B4-BE49-F238E27FC236}">
                  <a16:creationId xmlns:a16="http://schemas.microsoft.com/office/drawing/2014/main" id="{DDCB7942-CF63-0E41-965D-4990C91E38C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9845918">
              <a:off x="6098241" y="5942112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sz="2800">
                  <a:solidFill>
                    <a:srgbClr val="0000FF"/>
                  </a:solidFill>
                </a:rPr>
                <a:t>…</a:t>
              </a:r>
            </a:p>
          </p:txBody>
        </p:sp>
        <p:sp>
          <p:nvSpPr>
            <p:cNvPr id="28" name="TextBox 181">
              <a:extLst>
                <a:ext uri="{FF2B5EF4-FFF2-40B4-BE49-F238E27FC236}">
                  <a16:creationId xmlns:a16="http://schemas.microsoft.com/office/drawing/2014/main" id="{14DD3F3C-E274-2D4E-83D9-E679452E992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9948738">
              <a:off x="1730786" y="5845469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sz="2800">
                  <a:solidFill>
                    <a:srgbClr val="0000FF"/>
                  </a:solidFill>
                </a:rPr>
                <a:t>…</a:t>
              </a:r>
            </a:p>
          </p:txBody>
        </p:sp>
        <p:sp>
          <p:nvSpPr>
            <p:cNvPr id="29" name="TextBox 182">
              <a:extLst>
                <a:ext uri="{FF2B5EF4-FFF2-40B4-BE49-F238E27FC236}">
                  <a16:creationId xmlns:a16="http://schemas.microsoft.com/office/drawing/2014/main" id="{99FAE186-77C6-3F42-AB05-E0FF7C6CB0A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4992697">
              <a:off x="144631" y="3539025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sz="2800">
                  <a:solidFill>
                    <a:srgbClr val="0000FF"/>
                  </a:solidFill>
                </a:rPr>
                <a:t>…</a:t>
              </a:r>
            </a:p>
          </p:txBody>
        </p:sp>
        <p:sp>
          <p:nvSpPr>
            <p:cNvPr id="30" name="TextBox 183">
              <a:extLst>
                <a:ext uri="{FF2B5EF4-FFF2-40B4-BE49-F238E27FC236}">
                  <a16:creationId xmlns:a16="http://schemas.microsoft.com/office/drawing/2014/main" id="{1CE3A2E2-820D-D645-BBA3-0C3089DE646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1017263">
              <a:off x="2330376" y="1905681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sz="2800">
                  <a:solidFill>
                    <a:srgbClr val="0000FF"/>
                  </a:solidFill>
                </a:rPr>
                <a:t>…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305037893"/>
      </p:ext>
    </p:extLst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5" name="Group 25">
            <a:extLst>
              <a:ext uri="{FF2B5EF4-FFF2-40B4-BE49-F238E27FC236}">
                <a16:creationId xmlns:a16="http://schemas.microsoft.com/office/drawing/2014/main" id="{2855AE7B-0E8C-A246-875F-1E8B1C71FEE0}"/>
              </a:ext>
            </a:extLst>
          </p:cNvPr>
          <p:cNvGrpSpPr>
            <a:grpSpLocks/>
          </p:cNvGrpSpPr>
          <p:nvPr/>
        </p:nvGrpSpPr>
        <p:grpSpPr bwMode="auto">
          <a:xfrm>
            <a:off x="2182850" y="2360613"/>
            <a:ext cx="7361238" cy="3768725"/>
            <a:chOff x="888125" y="2295063"/>
            <a:chExt cx="7361771" cy="3769689"/>
          </a:xfrm>
        </p:grpSpPr>
        <p:cxnSp>
          <p:nvCxnSpPr>
            <p:cNvPr id="96" name="Straight Connector 7">
              <a:extLst>
                <a:ext uri="{FF2B5EF4-FFF2-40B4-BE49-F238E27FC236}">
                  <a16:creationId xmlns:a16="http://schemas.microsoft.com/office/drawing/2014/main" id="{653D63CC-AACD-4343-B543-C3F3E19D2E89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1661409" y="2570969"/>
              <a:ext cx="577293" cy="280266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7" name="Straight Connector 188">
              <a:extLst>
                <a:ext uri="{FF2B5EF4-FFF2-40B4-BE49-F238E27FC236}">
                  <a16:creationId xmlns:a16="http://schemas.microsoft.com/office/drawing/2014/main" id="{B3506920-4C7F-A64F-B057-5B549EC24575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1509155" y="3032403"/>
              <a:ext cx="171469" cy="232712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8" name="Straight Connector 190">
              <a:extLst>
                <a:ext uri="{FF2B5EF4-FFF2-40B4-BE49-F238E27FC236}">
                  <a16:creationId xmlns:a16="http://schemas.microsoft.com/office/drawing/2014/main" id="{6002264B-B6B6-C643-B7C2-C03D0F068097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1185287" y="3451504"/>
              <a:ext cx="495337" cy="19080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9" name="Straight Connector 192">
              <a:extLst>
                <a:ext uri="{FF2B5EF4-FFF2-40B4-BE49-F238E27FC236}">
                  <a16:creationId xmlns:a16="http://schemas.microsoft.com/office/drawing/2014/main" id="{05D6B89E-46AD-0447-A5AB-88A2E218331F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1181567" y="4298698"/>
              <a:ext cx="499057" cy="1060829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00" name="Straight Connector 195">
              <a:extLst>
                <a:ext uri="{FF2B5EF4-FFF2-40B4-BE49-F238E27FC236}">
                  <a16:creationId xmlns:a16="http://schemas.microsoft.com/office/drawing/2014/main" id="{FD9BA8A5-08DC-B94C-B233-92658DFEA7D2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1386886" y="4980292"/>
              <a:ext cx="293738" cy="37923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01" name="Straight Connector 197">
              <a:extLst>
                <a:ext uri="{FF2B5EF4-FFF2-40B4-BE49-F238E27FC236}">
                  <a16:creationId xmlns:a16="http://schemas.microsoft.com/office/drawing/2014/main" id="{462B970E-F1C1-BA45-A384-3A083B87243C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1661409" y="5373637"/>
              <a:ext cx="1526432" cy="59300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02" name="Straight Connector 199">
              <a:extLst>
                <a:ext uri="{FF2B5EF4-FFF2-40B4-BE49-F238E27FC236}">
                  <a16:creationId xmlns:a16="http://schemas.microsoft.com/office/drawing/2014/main" id="{962BEB4A-1CD6-D74C-91D0-F0DD0624E044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1680624" y="5359527"/>
              <a:ext cx="2723702" cy="70307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03" name="Straight Connector 201">
              <a:extLst>
                <a:ext uri="{FF2B5EF4-FFF2-40B4-BE49-F238E27FC236}">
                  <a16:creationId xmlns:a16="http://schemas.microsoft.com/office/drawing/2014/main" id="{BC671380-5938-2E42-8967-F109E9E7FFB3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1680624" y="5359527"/>
              <a:ext cx="3605885" cy="61900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04" name="Straight Connector 203">
              <a:extLst>
                <a:ext uri="{FF2B5EF4-FFF2-40B4-BE49-F238E27FC236}">
                  <a16:creationId xmlns:a16="http://schemas.microsoft.com/office/drawing/2014/main" id="{C52200FA-90E5-A240-96B1-B50FD5169C3B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1680624" y="5184745"/>
              <a:ext cx="6569272" cy="17478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05" name="Straight Connector 204">
              <a:extLst>
                <a:ext uri="{FF2B5EF4-FFF2-40B4-BE49-F238E27FC236}">
                  <a16:creationId xmlns:a16="http://schemas.microsoft.com/office/drawing/2014/main" id="{53D111CE-AD32-444C-B066-97A86CA24A9D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1680624" y="5359527"/>
              <a:ext cx="5742435" cy="48670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06" name="Straight Connector 207">
              <a:extLst>
                <a:ext uri="{FF2B5EF4-FFF2-40B4-BE49-F238E27FC236}">
                  <a16:creationId xmlns:a16="http://schemas.microsoft.com/office/drawing/2014/main" id="{500BF630-9137-1045-949A-B0B2D2A69012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1680624" y="4311835"/>
              <a:ext cx="6338019" cy="104769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07" name="Straight Connector 209">
              <a:extLst>
                <a:ext uri="{FF2B5EF4-FFF2-40B4-BE49-F238E27FC236}">
                  <a16:creationId xmlns:a16="http://schemas.microsoft.com/office/drawing/2014/main" id="{21B5B2A9-53D8-E747-91BA-3D00363CDAF1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1680624" y="3273553"/>
              <a:ext cx="5749312" cy="208597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08" name="Straight Connector 211">
              <a:extLst>
                <a:ext uri="{FF2B5EF4-FFF2-40B4-BE49-F238E27FC236}">
                  <a16:creationId xmlns:a16="http://schemas.microsoft.com/office/drawing/2014/main" id="{EC19387C-AC75-DF48-B465-3EA66DBDD344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1680624" y="2784308"/>
              <a:ext cx="4942318" cy="2575219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09" name="Straight Connector 213">
              <a:extLst>
                <a:ext uri="{FF2B5EF4-FFF2-40B4-BE49-F238E27FC236}">
                  <a16:creationId xmlns:a16="http://schemas.microsoft.com/office/drawing/2014/main" id="{58A4B33A-CADE-9945-9C1A-5FAD8C5A8B3F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1680624" y="2295063"/>
              <a:ext cx="2971398" cy="306446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0" name="Straight Connector 215">
              <a:extLst>
                <a:ext uri="{FF2B5EF4-FFF2-40B4-BE49-F238E27FC236}">
                  <a16:creationId xmlns:a16="http://schemas.microsoft.com/office/drawing/2014/main" id="{DD919E7C-901C-8248-B5AD-8C5EFD0D621C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1680624" y="2295321"/>
              <a:ext cx="2025496" cy="306420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11" name="TextBox 24">
              <a:extLst>
                <a:ext uri="{FF2B5EF4-FFF2-40B4-BE49-F238E27FC236}">
                  <a16:creationId xmlns:a16="http://schemas.microsoft.com/office/drawing/2014/main" id="{50FBE992-0261-D24C-89CA-C21BABB6520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5710989">
              <a:off x="859913" y="4114468"/>
              <a:ext cx="36420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sz="1400"/>
                <a:t>…</a:t>
              </a:r>
            </a:p>
          </p:txBody>
        </p:sp>
        <p:sp>
          <p:nvSpPr>
            <p:cNvPr id="112" name="TextBox 218">
              <a:extLst>
                <a:ext uri="{FF2B5EF4-FFF2-40B4-BE49-F238E27FC236}">
                  <a16:creationId xmlns:a16="http://schemas.microsoft.com/office/drawing/2014/main" id="{9C61B721-0F8A-B442-A321-E83CBCC6C94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7515077">
              <a:off x="4511491" y="5728762"/>
              <a:ext cx="36420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sz="1400"/>
                <a:t>…</a:t>
              </a:r>
            </a:p>
          </p:txBody>
        </p:sp>
        <p:sp>
          <p:nvSpPr>
            <p:cNvPr id="113" name="TextBox 219">
              <a:extLst>
                <a:ext uri="{FF2B5EF4-FFF2-40B4-BE49-F238E27FC236}">
                  <a16:creationId xmlns:a16="http://schemas.microsoft.com/office/drawing/2014/main" id="{25FAB6B1-9D77-AE40-88F4-05EBAEB1C6A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3940343">
              <a:off x="6392354" y="3846211"/>
              <a:ext cx="492443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/>
                <a:t>…</a:t>
              </a:r>
            </a:p>
          </p:txBody>
        </p:sp>
        <p:sp>
          <p:nvSpPr>
            <p:cNvPr id="114" name="TextBox 220">
              <a:extLst>
                <a:ext uri="{FF2B5EF4-FFF2-40B4-BE49-F238E27FC236}">
                  <a16:creationId xmlns:a16="http://schemas.microsoft.com/office/drawing/2014/main" id="{F2BD82DE-F704-D345-A732-31992A8F6F6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2048420">
              <a:off x="4482993" y="2684685"/>
              <a:ext cx="492443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/>
                <a:t>…</a:t>
              </a:r>
            </a:p>
          </p:txBody>
        </p:sp>
        <p:sp>
          <p:nvSpPr>
            <p:cNvPr id="115" name="TextBox 221">
              <a:extLst>
                <a:ext uri="{FF2B5EF4-FFF2-40B4-BE49-F238E27FC236}">
                  <a16:creationId xmlns:a16="http://schemas.microsoft.com/office/drawing/2014/main" id="{43A18984-5F81-3248-9F3E-E0F85803022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316136">
              <a:off x="2189980" y="2687381"/>
              <a:ext cx="492443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/>
                <a:t>…</a:t>
              </a:r>
            </a:p>
          </p:txBody>
        </p:sp>
      </p:grpSp>
      <p:grpSp>
        <p:nvGrpSpPr>
          <p:cNvPr id="79" name="Group 223">
            <a:extLst>
              <a:ext uri="{FF2B5EF4-FFF2-40B4-BE49-F238E27FC236}">
                <a16:creationId xmlns:a16="http://schemas.microsoft.com/office/drawing/2014/main" id="{9C261853-EDB6-EF42-B177-F21531E243AA}"/>
              </a:ext>
            </a:extLst>
          </p:cNvPr>
          <p:cNvGrpSpPr>
            <a:grpSpLocks/>
          </p:cNvGrpSpPr>
          <p:nvPr/>
        </p:nvGrpSpPr>
        <p:grpSpPr bwMode="auto">
          <a:xfrm>
            <a:off x="2375578" y="2337843"/>
            <a:ext cx="7094538" cy="3695700"/>
            <a:chOff x="862570" y="2361120"/>
            <a:chExt cx="7094553" cy="3695520"/>
          </a:xfrm>
        </p:grpSpPr>
        <p:cxnSp>
          <p:nvCxnSpPr>
            <p:cNvPr id="80" name="Straight Connector 224">
              <a:extLst>
                <a:ext uri="{FF2B5EF4-FFF2-40B4-BE49-F238E27FC236}">
                  <a16:creationId xmlns:a16="http://schemas.microsoft.com/office/drawing/2014/main" id="{1C54A5A2-7426-884D-AE73-7FBD26078324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1446332" y="2897188"/>
              <a:ext cx="4736982" cy="25351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81" name="Straight Connector 225">
              <a:extLst>
                <a:ext uri="{FF2B5EF4-FFF2-40B4-BE49-F238E27FC236}">
                  <a16:creationId xmlns:a16="http://schemas.microsoft.com/office/drawing/2014/main" id="{728AD1FA-6864-E44F-9B9E-CFA36193F14B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2972043" y="2885760"/>
              <a:ext cx="3213953" cy="304128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82" name="Straight Connector 226">
              <a:extLst>
                <a:ext uri="{FF2B5EF4-FFF2-40B4-BE49-F238E27FC236}">
                  <a16:creationId xmlns:a16="http://schemas.microsoft.com/office/drawing/2014/main" id="{997A6343-AB29-1249-BFBC-C0480474DD20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4328465" y="2877120"/>
              <a:ext cx="1866171" cy="317952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83" name="Straight Connector 227">
              <a:extLst>
                <a:ext uri="{FF2B5EF4-FFF2-40B4-BE49-F238E27FC236}">
                  <a16:creationId xmlns:a16="http://schemas.microsoft.com/office/drawing/2014/main" id="{33566ED1-C96E-6E4E-A360-BB2A7FA72F63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5270184" y="2877120"/>
              <a:ext cx="915812" cy="305856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84" name="Straight Connector 228">
              <a:extLst>
                <a:ext uri="{FF2B5EF4-FFF2-40B4-BE49-F238E27FC236}">
                  <a16:creationId xmlns:a16="http://schemas.microsoft.com/office/drawing/2014/main" id="{18585745-C71F-DC4C-B961-4F991AC786CE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6167438" y="2901156"/>
              <a:ext cx="1141702" cy="280124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85" name="Straight Connector 229">
              <a:extLst>
                <a:ext uri="{FF2B5EF4-FFF2-40B4-BE49-F238E27FC236}">
                  <a16:creationId xmlns:a16="http://schemas.microsoft.com/office/drawing/2014/main" id="{E1C90CB4-5542-8741-A858-24D6D8DD05F9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6171406" y="2889250"/>
              <a:ext cx="1785717" cy="235523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86" name="Straight Connector 230">
              <a:extLst>
                <a:ext uri="{FF2B5EF4-FFF2-40B4-BE49-F238E27FC236}">
                  <a16:creationId xmlns:a16="http://schemas.microsoft.com/office/drawing/2014/main" id="{450C7DE1-7EF6-B445-98B6-B1219BD28239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6179344" y="2881313"/>
              <a:ext cx="1587707" cy="1386847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87" name="Straight Connector 231">
              <a:extLst>
                <a:ext uri="{FF2B5EF4-FFF2-40B4-BE49-F238E27FC236}">
                  <a16:creationId xmlns:a16="http://schemas.microsoft.com/office/drawing/2014/main" id="{DE977FE3-D7B7-1741-BFB6-043D829040FE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6179344" y="2897188"/>
              <a:ext cx="602786" cy="29097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88" name="Straight Connector 232">
              <a:extLst>
                <a:ext uri="{FF2B5EF4-FFF2-40B4-BE49-F238E27FC236}">
                  <a16:creationId xmlns:a16="http://schemas.microsoft.com/office/drawing/2014/main" id="{4B58FEB3-D3BD-5849-A8F4-437A3602EE98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4584546" y="2364240"/>
              <a:ext cx="1558252" cy="51288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89" name="Straight Connector 233">
              <a:extLst>
                <a:ext uri="{FF2B5EF4-FFF2-40B4-BE49-F238E27FC236}">
                  <a16:creationId xmlns:a16="http://schemas.microsoft.com/office/drawing/2014/main" id="{550D2902-009B-274F-A3B6-F539B45F5158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691549" y="2361120"/>
              <a:ext cx="2485808" cy="53328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0" name="Straight Connector 234">
              <a:extLst>
                <a:ext uri="{FF2B5EF4-FFF2-40B4-BE49-F238E27FC236}">
                  <a16:creationId xmlns:a16="http://schemas.microsoft.com/office/drawing/2014/main" id="{FD7C2B42-FD55-4042-B06E-A299136D28B7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2081460" y="2548080"/>
              <a:ext cx="4078617" cy="33768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1" name="Straight Connector 235">
              <a:extLst>
                <a:ext uri="{FF2B5EF4-FFF2-40B4-BE49-F238E27FC236}">
                  <a16:creationId xmlns:a16="http://schemas.microsoft.com/office/drawing/2014/main" id="{DED54489-A2E8-AD4A-AF75-C4C8C3E888A4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1309418" y="2903040"/>
              <a:ext cx="4842020" cy="3072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2" name="Straight Connector 236">
              <a:extLst>
                <a:ext uri="{FF2B5EF4-FFF2-40B4-BE49-F238E27FC236}">
                  <a16:creationId xmlns:a16="http://schemas.microsoft.com/office/drawing/2014/main" id="{EF0B5639-D872-6A46-A6D6-2CDC7F23892C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934801" y="2894400"/>
              <a:ext cx="5242556" cy="37704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3" name="Straight Connector 237">
              <a:extLst>
                <a:ext uri="{FF2B5EF4-FFF2-40B4-BE49-F238E27FC236}">
                  <a16:creationId xmlns:a16="http://schemas.microsoft.com/office/drawing/2014/main" id="{6140258E-E8E2-9147-9DA3-46E071DE62D7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862570" y="2901156"/>
              <a:ext cx="5296930" cy="138668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4" name="Straight Connector 238">
              <a:extLst>
                <a:ext uri="{FF2B5EF4-FFF2-40B4-BE49-F238E27FC236}">
                  <a16:creationId xmlns:a16="http://schemas.microsoft.com/office/drawing/2014/main" id="{EE74154C-072B-2E4F-9A27-85B3659B00B3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1101367" y="2901156"/>
              <a:ext cx="5077977" cy="202604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63" name="Group 239">
            <a:extLst>
              <a:ext uri="{FF2B5EF4-FFF2-40B4-BE49-F238E27FC236}">
                <a16:creationId xmlns:a16="http://schemas.microsoft.com/office/drawing/2014/main" id="{A4D6E270-9638-AA43-B6F6-487AF8BD5F0C}"/>
              </a:ext>
            </a:extLst>
          </p:cNvPr>
          <p:cNvGrpSpPr>
            <a:grpSpLocks/>
          </p:cNvGrpSpPr>
          <p:nvPr/>
        </p:nvGrpSpPr>
        <p:grpSpPr bwMode="auto">
          <a:xfrm>
            <a:off x="2308603" y="2230021"/>
            <a:ext cx="7158038" cy="3798887"/>
            <a:chOff x="799176" y="2251902"/>
            <a:chExt cx="7158126" cy="3799069"/>
          </a:xfrm>
        </p:grpSpPr>
        <p:cxnSp>
          <p:nvCxnSpPr>
            <p:cNvPr id="64" name="Straight Connector 240">
              <a:extLst>
                <a:ext uri="{FF2B5EF4-FFF2-40B4-BE49-F238E27FC236}">
                  <a16:creationId xmlns:a16="http://schemas.microsoft.com/office/drawing/2014/main" id="{998A6BCE-B64F-3C42-83F4-881B78350156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2012365" y="2732956"/>
              <a:ext cx="3121627" cy="320434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65" name="Straight Connector 241">
              <a:extLst>
                <a:ext uri="{FF2B5EF4-FFF2-40B4-BE49-F238E27FC236}">
                  <a16:creationId xmlns:a16="http://schemas.microsoft.com/office/drawing/2014/main" id="{0A0AA082-60F8-134F-A5E8-BFF451D5F543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2009682" y="2721528"/>
              <a:ext cx="2384511" cy="332944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66" name="Straight Connector 242">
              <a:extLst>
                <a:ext uri="{FF2B5EF4-FFF2-40B4-BE49-F238E27FC236}">
                  <a16:creationId xmlns:a16="http://schemas.microsoft.com/office/drawing/2014/main" id="{05D0B576-B935-E148-A896-08D8C7CB18DE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2001042" y="2712888"/>
              <a:ext cx="1091382" cy="319787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67" name="Straight Connector 243">
              <a:extLst>
                <a:ext uri="{FF2B5EF4-FFF2-40B4-BE49-F238E27FC236}">
                  <a16:creationId xmlns:a16="http://schemas.microsoft.com/office/drawing/2014/main" id="{CF828317-C579-0C4F-AA8B-6922E4573131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1471306" y="2712888"/>
              <a:ext cx="538376" cy="269812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68" name="Straight Connector 244">
              <a:extLst>
                <a:ext uri="{FF2B5EF4-FFF2-40B4-BE49-F238E27FC236}">
                  <a16:creationId xmlns:a16="http://schemas.microsoft.com/office/drawing/2014/main" id="{831FCD1E-92F8-444E-80C8-6AA05EACD4FE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1007181" y="2736924"/>
              <a:ext cx="1021059" cy="206956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69" name="Straight Connector 245">
              <a:extLst>
                <a:ext uri="{FF2B5EF4-FFF2-40B4-BE49-F238E27FC236}">
                  <a16:creationId xmlns:a16="http://schemas.microsoft.com/office/drawing/2014/main" id="{4E90A842-1CCA-B54C-A757-86ECDAEC0EA7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799176" y="2725018"/>
              <a:ext cx="1225097" cy="141359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0" name="Straight Connector 246">
              <a:extLst>
                <a:ext uri="{FF2B5EF4-FFF2-40B4-BE49-F238E27FC236}">
                  <a16:creationId xmlns:a16="http://schemas.microsoft.com/office/drawing/2014/main" id="{6155B15E-DBFF-D241-BB68-58B8E6198A7F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932218" y="2704755"/>
              <a:ext cx="1107153" cy="58896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1" name="Straight Connector 247">
              <a:extLst>
                <a:ext uri="{FF2B5EF4-FFF2-40B4-BE49-F238E27FC236}">
                  <a16:creationId xmlns:a16="http://schemas.microsoft.com/office/drawing/2014/main" id="{6A0EA3B0-E0F3-CE46-9A69-845242CAF370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1293642" y="2704755"/>
              <a:ext cx="745729" cy="21674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2" name="Straight Connector 248">
              <a:extLst>
                <a:ext uri="{FF2B5EF4-FFF2-40B4-BE49-F238E27FC236}">
                  <a16:creationId xmlns:a16="http://schemas.microsoft.com/office/drawing/2014/main" id="{653656A0-0B3E-FD44-B12B-CF20B6D6B86D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2052880" y="2251902"/>
              <a:ext cx="1141349" cy="46098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3" name="Straight Connector 249">
              <a:extLst>
                <a:ext uri="{FF2B5EF4-FFF2-40B4-BE49-F238E27FC236}">
                  <a16:creationId xmlns:a16="http://schemas.microsoft.com/office/drawing/2014/main" id="{5E7C7752-5A2D-E64A-B5F1-FDA0F54372FE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2018321" y="2332076"/>
              <a:ext cx="2284094" cy="39809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4" name="Straight Connector 250">
              <a:extLst>
                <a:ext uri="{FF2B5EF4-FFF2-40B4-BE49-F238E27FC236}">
                  <a16:creationId xmlns:a16="http://schemas.microsoft.com/office/drawing/2014/main" id="{09632402-2B07-7A4F-A261-2AAB34FEC865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035602" y="2721528"/>
              <a:ext cx="4016700" cy="1415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5" name="Straight Connector 251">
              <a:extLst>
                <a:ext uri="{FF2B5EF4-FFF2-40B4-BE49-F238E27FC236}">
                  <a16:creationId xmlns:a16="http://schemas.microsoft.com/office/drawing/2014/main" id="{3E03473E-6C1E-1847-8E69-C1F128580D7A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044240" y="2738808"/>
              <a:ext cx="4755057" cy="529059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6" name="Straight Connector 252">
              <a:extLst>
                <a:ext uri="{FF2B5EF4-FFF2-40B4-BE49-F238E27FC236}">
                  <a16:creationId xmlns:a16="http://schemas.microsoft.com/office/drawing/2014/main" id="{D9610D1E-EEE6-BB41-A65B-36AB17A24D13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018321" y="2730168"/>
              <a:ext cx="5710381" cy="155491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7" name="Straight Connector 253">
              <a:extLst>
                <a:ext uri="{FF2B5EF4-FFF2-40B4-BE49-F238E27FC236}">
                  <a16:creationId xmlns:a16="http://schemas.microsoft.com/office/drawing/2014/main" id="{9151E501-C735-124A-8E24-107AFE38490C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036178" y="2736924"/>
              <a:ext cx="5921124" cy="246256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8" name="Straight Connector 254">
              <a:extLst>
                <a:ext uri="{FF2B5EF4-FFF2-40B4-BE49-F238E27FC236}">
                  <a16:creationId xmlns:a16="http://schemas.microsoft.com/office/drawing/2014/main" id="{AEF177DA-49E4-4548-A47E-8EC94800F4AE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016335" y="2736924"/>
              <a:ext cx="5165304" cy="300020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336191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dirty="0">
                <a:ea typeface="ＭＳ Ｐゴシック" panose="020B0600070205080204" pitchFamily="34" charset="-128"/>
              </a:rPr>
              <a:t>Internet structure: a “network of networks”</a:t>
            </a:r>
            <a:endParaRPr lang="en-US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C89035B-463A-1E40-A130-AE9AA3E3766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Introduction: 1-</a:t>
            </a:r>
            <a:fld id="{C4204591-24BD-A542-B9D5-F8D8A88D2FEE}" type="slidenum">
              <a:rPr lang="en-US" smtClean="0"/>
              <a:pPr/>
              <a:t>35</a:t>
            </a:fld>
            <a:endParaRPr lang="en-US" dirty="0"/>
          </a:p>
        </p:txBody>
      </p:sp>
      <p:sp>
        <p:nvSpPr>
          <p:cNvPr id="7" name="Rectangle 3">
            <a:extLst>
              <a:ext uri="{FF2B5EF4-FFF2-40B4-BE49-F238E27FC236}">
                <a16:creationId xmlns:a16="http://schemas.microsoft.com/office/drawing/2014/main" id="{7532C006-CBD6-AB4E-B92E-9235A7892E77}"/>
              </a:ext>
            </a:extLst>
          </p:cNvPr>
          <p:cNvSpPr txBox="1">
            <a:spLocks noChangeArrowheads="1"/>
          </p:cNvSpPr>
          <p:nvPr/>
        </p:nvSpPr>
        <p:spPr>
          <a:xfrm>
            <a:off x="968218" y="1257581"/>
            <a:ext cx="10326105" cy="514434"/>
          </a:xfrm>
          <a:prstGeom prst="rect">
            <a:avLst/>
          </a:prstGeom>
        </p:spPr>
        <p:txBody>
          <a:bodyPr vert="horz" lIns="91440" tIns="45720" rIns="91440" bIns="45720" rtlCol="0">
            <a:normAutofit fontScale="92500"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SzPct val="75000"/>
              <a:buFont typeface="Wingdings" pitchFamily="2" charset="2"/>
              <a:buNone/>
            </a:pPr>
            <a:r>
              <a:rPr lang="en-US" altLang="en-US" i="1" dirty="0">
                <a:solidFill>
                  <a:srgbClr val="CC0000"/>
                </a:solidFill>
                <a:ea typeface="ＭＳ Ｐゴシック" panose="020B0600070205080204" pitchFamily="34" charset="-128"/>
              </a:rPr>
              <a:t>Question: </a:t>
            </a:r>
            <a:r>
              <a:rPr lang="en-US" altLang="en-US" dirty="0">
                <a:ea typeface="ＭＳ Ｐゴシック" panose="020B0600070205080204" pitchFamily="34" charset="-128"/>
              </a:rPr>
              <a:t>given </a:t>
            </a:r>
            <a:r>
              <a:rPr lang="en-US" altLang="en-US" i="1" dirty="0">
                <a:ea typeface="ＭＳ Ｐゴシック" panose="020B0600070205080204" pitchFamily="34" charset="-128"/>
              </a:rPr>
              <a:t>millions</a:t>
            </a:r>
            <a:r>
              <a:rPr lang="en-US" altLang="en-US" dirty="0">
                <a:ea typeface="ＭＳ Ｐゴシック" panose="020B0600070205080204" pitchFamily="34" charset="-128"/>
              </a:rPr>
              <a:t> of access ISPs, how to connect them together?</a:t>
            </a:r>
          </a:p>
        </p:txBody>
      </p:sp>
      <p:grpSp>
        <p:nvGrpSpPr>
          <p:cNvPr id="8" name="Group 5">
            <a:extLst>
              <a:ext uri="{FF2B5EF4-FFF2-40B4-BE49-F238E27FC236}">
                <a16:creationId xmlns:a16="http://schemas.microsoft.com/office/drawing/2014/main" id="{46642623-D12F-244E-880B-721FA1B9DBED}"/>
              </a:ext>
            </a:extLst>
          </p:cNvPr>
          <p:cNvGrpSpPr>
            <a:grpSpLocks/>
          </p:cNvGrpSpPr>
          <p:nvPr/>
        </p:nvGrpSpPr>
        <p:grpSpPr bwMode="auto">
          <a:xfrm>
            <a:off x="1619894" y="1918514"/>
            <a:ext cx="8437563" cy="4559300"/>
            <a:chOff x="154891" y="1905681"/>
            <a:chExt cx="8436427" cy="4559651"/>
          </a:xfrm>
        </p:grpSpPr>
        <p:grpSp>
          <p:nvGrpSpPr>
            <p:cNvPr id="9" name="Group 2">
              <a:extLst>
                <a:ext uri="{FF2B5EF4-FFF2-40B4-BE49-F238E27FC236}">
                  <a16:creationId xmlns:a16="http://schemas.microsoft.com/office/drawing/2014/main" id="{30BB6B1D-0B22-BA43-AA01-2EC5643695A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529396" y="2297655"/>
              <a:ext cx="648422" cy="418253"/>
              <a:chOff x="3053396" y="4304255"/>
              <a:chExt cx="648422" cy="418253"/>
            </a:xfrm>
          </p:grpSpPr>
          <p:sp>
            <p:nvSpPr>
              <p:cNvPr id="61" name="Freeform 84">
                <a:extLst>
                  <a:ext uri="{FF2B5EF4-FFF2-40B4-BE49-F238E27FC236}">
                    <a16:creationId xmlns:a16="http://schemas.microsoft.com/office/drawing/2014/main" id="{B60A3DA3-256B-8E43-9575-8F1327BC53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" name="TextBox 1">
                <a:extLst>
                  <a:ext uri="{FF2B5EF4-FFF2-40B4-BE49-F238E27FC236}">
                    <a16:creationId xmlns:a16="http://schemas.microsoft.com/office/drawing/2014/main" id="{F1EBE77F-A331-1B49-AD54-E7C5C36B2A4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grpSp>
          <p:nvGrpSpPr>
            <p:cNvPr id="10" name="Group 131">
              <a:extLst>
                <a:ext uri="{FF2B5EF4-FFF2-40B4-BE49-F238E27FC236}">
                  <a16:creationId xmlns:a16="http://schemas.microsoft.com/office/drawing/2014/main" id="{15FE5D2D-CFDD-2545-AD30-9375E330E58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3696" y="3097755"/>
              <a:ext cx="648422" cy="418253"/>
              <a:chOff x="3053396" y="4304255"/>
              <a:chExt cx="648422" cy="418253"/>
            </a:xfrm>
          </p:grpSpPr>
          <p:sp>
            <p:nvSpPr>
              <p:cNvPr id="59" name="Freeform 84">
                <a:extLst>
                  <a:ext uri="{FF2B5EF4-FFF2-40B4-BE49-F238E27FC236}">
                    <a16:creationId xmlns:a16="http://schemas.microsoft.com/office/drawing/2014/main" id="{0C318F62-493F-244E-9A3D-74FDA424F0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0" name="TextBox 133">
                <a:extLst>
                  <a:ext uri="{FF2B5EF4-FFF2-40B4-BE49-F238E27FC236}">
                    <a16:creationId xmlns:a16="http://schemas.microsoft.com/office/drawing/2014/main" id="{45ED4CFD-305F-FD49-AB6C-BC96E8D76DD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grpSp>
          <p:nvGrpSpPr>
            <p:cNvPr id="11" name="Group 135">
              <a:extLst>
                <a:ext uri="{FF2B5EF4-FFF2-40B4-BE49-F238E27FC236}">
                  <a16:creationId xmlns:a16="http://schemas.microsoft.com/office/drawing/2014/main" id="{0041D52F-4091-A944-8003-ED442384CB1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037896" y="2551655"/>
              <a:ext cx="648422" cy="418253"/>
              <a:chOff x="3053396" y="4304255"/>
              <a:chExt cx="648422" cy="418253"/>
            </a:xfrm>
          </p:grpSpPr>
          <p:sp>
            <p:nvSpPr>
              <p:cNvPr id="57" name="Freeform 84">
                <a:extLst>
                  <a:ext uri="{FF2B5EF4-FFF2-40B4-BE49-F238E27FC236}">
                    <a16:creationId xmlns:a16="http://schemas.microsoft.com/office/drawing/2014/main" id="{078145B8-5D76-7B44-95E4-711130D970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" name="TextBox 137">
                <a:extLst>
                  <a:ext uri="{FF2B5EF4-FFF2-40B4-BE49-F238E27FC236}">
                    <a16:creationId xmlns:a16="http://schemas.microsoft.com/office/drawing/2014/main" id="{5CA3BADE-216F-2843-9D81-CE5E9D20BE8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grpSp>
          <p:nvGrpSpPr>
            <p:cNvPr id="12" name="Group 138">
              <a:extLst>
                <a:ext uri="{FF2B5EF4-FFF2-40B4-BE49-F238E27FC236}">
                  <a16:creationId xmlns:a16="http://schemas.microsoft.com/office/drawing/2014/main" id="{F1C6BD9A-0B39-B244-94E8-678C50D1ECD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45196" y="5409155"/>
              <a:ext cx="648422" cy="418253"/>
              <a:chOff x="3053396" y="4304255"/>
              <a:chExt cx="648422" cy="418253"/>
            </a:xfrm>
          </p:grpSpPr>
          <p:sp>
            <p:nvSpPr>
              <p:cNvPr id="55" name="Freeform 84">
                <a:extLst>
                  <a:ext uri="{FF2B5EF4-FFF2-40B4-BE49-F238E27FC236}">
                    <a16:creationId xmlns:a16="http://schemas.microsoft.com/office/drawing/2014/main" id="{7E729DEF-3587-F14B-AE03-C52CF3B016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" name="TextBox 140">
                <a:extLst>
                  <a:ext uri="{FF2B5EF4-FFF2-40B4-BE49-F238E27FC236}">
                    <a16:creationId xmlns:a16="http://schemas.microsoft.com/office/drawing/2014/main" id="{DA418C0A-2209-A942-A859-5ECE8083B05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 dirty="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 dirty="0"/>
                  <a:t>net</a:t>
                </a:r>
              </a:p>
            </p:txBody>
          </p:sp>
        </p:grpSp>
        <p:grpSp>
          <p:nvGrpSpPr>
            <p:cNvPr id="13" name="Group 141">
              <a:extLst>
                <a:ext uri="{FF2B5EF4-FFF2-40B4-BE49-F238E27FC236}">
                  <a16:creationId xmlns:a16="http://schemas.microsoft.com/office/drawing/2014/main" id="{F1A8927C-3AF4-D742-848C-35E15D25BFB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26096" y="4786855"/>
              <a:ext cx="648422" cy="418253"/>
              <a:chOff x="3053396" y="4304255"/>
              <a:chExt cx="648422" cy="418253"/>
            </a:xfrm>
          </p:grpSpPr>
          <p:sp>
            <p:nvSpPr>
              <p:cNvPr id="53" name="Freeform 84">
                <a:extLst>
                  <a:ext uri="{FF2B5EF4-FFF2-40B4-BE49-F238E27FC236}">
                    <a16:creationId xmlns:a16="http://schemas.microsoft.com/office/drawing/2014/main" id="{E8F8A0DF-7843-7E4A-8EBF-A24CA907C1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" name="TextBox 143">
                <a:extLst>
                  <a:ext uri="{FF2B5EF4-FFF2-40B4-BE49-F238E27FC236}">
                    <a16:creationId xmlns:a16="http://schemas.microsoft.com/office/drawing/2014/main" id="{D97DC0BC-584A-AC4F-835D-B981DD67CCF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 dirty="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 dirty="0"/>
                  <a:t>net</a:t>
                </a:r>
              </a:p>
            </p:txBody>
          </p:sp>
        </p:grpSp>
        <p:grpSp>
          <p:nvGrpSpPr>
            <p:cNvPr id="14" name="Group 144">
              <a:extLst>
                <a:ext uri="{FF2B5EF4-FFF2-40B4-BE49-F238E27FC236}">
                  <a16:creationId xmlns:a16="http://schemas.microsoft.com/office/drawing/2014/main" id="{937AB14A-1B92-0C4D-9DB7-3A65A35F708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7496" y="4126455"/>
              <a:ext cx="648422" cy="418253"/>
              <a:chOff x="3053396" y="4304255"/>
              <a:chExt cx="648422" cy="418253"/>
            </a:xfrm>
          </p:grpSpPr>
          <p:sp>
            <p:nvSpPr>
              <p:cNvPr id="51" name="Freeform 84">
                <a:extLst>
                  <a:ext uri="{FF2B5EF4-FFF2-40B4-BE49-F238E27FC236}">
                    <a16:creationId xmlns:a16="http://schemas.microsoft.com/office/drawing/2014/main" id="{72BD96B2-8C8B-A34A-A0B1-8A56E080B3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" name="TextBox 146">
                <a:extLst>
                  <a:ext uri="{FF2B5EF4-FFF2-40B4-BE49-F238E27FC236}">
                    <a16:creationId xmlns:a16="http://schemas.microsoft.com/office/drawing/2014/main" id="{2E687D8E-E3CE-F949-BB94-C8F32F43390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grpSp>
          <p:nvGrpSpPr>
            <p:cNvPr id="15" name="Group 147">
              <a:extLst>
                <a:ext uri="{FF2B5EF4-FFF2-40B4-BE49-F238E27FC236}">
                  <a16:creationId xmlns:a16="http://schemas.microsoft.com/office/drawing/2014/main" id="{417DAC5F-2573-4743-9127-36524340FED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787196" y="2983455"/>
              <a:ext cx="648422" cy="418253"/>
              <a:chOff x="3053396" y="4304255"/>
              <a:chExt cx="648422" cy="418253"/>
            </a:xfrm>
          </p:grpSpPr>
          <p:sp>
            <p:nvSpPr>
              <p:cNvPr id="49" name="Freeform 84">
                <a:extLst>
                  <a:ext uri="{FF2B5EF4-FFF2-40B4-BE49-F238E27FC236}">
                    <a16:creationId xmlns:a16="http://schemas.microsoft.com/office/drawing/2014/main" id="{E9F7E8C6-F700-614F-9F9F-0A88C85D70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" name="TextBox 149">
                <a:extLst>
                  <a:ext uri="{FF2B5EF4-FFF2-40B4-BE49-F238E27FC236}">
                    <a16:creationId xmlns:a16="http://schemas.microsoft.com/office/drawing/2014/main" id="{59E18F13-5C5C-4049-B258-FAF65F9B26B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grpSp>
          <p:nvGrpSpPr>
            <p:cNvPr id="16" name="Group 150">
              <a:extLst>
                <a:ext uri="{FF2B5EF4-FFF2-40B4-BE49-F238E27FC236}">
                  <a16:creationId xmlns:a16="http://schemas.microsoft.com/office/drawing/2014/main" id="{B1724044-B1C6-934B-8868-30D0FD03826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129596" y="2056355"/>
              <a:ext cx="648422" cy="418253"/>
              <a:chOff x="3053396" y="4304255"/>
              <a:chExt cx="648422" cy="418253"/>
            </a:xfrm>
          </p:grpSpPr>
          <p:sp>
            <p:nvSpPr>
              <p:cNvPr id="47" name="Freeform 84">
                <a:extLst>
                  <a:ext uri="{FF2B5EF4-FFF2-40B4-BE49-F238E27FC236}">
                    <a16:creationId xmlns:a16="http://schemas.microsoft.com/office/drawing/2014/main" id="{44CA58B7-16C9-C241-8F79-C6964EA2BA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" name="TextBox 152">
                <a:extLst>
                  <a:ext uri="{FF2B5EF4-FFF2-40B4-BE49-F238E27FC236}">
                    <a16:creationId xmlns:a16="http://schemas.microsoft.com/office/drawing/2014/main" id="{766583C3-B9DB-094A-A09E-A4BC2FBDE89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grpSp>
          <p:nvGrpSpPr>
            <p:cNvPr id="17" name="Group 153">
              <a:extLst>
                <a:ext uri="{FF2B5EF4-FFF2-40B4-BE49-F238E27FC236}">
                  <a16:creationId xmlns:a16="http://schemas.microsoft.com/office/drawing/2014/main" id="{D3F39309-4CCA-1346-A4B3-93C528C3A3F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54696" y="2704055"/>
              <a:ext cx="648422" cy="418253"/>
              <a:chOff x="3053396" y="4304255"/>
              <a:chExt cx="648422" cy="418253"/>
            </a:xfrm>
          </p:grpSpPr>
          <p:sp>
            <p:nvSpPr>
              <p:cNvPr id="45" name="Freeform 84">
                <a:extLst>
                  <a:ext uri="{FF2B5EF4-FFF2-40B4-BE49-F238E27FC236}">
                    <a16:creationId xmlns:a16="http://schemas.microsoft.com/office/drawing/2014/main" id="{07DE4F60-83A5-0341-A9C1-1548C4278E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" name="TextBox 155">
                <a:extLst>
                  <a:ext uri="{FF2B5EF4-FFF2-40B4-BE49-F238E27FC236}">
                    <a16:creationId xmlns:a16="http://schemas.microsoft.com/office/drawing/2014/main" id="{661C5E06-AA77-3D42-A208-2104FCC9BB3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grpSp>
          <p:nvGrpSpPr>
            <p:cNvPr id="18" name="Group 156">
              <a:extLst>
                <a:ext uri="{FF2B5EF4-FFF2-40B4-BE49-F238E27FC236}">
                  <a16:creationId xmlns:a16="http://schemas.microsoft.com/office/drawing/2014/main" id="{DE67CACE-BA9C-4F49-9CCC-2A95DDABF7B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043996" y="2030955"/>
              <a:ext cx="648422" cy="418253"/>
              <a:chOff x="3053396" y="4304255"/>
              <a:chExt cx="648422" cy="418253"/>
            </a:xfrm>
          </p:grpSpPr>
          <p:sp>
            <p:nvSpPr>
              <p:cNvPr id="43" name="Freeform 84">
                <a:extLst>
                  <a:ext uri="{FF2B5EF4-FFF2-40B4-BE49-F238E27FC236}">
                    <a16:creationId xmlns:a16="http://schemas.microsoft.com/office/drawing/2014/main" id="{8AD1749B-4C4E-DE45-96BC-98F1585D4D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" name="TextBox 158">
                <a:extLst>
                  <a:ext uri="{FF2B5EF4-FFF2-40B4-BE49-F238E27FC236}">
                    <a16:creationId xmlns:a16="http://schemas.microsoft.com/office/drawing/2014/main" id="{0ADF884B-3F6F-8145-B641-9A429A34A18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grpSp>
          <p:nvGrpSpPr>
            <p:cNvPr id="19" name="Group 160">
              <a:extLst>
                <a:ext uri="{FF2B5EF4-FFF2-40B4-BE49-F238E27FC236}">
                  <a16:creationId xmlns:a16="http://schemas.microsoft.com/office/drawing/2014/main" id="{CF0A8E3D-09B1-214E-99FD-B5570442C39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104696" y="5663155"/>
              <a:ext cx="648422" cy="418253"/>
              <a:chOff x="3053396" y="4304255"/>
              <a:chExt cx="648422" cy="418253"/>
            </a:xfrm>
          </p:grpSpPr>
          <p:sp>
            <p:nvSpPr>
              <p:cNvPr id="41" name="Freeform 84">
                <a:extLst>
                  <a:ext uri="{FF2B5EF4-FFF2-40B4-BE49-F238E27FC236}">
                    <a16:creationId xmlns:a16="http://schemas.microsoft.com/office/drawing/2014/main" id="{EDDB4269-F7AA-7240-B093-B37270418A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" name="TextBox 162">
                <a:extLst>
                  <a:ext uri="{FF2B5EF4-FFF2-40B4-BE49-F238E27FC236}">
                    <a16:creationId xmlns:a16="http://schemas.microsoft.com/office/drawing/2014/main" id="{0403D7D4-9E2C-F94E-924D-8574777C74E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grpSp>
          <p:nvGrpSpPr>
            <p:cNvPr id="20" name="Group 163">
              <a:extLst>
                <a:ext uri="{FF2B5EF4-FFF2-40B4-BE49-F238E27FC236}">
                  <a16:creationId xmlns:a16="http://schemas.microsoft.com/office/drawing/2014/main" id="{4FD3E459-AF79-0B45-B5D3-3CA1740A270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942896" y="5015455"/>
              <a:ext cx="648422" cy="418253"/>
              <a:chOff x="3053396" y="4304255"/>
              <a:chExt cx="648422" cy="418253"/>
            </a:xfrm>
          </p:grpSpPr>
          <p:sp>
            <p:nvSpPr>
              <p:cNvPr id="39" name="Freeform 84">
                <a:extLst>
                  <a:ext uri="{FF2B5EF4-FFF2-40B4-BE49-F238E27FC236}">
                    <a16:creationId xmlns:a16="http://schemas.microsoft.com/office/drawing/2014/main" id="{3CAEF347-FE90-E949-A631-0171A060E0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" name="TextBox 165">
                <a:extLst>
                  <a:ext uri="{FF2B5EF4-FFF2-40B4-BE49-F238E27FC236}">
                    <a16:creationId xmlns:a16="http://schemas.microsoft.com/office/drawing/2014/main" id="{0B914A90-A394-6F45-B155-CCE12CEFEC5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grpSp>
          <p:nvGrpSpPr>
            <p:cNvPr id="21" name="Group 166">
              <a:extLst>
                <a:ext uri="{FF2B5EF4-FFF2-40B4-BE49-F238E27FC236}">
                  <a16:creationId xmlns:a16="http://schemas.microsoft.com/office/drawing/2014/main" id="{5FECB796-EB1A-6941-942C-2C77B930540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714296" y="4101055"/>
              <a:ext cx="648422" cy="418253"/>
              <a:chOff x="3053396" y="4304255"/>
              <a:chExt cx="648422" cy="418253"/>
            </a:xfrm>
          </p:grpSpPr>
          <p:sp>
            <p:nvSpPr>
              <p:cNvPr id="37" name="Freeform 84">
                <a:extLst>
                  <a:ext uri="{FF2B5EF4-FFF2-40B4-BE49-F238E27FC236}">
                    <a16:creationId xmlns:a16="http://schemas.microsoft.com/office/drawing/2014/main" id="{583D705A-27D6-7742-A076-4DD3D0002E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" name="TextBox 168">
                <a:extLst>
                  <a:ext uri="{FF2B5EF4-FFF2-40B4-BE49-F238E27FC236}">
                    <a16:creationId xmlns:a16="http://schemas.microsoft.com/office/drawing/2014/main" id="{B52DEC78-1030-A54E-8A0F-BCB9B6D6B0B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grpSp>
          <p:nvGrpSpPr>
            <p:cNvPr id="22" name="Group 169">
              <a:extLst>
                <a:ext uri="{FF2B5EF4-FFF2-40B4-BE49-F238E27FC236}">
                  <a16:creationId xmlns:a16="http://schemas.microsoft.com/office/drawing/2014/main" id="{188C2074-F159-A84A-BA68-5AB5304751B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869496" y="5904455"/>
              <a:ext cx="648422" cy="418253"/>
              <a:chOff x="3053396" y="4304255"/>
              <a:chExt cx="648422" cy="418253"/>
            </a:xfrm>
          </p:grpSpPr>
          <p:sp>
            <p:nvSpPr>
              <p:cNvPr id="35" name="Freeform 84">
                <a:extLst>
                  <a:ext uri="{FF2B5EF4-FFF2-40B4-BE49-F238E27FC236}">
                    <a16:creationId xmlns:a16="http://schemas.microsoft.com/office/drawing/2014/main" id="{BDC6D0EF-413A-9E4D-9647-D0D2FE4442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" name="TextBox 171">
                <a:extLst>
                  <a:ext uri="{FF2B5EF4-FFF2-40B4-BE49-F238E27FC236}">
                    <a16:creationId xmlns:a16="http://schemas.microsoft.com/office/drawing/2014/main" id="{FE5336A0-2A38-3C4B-B598-A66CCCFD570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grpSp>
          <p:nvGrpSpPr>
            <p:cNvPr id="23" name="Group 172">
              <a:extLst>
                <a:ext uri="{FF2B5EF4-FFF2-40B4-BE49-F238E27FC236}">
                  <a16:creationId xmlns:a16="http://schemas.microsoft.com/office/drawing/2014/main" id="{7C2A35D0-56CA-3641-A6F1-6B3B15ECC56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55096" y="6044155"/>
              <a:ext cx="648422" cy="418253"/>
              <a:chOff x="3053396" y="4304255"/>
              <a:chExt cx="648422" cy="418253"/>
            </a:xfrm>
          </p:grpSpPr>
          <p:sp>
            <p:nvSpPr>
              <p:cNvPr id="33" name="Freeform 84">
                <a:extLst>
                  <a:ext uri="{FF2B5EF4-FFF2-40B4-BE49-F238E27FC236}">
                    <a16:creationId xmlns:a16="http://schemas.microsoft.com/office/drawing/2014/main" id="{8AAD2739-378D-9246-AF78-87DAEF7F2F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" name="TextBox 174">
                <a:extLst>
                  <a:ext uri="{FF2B5EF4-FFF2-40B4-BE49-F238E27FC236}">
                    <a16:creationId xmlns:a16="http://schemas.microsoft.com/office/drawing/2014/main" id="{E7F13F8B-3A00-D34F-9D41-965BF84584A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grpSp>
          <p:nvGrpSpPr>
            <p:cNvPr id="24" name="Group 175">
              <a:extLst>
                <a:ext uri="{FF2B5EF4-FFF2-40B4-BE49-F238E27FC236}">
                  <a16:creationId xmlns:a16="http://schemas.microsoft.com/office/drawing/2014/main" id="{134DD520-7978-5747-B557-6216C572DFE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735896" y="5891755"/>
              <a:ext cx="648422" cy="418253"/>
              <a:chOff x="3053396" y="4304255"/>
              <a:chExt cx="648422" cy="418253"/>
            </a:xfrm>
          </p:grpSpPr>
          <p:sp>
            <p:nvSpPr>
              <p:cNvPr id="31" name="Freeform 84">
                <a:extLst>
                  <a:ext uri="{FF2B5EF4-FFF2-40B4-BE49-F238E27FC236}">
                    <a16:creationId xmlns:a16="http://schemas.microsoft.com/office/drawing/2014/main" id="{C577F5FD-5D66-CF43-8149-2A5429C894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" name="TextBox 177">
                <a:extLst>
                  <a:ext uri="{FF2B5EF4-FFF2-40B4-BE49-F238E27FC236}">
                    <a16:creationId xmlns:a16="http://schemas.microsoft.com/office/drawing/2014/main" id="{AA8FB1A9-24AA-6944-82EC-BE9D926267B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sp>
          <p:nvSpPr>
            <p:cNvPr id="25" name="TextBox 4">
              <a:extLst>
                <a:ext uri="{FF2B5EF4-FFF2-40B4-BE49-F238E27FC236}">
                  <a16:creationId xmlns:a16="http://schemas.microsoft.com/office/drawing/2014/main" id="{4EBE302E-6B07-964E-B474-2379BF38E56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1053502">
              <a:off x="5143500" y="1955800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sz="2800">
                  <a:solidFill>
                    <a:srgbClr val="0000FF"/>
                  </a:solidFill>
                </a:rPr>
                <a:t>…</a:t>
              </a:r>
            </a:p>
          </p:txBody>
        </p:sp>
        <p:sp>
          <p:nvSpPr>
            <p:cNvPr id="26" name="TextBox 179">
              <a:extLst>
                <a:ext uri="{FF2B5EF4-FFF2-40B4-BE49-F238E27FC236}">
                  <a16:creationId xmlns:a16="http://schemas.microsoft.com/office/drawing/2014/main" id="{5687370B-669A-6440-92DE-16AFFBA3FBD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2829263">
              <a:off x="7429500" y="3429000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sz="2800">
                  <a:solidFill>
                    <a:srgbClr val="0000FF"/>
                  </a:solidFill>
                </a:rPr>
                <a:t>…</a:t>
              </a:r>
            </a:p>
          </p:txBody>
        </p:sp>
        <p:sp>
          <p:nvSpPr>
            <p:cNvPr id="27" name="TextBox 180">
              <a:extLst>
                <a:ext uri="{FF2B5EF4-FFF2-40B4-BE49-F238E27FC236}">
                  <a16:creationId xmlns:a16="http://schemas.microsoft.com/office/drawing/2014/main" id="{DDCB7942-CF63-0E41-965D-4990C91E38C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9845918">
              <a:off x="6098241" y="5942112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sz="2800">
                  <a:solidFill>
                    <a:srgbClr val="0000FF"/>
                  </a:solidFill>
                </a:rPr>
                <a:t>…</a:t>
              </a:r>
            </a:p>
          </p:txBody>
        </p:sp>
        <p:sp>
          <p:nvSpPr>
            <p:cNvPr id="28" name="TextBox 181">
              <a:extLst>
                <a:ext uri="{FF2B5EF4-FFF2-40B4-BE49-F238E27FC236}">
                  <a16:creationId xmlns:a16="http://schemas.microsoft.com/office/drawing/2014/main" id="{14DD3F3C-E274-2D4E-83D9-E679452E992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9948738">
              <a:off x="1730786" y="5845469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sz="2800">
                  <a:solidFill>
                    <a:srgbClr val="0000FF"/>
                  </a:solidFill>
                </a:rPr>
                <a:t>…</a:t>
              </a:r>
            </a:p>
          </p:txBody>
        </p:sp>
        <p:sp>
          <p:nvSpPr>
            <p:cNvPr id="29" name="TextBox 182">
              <a:extLst>
                <a:ext uri="{FF2B5EF4-FFF2-40B4-BE49-F238E27FC236}">
                  <a16:creationId xmlns:a16="http://schemas.microsoft.com/office/drawing/2014/main" id="{99FAE186-77C6-3F42-AB05-E0FF7C6CB0A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4992697">
              <a:off x="144631" y="3539025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sz="2800">
                  <a:solidFill>
                    <a:srgbClr val="0000FF"/>
                  </a:solidFill>
                </a:rPr>
                <a:t>…</a:t>
              </a:r>
            </a:p>
          </p:txBody>
        </p:sp>
        <p:sp>
          <p:nvSpPr>
            <p:cNvPr id="30" name="TextBox 183">
              <a:extLst>
                <a:ext uri="{FF2B5EF4-FFF2-40B4-BE49-F238E27FC236}">
                  <a16:creationId xmlns:a16="http://schemas.microsoft.com/office/drawing/2014/main" id="{1CE3A2E2-820D-D645-BBA3-0C3089DE646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1017263">
              <a:off x="2330376" y="1905681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sz="2800">
                  <a:solidFill>
                    <a:srgbClr val="0000FF"/>
                  </a:solidFill>
                </a:rPr>
                <a:t>…</a:t>
              </a:r>
            </a:p>
          </p:txBody>
        </p:sp>
      </p:grpSp>
      <p:sp>
        <p:nvSpPr>
          <p:cNvPr id="116" name="TextBox 115">
            <a:extLst>
              <a:ext uri="{FF2B5EF4-FFF2-40B4-BE49-F238E27FC236}">
                <a16:creationId xmlns:a16="http://schemas.microsoft.com/office/drawing/2014/main" id="{7E1F117F-B525-AE48-9510-C564A7C4337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24875" y="3367370"/>
            <a:ext cx="4268787" cy="120015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/>
            <a:r>
              <a:rPr lang="en-US" altLang="en-US" dirty="0">
                <a:latin typeface="+mn-lt"/>
              </a:rPr>
              <a:t>connecting each access ISP to each other directly </a:t>
            </a:r>
            <a:r>
              <a:rPr lang="en-US" altLang="en-US" i="1" dirty="0">
                <a:solidFill>
                  <a:srgbClr val="CC0000"/>
                </a:solidFill>
                <a:latin typeface="+mn-lt"/>
              </a:rPr>
              <a:t>doesn’t scale: </a:t>
            </a:r>
            <a:r>
              <a:rPr lang="en-US" altLang="en-US" dirty="0">
                <a:latin typeface="+mn-lt"/>
              </a:rPr>
              <a:t>O(</a:t>
            </a:r>
            <a:r>
              <a:rPr lang="en-US" altLang="en-US" i="1" dirty="0">
                <a:latin typeface="+mn-lt"/>
              </a:rPr>
              <a:t>N</a:t>
            </a:r>
            <a:r>
              <a:rPr lang="en-US" altLang="en-US" baseline="30000" dirty="0">
                <a:latin typeface="+mn-lt"/>
              </a:rPr>
              <a:t>2</a:t>
            </a:r>
            <a:r>
              <a:rPr lang="en-US" altLang="en-US" dirty="0">
                <a:latin typeface="+mn-lt"/>
              </a:rPr>
              <a:t>) connections.</a:t>
            </a:r>
          </a:p>
        </p:txBody>
      </p:sp>
    </p:spTree>
    <p:extLst>
      <p:ext uri="{BB962C8B-B14F-4D97-AF65-F5344CB8AC3E}">
        <p14:creationId xmlns:p14="http://schemas.microsoft.com/office/powerpoint/2010/main" val="109766885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10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" dur="5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1600"/>
                                        <p:tgtEl>
                                          <p:spTgt spid="1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6" grpId="0" animBg="1"/>
    </p:bld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336191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dirty="0">
                <a:ea typeface="ＭＳ Ｐゴシック" panose="020B0600070205080204" pitchFamily="34" charset="-128"/>
              </a:rPr>
              <a:t>Internet structure: a “network of networks”</a:t>
            </a:r>
            <a:endParaRPr lang="en-US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C89035B-463A-1E40-A130-AE9AA3E3766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Introduction: 1-</a:t>
            </a:r>
            <a:fld id="{C4204591-24BD-A542-B9D5-F8D8A88D2FEE}" type="slidenum">
              <a:rPr lang="en-US" smtClean="0"/>
              <a:pPr/>
              <a:t>36</a:t>
            </a:fld>
            <a:endParaRPr lang="en-US" dirty="0"/>
          </a:p>
        </p:txBody>
      </p:sp>
      <p:sp>
        <p:nvSpPr>
          <p:cNvPr id="169" name="Rectangle 3">
            <a:extLst>
              <a:ext uri="{FF2B5EF4-FFF2-40B4-BE49-F238E27FC236}">
                <a16:creationId xmlns:a16="http://schemas.microsoft.com/office/drawing/2014/main" id="{9C9F34D5-8AF9-8B41-9367-16CA032E553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56991" y="1131358"/>
            <a:ext cx="8204200" cy="673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75000"/>
              <a:buFont typeface="Wingdings" charset="0"/>
              <a:buNone/>
              <a:defRPr/>
            </a:pPr>
            <a:r>
              <a:rPr lang="en-US" i="1" dirty="0">
                <a:solidFill>
                  <a:srgbClr val="CC0000"/>
                </a:solidFill>
                <a:latin typeface="+mn-lt"/>
              </a:rPr>
              <a:t>Option: </a:t>
            </a:r>
            <a:r>
              <a:rPr lang="en-US" i="1" dirty="0">
                <a:latin typeface="+mn-lt"/>
              </a:rPr>
              <a:t>connect each access ISP to one global transit ISP? </a:t>
            </a:r>
          </a:p>
          <a:p>
            <a:pPr eaLnBrk="1" hangingPunct="1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75000"/>
              <a:buFont typeface="Wingdings" charset="0"/>
              <a:buNone/>
              <a:defRPr/>
            </a:pPr>
            <a:r>
              <a:rPr lang="en-US" i="1" dirty="0">
                <a:solidFill>
                  <a:srgbClr val="C00000"/>
                </a:solidFill>
                <a:latin typeface="+mn-lt"/>
              </a:rPr>
              <a:t>Customer</a:t>
            </a:r>
            <a:r>
              <a:rPr lang="en-US" i="1" dirty="0">
                <a:latin typeface="+mn-lt"/>
              </a:rPr>
              <a:t> and </a:t>
            </a:r>
            <a:r>
              <a:rPr lang="en-US" i="1" dirty="0">
                <a:solidFill>
                  <a:srgbClr val="C00000"/>
                </a:solidFill>
                <a:latin typeface="+mn-lt"/>
              </a:rPr>
              <a:t>provider </a:t>
            </a:r>
            <a:r>
              <a:rPr lang="en-US" i="1" dirty="0">
                <a:latin typeface="+mn-lt"/>
              </a:rPr>
              <a:t>ISPs have economic agreement.</a:t>
            </a:r>
            <a:endParaRPr lang="en-US" dirty="0">
              <a:latin typeface="+mn-lt"/>
            </a:endParaRP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A73887F0-56F3-D640-A3CB-FB256BE2C2FE}"/>
              </a:ext>
            </a:extLst>
          </p:cNvPr>
          <p:cNvGrpSpPr/>
          <p:nvPr/>
        </p:nvGrpSpPr>
        <p:grpSpPr>
          <a:xfrm>
            <a:off x="2298266" y="2316723"/>
            <a:ext cx="7177087" cy="3750366"/>
            <a:chOff x="2298266" y="2316723"/>
            <a:chExt cx="7177087" cy="3750366"/>
          </a:xfrm>
        </p:grpSpPr>
        <p:sp>
          <p:nvSpPr>
            <p:cNvPr id="63" name="Oval 3">
              <a:extLst>
                <a:ext uri="{FF2B5EF4-FFF2-40B4-BE49-F238E27FC236}">
                  <a16:creationId xmlns:a16="http://schemas.microsoft.com/office/drawing/2014/main" id="{39DAF08E-E9D8-7B42-B68A-590215C06E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74557" y="3143854"/>
              <a:ext cx="3864121" cy="1970736"/>
            </a:xfrm>
            <a:prstGeom prst="ellipse">
              <a:avLst/>
            </a:prstGeom>
            <a:solidFill>
              <a:srgbClr val="3C6CDF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cxnSp>
          <p:nvCxnSpPr>
            <p:cNvPr id="64" name="Straight Connector 10">
              <a:extLst>
                <a:ext uri="{FF2B5EF4-FFF2-40B4-BE49-F238E27FC236}">
                  <a16:creationId xmlns:a16="http://schemas.microsoft.com/office/drawing/2014/main" id="{E0B7CD5B-98CD-EA45-8220-E277CD74B8A1}"/>
                </a:ext>
              </a:extLst>
            </p:cNvPr>
            <p:cNvCxnSpPr>
              <a:cxnSpLocks noChangeShapeType="1"/>
              <a:stCxn id="162" idx="7"/>
            </p:cNvCxnSpPr>
            <p:nvPr/>
          </p:nvCxnSpPr>
          <p:spPr bwMode="auto">
            <a:xfrm>
              <a:off x="5154178" y="3581064"/>
              <a:ext cx="1223963" cy="96838"/>
            </a:xfrm>
            <a:prstGeom prst="line">
              <a:avLst/>
            </a:prstGeom>
            <a:noFill/>
            <a:ln w="158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65" name="Straight Connector 297">
              <a:extLst>
                <a:ext uri="{FF2B5EF4-FFF2-40B4-BE49-F238E27FC236}">
                  <a16:creationId xmlns:a16="http://schemas.microsoft.com/office/drawing/2014/main" id="{BEF0278E-3E84-894C-90E1-9AFC471E8BD9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5787591" y="3984289"/>
              <a:ext cx="139700" cy="112713"/>
            </a:xfrm>
            <a:prstGeom prst="line">
              <a:avLst/>
            </a:prstGeom>
            <a:noFill/>
            <a:ln w="158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66" name="Straight Connector 298">
              <a:extLst>
                <a:ext uri="{FF2B5EF4-FFF2-40B4-BE49-F238E27FC236}">
                  <a16:creationId xmlns:a16="http://schemas.microsoft.com/office/drawing/2014/main" id="{783B9443-CE0D-8946-A78A-1A9CEC43F08D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5557403" y="4260514"/>
              <a:ext cx="280988" cy="61913"/>
            </a:xfrm>
            <a:prstGeom prst="line">
              <a:avLst/>
            </a:prstGeom>
            <a:noFill/>
            <a:ln w="158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67" name="Straight Connector 299">
              <a:extLst>
                <a:ext uri="{FF2B5EF4-FFF2-40B4-BE49-F238E27FC236}">
                  <a16:creationId xmlns:a16="http://schemas.microsoft.com/office/drawing/2014/main" id="{77D49FD0-8E68-6441-B4E2-BC869949BFFB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5214503" y="4022389"/>
              <a:ext cx="223838" cy="149225"/>
            </a:xfrm>
            <a:prstGeom prst="line">
              <a:avLst/>
            </a:prstGeom>
            <a:noFill/>
            <a:ln w="158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68" name="Straight Connector 300">
              <a:extLst>
                <a:ext uri="{FF2B5EF4-FFF2-40B4-BE49-F238E27FC236}">
                  <a16:creationId xmlns:a16="http://schemas.microsoft.com/office/drawing/2014/main" id="{FA0C044C-E1D6-7348-B915-AB0ACF94D9DE}"/>
                </a:ext>
              </a:extLst>
            </p:cNvPr>
            <p:cNvCxnSpPr>
              <a:cxnSpLocks noChangeShapeType="1"/>
              <a:stCxn id="110" idx="6"/>
            </p:cNvCxnSpPr>
            <p:nvPr/>
          </p:nvCxnSpPr>
          <p:spPr bwMode="auto">
            <a:xfrm flipV="1">
              <a:off x="4854141" y="4427202"/>
              <a:ext cx="238125" cy="133350"/>
            </a:xfrm>
            <a:prstGeom prst="line">
              <a:avLst/>
            </a:prstGeom>
            <a:noFill/>
            <a:ln w="158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69" name="Straight Connector 301">
              <a:extLst>
                <a:ext uri="{FF2B5EF4-FFF2-40B4-BE49-F238E27FC236}">
                  <a16:creationId xmlns:a16="http://schemas.microsoft.com/office/drawing/2014/main" id="{1EF584B1-8D5C-A94E-B040-7E9635AEDDFA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5806641" y="4327189"/>
              <a:ext cx="292100" cy="342900"/>
            </a:xfrm>
            <a:prstGeom prst="line">
              <a:avLst/>
            </a:prstGeom>
            <a:noFill/>
            <a:ln w="158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0" name="Straight Connector 302">
              <a:extLst>
                <a:ext uri="{FF2B5EF4-FFF2-40B4-BE49-F238E27FC236}">
                  <a16:creationId xmlns:a16="http://schemas.microsoft.com/office/drawing/2014/main" id="{75721A12-6308-4047-9837-AB7C60E96999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6374966" y="4308139"/>
              <a:ext cx="412750" cy="168275"/>
            </a:xfrm>
            <a:prstGeom prst="line">
              <a:avLst/>
            </a:prstGeom>
            <a:noFill/>
            <a:ln w="158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1" name="Straight Connector 303">
              <a:extLst>
                <a:ext uri="{FF2B5EF4-FFF2-40B4-BE49-F238E27FC236}">
                  <a16:creationId xmlns:a16="http://schemas.microsoft.com/office/drawing/2014/main" id="{9BDCEBC2-564F-C54F-B3E8-A18588A42FD2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6359091" y="3836652"/>
              <a:ext cx="328612" cy="266700"/>
            </a:xfrm>
            <a:prstGeom prst="line">
              <a:avLst/>
            </a:prstGeom>
            <a:noFill/>
            <a:ln w="158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2" name="Straight Connector 304">
              <a:extLst>
                <a:ext uri="{FF2B5EF4-FFF2-40B4-BE49-F238E27FC236}">
                  <a16:creationId xmlns:a16="http://schemas.microsoft.com/office/drawing/2014/main" id="{FC07CC37-5E3D-0944-AE86-D2435B67BD6A}"/>
                </a:ext>
              </a:extLst>
            </p:cNvPr>
            <p:cNvCxnSpPr>
              <a:cxnSpLocks noChangeShapeType="1"/>
              <a:endCxn id="160" idx="7"/>
            </p:cNvCxnSpPr>
            <p:nvPr/>
          </p:nvCxnSpPr>
          <p:spPr bwMode="auto">
            <a:xfrm flipH="1" flipV="1">
              <a:off x="5155766" y="3660439"/>
              <a:ext cx="261937" cy="119063"/>
            </a:xfrm>
            <a:prstGeom prst="line">
              <a:avLst/>
            </a:prstGeom>
            <a:noFill/>
            <a:ln w="158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73" name="TextBox 39958">
              <a:extLst>
                <a:ext uri="{FF2B5EF4-FFF2-40B4-BE49-F238E27FC236}">
                  <a16:creationId xmlns:a16="http://schemas.microsoft.com/office/drawing/2014/main" id="{08951995-D6BD-774B-9044-606D684C7AB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19116" y="3644564"/>
              <a:ext cx="960519" cy="8309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/>
              <a:r>
                <a:rPr lang="en-US" altLang="en-US" i="1" dirty="0">
                  <a:solidFill>
                    <a:schemeClr val="bg1"/>
                  </a:solidFill>
                  <a:latin typeface="+mn-lt"/>
                </a:rPr>
                <a:t>global</a:t>
              </a:r>
              <a:br>
                <a:rPr lang="en-US" altLang="en-US" i="1" dirty="0">
                  <a:solidFill>
                    <a:schemeClr val="bg1"/>
                  </a:solidFill>
                  <a:latin typeface="+mn-lt"/>
                </a:rPr>
              </a:br>
              <a:r>
                <a:rPr lang="en-US" altLang="en-US" i="1" dirty="0">
                  <a:solidFill>
                    <a:schemeClr val="bg1"/>
                  </a:solidFill>
                  <a:latin typeface="+mn-lt"/>
                </a:rPr>
                <a:t>ISP</a:t>
              </a:r>
            </a:p>
          </p:txBody>
        </p:sp>
        <p:cxnSp>
          <p:nvCxnSpPr>
            <p:cNvPr id="104" name="Straight Connector 307">
              <a:extLst>
                <a:ext uri="{FF2B5EF4-FFF2-40B4-BE49-F238E27FC236}">
                  <a16:creationId xmlns:a16="http://schemas.microsoft.com/office/drawing/2014/main" id="{A44FB0A6-3870-1341-B86E-341F2D262CF9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2298266" y="4320839"/>
              <a:ext cx="1971675" cy="21113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05" name="Straight Connector 308">
              <a:extLst>
                <a:ext uri="{FF2B5EF4-FFF2-40B4-BE49-F238E27FC236}">
                  <a16:creationId xmlns:a16="http://schemas.microsoft.com/office/drawing/2014/main" id="{73D26D64-D8CE-B94B-844B-77A0B18300C5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2525278" y="4633577"/>
              <a:ext cx="1744663" cy="41116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06" name="Straight Connector 309">
              <a:extLst>
                <a:ext uri="{FF2B5EF4-FFF2-40B4-BE49-F238E27FC236}">
                  <a16:creationId xmlns:a16="http://schemas.microsoft.com/office/drawing/2014/main" id="{147CF42E-C79D-4A43-A07C-6F624D99F9DC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2928503" y="4682789"/>
              <a:ext cx="1431925" cy="75565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7" name="Straight Connector 310">
              <a:extLst>
                <a:ext uri="{FF2B5EF4-FFF2-40B4-BE49-F238E27FC236}">
                  <a16:creationId xmlns:a16="http://schemas.microsoft.com/office/drawing/2014/main" id="{1CD624F6-E490-5B49-8694-B3CF2ED457D0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4520766" y="4703427"/>
              <a:ext cx="57150" cy="121126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8" name="Straight Connector 311">
              <a:extLst>
                <a:ext uri="{FF2B5EF4-FFF2-40B4-BE49-F238E27FC236}">
                  <a16:creationId xmlns:a16="http://schemas.microsoft.com/office/drawing/2014/main" id="{AA608358-EE22-BD40-8B67-8D4C8DB9A83E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5747903" y="4932027"/>
              <a:ext cx="6350" cy="113506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9" name="Straight Connector 312">
              <a:extLst>
                <a:ext uri="{FF2B5EF4-FFF2-40B4-BE49-F238E27FC236}">
                  <a16:creationId xmlns:a16="http://schemas.microsoft.com/office/drawing/2014/main" id="{37B9C794-C333-D147-8D43-5EF46E002A77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6055878" y="4881227"/>
              <a:ext cx="506413" cy="105886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30" name="Straight Connector 313">
              <a:extLst>
                <a:ext uri="{FF2B5EF4-FFF2-40B4-BE49-F238E27FC236}">
                  <a16:creationId xmlns:a16="http://schemas.microsoft.com/office/drawing/2014/main" id="{1C0EFD6D-4F46-864D-9BBD-8B254CE6BFF4}"/>
                </a:ext>
              </a:extLst>
            </p:cNvPr>
            <p:cNvCxnSpPr>
              <a:cxnSpLocks noChangeShapeType="1"/>
              <a:endCxn id="134" idx="7"/>
            </p:cNvCxnSpPr>
            <p:nvPr/>
          </p:nvCxnSpPr>
          <p:spPr bwMode="auto">
            <a:xfrm flipH="1" flipV="1">
              <a:off x="7173478" y="4646277"/>
              <a:ext cx="1512888" cy="108267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31" name="Straight Connector 314">
              <a:extLst>
                <a:ext uri="{FF2B5EF4-FFF2-40B4-BE49-F238E27FC236}">
                  <a16:creationId xmlns:a16="http://schemas.microsoft.com/office/drawing/2014/main" id="{3A5CF2BF-F999-BC43-97A2-CC9BCD73F87C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7230628" y="4524039"/>
              <a:ext cx="2244725" cy="60960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32" name="Straight Connector 315">
              <a:extLst>
                <a:ext uri="{FF2B5EF4-FFF2-40B4-BE49-F238E27FC236}">
                  <a16:creationId xmlns:a16="http://schemas.microsoft.com/office/drawing/2014/main" id="{4064FAD7-FFE1-5841-B958-CC3E3023B905}"/>
                </a:ext>
              </a:extLst>
            </p:cNvPr>
            <p:cNvCxnSpPr>
              <a:cxnSpLocks noChangeShapeType="1"/>
              <a:endCxn id="136" idx="5"/>
            </p:cNvCxnSpPr>
            <p:nvPr/>
          </p:nvCxnSpPr>
          <p:spPr bwMode="auto">
            <a:xfrm flipH="1">
              <a:off x="7171891" y="4219239"/>
              <a:ext cx="2076450" cy="19367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43" name="Straight Connector 316">
              <a:extLst>
                <a:ext uri="{FF2B5EF4-FFF2-40B4-BE49-F238E27FC236}">
                  <a16:creationId xmlns:a16="http://schemas.microsoft.com/office/drawing/2014/main" id="{24711AAA-BB0E-7A4B-974E-4325D88EC7E0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6992503" y="3287377"/>
              <a:ext cx="1422400" cy="45402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44" name="Straight Connector 317">
              <a:extLst>
                <a:ext uri="{FF2B5EF4-FFF2-40B4-BE49-F238E27FC236}">
                  <a16:creationId xmlns:a16="http://schemas.microsoft.com/office/drawing/2014/main" id="{69BCF3BD-863D-334E-9F97-BB51AFA3293D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6816291" y="2863514"/>
              <a:ext cx="898525" cy="72866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45" name="Straight Connector 318">
              <a:extLst>
                <a:ext uri="{FF2B5EF4-FFF2-40B4-BE49-F238E27FC236}">
                  <a16:creationId xmlns:a16="http://schemas.microsoft.com/office/drawing/2014/main" id="{B8B2DF70-94C2-634D-ABC9-F20160CA802F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5981266" y="2441239"/>
              <a:ext cx="555625" cy="112553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56" name="Straight Connector 22">
              <a:extLst>
                <a:ext uri="{FF2B5EF4-FFF2-40B4-BE49-F238E27FC236}">
                  <a16:creationId xmlns:a16="http://schemas.microsoft.com/office/drawing/2014/main" id="{16D1153B-5425-1647-A931-B4A2C9D853B8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493653" y="2638089"/>
              <a:ext cx="1230313" cy="79692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57" name="Straight Connector 305">
              <a:extLst>
                <a:ext uri="{FF2B5EF4-FFF2-40B4-BE49-F238E27FC236}">
                  <a16:creationId xmlns:a16="http://schemas.microsoft.com/office/drawing/2014/main" id="{43830B39-2404-A04C-9CC7-B4124D5F56AE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2749116" y="2969877"/>
              <a:ext cx="1885950" cy="51911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58" name="Straight Connector 306">
              <a:extLst>
                <a:ext uri="{FF2B5EF4-FFF2-40B4-BE49-F238E27FC236}">
                  <a16:creationId xmlns:a16="http://schemas.microsoft.com/office/drawing/2014/main" id="{5E30D4FB-2873-9E4D-8D7A-D021BF348C2C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2361766" y="3338177"/>
              <a:ext cx="2273300" cy="26035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grpSp>
          <p:nvGrpSpPr>
            <p:cNvPr id="170" name="Group 169">
              <a:extLst>
                <a:ext uri="{FF2B5EF4-FFF2-40B4-BE49-F238E27FC236}">
                  <a16:creationId xmlns:a16="http://schemas.microsoft.com/office/drawing/2014/main" id="{8D3ED10C-3292-6842-BD51-5123D926C106}"/>
                </a:ext>
              </a:extLst>
            </p:cNvPr>
            <p:cNvGrpSpPr/>
            <p:nvPr/>
          </p:nvGrpSpPr>
          <p:grpSpPr>
            <a:xfrm>
              <a:off x="4279891" y="4448623"/>
              <a:ext cx="626338" cy="344849"/>
              <a:chOff x="7493876" y="2774731"/>
              <a:chExt cx="1481958" cy="894622"/>
            </a:xfrm>
          </p:grpSpPr>
          <p:sp>
            <p:nvSpPr>
              <p:cNvPr id="171" name="Freeform 170">
                <a:extLst>
                  <a:ext uri="{FF2B5EF4-FFF2-40B4-BE49-F238E27FC236}">
                    <a16:creationId xmlns:a16="http://schemas.microsoft.com/office/drawing/2014/main" id="{AF5B3F2E-DC62-A445-9CEA-1B4CC2C6F2C0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172" name="Oval 171">
                <a:extLst>
                  <a:ext uri="{FF2B5EF4-FFF2-40B4-BE49-F238E27FC236}">
                    <a16:creationId xmlns:a16="http://schemas.microsoft.com/office/drawing/2014/main" id="{A18BFFCD-8F5C-634F-9DA2-26E93BA06B37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173" name="Group 172">
                <a:extLst>
                  <a:ext uri="{FF2B5EF4-FFF2-40B4-BE49-F238E27FC236}">
                    <a16:creationId xmlns:a16="http://schemas.microsoft.com/office/drawing/2014/main" id="{5A77A58E-6CAF-BE4E-BE2C-AA3FF2980388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174" name="Freeform 173">
                  <a:extLst>
                    <a:ext uri="{FF2B5EF4-FFF2-40B4-BE49-F238E27FC236}">
                      <a16:creationId xmlns:a16="http://schemas.microsoft.com/office/drawing/2014/main" id="{26ADAFF5-7151-464F-A1D2-5B908BDFDEFE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5" name="Freeform 174">
                  <a:extLst>
                    <a:ext uri="{FF2B5EF4-FFF2-40B4-BE49-F238E27FC236}">
                      <a16:creationId xmlns:a16="http://schemas.microsoft.com/office/drawing/2014/main" id="{3DF4D1D4-450D-1342-8445-0B3867D5EBF2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6" name="Freeform 175">
                  <a:extLst>
                    <a:ext uri="{FF2B5EF4-FFF2-40B4-BE49-F238E27FC236}">
                      <a16:creationId xmlns:a16="http://schemas.microsoft.com/office/drawing/2014/main" id="{36EBE75F-36C0-304E-AD2E-BF739CBDB6E6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77" name="Freeform 176">
                  <a:extLst>
                    <a:ext uri="{FF2B5EF4-FFF2-40B4-BE49-F238E27FC236}">
                      <a16:creationId xmlns:a16="http://schemas.microsoft.com/office/drawing/2014/main" id="{0849EB5F-BD97-524E-A510-D4AEF9E68C9E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186" name="Group 185">
              <a:extLst>
                <a:ext uri="{FF2B5EF4-FFF2-40B4-BE49-F238E27FC236}">
                  <a16:creationId xmlns:a16="http://schemas.microsoft.com/office/drawing/2014/main" id="{9249E51B-3709-8544-8EBC-8AB3241C5628}"/>
                </a:ext>
              </a:extLst>
            </p:cNvPr>
            <p:cNvGrpSpPr/>
            <p:nvPr/>
          </p:nvGrpSpPr>
          <p:grpSpPr>
            <a:xfrm>
              <a:off x="6344372" y="3546134"/>
              <a:ext cx="626338" cy="344849"/>
              <a:chOff x="7493876" y="2774731"/>
              <a:chExt cx="1481958" cy="894622"/>
            </a:xfrm>
          </p:grpSpPr>
          <p:sp>
            <p:nvSpPr>
              <p:cNvPr id="187" name="Freeform 186">
                <a:extLst>
                  <a:ext uri="{FF2B5EF4-FFF2-40B4-BE49-F238E27FC236}">
                    <a16:creationId xmlns:a16="http://schemas.microsoft.com/office/drawing/2014/main" id="{8B2B749E-82DC-A647-A925-082B5F12EB4D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188" name="Oval 187">
                <a:extLst>
                  <a:ext uri="{FF2B5EF4-FFF2-40B4-BE49-F238E27FC236}">
                    <a16:creationId xmlns:a16="http://schemas.microsoft.com/office/drawing/2014/main" id="{8235F754-60E1-8D44-BEB1-2F76405A704E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189" name="Group 188">
                <a:extLst>
                  <a:ext uri="{FF2B5EF4-FFF2-40B4-BE49-F238E27FC236}">
                    <a16:creationId xmlns:a16="http://schemas.microsoft.com/office/drawing/2014/main" id="{7060DE65-3570-5D48-8CD1-728004D88F8B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190" name="Freeform 189">
                  <a:extLst>
                    <a:ext uri="{FF2B5EF4-FFF2-40B4-BE49-F238E27FC236}">
                      <a16:creationId xmlns:a16="http://schemas.microsoft.com/office/drawing/2014/main" id="{87375788-4382-AB45-B7D1-0E0571D5D781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1" name="Freeform 190">
                  <a:extLst>
                    <a:ext uri="{FF2B5EF4-FFF2-40B4-BE49-F238E27FC236}">
                      <a16:creationId xmlns:a16="http://schemas.microsoft.com/office/drawing/2014/main" id="{EA797771-2310-F648-8131-96EB5DDDEA77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2" name="Freeform 191">
                  <a:extLst>
                    <a:ext uri="{FF2B5EF4-FFF2-40B4-BE49-F238E27FC236}">
                      <a16:creationId xmlns:a16="http://schemas.microsoft.com/office/drawing/2014/main" id="{34351CF5-722D-6E45-B9B4-B74CF8267CD5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3" name="Freeform 192">
                  <a:extLst>
                    <a:ext uri="{FF2B5EF4-FFF2-40B4-BE49-F238E27FC236}">
                      <a16:creationId xmlns:a16="http://schemas.microsoft.com/office/drawing/2014/main" id="{D7F27777-9A21-6E43-8C43-068B6DA068D6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194" name="Group 193">
              <a:extLst>
                <a:ext uri="{FF2B5EF4-FFF2-40B4-BE49-F238E27FC236}">
                  <a16:creationId xmlns:a16="http://schemas.microsoft.com/office/drawing/2014/main" id="{BC5668ED-718E-7149-A428-C5FDE1A8F2C2}"/>
                </a:ext>
              </a:extLst>
            </p:cNvPr>
            <p:cNvGrpSpPr/>
            <p:nvPr/>
          </p:nvGrpSpPr>
          <p:grpSpPr>
            <a:xfrm>
              <a:off x="6727154" y="4298718"/>
              <a:ext cx="626338" cy="344849"/>
              <a:chOff x="7493876" y="2774731"/>
              <a:chExt cx="1481958" cy="894622"/>
            </a:xfrm>
          </p:grpSpPr>
          <p:sp>
            <p:nvSpPr>
              <p:cNvPr id="195" name="Freeform 194">
                <a:extLst>
                  <a:ext uri="{FF2B5EF4-FFF2-40B4-BE49-F238E27FC236}">
                    <a16:creationId xmlns:a16="http://schemas.microsoft.com/office/drawing/2014/main" id="{FCAB3AFD-6DB9-C442-A62C-8A8B732A6222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196" name="Oval 195">
                <a:extLst>
                  <a:ext uri="{FF2B5EF4-FFF2-40B4-BE49-F238E27FC236}">
                    <a16:creationId xmlns:a16="http://schemas.microsoft.com/office/drawing/2014/main" id="{0EAF15E0-132D-554B-9001-06C01643B878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197" name="Group 196">
                <a:extLst>
                  <a:ext uri="{FF2B5EF4-FFF2-40B4-BE49-F238E27FC236}">
                    <a16:creationId xmlns:a16="http://schemas.microsoft.com/office/drawing/2014/main" id="{C58E5E7D-3560-7342-83C6-FD4806F3BF67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198" name="Freeform 197">
                  <a:extLst>
                    <a:ext uri="{FF2B5EF4-FFF2-40B4-BE49-F238E27FC236}">
                      <a16:creationId xmlns:a16="http://schemas.microsoft.com/office/drawing/2014/main" id="{96474702-4E83-B140-9353-7232FED2DADE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99" name="Freeform 198">
                  <a:extLst>
                    <a:ext uri="{FF2B5EF4-FFF2-40B4-BE49-F238E27FC236}">
                      <a16:creationId xmlns:a16="http://schemas.microsoft.com/office/drawing/2014/main" id="{704FE3B4-8535-A049-8BE0-D714266137EB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0" name="Freeform 199">
                  <a:extLst>
                    <a:ext uri="{FF2B5EF4-FFF2-40B4-BE49-F238E27FC236}">
                      <a16:creationId xmlns:a16="http://schemas.microsoft.com/office/drawing/2014/main" id="{AD9D8A02-2060-EB4E-837D-D4075DAD5BF6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1" name="Freeform 200">
                  <a:extLst>
                    <a:ext uri="{FF2B5EF4-FFF2-40B4-BE49-F238E27FC236}">
                      <a16:creationId xmlns:a16="http://schemas.microsoft.com/office/drawing/2014/main" id="{AB1E681A-CFFC-4449-8876-69516FD66E78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202" name="Group 201">
              <a:extLst>
                <a:ext uri="{FF2B5EF4-FFF2-40B4-BE49-F238E27FC236}">
                  <a16:creationId xmlns:a16="http://schemas.microsoft.com/office/drawing/2014/main" id="{2A3E53DB-9306-AE4A-8DC3-72F1126238AB}"/>
                </a:ext>
              </a:extLst>
            </p:cNvPr>
            <p:cNvGrpSpPr/>
            <p:nvPr/>
          </p:nvGrpSpPr>
          <p:grpSpPr>
            <a:xfrm>
              <a:off x="5837682" y="4055837"/>
              <a:ext cx="626338" cy="344849"/>
              <a:chOff x="7493876" y="2774731"/>
              <a:chExt cx="1481958" cy="894622"/>
            </a:xfrm>
          </p:grpSpPr>
          <p:sp>
            <p:nvSpPr>
              <p:cNvPr id="203" name="Freeform 202">
                <a:extLst>
                  <a:ext uri="{FF2B5EF4-FFF2-40B4-BE49-F238E27FC236}">
                    <a16:creationId xmlns:a16="http://schemas.microsoft.com/office/drawing/2014/main" id="{23A50BEC-6839-6249-8340-553653C9F3E7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204" name="Oval 203">
                <a:extLst>
                  <a:ext uri="{FF2B5EF4-FFF2-40B4-BE49-F238E27FC236}">
                    <a16:creationId xmlns:a16="http://schemas.microsoft.com/office/drawing/2014/main" id="{139D06A7-73C5-BD45-A9F0-F14D86056FBB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205" name="Group 204">
                <a:extLst>
                  <a:ext uri="{FF2B5EF4-FFF2-40B4-BE49-F238E27FC236}">
                    <a16:creationId xmlns:a16="http://schemas.microsoft.com/office/drawing/2014/main" id="{8E8DBC47-79AC-FA4D-BF05-3127B22237B1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206" name="Freeform 205">
                  <a:extLst>
                    <a:ext uri="{FF2B5EF4-FFF2-40B4-BE49-F238E27FC236}">
                      <a16:creationId xmlns:a16="http://schemas.microsoft.com/office/drawing/2014/main" id="{55A875E1-1C0C-BE48-9F7D-06A55781C19A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7" name="Freeform 206">
                  <a:extLst>
                    <a:ext uri="{FF2B5EF4-FFF2-40B4-BE49-F238E27FC236}">
                      <a16:creationId xmlns:a16="http://schemas.microsoft.com/office/drawing/2014/main" id="{67498647-B4D8-9746-BC44-7D18EF8D4A48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8" name="Freeform 207">
                  <a:extLst>
                    <a:ext uri="{FF2B5EF4-FFF2-40B4-BE49-F238E27FC236}">
                      <a16:creationId xmlns:a16="http://schemas.microsoft.com/office/drawing/2014/main" id="{02B1A2C2-6A3B-8343-9ACC-9BCACF74E559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9" name="Freeform 208">
                  <a:extLst>
                    <a:ext uri="{FF2B5EF4-FFF2-40B4-BE49-F238E27FC236}">
                      <a16:creationId xmlns:a16="http://schemas.microsoft.com/office/drawing/2014/main" id="{89238A76-5F43-5145-9757-5BA264DB5242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210" name="Group 209">
              <a:extLst>
                <a:ext uri="{FF2B5EF4-FFF2-40B4-BE49-F238E27FC236}">
                  <a16:creationId xmlns:a16="http://schemas.microsoft.com/office/drawing/2014/main" id="{BC98A5EA-E7C9-6D48-B559-20AE118CA200}"/>
                </a:ext>
              </a:extLst>
            </p:cNvPr>
            <p:cNvGrpSpPr/>
            <p:nvPr/>
          </p:nvGrpSpPr>
          <p:grpSpPr>
            <a:xfrm>
              <a:off x="5550814" y="4588885"/>
              <a:ext cx="626338" cy="344849"/>
              <a:chOff x="7493876" y="2774731"/>
              <a:chExt cx="1481958" cy="894622"/>
            </a:xfrm>
          </p:grpSpPr>
          <p:sp>
            <p:nvSpPr>
              <p:cNvPr id="211" name="Freeform 210">
                <a:extLst>
                  <a:ext uri="{FF2B5EF4-FFF2-40B4-BE49-F238E27FC236}">
                    <a16:creationId xmlns:a16="http://schemas.microsoft.com/office/drawing/2014/main" id="{ED928890-6207-9F46-8A7A-01958D0F3929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212" name="Oval 211">
                <a:extLst>
                  <a:ext uri="{FF2B5EF4-FFF2-40B4-BE49-F238E27FC236}">
                    <a16:creationId xmlns:a16="http://schemas.microsoft.com/office/drawing/2014/main" id="{378B2235-D6AB-324C-8E9B-876E87898293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213" name="Group 212">
                <a:extLst>
                  <a:ext uri="{FF2B5EF4-FFF2-40B4-BE49-F238E27FC236}">
                    <a16:creationId xmlns:a16="http://schemas.microsoft.com/office/drawing/2014/main" id="{DE505999-AA84-A544-B8FD-7BB84F2E7EF9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214" name="Freeform 213">
                  <a:extLst>
                    <a:ext uri="{FF2B5EF4-FFF2-40B4-BE49-F238E27FC236}">
                      <a16:creationId xmlns:a16="http://schemas.microsoft.com/office/drawing/2014/main" id="{25C3A460-D965-B840-891C-9DF90ECA3FFE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5" name="Freeform 214">
                  <a:extLst>
                    <a:ext uri="{FF2B5EF4-FFF2-40B4-BE49-F238E27FC236}">
                      <a16:creationId xmlns:a16="http://schemas.microsoft.com/office/drawing/2014/main" id="{DD91DEED-0EBA-CE48-87EB-A1835EB8C84E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6" name="Freeform 215">
                  <a:extLst>
                    <a:ext uri="{FF2B5EF4-FFF2-40B4-BE49-F238E27FC236}">
                      <a16:creationId xmlns:a16="http://schemas.microsoft.com/office/drawing/2014/main" id="{BC6939A6-8BA6-DC44-A174-DEE1D61224AA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7" name="Freeform 216">
                  <a:extLst>
                    <a:ext uri="{FF2B5EF4-FFF2-40B4-BE49-F238E27FC236}">
                      <a16:creationId xmlns:a16="http://schemas.microsoft.com/office/drawing/2014/main" id="{5F1FEBF6-2BE1-D040-8F48-BCFF7C3342EA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218" name="Group 217">
              <a:extLst>
                <a:ext uri="{FF2B5EF4-FFF2-40B4-BE49-F238E27FC236}">
                  <a16:creationId xmlns:a16="http://schemas.microsoft.com/office/drawing/2014/main" id="{680EAB27-8941-0E46-9318-9C5485721F6A}"/>
                </a:ext>
              </a:extLst>
            </p:cNvPr>
            <p:cNvGrpSpPr/>
            <p:nvPr/>
          </p:nvGrpSpPr>
          <p:grpSpPr>
            <a:xfrm>
              <a:off x="4962853" y="4139117"/>
              <a:ext cx="626338" cy="344849"/>
              <a:chOff x="7493876" y="2774731"/>
              <a:chExt cx="1481958" cy="894622"/>
            </a:xfrm>
          </p:grpSpPr>
          <p:sp>
            <p:nvSpPr>
              <p:cNvPr id="219" name="Freeform 218">
                <a:extLst>
                  <a:ext uri="{FF2B5EF4-FFF2-40B4-BE49-F238E27FC236}">
                    <a16:creationId xmlns:a16="http://schemas.microsoft.com/office/drawing/2014/main" id="{D3130ED8-B307-CD47-9B74-80319EF67F7F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220" name="Oval 219">
                <a:extLst>
                  <a:ext uri="{FF2B5EF4-FFF2-40B4-BE49-F238E27FC236}">
                    <a16:creationId xmlns:a16="http://schemas.microsoft.com/office/drawing/2014/main" id="{9291ADAC-9C4E-9F4D-96E9-D13555EB14BC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221" name="Group 220">
                <a:extLst>
                  <a:ext uri="{FF2B5EF4-FFF2-40B4-BE49-F238E27FC236}">
                    <a16:creationId xmlns:a16="http://schemas.microsoft.com/office/drawing/2014/main" id="{74E4CB4F-B5D0-7C47-9A28-6987D652A4C4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222" name="Freeform 221">
                  <a:extLst>
                    <a:ext uri="{FF2B5EF4-FFF2-40B4-BE49-F238E27FC236}">
                      <a16:creationId xmlns:a16="http://schemas.microsoft.com/office/drawing/2014/main" id="{F870E08A-018D-1F44-8ACC-FA1F573C6502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3" name="Freeform 222">
                  <a:extLst>
                    <a:ext uri="{FF2B5EF4-FFF2-40B4-BE49-F238E27FC236}">
                      <a16:creationId xmlns:a16="http://schemas.microsoft.com/office/drawing/2014/main" id="{EBE1B8CE-F23E-1A49-A516-714D15BC8A8C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4" name="Freeform 223">
                  <a:extLst>
                    <a:ext uri="{FF2B5EF4-FFF2-40B4-BE49-F238E27FC236}">
                      <a16:creationId xmlns:a16="http://schemas.microsoft.com/office/drawing/2014/main" id="{D943ED8F-A614-BD4E-81BC-61373A7DDBBE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25" name="Freeform 224">
                  <a:extLst>
                    <a:ext uri="{FF2B5EF4-FFF2-40B4-BE49-F238E27FC236}">
                      <a16:creationId xmlns:a16="http://schemas.microsoft.com/office/drawing/2014/main" id="{81DAC616-5065-C743-888A-4F351E853ACA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226" name="Group 225">
              <a:extLst>
                <a:ext uri="{FF2B5EF4-FFF2-40B4-BE49-F238E27FC236}">
                  <a16:creationId xmlns:a16="http://schemas.microsoft.com/office/drawing/2014/main" id="{CDCBB0B3-22DC-2B43-8452-B329C27907E4}"/>
                </a:ext>
              </a:extLst>
            </p:cNvPr>
            <p:cNvGrpSpPr/>
            <p:nvPr/>
          </p:nvGrpSpPr>
          <p:grpSpPr>
            <a:xfrm>
              <a:off x="5243803" y="3734721"/>
              <a:ext cx="626338" cy="344849"/>
              <a:chOff x="7493876" y="2774731"/>
              <a:chExt cx="1481958" cy="894622"/>
            </a:xfrm>
          </p:grpSpPr>
          <p:sp>
            <p:nvSpPr>
              <p:cNvPr id="227" name="Freeform 226">
                <a:extLst>
                  <a:ext uri="{FF2B5EF4-FFF2-40B4-BE49-F238E27FC236}">
                    <a16:creationId xmlns:a16="http://schemas.microsoft.com/office/drawing/2014/main" id="{DB510E5F-CEA5-514D-A3A5-9AF0941483F9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228" name="Oval 227">
                <a:extLst>
                  <a:ext uri="{FF2B5EF4-FFF2-40B4-BE49-F238E27FC236}">
                    <a16:creationId xmlns:a16="http://schemas.microsoft.com/office/drawing/2014/main" id="{58E5BBB0-7153-5D4A-824A-DC05BB73CFAA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229" name="Group 228">
                <a:extLst>
                  <a:ext uri="{FF2B5EF4-FFF2-40B4-BE49-F238E27FC236}">
                    <a16:creationId xmlns:a16="http://schemas.microsoft.com/office/drawing/2014/main" id="{CE212987-63DF-8244-A29C-CFEB2D3458BD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230" name="Freeform 229">
                  <a:extLst>
                    <a:ext uri="{FF2B5EF4-FFF2-40B4-BE49-F238E27FC236}">
                      <a16:creationId xmlns:a16="http://schemas.microsoft.com/office/drawing/2014/main" id="{173793BB-A7E5-5142-A69A-3F3E7F4F07FF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1" name="Freeform 230">
                  <a:extLst>
                    <a:ext uri="{FF2B5EF4-FFF2-40B4-BE49-F238E27FC236}">
                      <a16:creationId xmlns:a16="http://schemas.microsoft.com/office/drawing/2014/main" id="{0CA09D46-EB5A-4B43-BA2C-00403BFFEAEB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2" name="Freeform 231">
                  <a:extLst>
                    <a:ext uri="{FF2B5EF4-FFF2-40B4-BE49-F238E27FC236}">
                      <a16:creationId xmlns:a16="http://schemas.microsoft.com/office/drawing/2014/main" id="{8B0C3147-4509-3045-9528-A46FD3A6FE14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33" name="Freeform 232">
                  <a:extLst>
                    <a:ext uri="{FF2B5EF4-FFF2-40B4-BE49-F238E27FC236}">
                      <a16:creationId xmlns:a16="http://schemas.microsoft.com/office/drawing/2014/main" id="{BF5B6EA0-DDA9-EE41-9EAB-6346C6B64B70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cxnSp>
          <p:nvCxnSpPr>
            <p:cNvPr id="234" name="Straight Connector 318">
              <a:extLst>
                <a:ext uri="{FF2B5EF4-FFF2-40B4-BE49-F238E27FC236}">
                  <a16:creationId xmlns:a16="http://schemas.microsoft.com/office/drawing/2014/main" id="{6392C9F2-F064-7B43-8D38-9751282AB69D}"/>
                </a:ext>
              </a:extLst>
            </p:cNvPr>
            <p:cNvCxnSpPr>
              <a:cxnSpLocks noChangeShapeType="1"/>
              <a:endCxn id="182" idx="9"/>
            </p:cNvCxnSpPr>
            <p:nvPr/>
          </p:nvCxnSpPr>
          <p:spPr bwMode="auto">
            <a:xfrm flipH="1">
              <a:off x="4883204" y="2316723"/>
              <a:ext cx="105898" cy="1126609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grpSp>
          <p:nvGrpSpPr>
            <p:cNvPr id="178" name="Group 177">
              <a:extLst>
                <a:ext uri="{FF2B5EF4-FFF2-40B4-BE49-F238E27FC236}">
                  <a16:creationId xmlns:a16="http://schemas.microsoft.com/office/drawing/2014/main" id="{A8B77585-106B-B840-A3D7-EF8EF8A926E1}"/>
                </a:ext>
              </a:extLst>
            </p:cNvPr>
            <p:cNvGrpSpPr/>
            <p:nvPr/>
          </p:nvGrpSpPr>
          <p:grpSpPr>
            <a:xfrm>
              <a:off x="4570926" y="3361080"/>
              <a:ext cx="626338" cy="344849"/>
              <a:chOff x="7493876" y="2774731"/>
              <a:chExt cx="1481958" cy="894622"/>
            </a:xfrm>
          </p:grpSpPr>
          <p:sp>
            <p:nvSpPr>
              <p:cNvPr id="179" name="Freeform 178">
                <a:extLst>
                  <a:ext uri="{FF2B5EF4-FFF2-40B4-BE49-F238E27FC236}">
                    <a16:creationId xmlns:a16="http://schemas.microsoft.com/office/drawing/2014/main" id="{886D6656-BD5A-3C4A-BD70-9C3406F00BD0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180" name="Oval 179">
                <a:extLst>
                  <a:ext uri="{FF2B5EF4-FFF2-40B4-BE49-F238E27FC236}">
                    <a16:creationId xmlns:a16="http://schemas.microsoft.com/office/drawing/2014/main" id="{32BE4FB4-6FD4-2245-BF1D-B6537CA2C940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181" name="Group 180">
                <a:extLst>
                  <a:ext uri="{FF2B5EF4-FFF2-40B4-BE49-F238E27FC236}">
                    <a16:creationId xmlns:a16="http://schemas.microsoft.com/office/drawing/2014/main" id="{9B236B01-C685-F04B-8BFD-171244EDF32E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182" name="Freeform 181">
                  <a:extLst>
                    <a:ext uri="{FF2B5EF4-FFF2-40B4-BE49-F238E27FC236}">
                      <a16:creationId xmlns:a16="http://schemas.microsoft.com/office/drawing/2014/main" id="{7B762431-F9D6-2F40-9BC3-7E439F0E51DE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3" name="Freeform 182">
                  <a:extLst>
                    <a:ext uri="{FF2B5EF4-FFF2-40B4-BE49-F238E27FC236}">
                      <a16:creationId xmlns:a16="http://schemas.microsoft.com/office/drawing/2014/main" id="{6CE4F783-C3B9-5C4C-BE5B-3CC65A008A45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4" name="Freeform 183">
                  <a:extLst>
                    <a:ext uri="{FF2B5EF4-FFF2-40B4-BE49-F238E27FC236}">
                      <a16:creationId xmlns:a16="http://schemas.microsoft.com/office/drawing/2014/main" id="{7412CE03-F350-D146-87E5-5077C7F55030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85" name="Freeform 184">
                  <a:extLst>
                    <a:ext uri="{FF2B5EF4-FFF2-40B4-BE49-F238E27FC236}">
                      <a16:creationId xmlns:a16="http://schemas.microsoft.com/office/drawing/2014/main" id="{E9EC2D30-9A26-A84B-BEB8-EA1DBEF09227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</p:grpSp>
      <p:grpSp>
        <p:nvGrpSpPr>
          <p:cNvPr id="8" name="Group 5">
            <a:extLst>
              <a:ext uri="{FF2B5EF4-FFF2-40B4-BE49-F238E27FC236}">
                <a16:creationId xmlns:a16="http://schemas.microsoft.com/office/drawing/2014/main" id="{46642623-D12F-244E-880B-721FA1B9DBED}"/>
              </a:ext>
            </a:extLst>
          </p:cNvPr>
          <p:cNvGrpSpPr>
            <a:grpSpLocks/>
          </p:cNvGrpSpPr>
          <p:nvPr/>
        </p:nvGrpSpPr>
        <p:grpSpPr bwMode="auto">
          <a:xfrm>
            <a:off x="1619894" y="1918514"/>
            <a:ext cx="8437563" cy="4559300"/>
            <a:chOff x="154891" y="1905681"/>
            <a:chExt cx="8436427" cy="4559651"/>
          </a:xfrm>
        </p:grpSpPr>
        <p:grpSp>
          <p:nvGrpSpPr>
            <p:cNvPr id="9" name="Group 2">
              <a:extLst>
                <a:ext uri="{FF2B5EF4-FFF2-40B4-BE49-F238E27FC236}">
                  <a16:creationId xmlns:a16="http://schemas.microsoft.com/office/drawing/2014/main" id="{30BB6B1D-0B22-BA43-AA01-2EC5643695A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529396" y="2297655"/>
              <a:ext cx="648422" cy="418253"/>
              <a:chOff x="3053396" y="4304255"/>
              <a:chExt cx="648422" cy="418253"/>
            </a:xfrm>
          </p:grpSpPr>
          <p:sp>
            <p:nvSpPr>
              <p:cNvPr id="61" name="Freeform 84">
                <a:extLst>
                  <a:ext uri="{FF2B5EF4-FFF2-40B4-BE49-F238E27FC236}">
                    <a16:creationId xmlns:a16="http://schemas.microsoft.com/office/drawing/2014/main" id="{B60A3DA3-256B-8E43-9575-8F1327BC53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" name="TextBox 1">
                <a:extLst>
                  <a:ext uri="{FF2B5EF4-FFF2-40B4-BE49-F238E27FC236}">
                    <a16:creationId xmlns:a16="http://schemas.microsoft.com/office/drawing/2014/main" id="{F1EBE77F-A331-1B49-AD54-E7C5C36B2A4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grpSp>
          <p:nvGrpSpPr>
            <p:cNvPr id="10" name="Group 131">
              <a:extLst>
                <a:ext uri="{FF2B5EF4-FFF2-40B4-BE49-F238E27FC236}">
                  <a16:creationId xmlns:a16="http://schemas.microsoft.com/office/drawing/2014/main" id="{15FE5D2D-CFDD-2545-AD30-9375E330E58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3696" y="3097755"/>
              <a:ext cx="648422" cy="418253"/>
              <a:chOff x="3053396" y="4304255"/>
              <a:chExt cx="648422" cy="418253"/>
            </a:xfrm>
          </p:grpSpPr>
          <p:sp>
            <p:nvSpPr>
              <p:cNvPr id="59" name="Freeform 84">
                <a:extLst>
                  <a:ext uri="{FF2B5EF4-FFF2-40B4-BE49-F238E27FC236}">
                    <a16:creationId xmlns:a16="http://schemas.microsoft.com/office/drawing/2014/main" id="{0C318F62-493F-244E-9A3D-74FDA424F0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0" name="TextBox 133">
                <a:extLst>
                  <a:ext uri="{FF2B5EF4-FFF2-40B4-BE49-F238E27FC236}">
                    <a16:creationId xmlns:a16="http://schemas.microsoft.com/office/drawing/2014/main" id="{45ED4CFD-305F-FD49-AB6C-BC96E8D76DD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grpSp>
          <p:nvGrpSpPr>
            <p:cNvPr id="11" name="Group 135">
              <a:extLst>
                <a:ext uri="{FF2B5EF4-FFF2-40B4-BE49-F238E27FC236}">
                  <a16:creationId xmlns:a16="http://schemas.microsoft.com/office/drawing/2014/main" id="{0041D52F-4091-A944-8003-ED442384CB1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037896" y="2551655"/>
              <a:ext cx="648422" cy="418253"/>
              <a:chOff x="3053396" y="4304255"/>
              <a:chExt cx="648422" cy="418253"/>
            </a:xfrm>
          </p:grpSpPr>
          <p:sp>
            <p:nvSpPr>
              <p:cNvPr id="57" name="Freeform 84">
                <a:extLst>
                  <a:ext uri="{FF2B5EF4-FFF2-40B4-BE49-F238E27FC236}">
                    <a16:creationId xmlns:a16="http://schemas.microsoft.com/office/drawing/2014/main" id="{078145B8-5D76-7B44-95E4-711130D970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" name="TextBox 137">
                <a:extLst>
                  <a:ext uri="{FF2B5EF4-FFF2-40B4-BE49-F238E27FC236}">
                    <a16:creationId xmlns:a16="http://schemas.microsoft.com/office/drawing/2014/main" id="{5CA3BADE-216F-2843-9D81-CE5E9D20BE8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grpSp>
          <p:nvGrpSpPr>
            <p:cNvPr id="12" name="Group 138">
              <a:extLst>
                <a:ext uri="{FF2B5EF4-FFF2-40B4-BE49-F238E27FC236}">
                  <a16:creationId xmlns:a16="http://schemas.microsoft.com/office/drawing/2014/main" id="{F1C6BD9A-0B39-B244-94E8-678C50D1ECD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45196" y="5409155"/>
              <a:ext cx="648422" cy="418253"/>
              <a:chOff x="3053396" y="4304255"/>
              <a:chExt cx="648422" cy="418253"/>
            </a:xfrm>
          </p:grpSpPr>
          <p:sp>
            <p:nvSpPr>
              <p:cNvPr id="55" name="Freeform 84">
                <a:extLst>
                  <a:ext uri="{FF2B5EF4-FFF2-40B4-BE49-F238E27FC236}">
                    <a16:creationId xmlns:a16="http://schemas.microsoft.com/office/drawing/2014/main" id="{7E729DEF-3587-F14B-AE03-C52CF3B016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" name="TextBox 140">
                <a:extLst>
                  <a:ext uri="{FF2B5EF4-FFF2-40B4-BE49-F238E27FC236}">
                    <a16:creationId xmlns:a16="http://schemas.microsoft.com/office/drawing/2014/main" id="{DA418C0A-2209-A942-A859-5ECE8083B05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 dirty="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 dirty="0"/>
                  <a:t>net</a:t>
                </a:r>
              </a:p>
            </p:txBody>
          </p:sp>
        </p:grpSp>
        <p:grpSp>
          <p:nvGrpSpPr>
            <p:cNvPr id="13" name="Group 141">
              <a:extLst>
                <a:ext uri="{FF2B5EF4-FFF2-40B4-BE49-F238E27FC236}">
                  <a16:creationId xmlns:a16="http://schemas.microsoft.com/office/drawing/2014/main" id="{F1A8927C-3AF4-D742-848C-35E15D25BFB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26096" y="4786855"/>
              <a:ext cx="648422" cy="418253"/>
              <a:chOff x="3053396" y="4304255"/>
              <a:chExt cx="648422" cy="418253"/>
            </a:xfrm>
          </p:grpSpPr>
          <p:sp>
            <p:nvSpPr>
              <p:cNvPr id="53" name="Freeform 84">
                <a:extLst>
                  <a:ext uri="{FF2B5EF4-FFF2-40B4-BE49-F238E27FC236}">
                    <a16:creationId xmlns:a16="http://schemas.microsoft.com/office/drawing/2014/main" id="{E8F8A0DF-7843-7E4A-8EBF-A24CA907C1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" name="TextBox 143">
                <a:extLst>
                  <a:ext uri="{FF2B5EF4-FFF2-40B4-BE49-F238E27FC236}">
                    <a16:creationId xmlns:a16="http://schemas.microsoft.com/office/drawing/2014/main" id="{D97DC0BC-584A-AC4F-835D-B981DD67CCF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 dirty="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 dirty="0"/>
                  <a:t>net</a:t>
                </a:r>
              </a:p>
            </p:txBody>
          </p:sp>
        </p:grpSp>
        <p:grpSp>
          <p:nvGrpSpPr>
            <p:cNvPr id="14" name="Group 144">
              <a:extLst>
                <a:ext uri="{FF2B5EF4-FFF2-40B4-BE49-F238E27FC236}">
                  <a16:creationId xmlns:a16="http://schemas.microsoft.com/office/drawing/2014/main" id="{937AB14A-1B92-0C4D-9DB7-3A65A35F708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7496" y="4126455"/>
              <a:ext cx="648422" cy="418253"/>
              <a:chOff x="3053396" y="4304255"/>
              <a:chExt cx="648422" cy="418253"/>
            </a:xfrm>
          </p:grpSpPr>
          <p:sp>
            <p:nvSpPr>
              <p:cNvPr id="51" name="Freeform 84">
                <a:extLst>
                  <a:ext uri="{FF2B5EF4-FFF2-40B4-BE49-F238E27FC236}">
                    <a16:creationId xmlns:a16="http://schemas.microsoft.com/office/drawing/2014/main" id="{72BD96B2-8C8B-A34A-A0B1-8A56E080B3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" name="TextBox 146">
                <a:extLst>
                  <a:ext uri="{FF2B5EF4-FFF2-40B4-BE49-F238E27FC236}">
                    <a16:creationId xmlns:a16="http://schemas.microsoft.com/office/drawing/2014/main" id="{2E687D8E-E3CE-F949-BB94-C8F32F43390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grpSp>
          <p:nvGrpSpPr>
            <p:cNvPr id="15" name="Group 147">
              <a:extLst>
                <a:ext uri="{FF2B5EF4-FFF2-40B4-BE49-F238E27FC236}">
                  <a16:creationId xmlns:a16="http://schemas.microsoft.com/office/drawing/2014/main" id="{417DAC5F-2573-4743-9127-36524340FED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787196" y="2983455"/>
              <a:ext cx="648422" cy="418253"/>
              <a:chOff x="3053396" y="4304255"/>
              <a:chExt cx="648422" cy="418253"/>
            </a:xfrm>
          </p:grpSpPr>
          <p:sp>
            <p:nvSpPr>
              <p:cNvPr id="49" name="Freeform 84">
                <a:extLst>
                  <a:ext uri="{FF2B5EF4-FFF2-40B4-BE49-F238E27FC236}">
                    <a16:creationId xmlns:a16="http://schemas.microsoft.com/office/drawing/2014/main" id="{E9F7E8C6-F700-614F-9F9F-0A88C85D70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" name="TextBox 149">
                <a:extLst>
                  <a:ext uri="{FF2B5EF4-FFF2-40B4-BE49-F238E27FC236}">
                    <a16:creationId xmlns:a16="http://schemas.microsoft.com/office/drawing/2014/main" id="{59E18F13-5C5C-4049-B258-FAF65F9B26B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grpSp>
          <p:nvGrpSpPr>
            <p:cNvPr id="16" name="Group 150">
              <a:extLst>
                <a:ext uri="{FF2B5EF4-FFF2-40B4-BE49-F238E27FC236}">
                  <a16:creationId xmlns:a16="http://schemas.microsoft.com/office/drawing/2014/main" id="{B1724044-B1C6-934B-8868-30D0FD03826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129596" y="2056355"/>
              <a:ext cx="648422" cy="418253"/>
              <a:chOff x="3053396" y="4304255"/>
              <a:chExt cx="648422" cy="418253"/>
            </a:xfrm>
          </p:grpSpPr>
          <p:sp>
            <p:nvSpPr>
              <p:cNvPr id="47" name="Freeform 84">
                <a:extLst>
                  <a:ext uri="{FF2B5EF4-FFF2-40B4-BE49-F238E27FC236}">
                    <a16:creationId xmlns:a16="http://schemas.microsoft.com/office/drawing/2014/main" id="{44CA58B7-16C9-C241-8F79-C6964EA2BA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" name="TextBox 152">
                <a:extLst>
                  <a:ext uri="{FF2B5EF4-FFF2-40B4-BE49-F238E27FC236}">
                    <a16:creationId xmlns:a16="http://schemas.microsoft.com/office/drawing/2014/main" id="{766583C3-B9DB-094A-A09E-A4BC2FBDE89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grpSp>
          <p:nvGrpSpPr>
            <p:cNvPr id="17" name="Group 153">
              <a:extLst>
                <a:ext uri="{FF2B5EF4-FFF2-40B4-BE49-F238E27FC236}">
                  <a16:creationId xmlns:a16="http://schemas.microsoft.com/office/drawing/2014/main" id="{D3F39309-4CCA-1346-A4B3-93C528C3A3F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54696" y="2704055"/>
              <a:ext cx="648422" cy="418253"/>
              <a:chOff x="3053396" y="4304255"/>
              <a:chExt cx="648422" cy="418253"/>
            </a:xfrm>
          </p:grpSpPr>
          <p:sp>
            <p:nvSpPr>
              <p:cNvPr id="45" name="Freeform 84">
                <a:extLst>
                  <a:ext uri="{FF2B5EF4-FFF2-40B4-BE49-F238E27FC236}">
                    <a16:creationId xmlns:a16="http://schemas.microsoft.com/office/drawing/2014/main" id="{07DE4F60-83A5-0341-A9C1-1548C4278E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" name="TextBox 155">
                <a:extLst>
                  <a:ext uri="{FF2B5EF4-FFF2-40B4-BE49-F238E27FC236}">
                    <a16:creationId xmlns:a16="http://schemas.microsoft.com/office/drawing/2014/main" id="{661C5E06-AA77-3D42-A208-2104FCC9BB3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grpSp>
          <p:nvGrpSpPr>
            <p:cNvPr id="18" name="Group 156">
              <a:extLst>
                <a:ext uri="{FF2B5EF4-FFF2-40B4-BE49-F238E27FC236}">
                  <a16:creationId xmlns:a16="http://schemas.microsoft.com/office/drawing/2014/main" id="{DE67CACE-BA9C-4F49-9CCC-2A95DDABF7B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043996" y="2030955"/>
              <a:ext cx="648422" cy="418253"/>
              <a:chOff x="3053396" y="4304255"/>
              <a:chExt cx="648422" cy="418253"/>
            </a:xfrm>
          </p:grpSpPr>
          <p:sp>
            <p:nvSpPr>
              <p:cNvPr id="43" name="Freeform 84">
                <a:extLst>
                  <a:ext uri="{FF2B5EF4-FFF2-40B4-BE49-F238E27FC236}">
                    <a16:creationId xmlns:a16="http://schemas.microsoft.com/office/drawing/2014/main" id="{8AD1749B-4C4E-DE45-96BC-98F1585D4D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" name="TextBox 158">
                <a:extLst>
                  <a:ext uri="{FF2B5EF4-FFF2-40B4-BE49-F238E27FC236}">
                    <a16:creationId xmlns:a16="http://schemas.microsoft.com/office/drawing/2014/main" id="{0ADF884B-3F6F-8145-B641-9A429A34A18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 dirty="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 dirty="0"/>
                  <a:t>net</a:t>
                </a:r>
              </a:p>
            </p:txBody>
          </p:sp>
        </p:grpSp>
        <p:grpSp>
          <p:nvGrpSpPr>
            <p:cNvPr id="19" name="Group 160">
              <a:extLst>
                <a:ext uri="{FF2B5EF4-FFF2-40B4-BE49-F238E27FC236}">
                  <a16:creationId xmlns:a16="http://schemas.microsoft.com/office/drawing/2014/main" id="{CF0A8E3D-09B1-214E-99FD-B5570442C39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104696" y="5663155"/>
              <a:ext cx="648422" cy="418253"/>
              <a:chOff x="3053396" y="4304255"/>
              <a:chExt cx="648422" cy="418253"/>
            </a:xfrm>
          </p:grpSpPr>
          <p:sp>
            <p:nvSpPr>
              <p:cNvPr id="41" name="Freeform 84">
                <a:extLst>
                  <a:ext uri="{FF2B5EF4-FFF2-40B4-BE49-F238E27FC236}">
                    <a16:creationId xmlns:a16="http://schemas.microsoft.com/office/drawing/2014/main" id="{EDDB4269-F7AA-7240-B093-B37270418A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" name="TextBox 162">
                <a:extLst>
                  <a:ext uri="{FF2B5EF4-FFF2-40B4-BE49-F238E27FC236}">
                    <a16:creationId xmlns:a16="http://schemas.microsoft.com/office/drawing/2014/main" id="{0403D7D4-9E2C-F94E-924D-8574777C74E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grpSp>
          <p:nvGrpSpPr>
            <p:cNvPr id="20" name="Group 163">
              <a:extLst>
                <a:ext uri="{FF2B5EF4-FFF2-40B4-BE49-F238E27FC236}">
                  <a16:creationId xmlns:a16="http://schemas.microsoft.com/office/drawing/2014/main" id="{4FD3E459-AF79-0B45-B5D3-3CA1740A270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942896" y="5015455"/>
              <a:ext cx="648422" cy="418253"/>
              <a:chOff x="3053396" y="4304255"/>
              <a:chExt cx="648422" cy="418253"/>
            </a:xfrm>
          </p:grpSpPr>
          <p:sp>
            <p:nvSpPr>
              <p:cNvPr id="39" name="Freeform 84">
                <a:extLst>
                  <a:ext uri="{FF2B5EF4-FFF2-40B4-BE49-F238E27FC236}">
                    <a16:creationId xmlns:a16="http://schemas.microsoft.com/office/drawing/2014/main" id="{3CAEF347-FE90-E949-A631-0171A060E0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" name="TextBox 165">
                <a:extLst>
                  <a:ext uri="{FF2B5EF4-FFF2-40B4-BE49-F238E27FC236}">
                    <a16:creationId xmlns:a16="http://schemas.microsoft.com/office/drawing/2014/main" id="{0B914A90-A394-6F45-B155-CCE12CEFEC5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grpSp>
          <p:nvGrpSpPr>
            <p:cNvPr id="21" name="Group 166">
              <a:extLst>
                <a:ext uri="{FF2B5EF4-FFF2-40B4-BE49-F238E27FC236}">
                  <a16:creationId xmlns:a16="http://schemas.microsoft.com/office/drawing/2014/main" id="{5FECB796-EB1A-6941-942C-2C77B930540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714296" y="4101055"/>
              <a:ext cx="648422" cy="418253"/>
              <a:chOff x="3053396" y="4304255"/>
              <a:chExt cx="648422" cy="418253"/>
            </a:xfrm>
          </p:grpSpPr>
          <p:sp>
            <p:nvSpPr>
              <p:cNvPr id="37" name="Freeform 84">
                <a:extLst>
                  <a:ext uri="{FF2B5EF4-FFF2-40B4-BE49-F238E27FC236}">
                    <a16:creationId xmlns:a16="http://schemas.microsoft.com/office/drawing/2014/main" id="{583D705A-27D6-7742-A076-4DD3D0002E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" name="TextBox 168">
                <a:extLst>
                  <a:ext uri="{FF2B5EF4-FFF2-40B4-BE49-F238E27FC236}">
                    <a16:creationId xmlns:a16="http://schemas.microsoft.com/office/drawing/2014/main" id="{B52DEC78-1030-A54E-8A0F-BCB9B6D6B0B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grpSp>
          <p:nvGrpSpPr>
            <p:cNvPr id="22" name="Group 169">
              <a:extLst>
                <a:ext uri="{FF2B5EF4-FFF2-40B4-BE49-F238E27FC236}">
                  <a16:creationId xmlns:a16="http://schemas.microsoft.com/office/drawing/2014/main" id="{188C2074-F159-A84A-BA68-5AB5304751B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869496" y="5904455"/>
              <a:ext cx="648422" cy="418253"/>
              <a:chOff x="3053396" y="4304255"/>
              <a:chExt cx="648422" cy="418253"/>
            </a:xfrm>
          </p:grpSpPr>
          <p:sp>
            <p:nvSpPr>
              <p:cNvPr id="35" name="Freeform 84">
                <a:extLst>
                  <a:ext uri="{FF2B5EF4-FFF2-40B4-BE49-F238E27FC236}">
                    <a16:creationId xmlns:a16="http://schemas.microsoft.com/office/drawing/2014/main" id="{BDC6D0EF-413A-9E4D-9647-D0D2FE4442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" name="TextBox 171">
                <a:extLst>
                  <a:ext uri="{FF2B5EF4-FFF2-40B4-BE49-F238E27FC236}">
                    <a16:creationId xmlns:a16="http://schemas.microsoft.com/office/drawing/2014/main" id="{FE5336A0-2A38-3C4B-B598-A66CCCFD570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grpSp>
          <p:nvGrpSpPr>
            <p:cNvPr id="23" name="Group 172">
              <a:extLst>
                <a:ext uri="{FF2B5EF4-FFF2-40B4-BE49-F238E27FC236}">
                  <a16:creationId xmlns:a16="http://schemas.microsoft.com/office/drawing/2014/main" id="{7C2A35D0-56CA-3641-A6F1-6B3B15ECC56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55096" y="6044155"/>
              <a:ext cx="648422" cy="418253"/>
              <a:chOff x="3053396" y="4304255"/>
              <a:chExt cx="648422" cy="418253"/>
            </a:xfrm>
          </p:grpSpPr>
          <p:sp>
            <p:nvSpPr>
              <p:cNvPr id="33" name="Freeform 84">
                <a:extLst>
                  <a:ext uri="{FF2B5EF4-FFF2-40B4-BE49-F238E27FC236}">
                    <a16:creationId xmlns:a16="http://schemas.microsoft.com/office/drawing/2014/main" id="{8AAD2739-378D-9246-AF78-87DAEF7F2F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" name="TextBox 174">
                <a:extLst>
                  <a:ext uri="{FF2B5EF4-FFF2-40B4-BE49-F238E27FC236}">
                    <a16:creationId xmlns:a16="http://schemas.microsoft.com/office/drawing/2014/main" id="{E7F13F8B-3A00-D34F-9D41-965BF84584A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grpSp>
          <p:nvGrpSpPr>
            <p:cNvPr id="24" name="Group 175">
              <a:extLst>
                <a:ext uri="{FF2B5EF4-FFF2-40B4-BE49-F238E27FC236}">
                  <a16:creationId xmlns:a16="http://schemas.microsoft.com/office/drawing/2014/main" id="{134DD520-7978-5747-B557-6216C572DFE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735896" y="5891755"/>
              <a:ext cx="648422" cy="418253"/>
              <a:chOff x="3053396" y="4304255"/>
              <a:chExt cx="648422" cy="418253"/>
            </a:xfrm>
          </p:grpSpPr>
          <p:sp>
            <p:nvSpPr>
              <p:cNvPr id="31" name="Freeform 84">
                <a:extLst>
                  <a:ext uri="{FF2B5EF4-FFF2-40B4-BE49-F238E27FC236}">
                    <a16:creationId xmlns:a16="http://schemas.microsoft.com/office/drawing/2014/main" id="{C577F5FD-5D66-CF43-8149-2A5429C894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" name="TextBox 177">
                <a:extLst>
                  <a:ext uri="{FF2B5EF4-FFF2-40B4-BE49-F238E27FC236}">
                    <a16:creationId xmlns:a16="http://schemas.microsoft.com/office/drawing/2014/main" id="{AA8FB1A9-24AA-6944-82EC-BE9D926267B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sp>
          <p:nvSpPr>
            <p:cNvPr id="25" name="TextBox 4">
              <a:extLst>
                <a:ext uri="{FF2B5EF4-FFF2-40B4-BE49-F238E27FC236}">
                  <a16:creationId xmlns:a16="http://schemas.microsoft.com/office/drawing/2014/main" id="{4EBE302E-6B07-964E-B474-2379BF38E56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1053502">
              <a:off x="5143500" y="1955800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sz="2800">
                  <a:solidFill>
                    <a:srgbClr val="0000FF"/>
                  </a:solidFill>
                </a:rPr>
                <a:t>…</a:t>
              </a:r>
            </a:p>
          </p:txBody>
        </p:sp>
        <p:sp>
          <p:nvSpPr>
            <p:cNvPr id="26" name="TextBox 179">
              <a:extLst>
                <a:ext uri="{FF2B5EF4-FFF2-40B4-BE49-F238E27FC236}">
                  <a16:creationId xmlns:a16="http://schemas.microsoft.com/office/drawing/2014/main" id="{5687370B-669A-6440-92DE-16AFFBA3FBD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2829263">
              <a:off x="7429500" y="3429000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sz="2800">
                  <a:solidFill>
                    <a:srgbClr val="0000FF"/>
                  </a:solidFill>
                </a:rPr>
                <a:t>…</a:t>
              </a:r>
            </a:p>
          </p:txBody>
        </p:sp>
        <p:sp>
          <p:nvSpPr>
            <p:cNvPr id="27" name="TextBox 180">
              <a:extLst>
                <a:ext uri="{FF2B5EF4-FFF2-40B4-BE49-F238E27FC236}">
                  <a16:creationId xmlns:a16="http://schemas.microsoft.com/office/drawing/2014/main" id="{DDCB7942-CF63-0E41-965D-4990C91E38C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9845918">
              <a:off x="6098241" y="5942112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sz="2800">
                  <a:solidFill>
                    <a:srgbClr val="0000FF"/>
                  </a:solidFill>
                </a:rPr>
                <a:t>…</a:t>
              </a:r>
            </a:p>
          </p:txBody>
        </p:sp>
        <p:sp>
          <p:nvSpPr>
            <p:cNvPr id="28" name="TextBox 181">
              <a:extLst>
                <a:ext uri="{FF2B5EF4-FFF2-40B4-BE49-F238E27FC236}">
                  <a16:creationId xmlns:a16="http://schemas.microsoft.com/office/drawing/2014/main" id="{14DD3F3C-E274-2D4E-83D9-E679452E992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9948738">
              <a:off x="1730786" y="5845469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sz="2800">
                  <a:solidFill>
                    <a:srgbClr val="0000FF"/>
                  </a:solidFill>
                </a:rPr>
                <a:t>…</a:t>
              </a:r>
            </a:p>
          </p:txBody>
        </p:sp>
        <p:sp>
          <p:nvSpPr>
            <p:cNvPr id="29" name="TextBox 182">
              <a:extLst>
                <a:ext uri="{FF2B5EF4-FFF2-40B4-BE49-F238E27FC236}">
                  <a16:creationId xmlns:a16="http://schemas.microsoft.com/office/drawing/2014/main" id="{99FAE186-77C6-3F42-AB05-E0FF7C6CB0A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4992697">
              <a:off x="144631" y="3539025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sz="2800">
                  <a:solidFill>
                    <a:srgbClr val="0000FF"/>
                  </a:solidFill>
                </a:rPr>
                <a:t>…</a:t>
              </a:r>
            </a:p>
          </p:txBody>
        </p:sp>
        <p:sp>
          <p:nvSpPr>
            <p:cNvPr id="30" name="TextBox 183">
              <a:extLst>
                <a:ext uri="{FF2B5EF4-FFF2-40B4-BE49-F238E27FC236}">
                  <a16:creationId xmlns:a16="http://schemas.microsoft.com/office/drawing/2014/main" id="{1CE3A2E2-820D-D645-BBA3-0C3089DE646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1017263">
              <a:off x="2330376" y="1905681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sz="2800">
                  <a:solidFill>
                    <a:srgbClr val="0000FF"/>
                  </a:solidFill>
                </a:rPr>
                <a:t>…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82592874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4" name="Oval 3">
            <a:extLst>
              <a:ext uri="{FF2B5EF4-FFF2-40B4-BE49-F238E27FC236}">
                <a16:creationId xmlns:a16="http://schemas.microsoft.com/office/drawing/2014/main" id="{C1E39CEB-C65D-764B-966A-D7A25B0757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84400" y="2782791"/>
            <a:ext cx="3475038" cy="1381125"/>
          </a:xfrm>
          <a:prstGeom prst="ellipse">
            <a:avLst/>
          </a:prstGeom>
          <a:solidFill>
            <a:srgbClr val="3C6CDF"/>
          </a:solidFill>
          <a:ln w="9525">
            <a:noFill/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cxnSp>
        <p:nvCxnSpPr>
          <p:cNvPr id="805" name="Straight Connector 10">
            <a:extLst>
              <a:ext uri="{FF2B5EF4-FFF2-40B4-BE49-F238E27FC236}">
                <a16:creationId xmlns:a16="http://schemas.microsoft.com/office/drawing/2014/main" id="{93EBD03F-9A41-A545-84E9-9F7C7586256D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4108363" y="3025678"/>
            <a:ext cx="1146175" cy="73025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6" name="Straight Connector 297">
            <a:extLst>
              <a:ext uri="{FF2B5EF4-FFF2-40B4-BE49-F238E27FC236}">
                <a16:creationId xmlns:a16="http://schemas.microsoft.com/office/drawing/2014/main" id="{7676F8BB-118B-B64A-92D8-85283640E5D9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4702088" y="3325716"/>
            <a:ext cx="130175" cy="8413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7" name="Straight Connector 298">
            <a:extLst>
              <a:ext uri="{FF2B5EF4-FFF2-40B4-BE49-F238E27FC236}">
                <a16:creationId xmlns:a16="http://schemas.microsoft.com/office/drawing/2014/main" id="{A2DEF96B-86EE-7144-BD4A-23065D792A93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486188" y="3530503"/>
            <a:ext cx="263525" cy="4603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8" name="Straight Connector 299">
            <a:extLst>
              <a:ext uri="{FF2B5EF4-FFF2-40B4-BE49-F238E27FC236}">
                <a16:creationId xmlns:a16="http://schemas.microsoft.com/office/drawing/2014/main" id="{555BA90C-F55F-9A4F-9697-475AB2129606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165513" y="3354291"/>
            <a:ext cx="209550" cy="10953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9" name="Straight Connector 300">
            <a:extLst>
              <a:ext uri="{FF2B5EF4-FFF2-40B4-BE49-F238E27FC236}">
                <a16:creationId xmlns:a16="http://schemas.microsoft.com/office/drawing/2014/main" id="{06CA7B3A-E066-F645-A065-DE454C32D980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3827375" y="3654328"/>
            <a:ext cx="222250" cy="98425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10" name="Straight Connector 301">
            <a:extLst>
              <a:ext uri="{FF2B5EF4-FFF2-40B4-BE49-F238E27FC236}">
                <a16:creationId xmlns:a16="http://schemas.microsoft.com/office/drawing/2014/main" id="{BACA8AA4-CF1D-5F48-933F-B11117821D9A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719550" y="3579716"/>
            <a:ext cx="273050" cy="25400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11" name="Straight Connector 302">
            <a:extLst>
              <a:ext uri="{FF2B5EF4-FFF2-40B4-BE49-F238E27FC236}">
                <a16:creationId xmlns:a16="http://schemas.microsoft.com/office/drawing/2014/main" id="{DCD16DCF-19C7-244F-A0A1-9DB175274AC6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5251363" y="3565428"/>
            <a:ext cx="387350" cy="125413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12" name="Straight Connector 303">
            <a:extLst>
              <a:ext uri="{FF2B5EF4-FFF2-40B4-BE49-F238E27FC236}">
                <a16:creationId xmlns:a16="http://schemas.microsoft.com/office/drawing/2014/main" id="{5D4D6C28-B196-BF48-A9D5-692E12992F1C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5237075" y="3216178"/>
            <a:ext cx="307975" cy="19843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13" name="Straight Connector 304">
            <a:extLst>
              <a:ext uri="{FF2B5EF4-FFF2-40B4-BE49-F238E27FC236}">
                <a16:creationId xmlns:a16="http://schemas.microsoft.com/office/drawing/2014/main" id="{838A4044-BFFD-4A45-BC18-5752B0840588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4109950" y="3086003"/>
            <a:ext cx="246063" cy="87313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14" name="TextBox 39958">
            <a:extLst>
              <a:ext uri="{FF2B5EF4-FFF2-40B4-BE49-F238E27FC236}">
                <a16:creationId xmlns:a16="http://schemas.microsoft.com/office/drawing/2014/main" id="{6F6B1677-D08C-6A47-B407-042662BB76A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44738" y="3127278"/>
            <a:ext cx="806631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1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ea typeface="ＭＳ Ｐゴシック" panose="020B0600070205080204" pitchFamily="34" charset="-128"/>
                <a:cs typeface="Arial"/>
              </a:rPr>
              <a:t>ISP A</a:t>
            </a:r>
          </a:p>
        </p:txBody>
      </p:sp>
      <p:grpSp>
        <p:nvGrpSpPr>
          <p:cNvPr id="815" name="Group 814">
            <a:extLst>
              <a:ext uri="{FF2B5EF4-FFF2-40B4-BE49-F238E27FC236}">
                <a16:creationId xmlns:a16="http://schemas.microsoft.com/office/drawing/2014/main" id="{47996727-7119-574B-8617-ECC07818FEDD}"/>
              </a:ext>
            </a:extLst>
          </p:cNvPr>
          <p:cNvGrpSpPr/>
          <p:nvPr/>
        </p:nvGrpSpPr>
        <p:grpSpPr>
          <a:xfrm>
            <a:off x="4779875" y="3395180"/>
            <a:ext cx="541338" cy="223023"/>
            <a:chOff x="7493876" y="2774731"/>
            <a:chExt cx="1481958" cy="894622"/>
          </a:xfrm>
        </p:grpSpPr>
        <p:sp>
          <p:nvSpPr>
            <p:cNvPr id="1038" name="Freeform 1037">
              <a:extLst>
                <a:ext uri="{FF2B5EF4-FFF2-40B4-BE49-F238E27FC236}">
                  <a16:creationId xmlns:a16="http://schemas.microsoft.com/office/drawing/2014/main" id="{3EDFEF2E-E8B6-3841-B07D-9D0CA292425D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1039" name="Oval 1038">
              <a:extLst>
                <a:ext uri="{FF2B5EF4-FFF2-40B4-BE49-F238E27FC236}">
                  <a16:creationId xmlns:a16="http://schemas.microsoft.com/office/drawing/2014/main" id="{EBF872C2-5DB2-1143-8057-32D36F4F7DE8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1040" name="Group 1039">
              <a:extLst>
                <a:ext uri="{FF2B5EF4-FFF2-40B4-BE49-F238E27FC236}">
                  <a16:creationId xmlns:a16="http://schemas.microsoft.com/office/drawing/2014/main" id="{E45C82B8-7745-8345-80DF-E1551574C0B5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041" name="Freeform 1040">
                <a:extLst>
                  <a:ext uri="{FF2B5EF4-FFF2-40B4-BE49-F238E27FC236}">
                    <a16:creationId xmlns:a16="http://schemas.microsoft.com/office/drawing/2014/main" id="{AADF328D-9F75-D443-B009-78195511DE0F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42" name="Freeform 1041">
                <a:extLst>
                  <a:ext uri="{FF2B5EF4-FFF2-40B4-BE49-F238E27FC236}">
                    <a16:creationId xmlns:a16="http://schemas.microsoft.com/office/drawing/2014/main" id="{CABE0F12-0414-E047-9D94-A57A4F3F8B15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43" name="Freeform 1042">
                <a:extLst>
                  <a:ext uri="{FF2B5EF4-FFF2-40B4-BE49-F238E27FC236}">
                    <a16:creationId xmlns:a16="http://schemas.microsoft.com/office/drawing/2014/main" id="{61DB4664-2DC3-D243-A319-728D82FDC84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44" name="Freeform 1043">
                <a:extLst>
                  <a:ext uri="{FF2B5EF4-FFF2-40B4-BE49-F238E27FC236}">
                    <a16:creationId xmlns:a16="http://schemas.microsoft.com/office/drawing/2014/main" id="{3A39F596-0CEB-FB44-8298-3CCA7A8E5D8E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816" name="Group 815">
            <a:extLst>
              <a:ext uri="{FF2B5EF4-FFF2-40B4-BE49-F238E27FC236}">
                <a16:creationId xmlns:a16="http://schemas.microsoft.com/office/drawing/2014/main" id="{5D57186B-96C6-4245-A5CD-2EC8F02FE2C5}"/>
              </a:ext>
            </a:extLst>
          </p:cNvPr>
          <p:cNvGrpSpPr/>
          <p:nvPr/>
        </p:nvGrpSpPr>
        <p:grpSpPr>
          <a:xfrm>
            <a:off x="5457737" y="3639654"/>
            <a:ext cx="541338" cy="223023"/>
            <a:chOff x="7493876" y="2774731"/>
            <a:chExt cx="1481958" cy="894622"/>
          </a:xfrm>
        </p:grpSpPr>
        <p:sp>
          <p:nvSpPr>
            <p:cNvPr id="1031" name="Freeform 1030">
              <a:extLst>
                <a:ext uri="{FF2B5EF4-FFF2-40B4-BE49-F238E27FC236}">
                  <a16:creationId xmlns:a16="http://schemas.microsoft.com/office/drawing/2014/main" id="{F884C67D-5359-0D4B-92F3-51236F5721AD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1032" name="Oval 1031">
              <a:extLst>
                <a:ext uri="{FF2B5EF4-FFF2-40B4-BE49-F238E27FC236}">
                  <a16:creationId xmlns:a16="http://schemas.microsoft.com/office/drawing/2014/main" id="{C3DDEC0B-9B46-6E40-AFA7-85DD71E00D87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1033" name="Group 1032">
              <a:extLst>
                <a:ext uri="{FF2B5EF4-FFF2-40B4-BE49-F238E27FC236}">
                  <a16:creationId xmlns:a16="http://schemas.microsoft.com/office/drawing/2014/main" id="{AFA389A2-1145-6742-AFF5-BBE2D79E08E8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034" name="Freeform 1033">
                <a:extLst>
                  <a:ext uri="{FF2B5EF4-FFF2-40B4-BE49-F238E27FC236}">
                    <a16:creationId xmlns:a16="http://schemas.microsoft.com/office/drawing/2014/main" id="{D4EB8805-ED69-3A4C-B790-5B0BE9CAFC77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35" name="Freeform 1034">
                <a:extLst>
                  <a:ext uri="{FF2B5EF4-FFF2-40B4-BE49-F238E27FC236}">
                    <a16:creationId xmlns:a16="http://schemas.microsoft.com/office/drawing/2014/main" id="{F9160B87-94D9-4746-9AB1-F94A2850C65A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36" name="Freeform 1035">
                <a:extLst>
                  <a:ext uri="{FF2B5EF4-FFF2-40B4-BE49-F238E27FC236}">
                    <a16:creationId xmlns:a16="http://schemas.microsoft.com/office/drawing/2014/main" id="{AC514A69-8535-9F4F-9082-9C0664FDD7D8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37" name="Freeform 1036">
                <a:extLst>
                  <a:ext uri="{FF2B5EF4-FFF2-40B4-BE49-F238E27FC236}">
                    <a16:creationId xmlns:a16="http://schemas.microsoft.com/office/drawing/2014/main" id="{16FAD8F4-5C16-3548-9F13-8A162DB18CBC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817" name="Group 816">
            <a:extLst>
              <a:ext uri="{FF2B5EF4-FFF2-40B4-BE49-F238E27FC236}">
                <a16:creationId xmlns:a16="http://schemas.microsoft.com/office/drawing/2014/main" id="{FF12777F-B030-4549-A7FC-82449D14AB56}"/>
              </a:ext>
            </a:extLst>
          </p:cNvPr>
          <p:cNvGrpSpPr/>
          <p:nvPr/>
        </p:nvGrpSpPr>
        <p:grpSpPr>
          <a:xfrm>
            <a:off x="4228292" y="3150704"/>
            <a:ext cx="541338" cy="223023"/>
            <a:chOff x="7493876" y="2774731"/>
            <a:chExt cx="1481958" cy="894622"/>
          </a:xfrm>
        </p:grpSpPr>
        <p:sp>
          <p:nvSpPr>
            <p:cNvPr id="1024" name="Freeform 1023">
              <a:extLst>
                <a:ext uri="{FF2B5EF4-FFF2-40B4-BE49-F238E27FC236}">
                  <a16:creationId xmlns:a16="http://schemas.microsoft.com/office/drawing/2014/main" id="{99010B44-64C2-AB4E-A534-5DD841F54CC4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1025" name="Oval 1024">
              <a:extLst>
                <a:ext uri="{FF2B5EF4-FFF2-40B4-BE49-F238E27FC236}">
                  <a16:creationId xmlns:a16="http://schemas.microsoft.com/office/drawing/2014/main" id="{F609C7A8-5C64-1E46-89AE-A8782A6AB2AE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1026" name="Group 1025">
              <a:extLst>
                <a:ext uri="{FF2B5EF4-FFF2-40B4-BE49-F238E27FC236}">
                  <a16:creationId xmlns:a16="http://schemas.microsoft.com/office/drawing/2014/main" id="{467733F2-A942-984D-951B-4FC5E9704E12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027" name="Freeform 1026">
                <a:extLst>
                  <a:ext uri="{FF2B5EF4-FFF2-40B4-BE49-F238E27FC236}">
                    <a16:creationId xmlns:a16="http://schemas.microsoft.com/office/drawing/2014/main" id="{9C762EC2-20E2-E34D-BF85-6154BC77A20B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28" name="Freeform 1027">
                <a:extLst>
                  <a:ext uri="{FF2B5EF4-FFF2-40B4-BE49-F238E27FC236}">
                    <a16:creationId xmlns:a16="http://schemas.microsoft.com/office/drawing/2014/main" id="{816CB66E-9C37-534A-85AC-84C51BA8D571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29" name="Freeform 1028">
                <a:extLst>
                  <a:ext uri="{FF2B5EF4-FFF2-40B4-BE49-F238E27FC236}">
                    <a16:creationId xmlns:a16="http://schemas.microsoft.com/office/drawing/2014/main" id="{E4DE6B81-6776-9B45-B52B-E80CB62D1797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30" name="Freeform 1029">
                <a:extLst>
                  <a:ext uri="{FF2B5EF4-FFF2-40B4-BE49-F238E27FC236}">
                    <a16:creationId xmlns:a16="http://schemas.microsoft.com/office/drawing/2014/main" id="{EAF14958-EE5D-3742-8285-298B3270B750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818" name="Group 817">
            <a:extLst>
              <a:ext uri="{FF2B5EF4-FFF2-40B4-BE49-F238E27FC236}">
                <a16:creationId xmlns:a16="http://schemas.microsoft.com/office/drawing/2014/main" id="{1EC3981A-429A-8B48-A3A4-3F38950EE426}"/>
              </a:ext>
            </a:extLst>
          </p:cNvPr>
          <p:cNvGrpSpPr/>
          <p:nvPr/>
        </p:nvGrpSpPr>
        <p:grpSpPr>
          <a:xfrm>
            <a:off x="3972632" y="3451642"/>
            <a:ext cx="541338" cy="223023"/>
            <a:chOff x="7493876" y="2774731"/>
            <a:chExt cx="1481958" cy="894622"/>
          </a:xfrm>
        </p:grpSpPr>
        <p:sp>
          <p:nvSpPr>
            <p:cNvPr id="1017" name="Freeform 1016">
              <a:extLst>
                <a:ext uri="{FF2B5EF4-FFF2-40B4-BE49-F238E27FC236}">
                  <a16:creationId xmlns:a16="http://schemas.microsoft.com/office/drawing/2014/main" id="{4AD6CA35-9890-0743-96D1-73AC7E92080B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1018" name="Oval 1017">
              <a:extLst>
                <a:ext uri="{FF2B5EF4-FFF2-40B4-BE49-F238E27FC236}">
                  <a16:creationId xmlns:a16="http://schemas.microsoft.com/office/drawing/2014/main" id="{9C75BC85-7B77-844A-A090-98B72437D101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1019" name="Group 1018">
              <a:extLst>
                <a:ext uri="{FF2B5EF4-FFF2-40B4-BE49-F238E27FC236}">
                  <a16:creationId xmlns:a16="http://schemas.microsoft.com/office/drawing/2014/main" id="{BB68491C-B2BC-5F4D-8E2D-9B5AF1FF9752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020" name="Freeform 1019">
                <a:extLst>
                  <a:ext uri="{FF2B5EF4-FFF2-40B4-BE49-F238E27FC236}">
                    <a16:creationId xmlns:a16="http://schemas.microsoft.com/office/drawing/2014/main" id="{6A1C4FC8-1F5B-5C45-82B9-CE47B968AF44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21" name="Freeform 1020">
                <a:extLst>
                  <a:ext uri="{FF2B5EF4-FFF2-40B4-BE49-F238E27FC236}">
                    <a16:creationId xmlns:a16="http://schemas.microsoft.com/office/drawing/2014/main" id="{726EAB2B-C360-BB43-9D51-609E86D205B1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22" name="Freeform 1021">
                <a:extLst>
                  <a:ext uri="{FF2B5EF4-FFF2-40B4-BE49-F238E27FC236}">
                    <a16:creationId xmlns:a16="http://schemas.microsoft.com/office/drawing/2014/main" id="{6DC07A6D-089D-B644-A213-63263AEE6739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23" name="Freeform 1022">
                <a:extLst>
                  <a:ext uri="{FF2B5EF4-FFF2-40B4-BE49-F238E27FC236}">
                    <a16:creationId xmlns:a16="http://schemas.microsoft.com/office/drawing/2014/main" id="{32E701D2-9EC5-3C41-9EF1-B1EDD983248F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819" name="Group 818">
            <a:extLst>
              <a:ext uri="{FF2B5EF4-FFF2-40B4-BE49-F238E27FC236}">
                <a16:creationId xmlns:a16="http://schemas.microsoft.com/office/drawing/2014/main" id="{BC079EE2-B5B9-1946-83CA-FB5D7C12BB3C}"/>
              </a:ext>
            </a:extLst>
          </p:cNvPr>
          <p:cNvGrpSpPr/>
          <p:nvPr/>
        </p:nvGrpSpPr>
        <p:grpSpPr>
          <a:xfrm>
            <a:off x="3355534" y="3674009"/>
            <a:ext cx="541338" cy="223023"/>
            <a:chOff x="7493876" y="2774731"/>
            <a:chExt cx="1481958" cy="894622"/>
          </a:xfrm>
        </p:grpSpPr>
        <p:sp>
          <p:nvSpPr>
            <p:cNvPr id="1010" name="Freeform 1009">
              <a:extLst>
                <a:ext uri="{FF2B5EF4-FFF2-40B4-BE49-F238E27FC236}">
                  <a16:creationId xmlns:a16="http://schemas.microsoft.com/office/drawing/2014/main" id="{92DD86F6-73AF-224B-B049-218E0EE4D53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1011" name="Oval 1010">
              <a:extLst>
                <a:ext uri="{FF2B5EF4-FFF2-40B4-BE49-F238E27FC236}">
                  <a16:creationId xmlns:a16="http://schemas.microsoft.com/office/drawing/2014/main" id="{620B6D4B-4DE6-3F40-A4F5-C34D0B6BA0E3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1012" name="Group 1011">
              <a:extLst>
                <a:ext uri="{FF2B5EF4-FFF2-40B4-BE49-F238E27FC236}">
                  <a16:creationId xmlns:a16="http://schemas.microsoft.com/office/drawing/2014/main" id="{79E8750B-383B-4641-8E1B-82CF46F5FE0C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013" name="Freeform 1012">
                <a:extLst>
                  <a:ext uri="{FF2B5EF4-FFF2-40B4-BE49-F238E27FC236}">
                    <a16:creationId xmlns:a16="http://schemas.microsoft.com/office/drawing/2014/main" id="{1A6B8441-BBF6-4A40-BA5C-5AA0E5DC7085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14" name="Freeform 1013">
                <a:extLst>
                  <a:ext uri="{FF2B5EF4-FFF2-40B4-BE49-F238E27FC236}">
                    <a16:creationId xmlns:a16="http://schemas.microsoft.com/office/drawing/2014/main" id="{30818833-5C97-7548-9F55-3C0175E588E6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15" name="Freeform 1014">
                <a:extLst>
                  <a:ext uri="{FF2B5EF4-FFF2-40B4-BE49-F238E27FC236}">
                    <a16:creationId xmlns:a16="http://schemas.microsoft.com/office/drawing/2014/main" id="{9E3C655D-3A7D-E14F-A7F2-F9D4BE59CFE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16" name="Freeform 1015">
                <a:extLst>
                  <a:ext uri="{FF2B5EF4-FFF2-40B4-BE49-F238E27FC236}">
                    <a16:creationId xmlns:a16="http://schemas.microsoft.com/office/drawing/2014/main" id="{4F322FCA-51A6-1E49-B553-D74D173229AB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820" name="Group 819">
            <a:extLst>
              <a:ext uri="{FF2B5EF4-FFF2-40B4-BE49-F238E27FC236}">
                <a16:creationId xmlns:a16="http://schemas.microsoft.com/office/drawing/2014/main" id="{381985F4-0019-534F-8CE5-AE9A089DDF51}"/>
              </a:ext>
            </a:extLst>
          </p:cNvPr>
          <p:cNvGrpSpPr/>
          <p:nvPr/>
        </p:nvGrpSpPr>
        <p:grpSpPr>
          <a:xfrm>
            <a:off x="4400287" y="3826770"/>
            <a:ext cx="541338" cy="223023"/>
            <a:chOff x="7493876" y="2774731"/>
            <a:chExt cx="1481958" cy="894622"/>
          </a:xfrm>
        </p:grpSpPr>
        <p:sp>
          <p:nvSpPr>
            <p:cNvPr id="1003" name="Freeform 1002">
              <a:extLst>
                <a:ext uri="{FF2B5EF4-FFF2-40B4-BE49-F238E27FC236}">
                  <a16:creationId xmlns:a16="http://schemas.microsoft.com/office/drawing/2014/main" id="{4CE10CC8-8336-0245-950D-7D623D68111C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1004" name="Oval 1003">
              <a:extLst>
                <a:ext uri="{FF2B5EF4-FFF2-40B4-BE49-F238E27FC236}">
                  <a16:creationId xmlns:a16="http://schemas.microsoft.com/office/drawing/2014/main" id="{7D977A06-C0BE-1540-88E3-7929A84F7887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1005" name="Group 1004">
              <a:extLst>
                <a:ext uri="{FF2B5EF4-FFF2-40B4-BE49-F238E27FC236}">
                  <a16:creationId xmlns:a16="http://schemas.microsoft.com/office/drawing/2014/main" id="{19FDDE53-D84C-8442-9D8A-CCD581A35300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006" name="Freeform 1005">
                <a:extLst>
                  <a:ext uri="{FF2B5EF4-FFF2-40B4-BE49-F238E27FC236}">
                    <a16:creationId xmlns:a16="http://schemas.microsoft.com/office/drawing/2014/main" id="{6F6E6FCB-EFD3-7540-AA59-096EB89F325D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07" name="Freeform 1006">
                <a:extLst>
                  <a:ext uri="{FF2B5EF4-FFF2-40B4-BE49-F238E27FC236}">
                    <a16:creationId xmlns:a16="http://schemas.microsoft.com/office/drawing/2014/main" id="{2D261D66-4D24-274A-B7FF-FCB547B174B6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08" name="Freeform 1007">
                <a:extLst>
                  <a:ext uri="{FF2B5EF4-FFF2-40B4-BE49-F238E27FC236}">
                    <a16:creationId xmlns:a16="http://schemas.microsoft.com/office/drawing/2014/main" id="{F563306F-33C6-A847-92E7-649E85912A9F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09" name="Freeform 1008">
                <a:extLst>
                  <a:ext uri="{FF2B5EF4-FFF2-40B4-BE49-F238E27FC236}">
                    <a16:creationId xmlns:a16="http://schemas.microsoft.com/office/drawing/2014/main" id="{AEB4B7BE-FCC2-3F4D-8665-4275FF1FEBB1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821" name="Oval 3">
            <a:extLst>
              <a:ext uri="{FF2B5EF4-FFF2-40B4-BE49-F238E27FC236}">
                <a16:creationId xmlns:a16="http://schemas.microsoft.com/office/drawing/2014/main" id="{175C21D2-17F4-1C48-AD8B-3CA2017D32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71675" y="4260753"/>
            <a:ext cx="2941638" cy="1323975"/>
          </a:xfrm>
          <a:prstGeom prst="ellipse">
            <a:avLst/>
          </a:prstGeom>
          <a:solidFill>
            <a:srgbClr val="3C6CDF"/>
          </a:solidFill>
          <a:ln w="9525">
            <a:noFill/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cxnSp>
        <p:nvCxnSpPr>
          <p:cNvPr id="822" name="Straight Connector 10">
            <a:extLst>
              <a:ext uri="{FF2B5EF4-FFF2-40B4-BE49-F238E27FC236}">
                <a16:creationId xmlns:a16="http://schemas.microsoft.com/office/drawing/2014/main" id="{7DC3F383-B8A6-0D47-AA14-533688BAAE4D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3706725" y="4494116"/>
            <a:ext cx="969963" cy="68262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3" name="Straight Connector 297">
            <a:extLst>
              <a:ext uri="{FF2B5EF4-FFF2-40B4-BE49-F238E27FC236}">
                <a16:creationId xmlns:a16="http://schemas.microsoft.com/office/drawing/2014/main" id="{FA2FCD93-6174-FC43-97E3-B56BA29EFE98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4209963" y="4781453"/>
            <a:ext cx="109537" cy="79375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4" name="Straight Connector 298">
            <a:extLst>
              <a:ext uri="{FF2B5EF4-FFF2-40B4-BE49-F238E27FC236}">
                <a16:creationId xmlns:a16="http://schemas.microsoft.com/office/drawing/2014/main" id="{FBA241B7-1D0B-3446-B887-DF2A60562C63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027400" y="4976716"/>
            <a:ext cx="222250" cy="444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5" name="Straight Connector 299">
            <a:extLst>
              <a:ext uri="{FF2B5EF4-FFF2-40B4-BE49-F238E27FC236}">
                <a16:creationId xmlns:a16="http://schemas.microsoft.com/office/drawing/2014/main" id="{9EF281DF-1EAB-9642-86CE-67F25A55ACBF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3754350" y="4808441"/>
            <a:ext cx="177800" cy="106362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6" name="Straight Connector 300">
            <a:extLst>
              <a:ext uri="{FF2B5EF4-FFF2-40B4-BE49-F238E27FC236}">
                <a16:creationId xmlns:a16="http://schemas.microsoft.com/office/drawing/2014/main" id="{CF0B6ED5-64C1-F64C-B490-65D8887CD46F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3468600" y="5095778"/>
            <a:ext cx="188913" cy="952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7" name="Straight Connector 301">
            <a:extLst>
              <a:ext uri="{FF2B5EF4-FFF2-40B4-BE49-F238E27FC236}">
                <a16:creationId xmlns:a16="http://schemas.microsoft.com/office/drawing/2014/main" id="{6F25A2AA-9AAF-7545-A621-843340E23A8A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224250" y="5024341"/>
            <a:ext cx="231775" cy="244475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8" name="Straight Connector 302">
            <a:extLst>
              <a:ext uri="{FF2B5EF4-FFF2-40B4-BE49-F238E27FC236}">
                <a16:creationId xmlns:a16="http://schemas.microsoft.com/office/drawing/2014/main" id="{A85DF839-8C92-7C4C-9E4F-95253E4F64D1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4675100" y="5011641"/>
            <a:ext cx="327025" cy="119062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9" name="Straight Connector 303">
            <a:extLst>
              <a:ext uri="{FF2B5EF4-FFF2-40B4-BE49-F238E27FC236}">
                <a16:creationId xmlns:a16="http://schemas.microsoft.com/office/drawing/2014/main" id="{F434154C-8D83-9441-B097-3BBC275FD9C7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662400" y="4676678"/>
            <a:ext cx="260350" cy="188913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0" name="Straight Connector 304">
            <a:extLst>
              <a:ext uri="{FF2B5EF4-FFF2-40B4-BE49-F238E27FC236}">
                <a16:creationId xmlns:a16="http://schemas.microsoft.com/office/drawing/2014/main" id="{B524947B-DB9F-7D40-A706-4C17DE2A5010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3708313" y="4551266"/>
            <a:ext cx="207962" cy="8413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31" name="TextBox 39958">
            <a:extLst>
              <a:ext uri="{FF2B5EF4-FFF2-40B4-BE49-F238E27FC236}">
                <a16:creationId xmlns:a16="http://schemas.microsoft.com/office/drawing/2014/main" id="{E2B94A9A-0F9D-2848-A0CF-4BF11CF94A7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06613" y="4590953"/>
            <a:ext cx="788999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1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ea typeface="ＭＳ Ｐゴシック" panose="020B0600070205080204" pitchFamily="34" charset="-128"/>
                <a:cs typeface="Arial"/>
              </a:rPr>
              <a:t>ISP C</a:t>
            </a:r>
          </a:p>
        </p:txBody>
      </p:sp>
      <p:sp>
        <p:nvSpPr>
          <p:cNvPr id="832" name="Oval 3">
            <a:extLst>
              <a:ext uri="{FF2B5EF4-FFF2-40B4-BE49-F238E27FC236}">
                <a16:creationId xmlns:a16="http://schemas.microsoft.com/office/drawing/2014/main" id="{A702DE6F-D4A0-8F44-AA63-D6E15375CD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65713" y="3706716"/>
            <a:ext cx="3219450" cy="1343025"/>
          </a:xfrm>
          <a:prstGeom prst="ellipse">
            <a:avLst/>
          </a:prstGeom>
          <a:solidFill>
            <a:srgbClr val="3C6CDF"/>
          </a:solidFill>
          <a:ln w="9525">
            <a:noFill/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cxnSp>
        <p:nvCxnSpPr>
          <p:cNvPr id="833" name="Straight Connector 10">
            <a:extLst>
              <a:ext uri="{FF2B5EF4-FFF2-40B4-BE49-F238E27FC236}">
                <a16:creationId xmlns:a16="http://schemas.microsoft.com/office/drawing/2014/main" id="{3F8196DF-0888-8E49-98D7-DA224C7BE9E9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6899188" y="3943253"/>
            <a:ext cx="1062037" cy="698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4" name="Straight Connector 297">
            <a:extLst>
              <a:ext uri="{FF2B5EF4-FFF2-40B4-BE49-F238E27FC236}">
                <a16:creationId xmlns:a16="http://schemas.microsoft.com/office/drawing/2014/main" id="{1B258AC6-D04D-9E42-938E-20E66E809546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7450050" y="4233766"/>
            <a:ext cx="120650" cy="825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5" name="Straight Connector 298">
            <a:extLst>
              <a:ext uri="{FF2B5EF4-FFF2-40B4-BE49-F238E27FC236}">
                <a16:creationId xmlns:a16="http://schemas.microsoft.com/office/drawing/2014/main" id="{413995ED-2F60-8B4D-8D7F-93AD98A8938C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7250025" y="4433791"/>
            <a:ext cx="242888" cy="444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6" name="Straight Connector 299">
            <a:extLst>
              <a:ext uri="{FF2B5EF4-FFF2-40B4-BE49-F238E27FC236}">
                <a16:creationId xmlns:a16="http://schemas.microsoft.com/office/drawing/2014/main" id="{25EF67BD-6045-D34A-B976-7E209CEE56CE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6951575" y="4262341"/>
            <a:ext cx="195263" cy="106362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7" name="Straight Connector 300">
            <a:extLst>
              <a:ext uri="{FF2B5EF4-FFF2-40B4-BE49-F238E27FC236}">
                <a16:creationId xmlns:a16="http://schemas.microsoft.com/office/drawing/2014/main" id="{36B4AB57-694E-3A49-B3F1-69CBFBA7E4FF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6638838" y="4554441"/>
            <a:ext cx="206375" cy="952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8" name="Straight Connector 301">
            <a:extLst>
              <a:ext uri="{FF2B5EF4-FFF2-40B4-BE49-F238E27FC236}">
                <a16:creationId xmlns:a16="http://schemas.microsoft.com/office/drawing/2014/main" id="{327866EC-442B-E449-A507-1ADB2897607E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7465925" y="4481416"/>
            <a:ext cx="254000" cy="2476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9" name="Straight Connector 302">
            <a:extLst>
              <a:ext uri="{FF2B5EF4-FFF2-40B4-BE49-F238E27FC236}">
                <a16:creationId xmlns:a16="http://schemas.microsoft.com/office/drawing/2014/main" id="{0B9882C7-E94F-0A47-A7DE-70A6E795938B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7929475" y="4460778"/>
            <a:ext cx="358775" cy="1206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0" name="Straight Connector 303">
            <a:extLst>
              <a:ext uri="{FF2B5EF4-FFF2-40B4-BE49-F238E27FC236}">
                <a16:creationId xmlns:a16="http://schemas.microsoft.com/office/drawing/2014/main" id="{07F3D5AB-917A-3646-B73E-0784162E7E10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7945350" y="4127403"/>
            <a:ext cx="285750" cy="1920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1" name="Straight Connector 304">
            <a:extLst>
              <a:ext uri="{FF2B5EF4-FFF2-40B4-BE49-F238E27FC236}">
                <a16:creationId xmlns:a16="http://schemas.microsoft.com/office/drawing/2014/main" id="{7EE99713-0073-4441-B515-ACBBCD81E0FB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6900775" y="4000403"/>
            <a:ext cx="227013" cy="85725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42" name="TextBox 39958">
            <a:extLst>
              <a:ext uri="{FF2B5EF4-FFF2-40B4-BE49-F238E27FC236}">
                <a16:creationId xmlns:a16="http://schemas.microsoft.com/office/drawing/2014/main" id="{9B066AAE-482E-0B40-BE56-8CA80740394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914938" y="4040091"/>
            <a:ext cx="795411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1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ea typeface="ＭＳ Ｐゴシック" panose="020B0600070205080204" pitchFamily="34" charset="-128"/>
                <a:cs typeface="Arial"/>
              </a:rPr>
              <a:t>ISP B</a:t>
            </a:r>
          </a:p>
        </p:txBody>
      </p:sp>
      <p:cxnSp>
        <p:nvCxnSpPr>
          <p:cNvPr id="843" name="Straight Connector 12">
            <a:extLst>
              <a:ext uri="{FF2B5EF4-FFF2-40B4-BE49-F238E27FC236}">
                <a16:creationId xmlns:a16="http://schemas.microsoft.com/office/drawing/2014/main" id="{F300F1C8-847A-BE41-8774-57B1DCD8D5D3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3533688" y="2666903"/>
            <a:ext cx="238125" cy="26193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4" name="Straight Connector 500">
            <a:extLst>
              <a:ext uri="{FF2B5EF4-FFF2-40B4-BE49-F238E27FC236}">
                <a16:creationId xmlns:a16="http://schemas.microsoft.com/office/drawing/2014/main" id="{1B992F92-593B-A846-BD86-3EA9B3B7BADD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2789150" y="2906616"/>
            <a:ext cx="831850" cy="61912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5" name="Straight Connector 501">
            <a:extLst>
              <a:ext uri="{FF2B5EF4-FFF2-40B4-BE49-F238E27FC236}">
                <a16:creationId xmlns:a16="http://schemas.microsoft.com/office/drawing/2014/main" id="{56296F92-1F9C-784A-A6FD-76A4CAC7D08E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2385925" y="3030441"/>
            <a:ext cx="1303338" cy="277812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6" name="Straight Connector 502">
            <a:extLst>
              <a:ext uri="{FF2B5EF4-FFF2-40B4-BE49-F238E27FC236}">
                <a16:creationId xmlns:a16="http://schemas.microsoft.com/office/drawing/2014/main" id="{3F67B9C4-4FEC-1240-9C01-EB8A6EE3CDEB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5067213" y="2468466"/>
            <a:ext cx="307975" cy="57308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7" name="Straight Connector 503">
            <a:extLst>
              <a:ext uri="{FF2B5EF4-FFF2-40B4-BE49-F238E27FC236}">
                <a16:creationId xmlns:a16="http://schemas.microsoft.com/office/drawing/2014/main" id="{545AD480-9636-0E4B-B4B9-9B4ADC620A03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5576800" y="2446241"/>
            <a:ext cx="384175" cy="57943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8" name="Straight Connector 504">
            <a:extLst>
              <a:ext uri="{FF2B5EF4-FFF2-40B4-BE49-F238E27FC236}">
                <a16:creationId xmlns:a16="http://schemas.microsoft.com/office/drawing/2014/main" id="{71581065-B12B-1A4E-BE8D-55FA0FB7720E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7921538" y="2957416"/>
            <a:ext cx="215900" cy="1046162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9" name="Straight Connector 505">
            <a:extLst>
              <a:ext uri="{FF2B5EF4-FFF2-40B4-BE49-F238E27FC236}">
                <a16:creationId xmlns:a16="http://schemas.microsoft.com/office/drawing/2014/main" id="{73C31C58-B4CF-814A-A3FD-55A6563CEF48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8288250" y="3308253"/>
            <a:ext cx="241300" cy="69215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0" name="Straight Connector 507">
            <a:extLst>
              <a:ext uri="{FF2B5EF4-FFF2-40B4-BE49-F238E27FC236}">
                <a16:creationId xmlns:a16="http://schemas.microsoft.com/office/drawing/2014/main" id="{EC7E8528-0B6D-CF4D-8A94-85AA80C4CC8F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8605750" y="4630641"/>
            <a:ext cx="796925" cy="614362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1" name="Straight Connector 509">
            <a:extLst>
              <a:ext uri="{FF2B5EF4-FFF2-40B4-BE49-F238E27FC236}">
                <a16:creationId xmlns:a16="http://schemas.microsoft.com/office/drawing/2014/main" id="{711A581A-76D7-8A4E-B14E-08BFC2886934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6470563" y="4751291"/>
            <a:ext cx="285750" cy="1160462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2" name="Straight Connector 510">
            <a:extLst>
              <a:ext uri="{FF2B5EF4-FFF2-40B4-BE49-F238E27FC236}">
                <a16:creationId xmlns:a16="http://schemas.microsoft.com/office/drawing/2014/main" id="{9625A981-0B96-9844-866B-6519CD7ED418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5219613" y="5102128"/>
            <a:ext cx="371475" cy="97313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3" name="Straight Connector 511">
            <a:extLst>
              <a:ext uri="{FF2B5EF4-FFF2-40B4-BE49-F238E27FC236}">
                <a16:creationId xmlns:a16="http://schemas.microsoft.com/office/drawing/2014/main" id="{6746459F-2A00-6149-8E52-E5B91018DC08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4295688" y="5249766"/>
            <a:ext cx="244475" cy="66198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4" name="Straight Connector 512">
            <a:extLst>
              <a:ext uri="{FF2B5EF4-FFF2-40B4-BE49-F238E27FC236}">
                <a16:creationId xmlns:a16="http://schemas.microsoft.com/office/drawing/2014/main" id="{3894D9DF-7CD2-5E46-A639-24D288F83334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2941550" y="5218016"/>
            <a:ext cx="401638" cy="20955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5" name="Straight Connector 513">
            <a:extLst>
              <a:ext uri="{FF2B5EF4-FFF2-40B4-BE49-F238E27FC236}">
                <a16:creationId xmlns:a16="http://schemas.microsoft.com/office/drawing/2014/main" id="{89BD6F64-A1F9-A841-8EE8-ACECF372CCCB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2535150" y="5075141"/>
            <a:ext cx="450850" cy="11588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6" name="Straight Connector 514">
            <a:extLst>
              <a:ext uri="{FF2B5EF4-FFF2-40B4-BE49-F238E27FC236}">
                <a16:creationId xmlns:a16="http://schemas.microsoft.com/office/drawing/2014/main" id="{B47AA23F-334E-EE4A-AD28-304C351DF1A9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2306550" y="4433791"/>
            <a:ext cx="996950" cy="4762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7" name="Straight Connector 508">
            <a:extLst>
              <a:ext uri="{FF2B5EF4-FFF2-40B4-BE49-F238E27FC236}">
                <a16:creationId xmlns:a16="http://schemas.microsoft.com/office/drawing/2014/main" id="{CBDBB96A-3635-3D49-964A-A9C290E5CAD0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7646900" y="4779866"/>
            <a:ext cx="1047750" cy="96678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8" name="Straight Connector 506">
            <a:extLst>
              <a:ext uri="{FF2B5EF4-FFF2-40B4-BE49-F238E27FC236}">
                <a16:creationId xmlns:a16="http://schemas.microsoft.com/office/drawing/2014/main" id="{AA94DB72-B450-7842-B04E-DCFB91821FC1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8716875" y="4368703"/>
            <a:ext cx="541338" cy="24923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859" name="Group 858">
            <a:extLst>
              <a:ext uri="{FF2B5EF4-FFF2-40B4-BE49-F238E27FC236}">
                <a16:creationId xmlns:a16="http://schemas.microsoft.com/office/drawing/2014/main" id="{90216148-AEBB-D045-BC04-2476960CEEA7}"/>
              </a:ext>
            </a:extLst>
          </p:cNvPr>
          <p:cNvGrpSpPr/>
          <p:nvPr/>
        </p:nvGrpSpPr>
        <p:grpSpPr>
          <a:xfrm>
            <a:off x="5192625" y="3007829"/>
            <a:ext cx="541338" cy="223023"/>
            <a:chOff x="7493876" y="2774731"/>
            <a:chExt cx="1481958" cy="894622"/>
          </a:xfrm>
        </p:grpSpPr>
        <p:sp>
          <p:nvSpPr>
            <p:cNvPr id="996" name="Freeform 995">
              <a:extLst>
                <a:ext uri="{FF2B5EF4-FFF2-40B4-BE49-F238E27FC236}">
                  <a16:creationId xmlns:a16="http://schemas.microsoft.com/office/drawing/2014/main" id="{7C739FBE-036D-994B-85E2-4440DD53038E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997" name="Oval 996">
              <a:extLst>
                <a:ext uri="{FF2B5EF4-FFF2-40B4-BE49-F238E27FC236}">
                  <a16:creationId xmlns:a16="http://schemas.microsoft.com/office/drawing/2014/main" id="{33BC4048-43F2-884D-8016-9AF95DABE2CF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998" name="Group 997">
              <a:extLst>
                <a:ext uri="{FF2B5EF4-FFF2-40B4-BE49-F238E27FC236}">
                  <a16:creationId xmlns:a16="http://schemas.microsoft.com/office/drawing/2014/main" id="{130BCC6D-B09E-1C41-A8CF-04A2A9638267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99" name="Freeform 998">
                <a:extLst>
                  <a:ext uri="{FF2B5EF4-FFF2-40B4-BE49-F238E27FC236}">
                    <a16:creationId xmlns:a16="http://schemas.microsoft.com/office/drawing/2014/main" id="{0FA93124-8744-5D4F-9E8A-8660696E5BF3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00" name="Freeform 999">
                <a:extLst>
                  <a:ext uri="{FF2B5EF4-FFF2-40B4-BE49-F238E27FC236}">
                    <a16:creationId xmlns:a16="http://schemas.microsoft.com/office/drawing/2014/main" id="{17571ADC-29EF-004D-A61B-676F21C86B5A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01" name="Freeform 1000">
                <a:extLst>
                  <a:ext uri="{FF2B5EF4-FFF2-40B4-BE49-F238E27FC236}">
                    <a16:creationId xmlns:a16="http://schemas.microsoft.com/office/drawing/2014/main" id="{36F070DE-197E-7F4B-AA78-582124C37FA0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02" name="Freeform 1001">
                <a:extLst>
                  <a:ext uri="{FF2B5EF4-FFF2-40B4-BE49-F238E27FC236}">
                    <a16:creationId xmlns:a16="http://schemas.microsoft.com/office/drawing/2014/main" id="{3B0B317D-7F53-E348-81C1-4EE7DBCD5908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860" name="Group 859">
            <a:extLst>
              <a:ext uri="{FF2B5EF4-FFF2-40B4-BE49-F238E27FC236}">
                <a16:creationId xmlns:a16="http://schemas.microsoft.com/office/drawing/2014/main" id="{7C41A419-299B-7A4A-A2A5-F2262956EE0F}"/>
              </a:ext>
            </a:extLst>
          </p:cNvPr>
          <p:cNvGrpSpPr/>
          <p:nvPr/>
        </p:nvGrpSpPr>
        <p:grpSpPr>
          <a:xfrm>
            <a:off x="3621872" y="2908203"/>
            <a:ext cx="541338" cy="223023"/>
            <a:chOff x="7493876" y="2774731"/>
            <a:chExt cx="1481958" cy="894622"/>
          </a:xfrm>
        </p:grpSpPr>
        <p:sp>
          <p:nvSpPr>
            <p:cNvPr id="989" name="Freeform 988">
              <a:extLst>
                <a:ext uri="{FF2B5EF4-FFF2-40B4-BE49-F238E27FC236}">
                  <a16:creationId xmlns:a16="http://schemas.microsoft.com/office/drawing/2014/main" id="{E9155573-B861-144A-AA4A-0F52588679C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990" name="Oval 989">
              <a:extLst>
                <a:ext uri="{FF2B5EF4-FFF2-40B4-BE49-F238E27FC236}">
                  <a16:creationId xmlns:a16="http://schemas.microsoft.com/office/drawing/2014/main" id="{4F83F884-BBF3-CA40-927E-3CE279B6EDFC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991" name="Group 990">
              <a:extLst>
                <a:ext uri="{FF2B5EF4-FFF2-40B4-BE49-F238E27FC236}">
                  <a16:creationId xmlns:a16="http://schemas.microsoft.com/office/drawing/2014/main" id="{0753217D-6DD5-164C-ADEE-1458B0AC16A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92" name="Freeform 991">
                <a:extLst>
                  <a:ext uri="{FF2B5EF4-FFF2-40B4-BE49-F238E27FC236}">
                    <a16:creationId xmlns:a16="http://schemas.microsoft.com/office/drawing/2014/main" id="{B8A25917-7DC6-5444-9682-410BA073678A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93" name="Freeform 992">
                <a:extLst>
                  <a:ext uri="{FF2B5EF4-FFF2-40B4-BE49-F238E27FC236}">
                    <a16:creationId xmlns:a16="http://schemas.microsoft.com/office/drawing/2014/main" id="{CABFF5B5-945B-6C4A-890D-ACDA82006C6E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94" name="Freeform 993">
                <a:extLst>
                  <a:ext uri="{FF2B5EF4-FFF2-40B4-BE49-F238E27FC236}">
                    <a16:creationId xmlns:a16="http://schemas.microsoft.com/office/drawing/2014/main" id="{8AB92421-736D-4A47-8B5A-1ACC7756D5AC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95" name="Freeform 994">
                <a:extLst>
                  <a:ext uri="{FF2B5EF4-FFF2-40B4-BE49-F238E27FC236}">
                    <a16:creationId xmlns:a16="http://schemas.microsoft.com/office/drawing/2014/main" id="{F3DCCAE7-3191-354E-90E8-A6C735BF9372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862" name="Group 861">
            <a:extLst>
              <a:ext uri="{FF2B5EF4-FFF2-40B4-BE49-F238E27FC236}">
                <a16:creationId xmlns:a16="http://schemas.microsoft.com/office/drawing/2014/main" id="{B86CF571-59B7-9040-88E6-ACE367964601}"/>
              </a:ext>
            </a:extLst>
          </p:cNvPr>
          <p:cNvGrpSpPr/>
          <p:nvPr/>
        </p:nvGrpSpPr>
        <p:grpSpPr>
          <a:xfrm>
            <a:off x="7929475" y="3939691"/>
            <a:ext cx="541338" cy="223023"/>
            <a:chOff x="7493876" y="2774731"/>
            <a:chExt cx="1481958" cy="894622"/>
          </a:xfrm>
        </p:grpSpPr>
        <p:sp>
          <p:nvSpPr>
            <p:cNvPr id="975" name="Freeform 974">
              <a:extLst>
                <a:ext uri="{FF2B5EF4-FFF2-40B4-BE49-F238E27FC236}">
                  <a16:creationId xmlns:a16="http://schemas.microsoft.com/office/drawing/2014/main" id="{1999BFB5-779F-7B4E-BCBF-9040592BFBD6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976" name="Oval 975">
              <a:extLst>
                <a:ext uri="{FF2B5EF4-FFF2-40B4-BE49-F238E27FC236}">
                  <a16:creationId xmlns:a16="http://schemas.microsoft.com/office/drawing/2014/main" id="{61415BE9-66CA-0045-99BF-BA54F41E0541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977" name="Group 976">
              <a:extLst>
                <a:ext uri="{FF2B5EF4-FFF2-40B4-BE49-F238E27FC236}">
                  <a16:creationId xmlns:a16="http://schemas.microsoft.com/office/drawing/2014/main" id="{390121EC-5020-DC41-8658-E7E4546EDD86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78" name="Freeform 977">
                <a:extLst>
                  <a:ext uri="{FF2B5EF4-FFF2-40B4-BE49-F238E27FC236}">
                    <a16:creationId xmlns:a16="http://schemas.microsoft.com/office/drawing/2014/main" id="{379AA28D-75A8-A345-B828-DEB6099EB1D8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79" name="Freeform 978">
                <a:extLst>
                  <a:ext uri="{FF2B5EF4-FFF2-40B4-BE49-F238E27FC236}">
                    <a16:creationId xmlns:a16="http://schemas.microsoft.com/office/drawing/2014/main" id="{9DDC0BF3-00A0-7C46-A0BC-285C4E950A24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80" name="Freeform 979">
                <a:extLst>
                  <a:ext uri="{FF2B5EF4-FFF2-40B4-BE49-F238E27FC236}">
                    <a16:creationId xmlns:a16="http://schemas.microsoft.com/office/drawing/2014/main" id="{DECB33A6-775B-1A42-95E8-73DA8B965138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81" name="Freeform 980">
                <a:extLst>
                  <a:ext uri="{FF2B5EF4-FFF2-40B4-BE49-F238E27FC236}">
                    <a16:creationId xmlns:a16="http://schemas.microsoft.com/office/drawing/2014/main" id="{2619AA7F-A92C-BA49-876D-4FE864A189C2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863" name="Group 862">
            <a:extLst>
              <a:ext uri="{FF2B5EF4-FFF2-40B4-BE49-F238E27FC236}">
                <a16:creationId xmlns:a16="http://schemas.microsoft.com/office/drawing/2014/main" id="{493E10B9-C866-154D-940F-1FA669A54572}"/>
              </a:ext>
            </a:extLst>
          </p:cNvPr>
          <p:cNvGrpSpPr/>
          <p:nvPr/>
        </p:nvGrpSpPr>
        <p:grpSpPr>
          <a:xfrm>
            <a:off x="8182681" y="4501444"/>
            <a:ext cx="541338" cy="223023"/>
            <a:chOff x="7493876" y="2774731"/>
            <a:chExt cx="1481958" cy="894622"/>
          </a:xfrm>
        </p:grpSpPr>
        <p:sp>
          <p:nvSpPr>
            <p:cNvPr id="968" name="Freeform 967">
              <a:extLst>
                <a:ext uri="{FF2B5EF4-FFF2-40B4-BE49-F238E27FC236}">
                  <a16:creationId xmlns:a16="http://schemas.microsoft.com/office/drawing/2014/main" id="{BF32E820-0FBE-E847-8B3C-9F2876D92E57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969" name="Oval 968">
              <a:extLst>
                <a:ext uri="{FF2B5EF4-FFF2-40B4-BE49-F238E27FC236}">
                  <a16:creationId xmlns:a16="http://schemas.microsoft.com/office/drawing/2014/main" id="{B3A55633-56F4-AC42-945D-1875A96B6777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970" name="Group 969">
              <a:extLst>
                <a:ext uri="{FF2B5EF4-FFF2-40B4-BE49-F238E27FC236}">
                  <a16:creationId xmlns:a16="http://schemas.microsoft.com/office/drawing/2014/main" id="{E4AB8815-1B1F-544F-9602-FE11A09FB354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71" name="Freeform 970">
                <a:extLst>
                  <a:ext uri="{FF2B5EF4-FFF2-40B4-BE49-F238E27FC236}">
                    <a16:creationId xmlns:a16="http://schemas.microsoft.com/office/drawing/2014/main" id="{25FA3B90-FE77-9D46-BA40-38A873C159B6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72" name="Freeform 971">
                <a:extLst>
                  <a:ext uri="{FF2B5EF4-FFF2-40B4-BE49-F238E27FC236}">
                    <a16:creationId xmlns:a16="http://schemas.microsoft.com/office/drawing/2014/main" id="{0F8E8660-4197-E24F-B9E2-EFC996926F2D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73" name="Freeform 972">
                <a:extLst>
                  <a:ext uri="{FF2B5EF4-FFF2-40B4-BE49-F238E27FC236}">
                    <a16:creationId xmlns:a16="http://schemas.microsoft.com/office/drawing/2014/main" id="{640090A1-376A-5A4C-8EBA-6CB5B79BB444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74" name="Freeform 973">
                <a:extLst>
                  <a:ext uri="{FF2B5EF4-FFF2-40B4-BE49-F238E27FC236}">
                    <a16:creationId xmlns:a16="http://schemas.microsoft.com/office/drawing/2014/main" id="{95591564-5458-114D-85FD-A70030622503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864" name="Group 863">
            <a:extLst>
              <a:ext uri="{FF2B5EF4-FFF2-40B4-BE49-F238E27FC236}">
                <a16:creationId xmlns:a16="http://schemas.microsoft.com/office/drawing/2014/main" id="{614BEF92-8E4F-D346-A4B6-7E2EA0C9DE59}"/>
              </a:ext>
            </a:extLst>
          </p:cNvPr>
          <p:cNvGrpSpPr/>
          <p:nvPr/>
        </p:nvGrpSpPr>
        <p:grpSpPr>
          <a:xfrm>
            <a:off x="7469673" y="4278623"/>
            <a:ext cx="541338" cy="223023"/>
            <a:chOff x="7493876" y="2774731"/>
            <a:chExt cx="1481958" cy="894622"/>
          </a:xfrm>
        </p:grpSpPr>
        <p:sp>
          <p:nvSpPr>
            <p:cNvPr id="961" name="Freeform 960">
              <a:extLst>
                <a:ext uri="{FF2B5EF4-FFF2-40B4-BE49-F238E27FC236}">
                  <a16:creationId xmlns:a16="http://schemas.microsoft.com/office/drawing/2014/main" id="{8EF1D860-B711-3743-A475-0C6DB2BAB386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962" name="Oval 961">
              <a:extLst>
                <a:ext uri="{FF2B5EF4-FFF2-40B4-BE49-F238E27FC236}">
                  <a16:creationId xmlns:a16="http://schemas.microsoft.com/office/drawing/2014/main" id="{37A0AB5E-D9CC-724B-855A-A82188635785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963" name="Group 962">
              <a:extLst>
                <a:ext uri="{FF2B5EF4-FFF2-40B4-BE49-F238E27FC236}">
                  <a16:creationId xmlns:a16="http://schemas.microsoft.com/office/drawing/2014/main" id="{8F6005C9-9B60-8748-86C0-D3E6A0803606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64" name="Freeform 963">
                <a:extLst>
                  <a:ext uri="{FF2B5EF4-FFF2-40B4-BE49-F238E27FC236}">
                    <a16:creationId xmlns:a16="http://schemas.microsoft.com/office/drawing/2014/main" id="{DE0F8D72-5786-D54F-93E4-C3C9C541595F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65" name="Freeform 964">
                <a:extLst>
                  <a:ext uri="{FF2B5EF4-FFF2-40B4-BE49-F238E27FC236}">
                    <a16:creationId xmlns:a16="http://schemas.microsoft.com/office/drawing/2014/main" id="{5464F08B-BD83-8A44-BBFA-F4EE1966C45E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66" name="Freeform 965">
                <a:extLst>
                  <a:ext uri="{FF2B5EF4-FFF2-40B4-BE49-F238E27FC236}">
                    <a16:creationId xmlns:a16="http://schemas.microsoft.com/office/drawing/2014/main" id="{09ECF1C0-ACB1-8540-969F-7EA711FE8581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67" name="Freeform 966">
                <a:extLst>
                  <a:ext uri="{FF2B5EF4-FFF2-40B4-BE49-F238E27FC236}">
                    <a16:creationId xmlns:a16="http://schemas.microsoft.com/office/drawing/2014/main" id="{F98EB79D-440D-CA4F-A9C3-BD9212D3EDDA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865" name="Group 864">
            <a:extLst>
              <a:ext uri="{FF2B5EF4-FFF2-40B4-BE49-F238E27FC236}">
                <a16:creationId xmlns:a16="http://schemas.microsoft.com/office/drawing/2014/main" id="{B7E7D103-F268-674F-B3C3-92EA88673276}"/>
              </a:ext>
            </a:extLst>
          </p:cNvPr>
          <p:cNvGrpSpPr/>
          <p:nvPr/>
        </p:nvGrpSpPr>
        <p:grpSpPr>
          <a:xfrm>
            <a:off x="6979356" y="4059569"/>
            <a:ext cx="541338" cy="223023"/>
            <a:chOff x="7493876" y="2774731"/>
            <a:chExt cx="1481958" cy="894622"/>
          </a:xfrm>
        </p:grpSpPr>
        <p:sp>
          <p:nvSpPr>
            <p:cNvPr id="954" name="Freeform 953">
              <a:extLst>
                <a:ext uri="{FF2B5EF4-FFF2-40B4-BE49-F238E27FC236}">
                  <a16:creationId xmlns:a16="http://schemas.microsoft.com/office/drawing/2014/main" id="{EB728D85-B436-E54F-874C-34B0042A866E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955" name="Oval 954">
              <a:extLst>
                <a:ext uri="{FF2B5EF4-FFF2-40B4-BE49-F238E27FC236}">
                  <a16:creationId xmlns:a16="http://schemas.microsoft.com/office/drawing/2014/main" id="{946A835F-BA3F-764B-B186-F72E0110BE63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956" name="Group 955">
              <a:extLst>
                <a:ext uri="{FF2B5EF4-FFF2-40B4-BE49-F238E27FC236}">
                  <a16:creationId xmlns:a16="http://schemas.microsoft.com/office/drawing/2014/main" id="{BE4F084A-E9A5-3044-A2FF-F78EBF4D712B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57" name="Freeform 956">
                <a:extLst>
                  <a:ext uri="{FF2B5EF4-FFF2-40B4-BE49-F238E27FC236}">
                    <a16:creationId xmlns:a16="http://schemas.microsoft.com/office/drawing/2014/main" id="{3731CD43-1F76-FC4C-B577-47908AE83FD3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58" name="Freeform 957">
                <a:extLst>
                  <a:ext uri="{FF2B5EF4-FFF2-40B4-BE49-F238E27FC236}">
                    <a16:creationId xmlns:a16="http://schemas.microsoft.com/office/drawing/2014/main" id="{E5922D92-CE3B-F444-BBBB-094EE443F8BE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59" name="Freeform 958">
                <a:extLst>
                  <a:ext uri="{FF2B5EF4-FFF2-40B4-BE49-F238E27FC236}">
                    <a16:creationId xmlns:a16="http://schemas.microsoft.com/office/drawing/2014/main" id="{FFCCE373-6CD7-CF42-892E-CA621687B581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60" name="Freeform 959">
                <a:extLst>
                  <a:ext uri="{FF2B5EF4-FFF2-40B4-BE49-F238E27FC236}">
                    <a16:creationId xmlns:a16="http://schemas.microsoft.com/office/drawing/2014/main" id="{E3119A7D-B722-F548-9954-AA327EFAED72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866" name="Group 865">
            <a:extLst>
              <a:ext uri="{FF2B5EF4-FFF2-40B4-BE49-F238E27FC236}">
                <a16:creationId xmlns:a16="http://schemas.microsoft.com/office/drawing/2014/main" id="{25847F9D-CFF7-5643-B6B5-34AC8A619763}"/>
              </a:ext>
            </a:extLst>
          </p:cNvPr>
          <p:cNvGrpSpPr/>
          <p:nvPr/>
        </p:nvGrpSpPr>
        <p:grpSpPr>
          <a:xfrm>
            <a:off x="6723616" y="4366729"/>
            <a:ext cx="541338" cy="223023"/>
            <a:chOff x="7493876" y="2774731"/>
            <a:chExt cx="1481958" cy="894622"/>
          </a:xfrm>
        </p:grpSpPr>
        <p:sp>
          <p:nvSpPr>
            <p:cNvPr id="947" name="Freeform 946">
              <a:extLst>
                <a:ext uri="{FF2B5EF4-FFF2-40B4-BE49-F238E27FC236}">
                  <a16:creationId xmlns:a16="http://schemas.microsoft.com/office/drawing/2014/main" id="{4A82214C-8C1F-BB49-8FC4-CFEE6481F4E8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948" name="Oval 947">
              <a:extLst>
                <a:ext uri="{FF2B5EF4-FFF2-40B4-BE49-F238E27FC236}">
                  <a16:creationId xmlns:a16="http://schemas.microsoft.com/office/drawing/2014/main" id="{C6DB8AC9-820A-504A-9670-7CEE5BB4E009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949" name="Group 948">
              <a:extLst>
                <a:ext uri="{FF2B5EF4-FFF2-40B4-BE49-F238E27FC236}">
                  <a16:creationId xmlns:a16="http://schemas.microsoft.com/office/drawing/2014/main" id="{A0C3804C-D799-0B4C-89DF-FC0B44C2096C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50" name="Freeform 949">
                <a:extLst>
                  <a:ext uri="{FF2B5EF4-FFF2-40B4-BE49-F238E27FC236}">
                    <a16:creationId xmlns:a16="http://schemas.microsoft.com/office/drawing/2014/main" id="{00F71241-1388-C540-9F11-AA43DC1BD9C2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51" name="Freeform 950">
                <a:extLst>
                  <a:ext uri="{FF2B5EF4-FFF2-40B4-BE49-F238E27FC236}">
                    <a16:creationId xmlns:a16="http://schemas.microsoft.com/office/drawing/2014/main" id="{B892CC6B-D497-9946-B2FE-18A16FA75249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52" name="Freeform 951">
                <a:extLst>
                  <a:ext uri="{FF2B5EF4-FFF2-40B4-BE49-F238E27FC236}">
                    <a16:creationId xmlns:a16="http://schemas.microsoft.com/office/drawing/2014/main" id="{DAA7BCA0-C4BF-774A-9DB8-B5D24C8A02EF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53" name="Freeform 952">
                <a:extLst>
                  <a:ext uri="{FF2B5EF4-FFF2-40B4-BE49-F238E27FC236}">
                    <a16:creationId xmlns:a16="http://schemas.microsoft.com/office/drawing/2014/main" id="{7D6DF0F5-5284-2048-85DC-C4B7C1D0C85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867" name="Group 866">
            <a:extLst>
              <a:ext uri="{FF2B5EF4-FFF2-40B4-BE49-F238E27FC236}">
                <a16:creationId xmlns:a16="http://schemas.microsoft.com/office/drawing/2014/main" id="{58E5558D-3D33-544A-9618-E00C8D6923C7}"/>
              </a:ext>
            </a:extLst>
          </p:cNvPr>
          <p:cNvGrpSpPr/>
          <p:nvPr/>
        </p:nvGrpSpPr>
        <p:grpSpPr>
          <a:xfrm>
            <a:off x="6244846" y="4607015"/>
            <a:ext cx="541338" cy="223023"/>
            <a:chOff x="7493876" y="2774731"/>
            <a:chExt cx="1481958" cy="894622"/>
          </a:xfrm>
        </p:grpSpPr>
        <p:sp>
          <p:nvSpPr>
            <p:cNvPr id="940" name="Freeform 939">
              <a:extLst>
                <a:ext uri="{FF2B5EF4-FFF2-40B4-BE49-F238E27FC236}">
                  <a16:creationId xmlns:a16="http://schemas.microsoft.com/office/drawing/2014/main" id="{CE49F0E8-4CAB-264C-AC25-083099BD35BF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941" name="Oval 940">
              <a:extLst>
                <a:ext uri="{FF2B5EF4-FFF2-40B4-BE49-F238E27FC236}">
                  <a16:creationId xmlns:a16="http://schemas.microsoft.com/office/drawing/2014/main" id="{FDB92030-8F0D-8048-BA6F-8E94CCC52E49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942" name="Group 941">
              <a:extLst>
                <a:ext uri="{FF2B5EF4-FFF2-40B4-BE49-F238E27FC236}">
                  <a16:creationId xmlns:a16="http://schemas.microsoft.com/office/drawing/2014/main" id="{E584775B-EF39-E641-9296-62D0E98EBD1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43" name="Freeform 942">
                <a:extLst>
                  <a:ext uri="{FF2B5EF4-FFF2-40B4-BE49-F238E27FC236}">
                    <a16:creationId xmlns:a16="http://schemas.microsoft.com/office/drawing/2014/main" id="{5FDEF6E3-E3EE-6C46-9470-4C6034153EA5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44" name="Freeform 943">
                <a:extLst>
                  <a:ext uri="{FF2B5EF4-FFF2-40B4-BE49-F238E27FC236}">
                    <a16:creationId xmlns:a16="http://schemas.microsoft.com/office/drawing/2014/main" id="{F09DCEA1-EA74-5942-A863-43EE3356891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45" name="Freeform 944">
                <a:extLst>
                  <a:ext uri="{FF2B5EF4-FFF2-40B4-BE49-F238E27FC236}">
                    <a16:creationId xmlns:a16="http://schemas.microsoft.com/office/drawing/2014/main" id="{7E4A31FF-3937-8145-99B6-C539859E71D4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46" name="Freeform 945">
                <a:extLst>
                  <a:ext uri="{FF2B5EF4-FFF2-40B4-BE49-F238E27FC236}">
                    <a16:creationId xmlns:a16="http://schemas.microsoft.com/office/drawing/2014/main" id="{AE42ABD3-20A1-3A47-A5A0-6B9BD70524B1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868" name="Group 867">
            <a:extLst>
              <a:ext uri="{FF2B5EF4-FFF2-40B4-BE49-F238E27FC236}">
                <a16:creationId xmlns:a16="http://schemas.microsoft.com/office/drawing/2014/main" id="{1E439E8A-6D0D-A947-88AE-13F395EF741B}"/>
              </a:ext>
            </a:extLst>
          </p:cNvPr>
          <p:cNvGrpSpPr/>
          <p:nvPr/>
        </p:nvGrpSpPr>
        <p:grpSpPr>
          <a:xfrm>
            <a:off x="7291037" y="4658009"/>
            <a:ext cx="541338" cy="223023"/>
            <a:chOff x="7493876" y="2774731"/>
            <a:chExt cx="1481958" cy="894622"/>
          </a:xfrm>
        </p:grpSpPr>
        <p:sp>
          <p:nvSpPr>
            <p:cNvPr id="933" name="Freeform 932">
              <a:extLst>
                <a:ext uri="{FF2B5EF4-FFF2-40B4-BE49-F238E27FC236}">
                  <a16:creationId xmlns:a16="http://schemas.microsoft.com/office/drawing/2014/main" id="{20642CDD-5807-E440-80BD-4914CEF640C3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934" name="Oval 933">
              <a:extLst>
                <a:ext uri="{FF2B5EF4-FFF2-40B4-BE49-F238E27FC236}">
                  <a16:creationId xmlns:a16="http://schemas.microsoft.com/office/drawing/2014/main" id="{5B2D41A3-738C-DE4B-95B1-D98C150F0D79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935" name="Group 934">
              <a:extLst>
                <a:ext uri="{FF2B5EF4-FFF2-40B4-BE49-F238E27FC236}">
                  <a16:creationId xmlns:a16="http://schemas.microsoft.com/office/drawing/2014/main" id="{72893B92-0783-094B-9B06-5B15CE5E8FC1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36" name="Freeform 935">
                <a:extLst>
                  <a:ext uri="{FF2B5EF4-FFF2-40B4-BE49-F238E27FC236}">
                    <a16:creationId xmlns:a16="http://schemas.microsoft.com/office/drawing/2014/main" id="{A6B26209-5A79-9B49-9A4A-3D3FDEBD6B53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37" name="Freeform 936">
                <a:extLst>
                  <a:ext uri="{FF2B5EF4-FFF2-40B4-BE49-F238E27FC236}">
                    <a16:creationId xmlns:a16="http://schemas.microsoft.com/office/drawing/2014/main" id="{5ABE6455-D1B0-6049-AB8E-5B81D3C447DC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38" name="Freeform 937">
                <a:extLst>
                  <a:ext uri="{FF2B5EF4-FFF2-40B4-BE49-F238E27FC236}">
                    <a16:creationId xmlns:a16="http://schemas.microsoft.com/office/drawing/2014/main" id="{C314A57D-E8A9-DA4B-9456-521A28BDBB89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39" name="Freeform 938">
                <a:extLst>
                  <a:ext uri="{FF2B5EF4-FFF2-40B4-BE49-F238E27FC236}">
                    <a16:creationId xmlns:a16="http://schemas.microsoft.com/office/drawing/2014/main" id="{88E5CA8C-8B97-3347-8938-C5B63B3D8491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869" name="Group 868">
            <a:extLst>
              <a:ext uri="{FF2B5EF4-FFF2-40B4-BE49-F238E27FC236}">
                <a16:creationId xmlns:a16="http://schemas.microsoft.com/office/drawing/2014/main" id="{5524909D-92D6-CB46-8697-C9B8CAE6477E}"/>
              </a:ext>
            </a:extLst>
          </p:cNvPr>
          <p:cNvGrpSpPr/>
          <p:nvPr/>
        </p:nvGrpSpPr>
        <p:grpSpPr>
          <a:xfrm>
            <a:off x="4568094" y="4497411"/>
            <a:ext cx="541338" cy="223023"/>
            <a:chOff x="7493876" y="2774731"/>
            <a:chExt cx="1481958" cy="894622"/>
          </a:xfrm>
        </p:grpSpPr>
        <p:sp>
          <p:nvSpPr>
            <p:cNvPr id="926" name="Freeform 925">
              <a:extLst>
                <a:ext uri="{FF2B5EF4-FFF2-40B4-BE49-F238E27FC236}">
                  <a16:creationId xmlns:a16="http://schemas.microsoft.com/office/drawing/2014/main" id="{3B2D0726-1886-8A49-BDF6-9C8DECE04B5F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927" name="Oval 926">
              <a:extLst>
                <a:ext uri="{FF2B5EF4-FFF2-40B4-BE49-F238E27FC236}">
                  <a16:creationId xmlns:a16="http://schemas.microsoft.com/office/drawing/2014/main" id="{C80EEA86-DEEC-D249-B401-35418DE0268B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928" name="Group 927">
              <a:extLst>
                <a:ext uri="{FF2B5EF4-FFF2-40B4-BE49-F238E27FC236}">
                  <a16:creationId xmlns:a16="http://schemas.microsoft.com/office/drawing/2014/main" id="{D1E8DCDB-27F1-AA42-88DA-FD19F1C40287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29" name="Freeform 928">
                <a:extLst>
                  <a:ext uri="{FF2B5EF4-FFF2-40B4-BE49-F238E27FC236}">
                    <a16:creationId xmlns:a16="http://schemas.microsoft.com/office/drawing/2014/main" id="{9508B2E1-C7BF-9740-BE83-39DB94E1E7CB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30" name="Freeform 929">
                <a:extLst>
                  <a:ext uri="{FF2B5EF4-FFF2-40B4-BE49-F238E27FC236}">
                    <a16:creationId xmlns:a16="http://schemas.microsoft.com/office/drawing/2014/main" id="{521758E3-0DD8-204F-A905-0354031EA031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31" name="Freeform 930">
                <a:extLst>
                  <a:ext uri="{FF2B5EF4-FFF2-40B4-BE49-F238E27FC236}">
                    <a16:creationId xmlns:a16="http://schemas.microsoft.com/office/drawing/2014/main" id="{7DAC71D7-383B-4540-A8A4-4AEA3CFAE88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32" name="Freeform 931">
                <a:extLst>
                  <a:ext uri="{FF2B5EF4-FFF2-40B4-BE49-F238E27FC236}">
                    <a16:creationId xmlns:a16="http://schemas.microsoft.com/office/drawing/2014/main" id="{890040AB-E90B-C742-90BE-0BDFCAC68D6F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870" name="Group 869">
            <a:extLst>
              <a:ext uri="{FF2B5EF4-FFF2-40B4-BE49-F238E27FC236}">
                <a16:creationId xmlns:a16="http://schemas.microsoft.com/office/drawing/2014/main" id="{2201EDA2-F87D-BF47-BEA0-21B0A24F495A}"/>
              </a:ext>
            </a:extLst>
          </p:cNvPr>
          <p:cNvGrpSpPr/>
          <p:nvPr/>
        </p:nvGrpSpPr>
        <p:grpSpPr>
          <a:xfrm>
            <a:off x="4812419" y="5011641"/>
            <a:ext cx="541338" cy="223023"/>
            <a:chOff x="7493876" y="2774731"/>
            <a:chExt cx="1481958" cy="894622"/>
          </a:xfrm>
        </p:grpSpPr>
        <p:sp>
          <p:nvSpPr>
            <p:cNvPr id="919" name="Freeform 918">
              <a:extLst>
                <a:ext uri="{FF2B5EF4-FFF2-40B4-BE49-F238E27FC236}">
                  <a16:creationId xmlns:a16="http://schemas.microsoft.com/office/drawing/2014/main" id="{7BACFFDC-142B-174A-BFED-E6176627DB8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920" name="Oval 919">
              <a:extLst>
                <a:ext uri="{FF2B5EF4-FFF2-40B4-BE49-F238E27FC236}">
                  <a16:creationId xmlns:a16="http://schemas.microsoft.com/office/drawing/2014/main" id="{6B0BD693-1861-1344-9C54-9555107E7992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921" name="Group 920">
              <a:extLst>
                <a:ext uri="{FF2B5EF4-FFF2-40B4-BE49-F238E27FC236}">
                  <a16:creationId xmlns:a16="http://schemas.microsoft.com/office/drawing/2014/main" id="{0019A1FA-0729-AB44-ACE4-09350E33F468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22" name="Freeform 921">
                <a:extLst>
                  <a:ext uri="{FF2B5EF4-FFF2-40B4-BE49-F238E27FC236}">
                    <a16:creationId xmlns:a16="http://schemas.microsoft.com/office/drawing/2014/main" id="{FA1FC1ED-CBBF-5F44-A7FA-778F742FE76A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23" name="Freeform 922">
                <a:extLst>
                  <a:ext uri="{FF2B5EF4-FFF2-40B4-BE49-F238E27FC236}">
                    <a16:creationId xmlns:a16="http://schemas.microsoft.com/office/drawing/2014/main" id="{6C0ECFD1-933A-B74E-BFEE-72B00BC4C3A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24" name="Freeform 923">
                <a:extLst>
                  <a:ext uri="{FF2B5EF4-FFF2-40B4-BE49-F238E27FC236}">
                    <a16:creationId xmlns:a16="http://schemas.microsoft.com/office/drawing/2014/main" id="{FF559D91-8CE3-6E40-B135-CC54DC606967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25" name="Freeform 924">
                <a:extLst>
                  <a:ext uri="{FF2B5EF4-FFF2-40B4-BE49-F238E27FC236}">
                    <a16:creationId xmlns:a16="http://schemas.microsoft.com/office/drawing/2014/main" id="{4747411F-F0D6-A548-A80F-4ED08DE503B2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871" name="Group 870">
            <a:extLst>
              <a:ext uri="{FF2B5EF4-FFF2-40B4-BE49-F238E27FC236}">
                <a16:creationId xmlns:a16="http://schemas.microsoft.com/office/drawing/2014/main" id="{EBB68360-CFEF-9545-B290-C95BF47B5ABD}"/>
              </a:ext>
            </a:extLst>
          </p:cNvPr>
          <p:cNvGrpSpPr/>
          <p:nvPr/>
        </p:nvGrpSpPr>
        <p:grpSpPr>
          <a:xfrm>
            <a:off x="4220281" y="4826836"/>
            <a:ext cx="541338" cy="223023"/>
            <a:chOff x="7493876" y="2774731"/>
            <a:chExt cx="1481958" cy="894622"/>
          </a:xfrm>
        </p:grpSpPr>
        <p:sp>
          <p:nvSpPr>
            <p:cNvPr id="912" name="Freeform 911">
              <a:extLst>
                <a:ext uri="{FF2B5EF4-FFF2-40B4-BE49-F238E27FC236}">
                  <a16:creationId xmlns:a16="http://schemas.microsoft.com/office/drawing/2014/main" id="{C31E65F7-C8D0-2148-AE16-6639E37F6CBF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913" name="Oval 912">
              <a:extLst>
                <a:ext uri="{FF2B5EF4-FFF2-40B4-BE49-F238E27FC236}">
                  <a16:creationId xmlns:a16="http://schemas.microsoft.com/office/drawing/2014/main" id="{24C01524-664D-0B42-A170-7AA7DFCD4818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914" name="Group 913">
              <a:extLst>
                <a:ext uri="{FF2B5EF4-FFF2-40B4-BE49-F238E27FC236}">
                  <a16:creationId xmlns:a16="http://schemas.microsoft.com/office/drawing/2014/main" id="{69D00E7B-FD92-574B-9D44-DD864E2B55BA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15" name="Freeform 914">
                <a:extLst>
                  <a:ext uri="{FF2B5EF4-FFF2-40B4-BE49-F238E27FC236}">
                    <a16:creationId xmlns:a16="http://schemas.microsoft.com/office/drawing/2014/main" id="{98518A8B-3C13-A346-87DA-94216CD9FC39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16" name="Freeform 915">
                <a:extLst>
                  <a:ext uri="{FF2B5EF4-FFF2-40B4-BE49-F238E27FC236}">
                    <a16:creationId xmlns:a16="http://schemas.microsoft.com/office/drawing/2014/main" id="{C4C44228-65B5-564C-B1D9-63A0904BA486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17" name="Freeform 916">
                <a:extLst>
                  <a:ext uri="{FF2B5EF4-FFF2-40B4-BE49-F238E27FC236}">
                    <a16:creationId xmlns:a16="http://schemas.microsoft.com/office/drawing/2014/main" id="{B5DCAEA1-0E67-2B47-8939-3B96B108062B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18" name="Freeform 917">
                <a:extLst>
                  <a:ext uri="{FF2B5EF4-FFF2-40B4-BE49-F238E27FC236}">
                    <a16:creationId xmlns:a16="http://schemas.microsoft.com/office/drawing/2014/main" id="{0BF12852-261D-6142-8DC4-CA6078C2CEE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872" name="Group 871">
            <a:extLst>
              <a:ext uri="{FF2B5EF4-FFF2-40B4-BE49-F238E27FC236}">
                <a16:creationId xmlns:a16="http://schemas.microsoft.com/office/drawing/2014/main" id="{A25E589D-842B-C047-A119-3D7A98414FB7}"/>
              </a:ext>
            </a:extLst>
          </p:cNvPr>
          <p:cNvGrpSpPr/>
          <p:nvPr/>
        </p:nvGrpSpPr>
        <p:grpSpPr>
          <a:xfrm>
            <a:off x="3292387" y="4376707"/>
            <a:ext cx="541338" cy="223023"/>
            <a:chOff x="7493876" y="2774731"/>
            <a:chExt cx="1481958" cy="894622"/>
          </a:xfrm>
        </p:grpSpPr>
        <p:sp>
          <p:nvSpPr>
            <p:cNvPr id="905" name="Freeform 904">
              <a:extLst>
                <a:ext uri="{FF2B5EF4-FFF2-40B4-BE49-F238E27FC236}">
                  <a16:creationId xmlns:a16="http://schemas.microsoft.com/office/drawing/2014/main" id="{81EA2F3C-5A7E-8343-AB35-2ABC44A9D321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906" name="Oval 905">
              <a:extLst>
                <a:ext uri="{FF2B5EF4-FFF2-40B4-BE49-F238E27FC236}">
                  <a16:creationId xmlns:a16="http://schemas.microsoft.com/office/drawing/2014/main" id="{5FDE10E8-50B3-BC4D-AC25-C68EBCF695D7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907" name="Group 906">
              <a:extLst>
                <a:ext uri="{FF2B5EF4-FFF2-40B4-BE49-F238E27FC236}">
                  <a16:creationId xmlns:a16="http://schemas.microsoft.com/office/drawing/2014/main" id="{0B8FD6CA-C921-9744-A760-55D802E5FF48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08" name="Freeform 907">
                <a:extLst>
                  <a:ext uri="{FF2B5EF4-FFF2-40B4-BE49-F238E27FC236}">
                    <a16:creationId xmlns:a16="http://schemas.microsoft.com/office/drawing/2014/main" id="{4807C980-FDBE-794F-AD74-6D2BF0D484E3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09" name="Freeform 908">
                <a:extLst>
                  <a:ext uri="{FF2B5EF4-FFF2-40B4-BE49-F238E27FC236}">
                    <a16:creationId xmlns:a16="http://schemas.microsoft.com/office/drawing/2014/main" id="{26F08AE6-E4B5-0D4B-815F-50BAD5E71460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10" name="Freeform 909">
                <a:extLst>
                  <a:ext uri="{FF2B5EF4-FFF2-40B4-BE49-F238E27FC236}">
                    <a16:creationId xmlns:a16="http://schemas.microsoft.com/office/drawing/2014/main" id="{3314964C-B1A5-6944-90A3-2DB49456024E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11" name="Freeform 910">
                <a:extLst>
                  <a:ext uri="{FF2B5EF4-FFF2-40B4-BE49-F238E27FC236}">
                    <a16:creationId xmlns:a16="http://schemas.microsoft.com/office/drawing/2014/main" id="{52A2021F-EAC2-B84A-9171-8219D4BDC097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873" name="Group 872">
            <a:extLst>
              <a:ext uri="{FF2B5EF4-FFF2-40B4-BE49-F238E27FC236}">
                <a16:creationId xmlns:a16="http://schemas.microsoft.com/office/drawing/2014/main" id="{C54AB713-5B88-EF45-B0D1-C4B00F726693}"/>
              </a:ext>
            </a:extLst>
          </p:cNvPr>
          <p:cNvGrpSpPr/>
          <p:nvPr/>
        </p:nvGrpSpPr>
        <p:grpSpPr>
          <a:xfrm>
            <a:off x="3740086" y="4631455"/>
            <a:ext cx="541338" cy="223023"/>
            <a:chOff x="7493876" y="2774731"/>
            <a:chExt cx="1481958" cy="894622"/>
          </a:xfrm>
        </p:grpSpPr>
        <p:sp>
          <p:nvSpPr>
            <p:cNvPr id="898" name="Freeform 897">
              <a:extLst>
                <a:ext uri="{FF2B5EF4-FFF2-40B4-BE49-F238E27FC236}">
                  <a16:creationId xmlns:a16="http://schemas.microsoft.com/office/drawing/2014/main" id="{DFDAEE8A-153F-F148-ACED-DCB6523146DD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899" name="Oval 898">
              <a:extLst>
                <a:ext uri="{FF2B5EF4-FFF2-40B4-BE49-F238E27FC236}">
                  <a16:creationId xmlns:a16="http://schemas.microsoft.com/office/drawing/2014/main" id="{12E9968E-6A5D-1D49-87AD-9360D941AF5B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900" name="Group 899">
              <a:extLst>
                <a:ext uri="{FF2B5EF4-FFF2-40B4-BE49-F238E27FC236}">
                  <a16:creationId xmlns:a16="http://schemas.microsoft.com/office/drawing/2014/main" id="{C96DB30C-CB79-ED4D-990A-79FB83582D7D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01" name="Freeform 900">
                <a:extLst>
                  <a:ext uri="{FF2B5EF4-FFF2-40B4-BE49-F238E27FC236}">
                    <a16:creationId xmlns:a16="http://schemas.microsoft.com/office/drawing/2014/main" id="{2A2BB217-A5F6-F142-B4CF-398F9DAFFCA5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02" name="Freeform 901">
                <a:extLst>
                  <a:ext uri="{FF2B5EF4-FFF2-40B4-BE49-F238E27FC236}">
                    <a16:creationId xmlns:a16="http://schemas.microsoft.com/office/drawing/2014/main" id="{098B3B92-C926-1C43-A24C-B12286D82308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03" name="Freeform 902">
                <a:extLst>
                  <a:ext uri="{FF2B5EF4-FFF2-40B4-BE49-F238E27FC236}">
                    <a16:creationId xmlns:a16="http://schemas.microsoft.com/office/drawing/2014/main" id="{7A699073-99D7-F145-AF5D-6000D9E78938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04" name="Freeform 903">
                <a:extLst>
                  <a:ext uri="{FF2B5EF4-FFF2-40B4-BE49-F238E27FC236}">
                    <a16:creationId xmlns:a16="http://schemas.microsoft.com/office/drawing/2014/main" id="{9DF6CA8B-C8D2-0649-92B0-D39407735BD7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874" name="Group 873">
            <a:extLst>
              <a:ext uri="{FF2B5EF4-FFF2-40B4-BE49-F238E27FC236}">
                <a16:creationId xmlns:a16="http://schemas.microsoft.com/office/drawing/2014/main" id="{BB4F8064-75E6-4148-A080-7FE6F41A0BDD}"/>
              </a:ext>
            </a:extLst>
          </p:cNvPr>
          <p:cNvGrpSpPr/>
          <p:nvPr/>
        </p:nvGrpSpPr>
        <p:grpSpPr>
          <a:xfrm>
            <a:off x="3500746" y="4902845"/>
            <a:ext cx="541338" cy="223023"/>
            <a:chOff x="7493876" y="2774731"/>
            <a:chExt cx="1481958" cy="894622"/>
          </a:xfrm>
        </p:grpSpPr>
        <p:sp>
          <p:nvSpPr>
            <p:cNvPr id="891" name="Freeform 890">
              <a:extLst>
                <a:ext uri="{FF2B5EF4-FFF2-40B4-BE49-F238E27FC236}">
                  <a16:creationId xmlns:a16="http://schemas.microsoft.com/office/drawing/2014/main" id="{3450A9CF-C953-C045-9C98-C67E566E1DED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892" name="Oval 891">
              <a:extLst>
                <a:ext uri="{FF2B5EF4-FFF2-40B4-BE49-F238E27FC236}">
                  <a16:creationId xmlns:a16="http://schemas.microsoft.com/office/drawing/2014/main" id="{1C10C7D2-78B6-5244-AEDC-999C61D0E171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893" name="Group 892">
              <a:extLst>
                <a:ext uri="{FF2B5EF4-FFF2-40B4-BE49-F238E27FC236}">
                  <a16:creationId xmlns:a16="http://schemas.microsoft.com/office/drawing/2014/main" id="{C348A6F0-8B18-E549-942A-B4BA0E4351C2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894" name="Freeform 893">
                <a:extLst>
                  <a:ext uri="{FF2B5EF4-FFF2-40B4-BE49-F238E27FC236}">
                    <a16:creationId xmlns:a16="http://schemas.microsoft.com/office/drawing/2014/main" id="{50BF416E-5E10-9E42-BF67-C438CBDE3701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95" name="Freeform 894">
                <a:extLst>
                  <a:ext uri="{FF2B5EF4-FFF2-40B4-BE49-F238E27FC236}">
                    <a16:creationId xmlns:a16="http://schemas.microsoft.com/office/drawing/2014/main" id="{301F7374-9853-7146-9A47-25C0E0339C17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96" name="Freeform 895">
                <a:extLst>
                  <a:ext uri="{FF2B5EF4-FFF2-40B4-BE49-F238E27FC236}">
                    <a16:creationId xmlns:a16="http://schemas.microsoft.com/office/drawing/2014/main" id="{0164ECE1-B718-B34A-8EDE-D4D0DB3D0DD3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97" name="Freeform 896">
                <a:extLst>
                  <a:ext uri="{FF2B5EF4-FFF2-40B4-BE49-F238E27FC236}">
                    <a16:creationId xmlns:a16="http://schemas.microsoft.com/office/drawing/2014/main" id="{C96E24B3-51EE-4841-AC48-02977D922FE1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875" name="Group 874">
            <a:extLst>
              <a:ext uri="{FF2B5EF4-FFF2-40B4-BE49-F238E27FC236}">
                <a16:creationId xmlns:a16="http://schemas.microsoft.com/office/drawing/2014/main" id="{A27592D6-B4A5-A942-80A1-4D78584A3729}"/>
              </a:ext>
            </a:extLst>
          </p:cNvPr>
          <p:cNvGrpSpPr/>
          <p:nvPr/>
        </p:nvGrpSpPr>
        <p:grpSpPr>
          <a:xfrm>
            <a:off x="2989969" y="5089246"/>
            <a:ext cx="541338" cy="223023"/>
            <a:chOff x="7493876" y="2774731"/>
            <a:chExt cx="1481958" cy="894622"/>
          </a:xfrm>
        </p:grpSpPr>
        <p:sp>
          <p:nvSpPr>
            <p:cNvPr id="884" name="Freeform 883">
              <a:extLst>
                <a:ext uri="{FF2B5EF4-FFF2-40B4-BE49-F238E27FC236}">
                  <a16:creationId xmlns:a16="http://schemas.microsoft.com/office/drawing/2014/main" id="{4392C382-3B33-664B-9F30-2368CB74357B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885" name="Oval 884">
              <a:extLst>
                <a:ext uri="{FF2B5EF4-FFF2-40B4-BE49-F238E27FC236}">
                  <a16:creationId xmlns:a16="http://schemas.microsoft.com/office/drawing/2014/main" id="{E90301FC-FA81-3446-843A-1157E8F0D1AC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886" name="Group 885">
              <a:extLst>
                <a:ext uri="{FF2B5EF4-FFF2-40B4-BE49-F238E27FC236}">
                  <a16:creationId xmlns:a16="http://schemas.microsoft.com/office/drawing/2014/main" id="{8F48D118-A375-7442-B7A1-D3B3C92259B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887" name="Freeform 886">
                <a:extLst>
                  <a:ext uri="{FF2B5EF4-FFF2-40B4-BE49-F238E27FC236}">
                    <a16:creationId xmlns:a16="http://schemas.microsoft.com/office/drawing/2014/main" id="{E429E113-061A-8D4E-A711-8433BE2D7797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88" name="Freeform 887">
                <a:extLst>
                  <a:ext uri="{FF2B5EF4-FFF2-40B4-BE49-F238E27FC236}">
                    <a16:creationId xmlns:a16="http://schemas.microsoft.com/office/drawing/2014/main" id="{E0359472-260A-464A-8A61-1822736A7672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89" name="Freeform 888">
                <a:extLst>
                  <a:ext uri="{FF2B5EF4-FFF2-40B4-BE49-F238E27FC236}">
                    <a16:creationId xmlns:a16="http://schemas.microsoft.com/office/drawing/2014/main" id="{B379B8F8-0A7B-E648-8635-FC0E28536193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90" name="Freeform 889">
                <a:extLst>
                  <a:ext uri="{FF2B5EF4-FFF2-40B4-BE49-F238E27FC236}">
                    <a16:creationId xmlns:a16="http://schemas.microsoft.com/office/drawing/2014/main" id="{F43281EA-3AA2-6846-BFA5-C6871369B73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876" name="Group 875">
            <a:extLst>
              <a:ext uri="{FF2B5EF4-FFF2-40B4-BE49-F238E27FC236}">
                <a16:creationId xmlns:a16="http://schemas.microsoft.com/office/drawing/2014/main" id="{77B1D9FD-DA0A-6F46-AF57-F32DAF022A6D}"/>
              </a:ext>
            </a:extLst>
          </p:cNvPr>
          <p:cNvGrpSpPr/>
          <p:nvPr/>
        </p:nvGrpSpPr>
        <p:grpSpPr>
          <a:xfrm>
            <a:off x="4023882" y="5178456"/>
            <a:ext cx="541338" cy="223023"/>
            <a:chOff x="7493876" y="2774731"/>
            <a:chExt cx="1481958" cy="894622"/>
          </a:xfrm>
        </p:grpSpPr>
        <p:sp>
          <p:nvSpPr>
            <p:cNvPr id="877" name="Freeform 876">
              <a:extLst>
                <a:ext uri="{FF2B5EF4-FFF2-40B4-BE49-F238E27FC236}">
                  <a16:creationId xmlns:a16="http://schemas.microsoft.com/office/drawing/2014/main" id="{38DD07A8-F151-D74A-B9B0-150EF89A6090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878" name="Oval 877">
              <a:extLst>
                <a:ext uri="{FF2B5EF4-FFF2-40B4-BE49-F238E27FC236}">
                  <a16:creationId xmlns:a16="http://schemas.microsoft.com/office/drawing/2014/main" id="{CE2FED6D-7123-A44C-A27D-AC4E5E5A7A1A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879" name="Group 878">
              <a:extLst>
                <a:ext uri="{FF2B5EF4-FFF2-40B4-BE49-F238E27FC236}">
                  <a16:creationId xmlns:a16="http://schemas.microsoft.com/office/drawing/2014/main" id="{AF4FC758-360F-9143-BBCE-5314F170B3C9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880" name="Freeform 879">
                <a:extLst>
                  <a:ext uri="{FF2B5EF4-FFF2-40B4-BE49-F238E27FC236}">
                    <a16:creationId xmlns:a16="http://schemas.microsoft.com/office/drawing/2014/main" id="{15710929-DD09-6847-973F-95DA58E5CDE5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81" name="Freeform 880">
                <a:extLst>
                  <a:ext uri="{FF2B5EF4-FFF2-40B4-BE49-F238E27FC236}">
                    <a16:creationId xmlns:a16="http://schemas.microsoft.com/office/drawing/2014/main" id="{6BF30287-E1A0-3044-AA63-03344380454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82" name="Freeform 881">
                <a:extLst>
                  <a:ext uri="{FF2B5EF4-FFF2-40B4-BE49-F238E27FC236}">
                    <a16:creationId xmlns:a16="http://schemas.microsoft.com/office/drawing/2014/main" id="{7CBC1677-B55C-7446-B5B2-60FEAAD50D24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83" name="Freeform 882">
                <a:extLst>
                  <a:ext uri="{FF2B5EF4-FFF2-40B4-BE49-F238E27FC236}">
                    <a16:creationId xmlns:a16="http://schemas.microsoft.com/office/drawing/2014/main" id="{2689907A-654D-7246-93EC-6F1DEB7F9B70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336191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dirty="0">
                <a:ea typeface="ＭＳ Ｐゴシック" panose="020B0600070205080204" pitchFamily="34" charset="-128"/>
              </a:rPr>
              <a:t>Internet structure: a “network of networks”</a:t>
            </a:r>
            <a:endParaRPr lang="en-US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C89035B-463A-1E40-A130-AE9AA3E3766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Introduction: 1-</a:t>
            </a:r>
            <a:fld id="{C4204591-24BD-A542-B9D5-F8D8A88D2FEE}" type="slidenum">
              <a:rPr lang="en-US" smtClean="0"/>
              <a:pPr/>
              <a:t>37</a:t>
            </a:fld>
            <a:endParaRPr lang="en-US" dirty="0"/>
          </a:p>
        </p:txBody>
      </p:sp>
      <p:grpSp>
        <p:nvGrpSpPr>
          <p:cNvPr id="8" name="Group 5">
            <a:extLst>
              <a:ext uri="{FF2B5EF4-FFF2-40B4-BE49-F238E27FC236}">
                <a16:creationId xmlns:a16="http://schemas.microsoft.com/office/drawing/2014/main" id="{46642623-D12F-244E-880B-721FA1B9DBED}"/>
              </a:ext>
            </a:extLst>
          </p:cNvPr>
          <p:cNvGrpSpPr>
            <a:grpSpLocks/>
          </p:cNvGrpSpPr>
          <p:nvPr/>
        </p:nvGrpSpPr>
        <p:grpSpPr bwMode="auto">
          <a:xfrm>
            <a:off x="1619894" y="1918514"/>
            <a:ext cx="8437563" cy="4559300"/>
            <a:chOff x="154891" y="1905681"/>
            <a:chExt cx="8436427" cy="4559651"/>
          </a:xfrm>
        </p:grpSpPr>
        <p:grpSp>
          <p:nvGrpSpPr>
            <p:cNvPr id="9" name="Group 2">
              <a:extLst>
                <a:ext uri="{FF2B5EF4-FFF2-40B4-BE49-F238E27FC236}">
                  <a16:creationId xmlns:a16="http://schemas.microsoft.com/office/drawing/2014/main" id="{30BB6B1D-0B22-BA43-AA01-2EC5643695A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529396" y="2297655"/>
              <a:ext cx="648422" cy="418253"/>
              <a:chOff x="3053396" y="4304255"/>
              <a:chExt cx="648422" cy="418253"/>
            </a:xfrm>
          </p:grpSpPr>
          <p:sp>
            <p:nvSpPr>
              <p:cNvPr id="61" name="Freeform 84">
                <a:extLst>
                  <a:ext uri="{FF2B5EF4-FFF2-40B4-BE49-F238E27FC236}">
                    <a16:creationId xmlns:a16="http://schemas.microsoft.com/office/drawing/2014/main" id="{B60A3DA3-256B-8E43-9575-8F1327BC53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" name="TextBox 1">
                <a:extLst>
                  <a:ext uri="{FF2B5EF4-FFF2-40B4-BE49-F238E27FC236}">
                    <a16:creationId xmlns:a16="http://schemas.microsoft.com/office/drawing/2014/main" id="{F1EBE77F-A331-1B49-AD54-E7C5C36B2A4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grpSp>
          <p:nvGrpSpPr>
            <p:cNvPr id="10" name="Group 131">
              <a:extLst>
                <a:ext uri="{FF2B5EF4-FFF2-40B4-BE49-F238E27FC236}">
                  <a16:creationId xmlns:a16="http://schemas.microsoft.com/office/drawing/2014/main" id="{15FE5D2D-CFDD-2545-AD30-9375E330E58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3696" y="3097755"/>
              <a:ext cx="648422" cy="418253"/>
              <a:chOff x="3053396" y="4304255"/>
              <a:chExt cx="648422" cy="418253"/>
            </a:xfrm>
          </p:grpSpPr>
          <p:sp>
            <p:nvSpPr>
              <p:cNvPr id="59" name="Freeform 84">
                <a:extLst>
                  <a:ext uri="{FF2B5EF4-FFF2-40B4-BE49-F238E27FC236}">
                    <a16:creationId xmlns:a16="http://schemas.microsoft.com/office/drawing/2014/main" id="{0C318F62-493F-244E-9A3D-74FDA424F0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0" name="TextBox 133">
                <a:extLst>
                  <a:ext uri="{FF2B5EF4-FFF2-40B4-BE49-F238E27FC236}">
                    <a16:creationId xmlns:a16="http://schemas.microsoft.com/office/drawing/2014/main" id="{45ED4CFD-305F-FD49-AB6C-BC96E8D76DD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grpSp>
          <p:nvGrpSpPr>
            <p:cNvPr id="11" name="Group 135">
              <a:extLst>
                <a:ext uri="{FF2B5EF4-FFF2-40B4-BE49-F238E27FC236}">
                  <a16:creationId xmlns:a16="http://schemas.microsoft.com/office/drawing/2014/main" id="{0041D52F-4091-A944-8003-ED442384CB1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037896" y="2551655"/>
              <a:ext cx="648422" cy="418253"/>
              <a:chOff x="3053396" y="4304255"/>
              <a:chExt cx="648422" cy="418253"/>
            </a:xfrm>
          </p:grpSpPr>
          <p:sp>
            <p:nvSpPr>
              <p:cNvPr id="57" name="Freeform 84">
                <a:extLst>
                  <a:ext uri="{FF2B5EF4-FFF2-40B4-BE49-F238E27FC236}">
                    <a16:creationId xmlns:a16="http://schemas.microsoft.com/office/drawing/2014/main" id="{078145B8-5D76-7B44-95E4-711130D970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" name="TextBox 137">
                <a:extLst>
                  <a:ext uri="{FF2B5EF4-FFF2-40B4-BE49-F238E27FC236}">
                    <a16:creationId xmlns:a16="http://schemas.microsoft.com/office/drawing/2014/main" id="{5CA3BADE-216F-2843-9D81-CE5E9D20BE8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grpSp>
          <p:nvGrpSpPr>
            <p:cNvPr id="12" name="Group 138">
              <a:extLst>
                <a:ext uri="{FF2B5EF4-FFF2-40B4-BE49-F238E27FC236}">
                  <a16:creationId xmlns:a16="http://schemas.microsoft.com/office/drawing/2014/main" id="{F1C6BD9A-0B39-B244-94E8-678C50D1ECD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45196" y="5409155"/>
              <a:ext cx="648422" cy="418253"/>
              <a:chOff x="3053396" y="4304255"/>
              <a:chExt cx="648422" cy="418253"/>
            </a:xfrm>
          </p:grpSpPr>
          <p:sp>
            <p:nvSpPr>
              <p:cNvPr id="55" name="Freeform 84">
                <a:extLst>
                  <a:ext uri="{FF2B5EF4-FFF2-40B4-BE49-F238E27FC236}">
                    <a16:creationId xmlns:a16="http://schemas.microsoft.com/office/drawing/2014/main" id="{7E729DEF-3587-F14B-AE03-C52CF3B016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" name="TextBox 140">
                <a:extLst>
                  <a:ext uri="{FF2B5EF4-FFF2-40B4-BE49-F238E27FC236}">
                    <a16:creationId xmlns:a16="http://schemas.microsoft.com/office/drawing/2014/main" id="{DA418C0A-2209-A942-A859-5ECE8083B05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 dirty="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 dirty="0"/>
                  <a:t>net</a:t>
                </a:r>
              </a:p>
            </p:txBody>
          </p:sp>
        </p:grpSp>
        <p:grpSp>
          <p:nvGrpSpPr>
            <p:cNvPr id="13" name="Group 141">
              <a:extLst>
                <a:ext uri="{FF2B5EF4-FFF2-40B4-BE49-F238E27FC236}">
                  <a16:creationId xmlns:a16="http://schemas.microsoft.com/office/drawing/2014/main" id="{F1A8927C-3AF4-D742-848C-35E15D25BFB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26096" y="4786855"/>
              <a:ext cx="648422" cy="418253"/>
              <a:chOff x="3053396" y="4304255"/>
              <a:chExt cx="648422" cy="418253"/>
            </a:xfrm>
          </p:grpSpPr>
          <p:sp>
            <p:nvSpPr>
              <p:cNvPr id="53" name="Freeform 84">
                <a:extLst>
                  <a:ext uri="{FF2B5EF4-FFF2-40B4-BE49-F238E27FC236}">
                    <a16:creationId xmlns:a16="http://schemas.microsoft.com/office/drawing/2014/main" id="{E8F8A0DF-7843-7E4A-8EBF-A24CA907C1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" name="TextBox 143">
                <a:extLst>
                  <a:ext uri="{FF2B5EF4-FFF2-40B4-BE49-F238E27FC236}">
                    <a16:creationId xmlns:a16="http://schemas.microsoft.com/office/drawing/2014/main" id="{D97DC0BC-584A-AC4F-835D-B981DD67CCF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 dirty="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 dirty="0"/>
                  <a:t>net</a:t>
                </a:r>
              </a:p>
            </p:txBody>
          </p:sp>
        </p:grpSp>
        <p:grpSp>
          <p:nvGrpSpPr>
            <p:cNvPr id="14" name="Group 144">
              <a:extLst>
                <a:ext uri="{FF2B5EF4-FFF2-40B4-BE49-F238E27FC236}">
                  <a16:creationId xmlns:a16="http://schemas.microsoft.com/office/drawing/2014/main" id="{937AB14A-1B92-0C4D-9DB7-3A65A35F708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7496" y="4126455"/>
              <a:ext cx="648422" cy="418253"/>
              <a:chOff x="3053396" y="4304255"/>
              <a:chExt cx="648422" cy="418253"/>
            </a:xfrm>
          </p:grpSpPr>
          <p:sp>
            <p:nvSpPr>
              <p:cNvPr id="51" name="Freeform 84">
                <a:extLst>
                  <a:ext uri="{FF2B5EF4-FFF2-40B4-BE49-F238E27FC236}">
                    <a16:creationId xmlns:a16="http://schemas.microsoft.com/office/drawing/2014/main" id="{72BD96B2-8C8B-A34A-A0B1-8A56E080B3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" name="TextBox 146">
                <a:extLst>
                  <a:ext uri="{FF2B5EF4-FFF2-40B4-BE49-F238E27FC236}">
                    <a16:creationId xmlns:a16="http://schemas.microsoft.com/office/drawing/2014/main" id="{2E687D8E-E3CE-F949-BB94-C8F32F43390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grpSp>
          <p:nvGrpSpPr>
            <p:cNvPr id="15" name="Group 147">
              <a:extLst>
                <a:ext uri="{FF2B5EF4-FFF2-40B4-BE49-F238E27FC236}">
                  <a16:creationId xmlns:a16="http://schemas.microsoft.com/office/drawing/2014/main" id="{417DAC5F-2573-4743-9127-36524340FED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787196" y="2983455"/>
              <a:ext cx="648422" cy="418253"/>
              <a:chOff x="3053396" y="4304255"/>
              <a:chExt cx="648422" cy="418253"/>
            </a:xfrm>
          </p:grpSpPr>
          <p:sp>
            <p:nvSpPr>
              <p:cNvPr id="49" name="Freeform 84">
                <a:extLst>
                  <a:ext uri="{FF2B5EF4-FFF2-40B4-BE49-F238E27FC236}">
                    <a16:creationId xmlns:a16="http://schemas.microsoft.com/office/drawing/2014/main" id="{E9F7E8C6-F700-614F-9F9F-0A88C85D70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" name="TextBox 149">
                <a:extLst>
                  <a:ext uri="{FF2B5EF4-FFF2-40B4-BE49-F238E27FC236}">
                    <a16:creationId xmlns:a16="http://schemas.microsoft.com/office/drawing/2014/main" id="{59E18F13-5C5C-4049-B258-FAF65F9B26B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grpSp>
          <p:nvGrpSpPr>
            <p:cNvPr id="16" name="Group 150">
              <a:extLst>
                <a:ext uri="{FF2B5EF4-FFF2-40B4-BE49-F238E27FC236}">
                  <a16:creationId xmlns:a16="http://schemas.microsoft.com/office/drawing/2014/main" id="{B1724044-B1C6-934B-8868-30D0FD03826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129596" y="2056355"/>
              <a:ext cx="648422" cy="418253"/>
              <a:chOff x="3053396" y="4304255"/>
              <a:chExt cx="648422" cy="418253"/>
            </a:xfrm>
          </p:grpSpPr>
          <p:sp>
            <p:nvSpPr>
              <p:cNvPr id="47" name="Freeform 84">
                <a:extLst>
                  <a:ext uri="{FF2B5EF4-FFF2-40B4-BE49-F238E27FC236}">
                    <a16:creationId xmlns:a16="http://schemas.microsoft.com/office/drawing/2014/main" id="{44CA58B7-16C9-C241-8F79-C6964EA2BA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" name="TextBox 152">
                <a:extLst>
                  <a:ext uri="{FF2B5EF4-FFF2-40B4-BE49-F238E27FC236}">
                    <a16:creationId xmlns:a16="http://schemas.microsoft.com/office/drawing/2014/main" id="{766583C3-B9DB-094A-A09E-A4BC2FBDE89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grpSp>
          <p:nvGrpSpPr>
            <p:cNvPr id="17" name="Group 153">
              <a:extLst>
                <a:ext uri="{FF2B5EF4-FFF2-40B4-BE49-F238E27FC236}">
                  <a16:creationId xmlns:a16="http://schemas.microsoft.com/office/drawing/2014/main" id="{D3F39309-4CCA-1346-A4B3-93C528C3A3F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54696" y="2704055"/>
              <a:ext cx="648422" cy="418253"/>
              <a:chOff x="3053396" y="4304255"/>
              <a:chExt cx="648422" cy="418253"/>
            </a:xfrm>
          </p:grpSpPr>
          <p:sp>
            <p:nvSpPr>
              <p:cNvPr id="45" name="Freeform 84">
                <a:extLst>
                  <a:ext uri="{FF2B5EF4-FFF2-40B4-BE49-F238E27FC236}">
                    <a16:creationId xmlns:a16="http://schemas.microsoft.com/office/drawing/2014/main" id="{07DE4F60-83A5-0341-A9C1-1548C4278E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" name="TextBox 155">
                <a:extLst>
                  <a:ext uri="{FF2B5EF4-FFF2-40B4-BE49-F238E27FC236}">
                    <a16:creationId xmlns:a16="http://schemas.microsoft.com/office/drawing/2014/main" id="{661C5E06-AA77-3D42-A208-2104FCC9BB3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grpSp>
          <p:nvGrpSpPr>
            <p:cNvPr id="18" name="Group 156">
              <a:extLst>
                <a:ext uri="{FF2B5EF4-FFF2-40B4-BE49-F238E27FC236}">
                  <a16:creationId xmlns:a16="http://schemas.microsoft.com/office/drawing/2014/main" id="{DE67CACE-BA9C-4F49-9CCC-2A95DDABF7B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043996" y="2030955"/>
              <a:ext cx="648422" cy="418253"/>
              <a:chOff x="3053396" y="4304255"/>
              <a:chExt cx="648422" cy="418253"/>
            </a:xfrm>
          </p:grpSpPr>
          <p:sp>
            <p:nvSpPr>
              <p:cNvPr id="43" name="Freeform 84">
                <a:extLst>
                  <a:ext uri="{FF2B5EF4-FFF2-40B4-BE49-F238E27FC236}">
                    <a16:creationId xmlns:a16="http://schemas.microsoft.com/office/drawing/2014/main" id="{8AD1749B-4C4E-DE45-96BC-98F1585D4D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" name="TextBox 158">
                <a:extLst>
                  <a:ext uri="{FF2B5EF4-FFF2-40B4-BE49-F238E27FC236}">
                    <a16:creationId xmlns:a16="http://schemas.microsoft.com/office/drawing/2014/main" id="{0ADF884B-3F6F-8145-B641-9A429A34A18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 dirty="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 dirty="0"/>
                  <a:t>net</a:t>
                </a:r>
              </a:p>
            </p:txBody>
          </p:sp>
        </p:grpSp>
        <p:grpSp>
          <p:nvGrpSpPr>
            <p:cNvPr id="19" name="Group 160">
              <a:extLst>
                <a:ext uri="{FF2B5EF4-FFF2-40B4-BE49-F238E27FC236}">
                  <a16:creationId xmlns:a16="http://schemas.microsoft.com/office/drawing/2014/main" id="{CF0A8E3D-09B1-214E-99FD-B5570442C39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104696" y="5663155"/>
              <a:ext cx="648422" cy="418253"/>
              <a:chOff x="3053396" y="4304255"/>
              <a:chExt cx="648422" cy="418253"/>
            </a:xfrm>
          </p:grpSpPr>
          <p:sp>
            <p:nvSpPr>
              <p:cNvPr id="41" name="Freeform 84">
                <a:extLst>
                  <a:ext uri="{FF2B5EF4-FFF2-40B4-BE49-F238E27FC236}">
                    <a16:creationId xmlns:a16="http://schemas.microsoft.com/office/drawing/2014/main" id="{EDDB4269-F7AA-7240-B093-B37270418A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" name="TextBox 162">
                <a:extLst>
                  <a:ext uri="{FF2B5EF4-FFF2-40B4-BE49-F238E27FC236}">
                    <a16:creationId xmlns:a16="http://schemas.microsoft.com/office/drawing/2014/main" id="{0403D7D4-9E2C-F94E-924D-8574777C74E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grpSp>
          <p:nvGrpSpPr>
            <p:cNvPr id="20" name="Group 163">
              <a:extLst>
                <a:ext uri="{FF2B5EF4-FFF2-40B4-BE49-F238E27FC236}">
                  <a16:creationId xmlns:a16="http://schemas.microsoft.com/office/drawing/2014/main" id="{4FD3E459-AF79-0B45-B5D3-3CA1740A270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942896" y="5015455"/>
              <a:ext cx="648422" cy="418253"/>
              <a:chOff x="3053396" y="4304255"/>
              <a:chExt cx="648422" cy="418253"/>
            </a:xfrm>
          </p:grpSpPr>
          <p:sp>
            <p:nvSpPr>
              <p:cNvPr id="39" name="Freeform 84">
                <a:extLst>
                  <a:ext uri="{FF2B5EF4-FFF2-40B4-BE49-F238E27FC236}">
                    <a16:creationId xmlns:a16="http://schemas.microsoft.com/office/drawing/2014/main" id="{3CAEF347-FE90-E949-A631-0171A060E0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" name="TextBox 165">
                <a:extLst>
                  <a:ext uri="{FF2B5EF4-FFF2-40B4-BE49-F238E27FC236}">
                    <a16:creationId xmlns:a16="http://schemas.microsoft.com/office/drawing/2014/main" id="{0B914A90-A394-6F45-B155-CCE12CEFEC5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grpSp>
          <p:nvGrpSpPr>
            <p:cNvPr id="21" name="Group 166">
              <a:extLst>
                <a:ext uri="{FF2B5EF4-FFF2-40B4-BE49-F238E27FC236}">
                  <a16:creationId xmlns:a16="http://schemas.microsoft.com/office/drawing/2014/main" id="{5FECB796-EB1A-6941-942C-2C77B930540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714296" y="4101055"/>
              <a:ext cx="648422" cy="418253"/>
              <a:chOff x="3053396" y="4304255"/>
              <a:chExt cx="648422" cy="418253"/>
            </a:xfrm>
          </p:grpSpPr>
          <p:sp>
            <p:nvSpPr>
              <p:cNvPr id="37" name="Freeform 84">
                <a:extLst>
                  <a:ext uri="{FF2B5EF4-FFF2-40B4-BE49-F238E27FC236}">
                    <a16:creationId xmlns:a16="http://schemas.microsoft.com/office/drawing/2014/main" id="{583D705A-27D6-7742-A076-4DD3D0002E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" name="TextBox 168">
                <a:extLst>
                  <a:ext uri="{FF2B5EF4-FFF2-40B4-BE49-F238E27FC236}">
                    <a16:creationId xmlns:a16="http://schemas.microsoft.com/office/drawing/2014/main" id="{B52DEC78-1030-A54E-8A0F-BCB9B6D6B0B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grpSp>
          <p:nvGrpSpPr>
            <p:cNvPr id="22" name="Group 169">
              <a:extLst>
                <a:ext uri="{FF2B5EF4-FFF2-40B4-BE49-F238E27FC236}">
                  <a16:creationId xmlns:a16="http://schemas.microsoft.com/office/drawing/2014/main" id="{188C2074-F159-A84A-BA68-5AB5304751B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869496" y="5904455"/>
              <a:ext cx="648422" cy="418253"/>
              <a:chOff x="3053396" y="4304255"/>
              <a:chExt cx="648422" cy="418253"/>
            </a:xfrm>
          </p:grpSpPr>
          <p:sp>
            <p:nvSpPr>
              <p:cNvPr id="35" name="Freeform 84">
                <a:extLst>
                  <a:ext uri="{FF2B5EF4-FFF2-40B4-BE49-F238E27FC236}">
                    <a16:creationId xmlns:a16="http://schemas.microsoft.com/office/drawing/2014/main" id="{BDC6D0EF-413A-9E4D-9647-D0D2FE4442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" name="TextBox 171">
                <a:extLst>
                  <a:ext uri="{FF2B5EF4-FFF2-40B4-BE49-F238E27FC236}">
                    <a16:creationId xmlns:a16="http://schemas.microsoft.com/office/drawing/2014/main" id="{FE5336A0-2A38-3C4B-B598-A66CCCFD570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grpSp>
          <p:nvGrpSpPr>
            <p:cNvPr id="23" name="Group 172">
              <a:extLst>
                <a:ext uri="{FF2B5EF4-FFF2-40B4-BE49-F238E27FC236}">
                  <a16:creationId xmlns:a16="http://schemas.microsoft.com/office/drawing/2014/main" id="{7C2A35D0-56CA-3641-A6F1-6B3B15ECC56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55096" y="6044155"/>
              <a:ext cx="648422" cy="418253"/>
              <a:chOff x="3053396" y="4304255"/>
              <a:chExt cx="648422" cy="418253"/>
            </a:xfrm>
          </p:grpSpPr>
          <p:sp>
            <p:nvSpPr>
              <p:cNvPr id="33" name="Freeform 84">
                <a:extLst>
                  <a:ext uri="{FF2B5EF4-FFF2-40B4-BE49-F238E27FC236}">
                    <a16:creationId xmlns:a16="http://schemas.microsoft.com/office/drawing/2014/main" id="{8AAD2739-378D-9246-AF78-87DAEF7F2F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" name="TextBox 174">
                <a:extLst>
                  <a:ext uri="{FF2B5EF4-FFF2-40B4-BE49-F238E27FC236}">
                    <a16:creationId xmlns:a16="http://schemas.microsoft.com/office/drawing/2014/main" id="{E7F13F8B-3A00-D34F-9D41-965BF84584A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grpSp>
          <p:nvGrpSpPr>
            <p:cNvPr id="24" name="Group 175">
              <a:extLst>
                <a:ext uri="{FF2B5EF4-FFF2-40B4-BE49-F238E27FC236}">
                  <a16:creationId xmlns:a16="http://schemas.microsoft.com/office/drawing/2014/main" id="{134DD520-7978-5747-B557-6216C572DFE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735896" y="5891755"/>
              <a:ext cx="648422" cy="418253"/>
              <a:chOff x="3053396" y="4304255"/>
              <a:chExt cx="648422" cy="418253"/>
            </a:xfrm>
          </p:grpSpPr>
          <p:sp>
            <p:nvSpPr>
              <p:cNvPr id="31" name="Freeform 84">
                <a:extLst>
                  <a:ext uri="{FF2B5EF4-FFF2-40B4-BE49-F238E27FC236}">
                    <a16:creationId xmlns:a16="http://schemas.microsoft.com/office/drawing/2014/main" id="{C577F5FD-5D66-CF43-8149-2A5429C894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" name="TextBox 177">
                <a:extLst>
                  <a:ext uri="{FF2B5EF4-FFF2-40B4-BE49-F238E27FC236}">
                    <a16:creationId xmlns:a16="http://schemas.microsoft.com/office/drawing/2014/main" id="{AA8FB1A9-24AA-6944-82EC-BE9D926267B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sp>
          <p:nvSpPr>
            <p:cNvPr id="25" name="TextBox 4">
              <a:extLst>
                <a:ext uri="{FF2B5EF4-FFF2-40B4-BE49-F238E27FC236}">
                  <a16:creationId xmlns:a16="http://schemas.microsoft.com/office/drawing/2014/main" id="{4EBE302E-6B07-964E-B474-2379BF38E56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1053502">
              <a:off x="5143500" y="1955800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sz="2800">
                  <a:solidFill>
                    <a:srgbClr val="0000FF"/>
                  </a:solidFill>
                </a:rPr>
                <a:t>…</a:t>
              </a:r>
            </a:p>
          </p:txBody>
        </p:sp>
        <p:sp>
          <p:nvSpPr>
            <p:cNvPr id="26" name="TextBox 179">
              <a:extLst>
                <a:ext uri="{FF2B5EF4-FFF2-40B4-BE49-F238E27FC236}">
                  <a16:creationId xmlns:a16="http://schemas.microsoft.com/office/drawing/2014/main" id="{5687370B-669A-6440-92DE-16AFFBA3FBD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2829263">
              <a:off x="7429500" y="3429000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sz="2800">
                  <a:solidFill>
                    <a:srgbClr val="0000FF"/>
                  </a:solidFill>
                </a:rPr>
                <a:t>…</a:t>
              </a:r>
            </a:p>
          </p:txBody>
        </p:sp>
        <p:sp>
          <p:nvSpPr>
            <p:cNvPr id="27" name="TextBox 180">
              <a:extLst>
                <a:ext uri="{FF2B5EF4-FFF2-40B4-BE49-F238E27FC236}">
                  <a16:creationId xmlns:a16="http://schemas.microsoft.com/office/drawing/2014/main" id="{DDCB7942-CF63-0E41-965D-4990C91E38C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9845918">
              <a:off x="6098241" y="5942112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sz="2800">
                  <a:solidFill>
                    <a:srgbClr val="0000FF"/>
                  </a:solidFill>
                </a:rPr>
                <a:t>…</a:t>
              </a:r>
            </a:p>
          </p:txBody>
        </p:sp>
        <p:sp>
          <p:nvSpPr>
            <p:cNvPr id="28" name="TextBox 181">
              <a:extLst>
                <a:ext uri="{FF2B5EF4-FFF2-40B4-BE49-F238E27FC236}">
                  <a16:creationId xmlns:a16="http://schemas.microsoft.com/office/drawing/2014/main" id="{14DD3F3C-E274-2D4E-83D9-E679452E992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9948738">
              <a:off x="1730786" y="5845469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sz="2800">
                  <a:solidFill>
                    <a:srgbClr val="0000FF"/>
                  </a:solidFill>
                </a:rPr>
                <a:t>…</a:t>
              </a:r>
            </a:p>
          </p:txBody>
        </p:sp>
        <p:sp>
          <p:nvSpPr>
            <p:cNvPr id="29" name="TextBox 182">
              <a:extLst>
                <a:ext uri="{FF2B5EF4-FFF2-40B4-BE49-F238E27FC236}">
                  <a16:creationId xmlns:a16="http://schemas.microsoft.com/office/drawing/2014/main" id="{99FAE186-77C6-3F42-AB05-E0FF7C6CB0A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4992697">
              <a:off x="144631" y="3539025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sz="2800">
                  <a:solidFill>
                    <a:srgbClr val="0000FF"/>
                  </a:solidFill>
                </a:rPr>
                <a:t>…</a:t>
              </a:r>
            </a:p>
          </p:txBody>
        </p:sp>
        <p:sp>
          <p:nvSpPr>
            <p:cNvPr id="30" name="TextBox 183">
              <a:extLst>
                <a:ext uri="{FF2B5EF4-FFF2-40B4-BE49-F238E27FC236}">
                  <a16:creationId xmlns:a16="http://schemas.microsoft.com/office/drawing/2014/main" id="{1CE3A2E2-820D-D645-BBA3-0C3089DE646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1017263">
              <a:off x="2330376" y="1905681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sz="2800">
                  <a:solidFill>
                    <a:srgbClr val="0000FF"/>
                  </a:solidFill>
                </a:rPr>
                <a:t>…</a:t>
              </a:r>
            </a:p>
          </p:txBody>
        </p:sp>
      </p:grpSp>
      <p:sp>
        <p:nvSpPr>
          <p:cNvPr id="802" name="Rectangle 3">
            <a:extLst>
              <a:ext uri="{FF2B5EF4-FFF2-40B4-BE49-F238E27FC236}">
                <a16:creationId xmlns:a16="http://schemas.microsoft.com/office/drawing/2014/main" id="{883B8B7C-52E4-7C4B-8F8D-C53D3AF05B5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99042" y="1163204"/>
            <a:ext cx="9720792" cy="673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75000"/>
              <a:buFont typeface="Wingdings" pitchFamily="2" charset="2"/>
              <a:buNone/>
            </a:pPr>
            <a:r>
              <a:rPr lang="en-US" altLang="en-US" dirty="0">
                <a:latin typeface="Calibri" panose="020F0502020204030204" pitchFamily="34" charset="0"/>
                <a:cs typeface="Calibri" panose="020F0502020204030204" pitchFamily="34" charset="0"/>
              </a:rPr>
              <a:t>But if one global ISP is viable business, there will be competitors ….</a:t>
            </a:r>
          </a:p>
        </p:txBody>
      </p:sp>
      <p:grpSp>
        <p:nvGrpSpPr>
          <p:cNvPr id="1045" name="Group 1044">
            <a:extLst>
              <a:ext uri="{FF2B5EF4-FFF2-40B4-BE49-F238E27FC236}">
                <a16:creationId xmlns:a16="http://schemas.microsoft.com/office/drawing/2014/main" id="{13AACC9B-D105-3043-AF8C-2081E48072E8}"/>
              </a:ext>
            </a:extLst>
          </p:cNvPr>
          <p:cNvGrpSpPr/>
          <p:nvPr/>
        </p:nvGrpSpPr>
        <p:grpSpPr>
          <a:xfrm>
            <a:off x="6429198" y="3852093"/>
            <a:ext cx="541338" cy="223023"/>
            <a:chOff x="7493876" y="2774731"/>
            <a:chExt cx="1481958" cy="894622"/>
          </a:xfrm>
        </p:grpSpPr>
        <p:sp>
          <p:nvSpPr>
            <p:cNvPr id="1046" name="Freeform 1045">
              <a:extLst>
                <a:ext uri="{FF2B5EF4-FFF2-40B4-BE49-F238E27FC236}">
                  <a16:creationId xmlns:a16="http://schemas.microsoft.com/office/drawing/2014/main" id="{B7B0BC27-BE66-1B42-90F2-4AFF266043A8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1047" name="Oval 1046">
              <a:extLst>
                <a:ext uri="{FF2B5EF4-FFF2-40B4-BE49-F238E27FC236}">
                  <a16:creationId xmlns:a16="http://schemas.microsoft.com/office/drawing/2014/main" id="{30116168-B8A9-FD48-B8B5-E681701C3DBF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1048" name="Group 1047">
              <a:extLst>
                <a:ext uri="{FF2B5EF4-FFF2-40B4-BE49-F238E27FC236}">
                  <a16:creationId xmlns:a16="http://schemas.microsoft.com/office/drawing/2014/main" id="{CA313D00-0D33-FC49-8950-EDEC9F452EA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049" name="Freeform 1048">
                <a:extLst>
                  <a:ext uri="{FF2B5EF4-FFF2-40B4-BE49-F238E27FC236}">
                    <a16:creationId xmlns:a16="http://schemas.microsoft.com/office/drawing/2014/main" id="{2AE2726E-398A-114F-BD06-5D40F44C298C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50" name="Freeform 1049">
                <a:extLst>
                  <a:ext uri="{FF2B5EF4-FFF2-40B4-BE49-F238E27FC236}">
                    <a16:creationId xmlns:a16="http://schemas.microsoft.com/office/drawing/2014/main" id="{ECEA4EC6-C1A5-0046-8E99-A2A3F0DE5D9F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51" name="Freeform 1050">
                <a:extLst>
                  <a:ext uri="{FF2B5EF4-FFF2-40B4-BE49-F238E27FC236}">
                    <a16:creationId xmlns:a16="http://schemas.microsoft.com/office/drawing/2014/main" id="{1BDD0618-3607-1348-95E5-E5949ECA37E3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52" name="Freeform 1051">
                <a:extLst>
                  <a:ext uri="{FF2B5EF4-FFF2-40B4-BE49-F238E27FC236}">
                    <a16:creationId xmlns:a16="http://schemas.microsoft.com/office/drawing/2014/main" id="{FE13DCB8-AE9D-2F44-86DA-BA0A822B453E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988320396"/>
      </p:ext>
    </p:extLst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4" name="Oval 3">
            <a:extLst>
              <a:ext uri="{FF2B5EF4-FFF2-40B4-BE49-F238E27FC236}">
                <a16:creationId xmlns:a16="http://schemas.microsoft.com/office/drawing/2014/main" id="{C1E39CEB-C65D-764B-966A-D7A25B0757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84400" y="2782791"/>
            <a:ext cx="3475038" cy="1381125"/>
          </a:xfrm>
          <a:prstGeom prst="ellipse">
            <a:avLst/>
          </a:prstGeom>
          <a:solidFill>
            <a:srgbClr val="3C6CDF"/>
          </a:solidFill>
          <a:ln w="9525">
            <a:noFill/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cxnSp>
        <p:nvCxnSpPr>
          <p:cNvPr id="805" name="Straight Connector 10">
            <a:extLst>
              <a:ext uri="{FF2B5EF4-FFF2-40B4-BE49-F238E27FC236}">
                <a16:creationId xmlns:a16="http://schemas.microsoft.com/office/drawing/2014/main" id="{93EBD03F-9A41-A545-84E9-9F7C7586256D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4108363" y="3025678"/>
            <a:ext cx="1146175" cy="73025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6" name="Straight Connector 297">
            <a:extLst>
              <a:ext uri="{FF2B5EF4-FFF2-40B4-BE49-F238E27FC236}">
                <a16:creationId xmlns:a16="http://schemas.microsoft.com/office/drawing/2014/main" id="{7676F8BB-118B-B64A-92D8-85283640E5D9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4702088" y="3325716"/>
            <a:ext cx="130175" cy="8413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7" name="Straight Connector 298">
            <a:extLst>
              <a:ext uri="{FF2B5EF4-FFF2-40B4-BE49-F238E27FC236}">
                <a16:creationId xmlns:a16="http://schemas.microsoft.com/office/drawing/2014/main" id="{A2DEF96B-86EE-7144-BD4A-23065D792A93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486188" y="3530503"/>
            <a:ext cx="263525" cy="4603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8" name="Straight Connector 299">
            <a:extLst>
              <a:ext uri="{FF2B5EF4-FFF2-40B4-BE49-F238E27FC236}">
                <a16:creationId xmlns:a16="http://schemas.microsoft.com/office/drawing/2014/main" id="{555BA90C-F55F-9A4F-9697-475AB2129606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165513" y="3354291"/>
            <a:ext cx="209550" cy="10953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9" name="Straight Connector 300">
            <a:extLst>
              <a:ext uri="{FF2B5EF4-FFF2-40B4-BE49-F238E27FC236}">
                <a16:creationId xmlns:a16="http://schemas.microsoft.com/office/drawing/2014/main" id="{06CA7B3A-E066-F645-A065-DE454C32D980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3827375" y="3654328"/>
            <a:ext cx="222250" cy="98425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10" name="Straight Connector 301">
            <a:extLst>
              <a:ext uri="{FF2B5EF4-FFF2-40B4-BE49-F238E27FC236}">
                <a16:creationId xmlns:a16="http://schemas.microsoft.com/office/drawing/2014/main" id="{BACA8AA4-CF1D-5F48-933F-B11117821D9A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719550" y="3579716"/>
            <a:ext cx="273050" cy="25400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11" name="Straight Connector 302">
            <a:extLst>
              <a:ext uri="{FF2B5EF4-FFF2-40B4-BE49-F238E27FC236}">
                <a16:creationId xmlns:a16="http://schemas.microsoft.com/office/drawing/2014/main" id="{DCD16DCF-19C7-244F-A0A1-9DB175274AC6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5251363" y="3565428"/>
            <a:ext cx="387350" cy="125413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12" name="Straight Connector 303">
            <a:extLst>
              <a:ext uri="{FF2B5EF4-FFF2-40B4-BE49-F238E27FC236}">
                <a16:creationId xmlns:a16="http://schemas.microsoft.com/office/drawing/2014/main" id="{5D4D6C28-B196-BF48-A9D5-692E12992F1C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5237075" y="3216178"/>
            <a:ext cx="307975" cy="19843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13" name="Straight Connector 304">
            <a:extLst>
              <a:ext uri="{FF2B5EF4-FFF2-40B4-BE49-F238E27FC236}">
                <a16:creationId xmlns:a16="http://schemas.microsoft.com/office/drawing/2014/main" id="{838A4044-BFFD-4A45-BC18-5752B0840588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4109950" y="3086003"/>
            <a:ext cx="246063" cy="87313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14" name="TextBox 39958">
            <a:extLst>
              <a:ext uri="{FF2B5EF4-FFF2-40B4-BE49-F238E27FC236}">
                <a16:creationId xmlns:a16="http://schemas.microsoft.com/office/drawing/2014/main" id="{6F6B1677-D08C-6A47-B407-042662BB76A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44738" y="3127278"/>
            <a:ext cx="806631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1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ea typeface="ＭＳ Ｐゴシック" panose="020B0600070205080204" pitchFamily="34" charset="-128"/>
                <a:cs typeface="Arial"/>
              </a:rPr>
              <a:t>ISP A</a:t>
            </a:r>
          </a:p>
        </p:txBody>
      </p:sp>
      <p:grpSp>
        <p:nvGrpSpPr>
          <p:cNvPr id="815" name="Group 814">
            <a:extLst>
              <a:ext uri="{FF2B5EF4-FFF2-40B4-BE49-F238E27FC236}">
                <a16:creationId xmlns:a16="http://schemas.microsoft.com/office/drawing/2014/main" id="{47996727-7119-574B-8617-ECC07818FEDD}"/>
              </a:ext>
            </a:extLst>
          </p:cNvPr>
          <p:cNvGrpSpPr/>
          <p:nvPr/>
        </p:nvGrpSpPr>
        <p:grpSpPr>
          <a:xfrm>
            <a:off x="4779875" y="3395180"/>
            <a:ext cx="541338" cy="223023"/>
            <a:chOff x="7493876" y="2774731"/>
            <a:chExt cx="1481958" cy="894622"/>
          </a:xfrm>
        </p:grpSpPr>
        <p:sp>
          <p:nvSpPr>
            <p:cNvPr id="1038" name="Freeform 1037">
              <a:extLst>
                <a:ext uri="{FF2B5EF4-FFF2-40B4-BE49-F238E27FC236}">
                  <a16:creationId xmlns:a16="http://schemas.microsoft.com/office/drawing/2014/main" id="{3EDFEF2E-E8B6-3841-B07D-9D0CA292425D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1039" name="Oval 1038">
              <a:extLst>
                <a:ext uri="{FF2B5EF4-FFF2-40B4-BE49-F238E27FC236}">
                  <a16:creationId xmlns:a16="http://schemas.microsoft.com/office/drawing/2014/main" id="{EBF872C2-5DB2-1143-8057-32D36F4F7DE8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1040" name="Group 1039">
              <a:extLst>
                <a:ext uri="{FF2B5EF4-FFF2-40B4-BE49-F238E27FC236}">
                  <a16:creationId xmlns:a16="http://schemas.microsoft.com/office/drawing/2014/main" id="{E45C82B8-7745-8345-80DF-E1551574C0B5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041" name="Freeform 1040">
                <a:extLst>
                  <a:ext uri="{FF2B5EF4-FFF2-40B4-BE49-F238E27FC236}">
                    <a16:creationId xmlns:a16="http://schemas.microsoft.com/office/drawing/2014/main" id="{AADF328D-9F75-D443-B009-78195511DE0F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42" name="Freeform 1041">
                <a:extLst>
                  <a:ext uri="{FF2B5EF4-FFF2-40B4-BE49-F238E27FC236}">
                    <a16:creationId xmlns:a16="http://schemas.microsoft.com/office/drawing/2014/main" id="{CABE0F12-0414-E047-9D94-A57A4F3F8B15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43" name="Freeform 1042">
                <a:extLst>
                  <a:ext uri="{FF2B5EF4-FFF2-40B4-BE49-F238E27FC236}">
                    <a16:creationId xmlns:a16="http://schemas.microsoft.com/office/drawing/2014/main" id="{61DB4664-2DC3-D243-A319-728D82FDC84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44" name="Freeform 1043">
                <a:extLst>
                  <a:ext uri="{FF2B5EF4-FFF2-40B4-BE49-F238E27FC236}">
                    <a16:creationId xmlns:a16="http://schemas.microsoft.com/office/drawing/2014/main" id="{3A39F596-0CEB-FB44-8298-3CCA7A8E5D8E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817" name="Group 816">
            <a:extLst>
              <a:ext uri="{FF2B5EF4-FFF2-40B4-BE49-F238E27FC236}">
                <a16:creationId xmlns:a16="http://schemas.microsoft.com/office/drawing/2014/main" id="{FF12777F-B030-4549-A7FC-82449D14AB56}"/>
              </a:ext>
            </a:extLst>
          </p:cNvPr>
          <p:cNvGrpSpPr/>
          <p:nvPr/>
        </p:nvGrpSpPr>
        <p:grpSpPr>
          <a:xfrm>
            <a:off x="4228292" y="3150704"/>
            <a:ext cx="541338" cy="223023"/>
            <a:chOff x="7493876" y="2774731"/>
            <a:chExt cx="1481958" cy="894622"/>
          </a:xfrm>
        </p:grpSpPr>
        <p:sp>
          <p:nvSpPr>
            <p:cNvPr id="1024" name="Freeform 1023">
              <a:extLst>
                <a:ext uri="{FF2B5EF4-FFF2-40B4-BE49-F238E27FC236}">
                  <a16:creationId xmlns:a16="http://schemas.microsoft.com/office/drawing/2014/main" id="{99010B44-64C2-AB4E-A534-5DD841F54CC4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1025" name="Oval 1024">
              <a:extLst>
                <a:ext uri="{FF2B5EF4-FFF2-40B4-BE49-F238E27FC236}">
                  <a16:creationId xmlns:a16="http://schemas.microsoft.com/office/drawing/2014/main" id="{F609C7A8-5C64-1E46-89AE-A8782A6AB2AE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1026" name="Group 1025">
              <a:extLst>
                <a:ext uri="{FF2B5EF4-FFF2-40B4-BE49-F238E27FC236}">
                  <a16:creationId xmlns:a16="http://schemas.microsoft.com/office/drawing/2014/main" id="{467733F2-A942-984D-951B-4FC5E9704E12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027" name="Freeform 1026">
                <a:extLst>
                  <a:ext uri="{FF2B5EF4-FFF2-40B4-BE49-F238E27FC236}">
                    <a16:creationId xmlns:a16="http://schemas.microsoft.com/office/drawing/2014/main" id="{9C762EC2-20E2-E34D-BF85-6154BC77A20B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28" name="Freeform 1027">
                <a:extLst>
                  <a:ext uri="{FF2B5EF4-FFF2-40B4-BE49-F238E27FC236}">
                    <a16:creationId xmlns:a16="http://schemas.microsoft.com/office/drawing/2014/main" id="{816CB66E-9C37-534A-85AC-84C51BA8D571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29" name="Freeform 1028">
                <a:extLst>
                  <a:ext uri="{FF2B5EF4-FFF2-40B4-BE49-F238E27FC236}">
                    <a16:creationId xmlns:a16="http://schemas.microsoft.com/office/drawing/2014/main" id="{E4DE6B81-6776-9B45-B52B-E80CB62D1797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30" name="Freeform 1029">
                <a:extLst>
                  <a:ext uri="{FF2B5EF4-FFF2-40B4-BE49-F238E27FC236}">
                    <a16:creationId xmlns:a16="http://schemas.microsoft.com/office/drawing/2014/main" id="{EAF14958-EE5D-3742-8285-298B3270B750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818" name="Group 817">
            <a:extLst>
              <a:ext uri="{FF2B5EF4-FFF2-40B4-BE49-F238E27FC236}">
                <a16:creationId xmlns:a16="http://schemas.microsoft.com/office/drawing/2014/main" id="{1EC3981A-429A-8B48-A3A4-3F38950EE426}"/>
              </a:ext>
            </a:extLst>
          </p:cNvPr>
          <p:cNvGrpSpPr/>
          <p:nvPr/>
        </p:nvGrpSpPr>
        <p:grpSpPr>
          <a:xfrm>
            <a:off x="3972632" y="3451642"/>
            <a:ext cx="541338" cy="223023"/>
            <a:chOff x="7493876" y="2774731"/>
            <a:chExt cx="1481958" cy="894622"/>
          </a:xfrm>
        </p:grpSpPr>
        <p:sp>
          <p:nvSpPr>
            <p:cNvPr id="1017" name="Freeform 1016">
              <a:extLst>
                <a:ext uri="{FF2B5EF4-FFF2-40B4-BE49-F238E27FC236}">
                  <a16:creationId xmlns:a16="http://schemas.microsoft.com/office/drawing/2014/main" id="{4AD6CA35-9890-0743-96D1-73AC7E92080B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1018" name="Oval 1017">
              <a:extLst>
                <a:ext uri="{FF2B5EF4-FFF2-40B4-BE49-F238E27FC236}">
                  <a16:creationId xmlns:a16="http://schemas.microsoft.com/office/drawing/2014/main" id="{9C75BC85-7B77-844A-A090-98B72437D101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1019" name="Group 1018">
              <a:extLst>
                <a:ext uri="{FF2B5EF4-FFF2-40B4-BE49-F238E27FC236}">
                  <a16:creationId xmlns:a16="http://schemas.microsoft.com/office/drawing/2014/main" id="{BB68491C-B2BC-5F4D-8E2D-9B5AF1FF9752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020" name="Freeform 1019">
                <a:extLst>
                  <a:ext uri="{FF2B5EF4-FFF2-40B4-BE49-F238E27FC236}">
                    <a16:creationId xmlns:a16="http://schemas.microsoft.com/office/drawing/2014/main" id="{6A1C4FC8-1F5B-5C45-82B9-CE47B968AF44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21" name="Freeform 1020">
                <a:extLst>
                  <a:ext uri="{FF2B5EF4-FFF2-40B4-BE49-F238E27FC236}">
                    <a16:creationId xmlns:a16="http://schemas.microsoft.com/office/drawing/2014/main" id="{726EAB2B-C360-BB43-9D51-609E86D205B1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22" name="Freeform 1021">
                <a:extLst>
                  <a:ext uri="{FF2B5EF4-FFF2-40B4-BE49-F238E27FC236}">
                    <a16:creationId xmlns:a16="http://schemas.microsoft.com/office/drawing/2014/main" id="{6DC07A6D-089D-B644-A213-63263AEE6739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23" name="Freeform 1022">
                <a:extLst>
                  <a:ext uri="{FF2B5EF4-FFF2-40B4-BE49-F238E27FC236}">
                    <a16:creationId xmlns:a16="http://schemas.microsoft.com/office/drawing/2014/main" id="{32E701D2-9EC5-3C41-9EF1-B1EDD983248F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821" name="Oval 3">
            <a:extLst>
              <a:ext uri="{FF2B5EF4-FFF2-40B4-BE49-F238E27FC236}">
                <a16:creationId xmlns:a16="http://schemas.microsoft.com/office/drawing/2014/main" id="{175C21D2-17F4-1C48-AD8B-3CA2017D32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71675" y="4260753"/>
            <a:ext cx="2941638" cy="1323975"/>
          </a:xfrm>
          <a:prstGeom prst="ellipse">
            <a:avLst/>
          </a:prstGeom>
          <a:solidFill>
            <a:srgbClr val="3C6CDF"/>
          </a:solidFill>
          <a:ln w="9525">
            <a:noFill/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cxnSp>
        <p:nvCxnSpPr>
          <p:cNvPr id="822" name="Straight Connector 10">
            <a:extLst>
              <a:ext uri="{FF2B5EF4-FFF2-40B4-BE49-F238E27FC236}">
                <a16:creationId xmlns:a16="http://schemas.microsoft.com/office/drawing/2014/main" id="{7DC3F383-B8A6-0D47-AA14-533688BAAE4D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3706725" y="4494116"/>
            <a:ext cx="969963" cy="68262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3" name="Straight Connector 297">
            <a:extLst>
              <a:ext uri="{FF2B5EF4-FFF2-40B4-BE49-F238E27FC236}">
                <a16:creationId xmlns:a16="http://schemas.microsoft.com/office/drawing/2014/main" id="{FA2FCD93-6174-FC43-97E3-B56BA29EFE98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4209963" y="4781453"/>
            <a:ext cx="109537" cy="79375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4" name="Straight Connector 298">
            <a:extLst>
              <a:ext uri="{FF2B5EF4-FFF2-40B4-BE49-F238E27FC236}">
                <a16:creationId xmlns:a16="http://schemas.microsoft.com/office/drawing/2014/main" id="{FBA241B7-1D0B-3446-B887-DF2A60562C63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027400" y="4976716"/>
            <a:ext cx="222250" cy="444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5" name="Straight Connector 299">
            <a:extLst>
              <a:ext uri="{FF2B5EF4-FFF2-40B4-BE49-F238E27FC236}">
                <a16:creationId xmlns:a16="http://schemas.microsoft.com/office/drawing/2014/main" id="{9EF281DF-1EAB-9642-86CE-67F25A55ACBF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3754350" y="4808441"/>
            <a:ext cx="177800" cy="106362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6" name="Straight Connector 300">
            <a:extLst>
              <a:ext uri="{FF2B5EF4-FFF2-40B4-BE49-F238E27FC236}">
                <a16:creationId xmlns:a16="http://schemas.microsoft.com/office/drawing/2014/main" id="{CF0B6ED5-64C1-F64C-B490-65D8887CD46F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3468600" y="5095778"/>
            <a:ext cx="188913" cy="952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7" name="Straight Connector 301">
            <a:extLst>
              <a:ext uri="{FF2B5EF4-FFF2-40B4-BE49-F238E27FC236}">
                <a16:creationId xmlns:a16="http://schemas.microsoft.com/office/drawing/2014/main" id="{6F25A2AA-9AAF-7545-A621-843340E23A8A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224250" y="5024341"/>
            <a:ext cx="231775" cy="244475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8" name="Straight Connector 302">
            <a:extLst>
              <a:ext uri="{FF2B5EF4-FFF2-40B4-BE49-F238E27FC236}">
                <a16:creationId xmlns:a16="http://schemas.microsoft.com/office/drawing/2014/main" id="{A85DF839-8C92-7C4C-9E4F-95253E4F64D1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4675100" y="5011641"/>
            <a:ext cx="327025" cy="119062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9" name="Straight Connector 303">
            <a:extLst>
              <a:ext uri="{FF2B5EF4-FFF2-40B4-BE49-F238E27FC236}">
                <a16:creationId xmlns:a16="http://schemas.microsoft.com/office/drawing/2014/main" id="{F434154C-8D83-9441-B097-3BBC275FD9C7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662400" y="4676678"/>
            <a:ext cx="260350" cy="188913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0" name="Straight Connector 304">
            <a:extLst>
              <a:ext uri="{FF2B5EF4-FFF2-40B4-BE49-F238E27FC236}">
                <a16:creationId xmlns:a16="http://schemas.microsoft.com/office/drawing/2014/main" id="{B524947B-DB9F-7D40-A706-4C17DE2A5010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3708313" y="4551266"/>
            <a:ext cx="207962" cy="8413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31" name="TextBox 39958">
            <a:extLst>
              <a:ext uri="{FF2B5EF4-FFF2-40B4-BE49-F238E27FC236}">
                <a16:creationId xmlns:a16="http://schemas.microsoft.com/office/drawing/2014/main" id="{E2B94A9A-0F9D-2848-A0CF-4BF11CF94A7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06613" y="4590953"/>
            <a:ext cx="788999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1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ea typeface="ＭＳ Ｐゴシック" panose="020B0600070205080204" pitchFamily="34" charset="-128"/>
                <a:cs typeface="Arial"/>
              </a:rPr>
              <a:t>ISP C</a:t>
            </a:r>
          </a:p>
        </p:txBody>
      </p:sp>
      <p:sp>
        <p:nvSpPr>
          <p:cNvPr id="832" name="Oval 3">
            <a:extLst>
              <a:ext uri="{FF2B5EF4-FFF2-40B4-BE49-F238E27FC236}">
                <a16:creationId xmlns:a16="http://schemas.microsoft.com/office/drawing/2014/main" id="{A702DE6F-D4A0-8F44-AA63-D6E15375CD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65713" y="3706716"/>
            <a:ext cx="3219450" cy="1343025"/>
          </a:xfrm>
          <a:prstGeom prst="ellipse">
            <a:avLst/>
          </a:prstGeom>
          <a:solidFill>
            <a:srgbClr val="3C6CDF"/>
          </a:solidFill>
          <a:ln w="9525">
            <a:noFill/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cxnSp>
        <p:nvCxnSpPr>
          <p:cNvPr id="833" name="Straight Connector 10">
            <a:extLst>
              <a:ext uri="{FF2B5EF4-FFF2-40B4-BE49-F238E27FC236}">
                <a16:creationId xmlns:a16="http://schemas.microsoft.com/office/drawing/2014/main" id="{3F8196DF-0888-8E49-98D7-DA224C7BE9E9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6899188" y="3943253"/>
            <a:ext cx="1062037" cy="698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4" name="Straight Connector 297">
            <a:extLst>
              <a:ext uri="{FF2B5EF4-FFF2-40B4-BE49-F238E27FC236}">
                <a16:creationId xmlns:a16="http://schemas.microsoft.com/office/drawing/2014/main" id="{1B258AC6-D04D-9E42-938E-20E66E809546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7450050" y="4233766"/>
            <a:ext cx="120650" cy="825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5" name="Straight Connector 298">
            <a:extLst>
              <a:ext uri="{FF2B5EF4-FFF2-40B4-BE49-F238E27FC236}">
                <a16:creationId xmlns:a16="http://schemas.microsoft.com/office/drawing/2014/main" id="{413995ED-2F60-8B4D-8D7F-93AD98A8938C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7250025" y="4433791"/>
            <a:ext cx="242888" cy="444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6" name="Straight Connector 299">
            <a:extLst>
              <a:ext uri="{FF2B5EF4-FFF2-40B4-BE49-F238E27FC236}">
                <a16:creationId xmlns:a16="http://schemas.microsoft.com/office/drawing/2014/main" id="{25EF67BD-6045-D34A-B976-7E209CEE56CE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6951575" y="4262341"/>
            <a:ext cx="195263" cy="106362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7" name="Straight Connector 300">
            <a:extLst>
              <a:ext uri="{FF2B5EF4-FFF2-40B4-BE49-F238E27FC236}">
                <a16:creationId xmlns:a16="http://schemas.microsoft.com/office/drawing/2014/main" id="{36B4AB57-694E-3A49-B3F1-69CBFBA7E4FF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6638838" y="4554441"/>
            <a:ext cx="206375" cy="952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8" name="Straight Connector 301">
            <a:extLst>
              <a:ext uri="{FF2B5EF4-FFF2-40B4-BE49-F238E27FC236}">
                <a16:creationId xmlns:a16="http://schemas.microsoft.com/office/drawing/2014/main" id="{327866EC-442B-E449-A507-1ADB2897607E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7465925" y="4481416"/>
            <a:ext cx="254000" cy="2476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9" name="Straight Connector 302">
            <a:extLst>
              <a:ext uri="{FF2B5EF4-FFF2-40B4-BE49-F238E27FC236}">
                <a16:creationId xmlns:a16="http://schemas.microsoft.com/office/drawing/2014/main" id="{0B9882C7-E94F-0A47-A7DE-70A6E795938B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7929475" y="4460778"/>
            <a:ext cx="358775" cy="1206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0" name="Straight Connector 303">
            <a:extLst>
              <a:ext uri="{FF2B5EF4-FFF2-40B4-BE49-F238E27FC236}">
                <a16:creationId xmlns:a16="http://schemas.microsoft.com/office/drawing/2014/main" id="{07F3D5AB-917A-3646-B73E-0784162E7E10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7945350" y="4127403"/>
            <a:ext cx="285750" cy="1920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1" name="Straight Connector 304">
            <a:extLst>
              <a:ext uri="{FF2B5EF4-FFF2-40B4-BE49-F238E27FC236}">
                <a16:creationId xmlns:a16="http://schemas.microsoft.com/office/drawing/2014/main" id="{7EE99713-0073-4441-B515-ACBBCD81E0FB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6900775" y="4000403"/>
            <a:ext cx="227013" cy="85725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42" name="TextBox 39958">
            <a:extLst>
              <a:ext uri="{FF2B5EF4-FFF2-40B4-BE49-F238E27FC236}">
                <a16:creationId xmlns:a16="http://schemas.microsoft.com/office/drawing/2014/main" id="{9B066AAE-482E-0B40-BE56-8CA80740394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914938" y="4040091"/>
            <a:ext cx="795411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1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ea typeface="ＭＳ Ｐゴシック" panose="020B0600070205080204" pitchFamily="34" charset="-128"/>
                <a:cs typeface="Arial"/>
              </a:rPr>
              <a:t>ISP B</a:t>
            </a:r>
          </a:p>
        </p:txBody>
      </p:sp>
      <p:cxnSp>
        <p:nvCxnSpPr>
          <p:cNvPr id="843" name="Straight Connector 12">
            <a:extLst>
              <a:ext uri="{FF2B5EF4-FFF2-40B4-BE49-F238E27FC236}">
                <a16:creationId xmlns:a16="http://schemas.microsoft.com/office/drawing/2014/main" id="{F300F1C8-847A-BE41-8774-57B1DCD8D5D3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3533688" y="2666903"/>
            <a:ext cx="238125" cy="26193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4" name="Straight Connector 500">
            <a:extLst>
              <a:ext uri="{FF2B5EF4-FFF2-40B4-BE49-F238E27FC236}">
                <a16:creationId xmlns:a16="http://schemas.microsoft.com/office/drawing/2014/main" id="{1B992F92-593B-A846-BD86-3EA9B3B7BADD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2789150" y="2906616"/>
            <a:ext cx="831850" cy="61912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5" name="Straight Connector 501">
            <a:extLst>
              <a:ext uri="{FF2B5EF4-FFF2-40B4-BE49-F238E27FC236}">
                <a16:creationId xmlns:a16="http://schemas.microsoft.com/office/drawing/2014/main" id="{56296F92-1F9C-784A-A6FD-76A4CAC7D08E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2385925" y="3030441"/>
            <a:ext cx="1303338" cy="277812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6" name="Straight Connector 502">
            <a:extLst>
              <a:ext uri="{FF2B5EF4-FFF2-40B4-BE49-F238E27FC236}">
                <a16:creationId xmlns:a16="http://schemas.microsoft.com/office/drawing/2014/main" id="{3F67B9C4-4FEC-1240-9C01-EB8A6EE3CDEB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5067213" y="2468466"/>
            <a:ext cx="307975" cy="57308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7" name="Straight Connector 503">
            <a:extLst>
              <a:ext uri="{FF2B5EF4-FFF2-40B4-BE49-F238E27FC236}">
                <a16:creationId xmlns:a16="http://schemas.microsoft.com/office/drawing/2014/main" id="{545AD480-9636-0E4B-B4B9-9B4ADC620A03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5576800" y="2446241"/>
            <a:ext cx="384175" cy="57943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8" name="Straight Connector 504">
            <a:extLst>
              <a:ext uri="{FF2B5EF4-FFF2-40B4-BE49-F238E27FC236}">
                <a16:creationId xmlns:a16="http://schemas.microsoft.com/office/drawing/2014/main" id="{71581065-B12B-1A4E-BE8D-55FA0FB7720E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7921538" y="2957416"/>
            <a:ext cx="215900" cy="1046162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9" name="Straight Connector 505">
            <a:extLst>
              <a:ext uri="{FF2B5EF4-FFF2-40B4-BE49-F238E27FC236}">
                <a16:creationId xmlns:a16="http://schemas.microsoft.com/office/drawing/2014/main" id="{73C31C58-B4CF-814A-A3FD-55A6563CEF48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8288250" y="3308253"/>
            <a:ext cx="241300" cy="69215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0" name="Straight Connector 507">
            <a:extLst>
              <a:ext uri="{FF2B5EF4-FFF2-40B4-BE49-F238E27FC236}">
                <a16:creationId xmlns:a16="http://schemas.microsoft.com/office/drawing/2014/main" id="{EC7E8528-0B6D-CF4D-8A94-85AA80C4CC8F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8605750" y="4630641"/>
            <a:ext cx="796925" cy="614362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1" name="Straight Connector 509">
            <a:extLst>
              <a:ext uri="{FF2B5EF4-FFF2-40B4-BE49-F238E27FC236}">
                <a16:creationId xmlns:a16="http://schemas.microsoft.com/office/drawing/2014/main" id="{711A581A-76D7-8A4E-B14E-08BFC2886934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6470563" y="4751291"/>
            <a:ext cx="285750" cy="1160462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2" name="Straight Connector 510">
            <a:extLst>
              <a:ext uri="{FF2B5EF4-FFF2-40B4-BE49-F238E27FC236}">
                <a16:creationId xmlns:a16="http://schemas.microsoft.com/office/drawing/2014/main" id="{9625A981-0B96-9844-866B-6519CD7ED418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5219613" y="5102128"/>
            <a:ext cx="371475" cy="97313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3" name="Straight Connector 511">
            <a:extLst>
              <a:ext uri="{FF2B5EF4-FFF2-40B4-BE49-F238E27FC236}">
                <a16:creationId xmlns:a16="http://schemas.microsoft.com/office/drawing/2014/main" id="{6746459F-2A00-6149-8E52-E5B91018DC08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4295688" y="5249766"/>
            <a:ext cx="244475" cy="66198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4" name="Straight Connector 512">
            <a:extLst>
              <a:ext uri="{FF2B5EF4-FFF2-40B4-BE49-F238E27FC236}">
                <a16:creationId xmlns:a16="http://schemas.microsoft.com/office/drawing/2014/main" id="{3894D9DF-7CD2-5E46-A639-24D288F83334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2941550" y="5218016"/>
            <a:ext cx="401638" cy="20955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5" name="Straight Connector 513">
            <a:extLst>
              <a:ext uri="{FF2B5EF4-FFF2-40B4-BE49-F238E27FC236}">
                <a16:creationId xmlns:a16="http://schemas.microsoft.com/office/drawing/2014/main" id="{89BD6F64-A1F9-A841-8EE8-ACECF372CCCB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2535150" y="5075141"/>
            <a:ext cx="450850" cy="11588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6" name="Straight Connector 514">
            <a:extLst>
              <a:ext uri="{FF2B5EF4-FFF2-40B4-BE49-F238E27FC236}">
                <a16:creationId xmlns:a16="http://schemas.microsoft.com/office/drawing/2014/main" id="{B47AA23F-334E-EE4A-AD28-304C351DF1A9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2306550" y="4433791"/>
            <a:ext cx="996950" cy="4762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7" name="Straight Connector 508">
            <a:extLst>
              <a:ext uri="{FF2B5EF4-FFF2-40B4-BE49-F238E27FC236}">
                <a16:creationId xmlns:a16="http://schemas.microsoft.com/office/drawing/2014/main" id="{CBDBB96A-3635-3D49-964A-A9C290E5CAD0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7646900" y="4779866"/>
            <a:ext cx="1047750" cy="96678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8" name="Straight Connector 506">
            <a:extLst>
              <a:ext uri="{FF2B5EF4-FFF2-40B4-BE49-F238E27FC236}">
                <a16:creationId xmlns:a16="http://schemas.microsoft.com/office/drawing/2014/main" id="{AA94DB72-B450-7842-B04E-DCFB91821FC1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8716875" y="4368703"/>
            <a:ext cx="541338" cy="24923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859" name="Group 858">
            <a:extLst>
              <a:ext uri="{FF2B5EF4-FFF2-40B4-BE49-F238E27FC236}">
                <a16:creationId xmlns:a16="http://schemas.microsoft.com/office/drawing/2014/main" id="{90216148-AEBB-D045-BC04-2476960CEEA7}"/>
              </a:ext>
            </a:extLst>
          </p:cNvPr>
          <p:cNvGrpSpPr/>
          <p:nvPr/>
        </p:nvGrpSpPr>
        <p:grpSpPr>
          <a:xfrm>
            <a:off x="5192625" y="3007829"/>
            <a:ext cx="541338" cy="223023"/>
            <a:chOff x="7493876" y="2774731"/>
            <a:chExt cx="1481958" cy="894622"/>
          </a:xfrm>
        </p:grpSpPr>
        <p:sp>
          <p:nvSpPr>
            <p:cNvPr id="996" name="Freeform 995">
              <a:extLst>
                <a:ext uri="{FF2B5EF4-FFF2-40B4-BE49-F238E27FC236}">
                  <a16:creationId xmlns:a16="http://schemas.microsoft.com/office/drawing/2014/main" id="{7C739FBE-036D-994B-85E2-4440DD53038E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997" name="Oval 996">
              <a:extLst>
                <a:ext uri="{FF2B5EF4-FFF2-40B4-BE49-F238E27FC236}">
                  <a16:creationId xmlns:a16="http://schemas.microsoft.com/office/drawing/2014/main" id="{33BC4048-43F2-884D-8016-9AF95DABE2CF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998" name="Group 997">
              <a:extLst>
                <a:ext uri="{FF2B5EF4-FFF2-40B4-BE49-F238E27FC236}">
                  <a16:creationId xmlns:a16="http://schemas.microsoft.com/office/drawing/2014/main" id="{130BCC6D-B09E-1C41-A8CF-04A2A9638267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99" name="Freeform 998">
                <a:extLst>
                  <a:ext uri="{FF2B5EF4-FFF2-40B4-BE49-F238E27FC236}">
                    <a16:creationId xmlns:a16="http://schemas.microsoft.com/office/drawing/2014/main" id="{0FA93124-8744-5D4F-9E8A-8660696E5BF3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00" name="Freeform 999">
                <a:extLst>
                  <a:ext uri="{FF2B5EF4-FFF2-40B4-BE49-F238E27FC236}">
                    <a16:creationId xmlns:a16="http://schemas.microsoft.com/office/drawing/2014/main" id="{17571ADC-29EF-004D-A61B-676F21C86B5A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01" name="Freeform 1000">
                <a:extLst>
                  <a:ext uri="{FF2B5EF4-FFF2-40B4-BE49-F238E27FC236}">
                    <a16:creationId xmlns:a16="http://schemas.microsoft.com/office/drawing/2014/main" id="{36F070DE-197E-7F4B-AA78-582124C37FA0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02" name="Freeform 1001">
                <a:extLst>
                  <a:ext uri="{FF2B5EF4-FFF2-40B4-BE49-F238E27FC236}">
                    <a16:creationId xmlns:a16="http://schemas.microsoft.com/office/drawing/2014/main" id="{3B0B317D-7F53-E348-81C1-4EE7DBCD5908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860" name="Group 859">
            <a:extLst>
              <a:ext uri="{FF2B5EF4-FFF2-40B4-BE49-F238E27FC236}">
                <a16:creationId xmlns:a16="http://schemas.microsoft.com/office/drawing/2014/main" id="{7C41A419-299B-7A4A-A2A5-F2262956EE0F}"/>
              </a:ext>
            </a:extLst>
          </p:cNvPr>
          <p:cNvGrpSpPr/>
          <p:nvPr/>
        </p:nvGrpSpPr>
        <p:grpSpPr>
          <a:xfrm>
            <a:off x="3621872" y="2908203"/>
            <a:ext cx="541338" cy="223023"/>
            <a:chOff x="7493876" y="2774731"/>
            <a:chExt cx="1481958" cy="894622"/>
          </a:xfrm>
        </p:grpSpPr>
        <p:sp>
          <p:nvSpPr>
            <p:cNvPr id="989" name="Freeform 988">
              <a:extLst>
                <a:ext uri="{FF2B5EF4-FFF2-40B4-BE49-F238E27FC236}">
                  <a16:creationId xmlns:a16="http://schemas.microsoft.com/office/drawing/2014/main" id="{E9155573-B861-144A-AA4A-0F52588679C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990" name="Oval 989">
              <a:extLst>
                <a:ext uri="{FF2B5EF4-FFF2-40B4-BE49-F238E27FC236}">
                  <a16:creationId xmlns:a16="http://schemas.microsoft.com/office/drawing/2014/main" id="{4F83F884-BBF3-CA40-927E-3CE279B6EDFC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991" name="Group 990">
              <a:extLst>
                <a:ext uri="{FF2B5EF4-FFF2-40B4-BE49-F238E27FC236}">
                  <a16:creationId xmlns:a16="http://schemas.microsoft.com/office/drawing/2014/main" id="{0753217D-6DD5-164C-ADEE-1458B0AC16A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92" name="Freeform 991">
                <a:extLst>
                  <a:ext uri="{FF2B5EF4-FFF2-40B4-BE49-F238E27FC236}">
                    <a16:creationId xmlns:a16="http://schemas.microsoft.com/office/drawing/2014/main" id="{B8A25917-7DC6-5444-9682-410BA073678A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93" name="Freeform 992">
                <a:extLst>
                  <a:ext uri="{FF2B5EF4-FFF2-40B4-BE49-F238E27FC236}">
                    <a16:creationId xmlns:a16="http://schemas.microsoft.com/office/drawing/2014/main" id="{CABFF5B5-945B-6C4A-890D-ACDA82006C6E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94" name="Freeform 993">
                <a:extLst>
                  <a:ext uri="{FF2B5EF4-FFF2-40B4-BE49-F238E27FC236}">
                    <a16:creationId xmlns:a16="http://schemas.microsoft.com/office/drawing/2014/main" id="{8AB92421-736D-4A47-8B5A-1ACC7756D5AC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95" name="Freeform 994">
                <a:extLst>
                  <a:ext uri="{FF2B5EF4-FFF2-40B4-BE49-F238E27FC236}">
                    <a16:creationId xmlns:a16="http://schemas.microsoft.com/office/drawing/2014/main" id="{F3DCCAE7-3191-354E-90E8-A6C735BF9372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863" name="Group 862">
            <a:extLst>
              <a:ext uri="{FF2B5EF4-FFF2-40B4-BE49-F238E27FC236}">
                <a16:creationId xmlns:a16="http://schemas.microsoft.com/office/drawing/2014/main" id="{493E10B9-C866-154D-940F-1FA669A54572}"/>
              </a:ext>
            </a:extLst>
          </p:cNvPr>
          <p:cNvGrpSpPr/>
          <p:nvPr/>
        </p:nvGrpSpPr>
        <p:grpSpPr>
          <a:xfrm>
            <a:off x="8182681" y="4501444"/>
            <a:ext cx="541338" cy="223023"/>
            <a:chOff x="7493876" y="2774731"/>
            <a:chExt cx="1481958" cy="894622"/>
          </a:xfrm>
        </p:grpSpPr>
        <p:sp>
          <p:nvSpPr>
            <p:cNvPr id="968" name="Freeform 967">
              <a:extLst>
                <a:ext uri="{FF2B5EF4-FFF2-40B4-BE49-F238E27FC236}">
                  <a16:creationId xmlns:a16="http://schemas.microsoft.com/office/drawing/2014/main" id="{BF32E820-0FBE-E847-8B3C-9F2876D92E57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969" name="Oval 968">
              <a:extLst>
                <a:ext uri="{FF2B5EF4-FFF2-40B4-BE49-F238E27FC236}">
                  <a16:creationId xmlns:a16="http://schemas.microsoft.com/office/drawing/2014/main" id="{B3A55633-56F4-AC42-945D-1875A96B6777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970" name="Group 969">
              <a:extLst>
                <a:ext uri="{FF2B5EF4-FFF2-40B4-BE49-F238E27FC236}">
                  <a16:creationId xmlns:a16="http://schemas.microsoft.com/office/drawing/2014/main" id="{E4AB8815-1B1F-544F-9602-FE11A09FB354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71" name="Freeform 970">
                <a:extLst>
                  <a:ext uri="{FF2B5EF4-FFF2-40B4-BE49-F238E27FC236}">
                    <a16:creationId xmlns:a16="http://schemas.microsoft.com/office/drawing/2014/main" id="{25FA3B90-FE77-9D46-BA40-38A873C159B6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72" name="Freeform 971">
                <a:extLst>
                  <a:ext uri="{FF2B5EF4-FFF2-40B4-BE49-F238E27FC236}">
                    <a16:creationId xmlns:a16="http://schemas.microsoft.com/office/drawing/2014/main" id="{0F8E8660-4197-E24F-B9E2-EFC996926F2D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73" name="Freeform 972">
                <a:extLst>
                  <a:ext uri="{FF2B5EF4-FFF2-40B4-BE49-F238E27FC236}">
                    <a16:creationId xmlns:a16="http://schemas.microsoft.com/office/drawing/2014/main" id="{640090A1-376A-5A4C-8EBA-6CB5B79BB444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74" name="Freeform 973">
                <a:extLst>
                  <a:ext uri="{FF2B5EF4-FFF2-40B4-BE49-F238E27FC236}">
                    <a16:creationId xmlns:a16="http://schemas.microsoft.com/office/drawing/2014/main" id="{95591564-5458-114D-85FD-A70030622503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864" name="Group 863">
            <a:extLst>
              <a:ext uri="{FF2B5EF4-FFF2-40B4-BE49-F238E27FC236}">
                <a16:creationId xmlns:a16="http://schemas.microsoft.com/office/drawing/2014/main" id="{614BEF92-8E4F-D346-A4B6-7E2EA0C9DE59}"/>
              </a:ext>
            </a:extLst>
          </p:cNvPr>
          <p:cNvGrpSpPr/>
          <p:nvPr/>
        </p:nvGrpSpPr>
        <p:grpSpPr>
          <a:xfrm>
            <a:off x="7469673" y="4278623"/>
            <a:ext cx="541338" cy="223023"/>
            <a:chOff x="7493876" y="2774731"/>
            <a:chExt cx="1481958" cy="894622"/>
          </a:xfrm>
        </p:grpSpPr>
        <p:sp>
          <p:nvSpPr>
            <p:cNvPr id="961" name="Freeform 960">
              <a:extLst>
                <a:ext uri="{FF2B5EF4-FFF2-40B4-BE49-F238E27FC236}">
                  <a16:creationId xmlns:a16="http://schemas.microsoft.com/office/drawing/2014/main" id="{8EF1D860-B711-3743-A475-0C6DB2BAB386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962" name="Oval 961">
              <a:extLst>
                <a:ext uri="{FF2B5EF4-FFF2-40B4-BE49-F238E27FC236}">
                  <a16:creationId xmlns:a16="http://schemas.microsoft.com/office/drawing/2014/main" id="{37A0AB5E-D9CC-724B-855A-A82188635785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963" name="Group 962">
              <a:extLst>
                <a:ext uri="{FF2B5EF4-FFF2-40B4-BE49-F238E27FC236}">
                  <a16:creationId xmlns:a16="http://schemas.microsoft.com/office/drawing/2014/main" id="{8F6005C9-9B60-8748-86C0-D3E6A0803606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64" name="Freeform 963">
                <a:extLst>
                  <a:ext uri="{FF2B5EF4-FFF2-40B4-BE49-F238E27FC236}">
                    <a16:creationId xmlns:a16="http://schemas.microsoft.com/office/drawing/2014/main" id="{DE0F8D72-5786-D54F-93E4-C3C9C541595F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65" name="Freeform 964">
                <a:extLst>
                  <a:ext uri="{FF2B5EF4-FFF2-40B4-BE49-F238E27FC236}">
                    <a16:creationId xmlns:a16="http://schemas.microsoft.com/office/drawing/2014/main" id="{5464F08B-BD83-8A44-BBFA-F4EE1966C45E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66" name="Freeform 965">
                <a:extLst>
                  <a:ext uri="{FF2B5EF4-FFF2-40B4-BE49-F238E27FC236}">
                    <a16:creationId xmlns:a16="http://schemas.microsoft.com/office/drawing/2014/main" id="{09ECF1C0-ACB1-8540-969F-7EA711FE8581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67" name="Freeform 966">
                <a:extLst>
                  <a:ext uri="{FF2B5EF4-FFF2-40B4-BE49-F238E27FC236}">
                    <a16:creationId xmlns:a16="http://schemas.microsoft.com/office/drawing/2014/main" id="{F98EB79D-440D-CA4F-A9C3-BD9212D3EDDA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865" name="Group 864">
            <a:extLst>
              <a:ext uri="{FF2B5EF4-FFF2-40B4-BE49-F238E27FC236}">
                <a16:creationId xmlns:a16="http://schemas.microsoft.com/office/drawing/2014/main" id="{B7E7D103-F268-674F-B3C3-92EA88673276}"/>
              </a:ext>
            </a:extLst>
          </p:cNvPr>
          <p:cNvGrpSpPr/>
          <p:nvPr/>
        </p:nvGrpSpPr>
        <p:grpSpPr>
          <a:xfrm>
            <a:off x="6979356" y="4059569"/>
            <a:ext cx="541338" cy="223023"/>
            <a:chOff x="7493876" y="2774731"/>
            <a:chExt cx="1481958" cy="894622"/>
          </a:xfrm>
        </p:grpSpPr>
        <p:sp>
          <p:nvSpPr>
            <p:cNvPr id="954" name="Freeform 953">
              <a:extLst>
                <a:ext uri="{FF2B5EF4-FFF2-40B4-BE49-F238E27FC236}">
                  <a16:creationId xmlns:a16="http://schemas.microsoft.com/office/drawing/2014/main" id="{EB728D85-B436-E54F-874C-34B0042A866E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955" name="Oval 954">
              <a:extLst>
                <a:ext uri="{FF2B5EF4-FFF2-40B4-BE49-F238E27FC236}">
                  <a16:creationId xmlns:a16="http://schemas.microsoft.com/office/drawing/2014/main" id="{946A835F-BA3F-764B-B186-F72E0110BE63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956" name="Group 955">
              <a:extLst>
                <a:ext uri="{FF2B5EF4-FFF2-40B4-BE49-F238E27FC236}">
                  <a16:creationId xmlns:a16="http://schemas.microsoft.com/office/drawing/2014/main" id="{BE4F084A-E9A5-3044-A2FF-F78EBF4D712B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57" name="Freeform 956">
                <a:extLst>
                  <a:ext uri="{FF2B5EF4-FFF2-40B4-BE49-F238E27FC236}">
                    <a16:creationId xmlns:a16="http://schemas.microsoft.com/office/drawing/2014/main" id="{3731CD43-1F76-FC4C-B577-47908AE83FD3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58" name="Freeform 957">
                <a:extLst>
                  <a:ext uri="{FF2B5EF4-FFF2-40B4-BE49-F238E27FC236}">
                    <a16:creationId xmlns:a16="http://schemas.microsoft.com/office/drawing/2014/main" id="{E5922D92-CE3B-F444-BBBB-094EE443F8BE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59" name="Freeform 958">
                <a:extLst>
                  <a:ext uri="{FF2B5EF4-FFF2-40B4-BE49-F238E27FC236}">
                    <a16:creationId xmlns:a16="http://schemas.microsoft.com/office/drawing/2014/main" id="{FFCCE373-6CD7-CF42-892E-CA621687B581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60" name="Freeform 959">
                <a:extLst>
                  <a:ext uri="{FF2B5EF4-FFF2-40B4-BE49-F238E27FC236}">
                    <a16:creationId xmlns:a16="http://schemas.microsoft.com/office/drawing/2014/main" id="{E3119A7D-B722-F548-9954-AA327EFAED72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866" name="Group 865">
            <a:extLst>
              <a:ext uri="{FF2B5EF4-FFF2-40B4-BE49-F238E27FC236}">
                <a16:creationId xmlns:a16="http://schemas.microsoft.com/office/drawing/2014/main" id="{25847F9D-CFF7-5643-B6B5-34AC8A619763}"/>
              </a:ext>
            </a:extLst>
          </p:cNvPr>
          <p:cNvGrpSpPr/>
          <p:nvPr/>
        </p:nvGrpSpPr>
        <p:grpSpPr>
          <a:xfrm>
            <a:off x="6723616" y="4366729"/>
            <a:ext cx="541338" cy="223023"/>
            <a:chOff x="7493876" y="2774731"/>
            <a:chExt cx="1481958" cy="894622"/>
          </a:xfrm>
        </p:grpSpPr>
        <p:sp>
          <p:nvSpPr>
            <p:cNvPr id="947" name="Freeform 946">
              <a:extLst>
                <a:ext uri="{FF2B5EF4-FFF2-40B4-BE49-F238E27FC236}">
                  <a16:creationId xmlns:a16="http://schemas.microsoft.com/office/drawing/2014/main" id="{4A82214C-8C1F-BB49-8FC4-CFEE6481F4E8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948" name="Oval 947">
              <a:extLst>
                <a:ext uri="{FF2B5EF4-FFF2-40B4-BE49-F238E27FC236}">
                  <a16:creationId xmlns:a16="http://schemas.microsoft.com/office/drawing/2014/main" id="{C6DB8AC9-820A-504A-9670-7CEE5BB4E009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949" name="Group 948">
              <a:extLst>
                <a:ext uri="{FF2B5EF4-FFF2-40B4-BE49-F238E27FC236}">
                  <a16:creationId xmlns:a16="http://schemas.microsoft.com/office/drawing/2014/main" id="{A0C3804C-D799-0B4C-89DF-FC0B44C2096C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50" name="Freeform 949">
                <a:extLst>
                  <a:ext uri="{FF2B5EF4-FFF2-40B4-BE49-F238E27FC236}">
                    <a16:creationId xmlns:a16="http://schemas.microsoft.com/office/drawing/2014/main" id="{00F71241-1388-C540-9F11-AA43DC1BD9C2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51" name="Freeform 950">
                <a:extLst>
                  <a:ext uri="{FF2B5EF4-FFF2-40B4-BE49-F238E27FC236}">
                    <a16:creationId xmlns:a16="http://schemas.microsoft.com/office/drawing/2014/main" id="{B892CC6B-D497-9946-B2FE-18A16FA75249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52" name="Freeform 951">
                <a:extLst>
                  <a:ext uri="{FF2B5EF4-FFF2-40B4-BE49-F238E27FC236}">
                    <a16:creationId xmlns:a16="http://schemas.microsoft.com/office/drawing/2014/main" id="{DAA7BCA0-C4BF-774A-9DB8-B5D24C8A02EF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53" name="Freeform 952">
                <a:extLst>
                  <a:ext uri="{FF2B5EF4-FFF2-40B4-BE49-F238E27FC236}">
                    <a16:creationId xmlns:a16="http://schemas.microsoft.com/office/drawing/2014/main" id="{7D6DF0F5-5284-2048-85DC-C4B7C1D0C85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868" name="Group 867">
            <a:extLst>
              <a:ext uri="{FF2B5EF4-FFF2-40B4-BE49-F238E27FC236}">
                <a16:creationId xmlns:a16="http://schemas.microsoft.com/office/drawing/2014/main" id="{1E439E8A-6D0D-A947-88AE-13F395EF741B}"/>
              </a:ext>
            </a:extLst>
          </p:cNvPr>
          <p:cNvGrpSpPr/>
          <p:nvPr/>
        </p:nvGrpSpPr>
        <p:grpSpPr>
          <a:xfrm>
            <a:off x="7291037" y="4658009"/>
            <a:ext cx="541338" cy="223023"/>
            <a:chOff x="7493876" y="2774731"/>
            <a:chExt cx="1481958" cy="894622"/>
          </a:xfrm>
        </p:grpSpPr>
        <p:sp>
          <p:nvSpPr>
            <p:cNvPr id="933" name="Freeform 932">
              <a:extLst>
                <a:ext uri="{FF2B5EF4-FFF2-40B4-BE49-F238E27FC236}">
                  <a16:creationId xmlns:a16="http://schemas.microsoft.com/office/drawing/2014/main" id="{20642CDD-5807-E440-80BD-4914CEF640C3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934" name="Oval 933">
              <a:extLst>
                <a:ext uri="{FF2B5EF4-FFF2-40B4-BE49-F238E27FC236}">
                  <a16:creationId xmlns:a16="http://schemas.microsoft.com/office/drawing/2014/main" id="{5B2D41A3-738C-DE4B-95B1-D98C150F0D79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935" name="Group 934">
              <a:extLst>
                <a:ext uri="{FF2B5EF4-FFF2-40B4-BE49-F238E27FC236}">
                  <a16:creationId xmlns:a16="http://schemas.microsoft.com/office/drawing/2014/main" id="{72893B92-0783-094B-9B06-5B15CE5E8FC1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36" name="Freeform 935">
                <a:extLst>
                  <a:ext uri="{FF2B5EF4-FFF2-40B4-BE49-F238E27FC236}">
                    <a16:creationId xmlns:a16="http://schemas.microsoft.com/office/drawing/2014/main" id="{A6B26209-5A79-9B49-9A4A-3D3FDEBD6B53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37" name="Freeform 936">
                <a:extLst>
                  <a:ext uri="{FF2B5EF4-FFF2-40B4-BE49-F238E27FC236}">
                    <a16:creationId xmlns:a16="http://schemas.microsoft.com/office/drawing/2014/main" id="{5ABE6455-D1B0-6049-AB8E-5B81D3C447DC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38" name="Freeform 937">
                <a:extLst>
                  <a:ext uri="{FF2B5EF4-FFF2-40B4-BE49-F238E27FC236}">
                    <a16:creationId xmlns:a16="http://schemas.microsoft.com/office/drawing/2014/main" id="{C314A57D-E8A9-DA4B-9456-521A28BDBB89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39" name="Freeform 938">
                <a:extLst>
                  <a:ext uri="{FF2B5EF4-FFF2-40B4-BE49-F238E27FC236}">
                    <a16:creationId xmlns:a16="http://schemas.microsoft.com/office/drawing/2014/main" id="{88E5CA8C-8B97-3347-8938-C5B63B3D8491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871" name="Group 870">
            <a:extLst>
              <a:ext uri="{FF2B5EF4-FFF2-40B4-BE49-F238E27FC236}">
                <a16:creationId xmlns:a16="http://schemas.microsoft.com/office/drawing/2014/main" id="{EBB68360-CFEF-9545-B290-C95BF47B5ABD}"/>
              </a:ext>
            </a:extLst>
          </p:cNvPr>
          <p:cNvGrpSpPr/>
          <p:nvPr/>
        </p:nvGrpSpPr>
        <p:grpSpPr>
          <a:xfrm>
            <a:off x="4220281" y="4826836"/>
            <a:ext cx="541338" cy="223023"/>
            <a:chOff x="7493876" y="2774731"/>
            <a:chExt cx="1481958" cy="894622"/>
          </a:xfrm>
        </p:grpSpPr>
        <p:sp>
          <p:nvSpPr>
            <p:cNvPr id="912" name="Freeform 911">
              <a:extLst>
                <a:ext uri="{FF2B5EF4-FFF2-40B4-BE49-F238E27FC236}">
                  <a16:creationId xmlns:a16="http://schemas.microsoft.com/office/drawing/2014/main" id="{C31E65F7-C8D0-2148-AE16-6639E37F6CBF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913" name="Oval 912">
              <a:extLst>
                <a:ext uri="{FF2B5EF4-FFF2-40B4-BE49-F238E27FC236}">
                  <a16:creationId xmlns:a16="http://schemas.microsoft.com/office/drawing/2014/main" id="{24C01524-664D-0B42-A170-7AA7DFCD4818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914" name="Group 913">
              <a:extLst>
                <a:ext uri="{FF2B5EF4-FFF2-40B4-BE49-F238E27FC236}">
                  <a16:creationId xmlns:a16="http://schemas.microsoft.com/office/drawing/2014/main" id="{69D00E7B-FD92-574B-9D44-DD864E2B55BA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15" name="Freeform 914">
                <a:extLst>
                  <a:ext uri="{FF2B5EF4-FFF2-40B4-BE49-F238E27FC236}">
                    <a16:creationId xmlns:a16="http://schemas.microsoft.com/office/drawing/2014/main" id="{98518A8B-3C13-A346-87DA-94216CD9FC39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16" name="Freeform 915">
                <a:extLst>
                  <a:ext uri="{FF2B5EF4-FFF2-40B4-BE49-F238E27FC236}">
                    <a16:creationId xmlns:a16="http://schemas.microsoft.com/office/drawing/2014/main" id="{C4C44228-65B5-564C-B1D9-63A0904BA486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17" name="Freeform 916">
                <a:extLst>
                  <a:ext uri="{FF2B5EF4-FFF2-40B4-BE49-F238E27FC236}">
                    <a16:creationId xmlns:a16="http://schemas.microsoft.com/office/drawing/2014/main" id="{B5DCAEA1-0E67-2B47-8939-3B96B108062B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18" name="Freeform 917">
                <a:extLst>
                  <a:ext uri="{FF2B5EF4-FFF2-40B4-BE49-F238E27FC236}">
                    <a16:creationId xmlns:a16="http://schemas.microsoft.com/office/drawing/2014/main" id="{0BF12852-261D-6142-8DC4-CA6078C2CEE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873" name="Group 872">
            <a:extLst>
              <a:ext uri="{FF2B5EF4-FFF2-40B4-BE49-F238E27FC236}">
                <a16:creationId xmlns:a16="http://schemas.microsoft.com/office/drawing/2014/main" id="{C54AB713-5B88-EF45-B0D1-C4B00F726693}"/>
              </a:ext>
            </a:extLst>
          </p:cNvPr>
          <p:cNvGrpSpPr/>
          <p:nvPr/>
        </p:nvGrpSpPr>
        <p:grpSpPr>
          <a:xfrm>
            <a:off x="3740086" y="4631455"/>
            <a:ext cx="541338" cy="223023"/>
            <a:chOff x="7493876" y="2774731"/>
            <a:chExt cx="1481958" cy="894622"/>
          </a:xfrm>
        </p:grpSpPr>
        <p:sp>
          <p:nvSpPr>
            <p:cNvPr id="898" name="Freeform 897">
              <a:extLst>
                <a:ext uri="{FF2B5EF4-FFF2-40B4-BE49-F238E27FC236}">
                  <a16:creationId xmlns:a16="http://schemas.microsoft.com/office/drawing/2014/main" id="{DFDAEE8A-153F-F148-ACED-DCB6523146DD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899" name="Oval 898">
              <a:extLst>
                <a:ext uri="{FF2B5EF4-FFF2-40B4-BE49-F238E27FC236}">
                  <a16:creationId xmlns:a16="http://schemas.microsoft.com/office/drawing/2014/main" id="{12E9968E-6A5D-1D49-87AD-9360D941AF5B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900" name="Group 899">
              <a:extLst>
                <a:ext uri="{FF2B5EF4-FFF2-40B4-BE49-F238E27FC236}">
                  <a16:creationId xmlns:a16="http://schemas.microsoft.com/office/drawing/2014/main" id="{C96DB30C-CB79-ED4D-990A-79FB83582D7D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01" name="Freeform 900">
                <a:extLst>
                  <a:ext uri="{FF2B5EF4-FFF2-40B4-BE49-F238E27FC236}">
                    <a16:creationId xmlns:a16="http://schemas.microsoft.com/office/drawing/2014/main" id="{2A2BB217-A5F6-F142-B4CF-398F9DAFFCA5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02" name="Freeform 901">
                <a:extLst>
                  <a:ext uri="{FF2B5EF4-FFF2-40B4-BE49-F238E27FC236}">
                    <a16:creationId xmlns:a16="http://schemas.microsoft.com/office/drawing/2014/main" id="{098B3B92-C926-1C43-A24C-B12286D82308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03" name="Freeform 902">
                <a:extLst>
                  <a:ext uri="{FF2B5EF4-FFF2-40B4-BE49-F238E27FC236}">
                    <a16:creationId xmlns:a16="http://schemas.microsoft.com/office/drawing/2014/main" id="{7A699073-99D7-F145-AF5D-6000D9E78938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04" name="Freeform 903">
                <a:extLst>
                  <a:ext uri="{FF2B5EF4-FFF2-40B4-BE49-F238E27FC236}">
                    <a16:creationId xmlns:a16="http://schemas.microsoft.com/office/drawing/2014/main" id="{9DF6CA8B-C8D2-0649-92B0-D39407735BD7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874" name="Group 873">
            <a:extLst>
              <a:ext uri="{FF2B5EF4-FFF2-40B4-BE49-F238E27FC236}">
                <a16:creationId xmlns:a16="http://schemas.microsoft.com/office/drawing/2014/main" id="{BB4F8064-75E6-4148-A080-7FE6F41A0BDD}"/>
              </a:ext>
            </a:extLst>
          </p:cNvPr>
          <p:cNvGrpSpPr/>
          <p:nvPr/>
        </p:nvGrpSpPr>
        <p:grpSpPr>
          <a:xfrm>
            <a:off x="3500746" y="4902845"/>
            <a:ext cx="541338" cy="223023"/>
            <a:chOff x="7493876" y="2774731"/>
            <a:chExt cx="1481958" cy="894622"/>
          </a:xfrm>
        </p:grpSpPr>
        <p:sp>
          <p:nvSpPr>
            <p:cNvPr id="891" name="Freeform 890">
              <a:extLst>
                <a:ext uri="{FF2B5EF4-FFF2-40B4-BE49-F238E27FC236}">
                  <a16:creationId xmlns:a16="http://schemas.microsoft.com/office/drawing/2014/main" id="{3450A9CF-C953-C045-9C98-C67E566E1DED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892" name="Oval 891">
              <a:extLst>
                <a:ext uri="{FF2B5EF4-FFF2-40B4-BE49-F238E27FC236}">
                  <a16:creationId xmlns:a16="http://schemas.microsoft.com/office/drawing/2014/main" id="{1C10C7D2-78B6-5244-AEDC-999C61D0E171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893" name="Group 892">
              <a:extLst>
                <a:ext uri="{FF2B5EF4-FFF2-40B4-BE49-F238E27FC236}">
                  <a16:creationId xmlns:a16="http://schemas.microsoft.com/office/drawing/2014/main" id="{C348A6F0-8B18-E549-942A-B4BA0E4351C2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894" name="Freeform 893">
                <a:extLst>
                  <a:ext uri="{FF2B5EF4-FFF2-40B4-BE49-F238E27FC236}">
                    <a16:creationId xmlns:a16="http://schemas.microsoft.com/office/drawing/2014/main" id="{50BF416E-5E10-9E42-BF67-C438CBDE3701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95" name="Freeform 894">
                <a:extLst>
                  <a:ext uri="{FF2B5EF4-FFF2-40B4-BE49-F238E27FC236}">
                    <a16:creationId xmlns:a16="http://schemas.microsoft.com/office/drawing/2014/main" id="{301F7374-9853-7146-9A47-25C0E0339C17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96" name="Freeform 895">
                <a:extLst>
                  <a:ext uri="{FF2B5EF4-FFF2-40B4-BE49-F238E27FC236}">
                    <a16:creationId xmlns:a16="http://schemas.microsoft.com/office/drawing/2014/main" id="{0164ECE1-B718-B34A-8EDE-D4D0DB3D0DD3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97" name="Freeform 896">
                <a:extLst>
                  <a:ext uri="{FF2B5EF4-FFF2-40B4-BE49-F238E27FC236}">
                    <a16:creationId xmlns:a16="http://schemas.microsoft.com/office/drawing/2014/main" id="{C96E24B3-51EE-4841-AC48-02977D922FE1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875" name="Group 874">
            <a:extLst>
              <a:ext uri="{FF2B5EF4-FFF2-40B4-BE49-F238E27FC236}">
                <a16:creationId xmlns:a16="http://schemas.microsoft.com/office/drawing/2014/main" id="{A27592D6-B4A5-A942-80A1-4D78584A3729}"/>
              </a:ext>
            </a:extLst>
          </p:cNvPr>
          <p:cNvGrpSpPr/>
          <p:nvPr/>
        </p:nvGrpSpPr>
        <p:grpSpPr>
          <a:xfrm>
            <a:off x="2989969" y="5089246"/>
            <a:ext cx="541338" cy="223023"/>
            <a:chOff x="7493876" y="2774731"/>
            <a:chExt cx="1481958" cy="894622"/>
          </a:xfrm>
        </p:grpSpPr>
        <p:sp>
          <p:nvSpPr>
            <p:cNvPr id="884" name="Freeform 883">
              <a:extLst>
                <a:ext uri="{FF2B5EF4-FFF2-40B4-BE49-F238E27FC236}">
                  <a16:creationId xmlns:a16="http://schemas.microsoft.com/office/drawing/2014/main" id="{4392C382-3B33-664B-9F30-2368CB74357B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885" name="Oval 884">
              <a:extLst>
                <a:ext uri="{FF2B5EF4-FFF2-40B4-BE49-F238E27FC236}">
                  <a16:creationId xmlns:a16="http://schemas.microsoft.com/office/drawing/2014/main" id="{E90301FC-FA81-3446-843A-1157E8F0D1AC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886" name="Group 885">
              <a:extLst>
                <a:ext uri="{FF2B5EF4-FFF2-40B4-BE49-F238E27FC236}">
                  <a16:creationId xmlns:a16="http://schemas.microsoft.com/office/drawing/2014/main" id="{8F48D118-A375-7442-B7A1-D3B3C92259B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887" name="Freeform 886">
                <a:extLst>
                  <a:ext uri="{FF2B5EF4-FFF2-40B4-BE49-F238E27FC236}">
                    <a16:creationId xmlns:a16="http://schemas.microsoft.com/office/drawing/2014/main" id="{E429E113-061A-8D4E-A711-8433BE2D7797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88" name="Freeform 887">
                <a:extLst>
                  <a:ext uri="{FF2B5EF4-FFF2-40B4-BE49-F238E27FC236}">
                    <a16:creationId xmlns:a16="http://schemas.microsoft.com/office/drawing/2014/main" id="{E0359472-260A-464A-8A61-1822736A7672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89" name="Freeform 888">
                <a:extLst>
                  <a:ext uri="{FF2B5EF4-FFF2-40B4-BE49-F238E27FC236}">
                    <a16:creationId xmlns:a16="http://schemas.microsoft.com/office/drawing/2014/main" id="{B379B8F8-0A7B-E648-8635-FC0E28536193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90" name="Freeform 889">
                <a:extLst>
                  <a:ext uri="{FF2B5EF4-FFF2-40B4-BE49-F238E27FC236}">
                    <a16:creationId xmlns:a16="http://schemas.microsoft.com/office/drawing/2014/main" id="{F43281EA-3AA2-6846-BFA5-C6871369B73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876" name="Group 875">
            <a:extLst>
              <a:ext uri="{FF2B5EF4-FFF2-40B4-BE49-F238E27FC236}">
                <a16:creationId xmlns:a16="http://schemas.microsoft.com/office/drawing/2014/main" id="{77B1D9FD-DA0A-6F46-AF57-F32DAF022A6D}"/>
              </a:ext>
            </a:extLst>
          </p:cNvPr>
          <p:cNvGrpSpPr/>
          <p:nvPr/>
        </p:nvGrpSpPr>
        <p:grpSpPr>
          <a:xfrm>
            <a:off x="4023882" y="5178456"/>
            <a:ext cx="541338" cy="223023"/>
            <a:chOff x="7493876" y="2774731"/>
            <a:chExt cx="1481958" cy="894622"/>
          </a:xfrm>
        </p:grpSpPr>
        <p:sp>
          <p:nvSpPr>
            <p:cNvPr id="877" name="Freeform 876">
              <a:extLst>
                <a:ext uri="{FF2B5EF4-FFF2-40B4-BE49-F238E27FC236}">
                  <a16:creationId xmlns:a16="http://schemas.microsoft.com/office/drawing/2014/main" id="{38DD07A8-F151-D74A-B9B0-150EF89A6090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878" name="Oval 877">
              <a:extLst>
                <a:ext uri="{FF2B5EF4-FFF2-40B4-BE49-F238E27FC236}">
                  <a16:creationId xmlns:a16="http://schemas.microsoft.com/office/drawing/2014/main" id="{CE2FED6D-7123-A44C-A27D-AC4E5E5A7A1A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879" name="Group 878">
              <a:extLst>
                <a:ext uri="{FF2B5EF4-FFF2-40B4-BE49-F238E27FC236}">
                  <a16:creationId xmlns:a16="http://schemas.microsoft.com/office/drawing/2014/main" id="{AF4FC758-360F-9143-BBCE-5314F170B3C9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880" name="Freeform 879">
                <a:extLst>
                  <a:ext uri="{FF2B5EF4-FFF2-40B4-BE49-F238E27FC236}">
                    <a16:creationId xmlns:a16="http://schemas.microsoft.com/office/drawing/2014/main" id="{15710929-DD09-6847-973F-95DA58E5CDE5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81" name="Freeform 880">
                <a:extLst>
                  <a:ext uri="{FF2B5EF4-FFF2-40B4-BE49-F238E27FC236}">
                    <a16:creationId xmlns:a16="http://schemas.microsoft.com/office/drawing/2014/main" id="{6BF30287-E1A0-3044-AA63-03344380454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82" name="Freeform 881">
                <a:extLst>
                  <a:ext uri="{FF2B5EF4-FFF2-40B4-BE49-F238E27FC236}">
                    <a16:creationId xmlns:a16="http://schemas.microsoft.com/office/drawing/2014/main" id="{7CBC1677-B55C-7446-B5B2-60FEAAD50D24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83" name="Freeform 882">
                <a:extLst>
                  <a:ext uri="{FF2B5EF4-FFF2-40B4-BE49-F238E27FC236}">
                    <a16:creationId xmlns:a16="http://schemas.microsoft.com/office/drawing/2014/main" id="{2689907A-654D-7246-93EC-6F1DEB7F9B70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336191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dirty="0">
                <a:ea typeface="ＭＳ Ｐゴシック" panose="020B0600070205080204" pitchFamily="34" charset="-128"/>
              </a:rPr>
              <a:t>Internet structure: a “network of networks”</a:t>
            </a:r>
            <a:endParaRPr lang="en-US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C89035B-463A-1E40-A130-AE9AA3E3766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Introduction: 1-</a:t>
            </a:r>
            <a:fld id="{C4204591-24BD-A542-B9D5-F8D8A88D2FEE}" type="slidenum">
              <a:rPr lang="en-US" smtClean="0"/>
              <a:pPr/>
              <a:t>38</a:t>
            </a:fld>
            <a:endParaRPr lang="en-US" dirty="0"/>
          </a:p>
        </p:txBody>
      </p:sp>
      <p:grpSp>
        <p:nvGrpSpPr>
          <p:cNvPr id="8" name="Group 5">
            <a:extLst>
              <a:ext uri="{FF2B5EF4-FFF2-40B4-BE49-F238E27FC236}">
                <a16:creationId xmlns:a16="http://schemas.microsoft.com/office/drawing/2014/main" id="{46642623-D12F-244E-880B-721FA1B9DBED}"/>
              </a:ext>
            </a:extLst>
          </p:cNvPr>
          <p:cNvGrpSpPr>
            <a:grpSpLocks/>
          </p:cNvGrpSpPr>
          <p:nvPr/>
        </p:nvGrpSpPr>
        <p:grpSpPr bwMode="auto">
          <a:xfrm>
            <a:off x="1619894" y="1918514"/>
            <a:ext cx="8437563" cy="4559300"/>
            <a:chOff x="154891" y="1905681"/>
            <a:chExt cx="8436427" cy="4559651"/>
          </a:xfrm>
        </p:grpSpPr>
        <p:grpSp>
          <p:nvGrpSpPr>
            <p:cNvPr id="9" name="Group 2">
              <a:extLst>
                <a:ext uri="{FF2B5EF4-FFF2-40B4-BE49-F238E27FC236}">
                  <a16:creationId xmlns:a16="http://schemas.microsoft.com/office/drawing/2014/main" id="{30BB6B1D-0B22-BA43-AA01-2EC5643695A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529396" y="2297655"/>
              <a:ext cx="648422" cy="418253"/>
              <a:chOff x="3053396" y="4304255"/>
              <a:chExt cx="648422" cy="418253"/>
            </a:xfrm>
          </p:grpSpPr>
          <p:sp>
            <p:nvSpPr>
              <p:cNvPr id="61" name="Freeform 84">
                <a:extLst>
                  <a:ext uri="{FF2B5EF4-FFF2-40B4-BE49-F238E27FC236}">
                    <a16:creationId xmlns:a16="http://schemas.microsoft.com/office/drawing/2014/main" id="{B60A3DA3-256B-8E43-9575-8F1327BC53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" name="TextBox 1">
                <a:extLst>
                  <a:ext uri="{FF2B5EF4-FFF2-40B4-BE49-F238E27FC236}">
                    <a16:creationId xmlns:a16="http://schemas.microsoft.com/office/drawing/2014/main" id="{F1EBE77F-A331-1B49-AD54-E7C5C36B2A4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grpSp>
          <p:nvGrpSpPr>
            <p:cNvPr id="10" name="Group 131">
              <a:extLst>
                <a:ext uri="{FF2B5EF4-FFF2-40B4-BE49-F238E27FC236}">
                  <a16:creationId xmlns:a16="http://schemas.microsoft.com/office/drawing/2014/main" id="{15FE5D2D-CFDD-2545-AD30-9375E330E58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3696" y="3097755"/>
              <a:ext cx="648422" cy="418253"/>
              <a:chOff x="3053396" y="4304255"/>
              <a:chExt cx="648422" cy="418253"/>
            </a:xfrm>
          </p:grpSpPr>
          <p:sp>
            <p:nvSpPr>
              <p:cNvPr id="59" name="Freeform 84">
                <a:extLst>
                  <a:ext uri="{FF2B5EF4-FFF2-40B4-BE49-F238E27FC236}">
                    <a16:creationId xmlns:a16="http://schemas.microsoft.com/office/drawing/2014/main" id="{0C318F62-493F-244E-9A3D-74FDA424F0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0" name="TextBox 133">
                <a:extLst>
                  <a:ext uri="{FF2B5EF4-FFF2-40B4-BE49-F238E27FC236}">
                    <a16:creationId xmlns:a16="http://schemas.microsoft.com/office/drawing/2014/main" id="{45ED4CFD-305F-FD49-AB6C-BC96E8D76DD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grpSp>
          <p:nvGrpSpPr>
            <p:cNvPr id="11" name="Group 135">
              <a:extLst>
                <a:ext uri="{FF2B5EF4-FFF2-40B4-BE49-F238E27FC236}">
                  <a16:creationId xmlns:a16="http://schemas.microsoft.com/office/drawing/2014/main" id="{0041D52F-4091-A944-8003-ED442384CB1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037896" y="2551655"/>
              <a:ext cx="648422" cy="418253"/>
              <a:chOff x="3053396" y="4304255"/>
              <a:chExt cx="648422" cy="418253"/>
            </a:xfrm>
          </p:grpSpPr>
          <p:sp>
            <p:nvSpPr>
              <p:cNvPr id="57" name="Freeform 84">
                <a:extLst>
                  <a:ext uri="{FF2B5EF4-FFF2-40B4-BE49-F238E27FC236}">
                    <a16:creationId xmlns:a16="http://schemas.microsoft.com/office/drawing/2014/main" id="{078145B8-5D76-7B44-95E4-711130D970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" name="TextBox 137">
                <a:extLst>
                  <a:ext uri="{FF2B5EF4-FFF2-40B4-BE49-F238E27FC236}">
                    <a16:creationId xmlns:a16="http://schemas.microsoft.com/office/drawing/2014/main" id="{5CA3BADE-216F-2843-9D81-CE5E9D20BE8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grpSp>
          <p:nvGrpSpPr>
            <p:cNvPr id="12" name="Group 138">
              <a:extLst>
                <a:ext uri="{FF2B5EF4-FFF2-40B4-BE49-F238E27FC236}">
                  <a16:creationId xmlns:a16="http://schemas.microsoft.com/office/drawing/2014/main" id="{F1C6BD9A-0B39-B244-94E8-678C50D1ECD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45196" y="5409155"/>
              <a:ext cx="648422" cy="418253"/>
              <a:chOff x="3053396" y="4304255"/>
              <a:chExt cx="648422" cy="418253"/>
            </a:xfrm>
          </p:grpSpPr>
          <p:sp>
            <p:nvSpPr>
              <p:cNvPr id="55" name="Freeform 84">
                <a:extLst>
                  <a:ext uri="{FF2B5EF4-FFF2-40B4-BE49-F238E27FC236}">
                    <a16:creationId xmlns:a16="http://schemas.microsoft.com/office/drawing/2014/main" id="{7E729DEF-3587-F14B-AE03-C52CF3B016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" name="TextBox 140">
                <a:extLst>
                  <a:ext uri="{FF2B5EF4-FFF2-40B4-BE49-F238E27FC236}">
                    <a16:creationId xmlns:a16="http://schemas.microsoft.com/office/drawing/2014/main" id="{DA418C0A-2209-A942-A859-5ECE8083B05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 dirty="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 dirty="0"/>
                  <a:t>net</a:t>
                </a:r>
              </a:p>
            </p:txBody>
          </p:sp>
        </p:grpSp>
        <p:grpSp>
          <p:nvGrpSpPr>
            <p:cNvPr id="13" name="Group 141">
              <a:extLst>
                <a:ext uri="{FF2B5EF4-FFF2-40B4-BE49-F238E27FC236}">
                  <a16:creationId xmlns:a16="http://schemas.microsoft.com/office/drawing/2014/main" id="{F1A8927C-3AF4-D742-848C-35E15D25BFB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26096" y="4786855"/>
              <a:ext cx="648422" cy="418253"/>
              <a:chOff x="3053396" y="4304255"/>
              <a:chExt cx="648422" cy="418253"/>
            </a:xfrm>
          </p:grpSpPr>
          <p:sp>
            <p:nvSpPr>
              <p:cNvPr id="53" name="Freeform 84">
                <a:extLst>
                  <a:ext uri="{FF2B5EF4-FFF2-40B4-BE49-F238E27FC236}">
                    <a16:creationId xmlns:a16="http://schemas.microsoft.com/office/drawing/2014/main" id="{E8F8A0DF-7843-7E4A-8EBF-A24CA907C1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" name="TextBox 143">
                <a:extLst>
                  <a:ext uri="{FF2B5EF4-FFF2-40B4-BE49-F238E27FC236}">
                    <a16:creationId xmlns:a16="http://schemas.microsoft.com/office/drawing/2014/main" id="{D97DC0BC-584A-AC4F-835D-B981DD67CCF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 dirty="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 dirty="0"/>
                  <a:t>net</a:t>
                </a:r>
              </a:p>
            </p:txBody>
          </p:sp>
        </p:grpSp>
        <p:grpSp>
          <p:nvGrpSpPr>
            <p:cNvPr id="14" name="Group 144">
              <a:extLst>
                <a:ext uri="{FF2B5EF4-FFF2-40B4-BE49-F238E27FC236}">
                  <a16:creationId xmlns:a16="http://schemas.microsoft.com/office/drawing/2014/main" id="{937AB14A-1B92-0C4D-9DB7-3A65A35F708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7496" y="4126455"/>
              <a:ext cx="648422" cy="418253"/>
              <a:chOff x="3053396" y="4304255"/>
              <a:chExt cx="648422" cy="418253"/>
            </a:xfrm>
          </p:grpSpPr>
          <p:sp>
            <p:nvSpPr>
              <p:cNvPr id="51" name="Freeform 84">
                <a:extLst>
                  <a:ext uri="{FF2B5EF4-FFF2-40B4-BE49-F238E27FC236}">
                    <a16:creationId xmlns:a16="http://schemas.microsoft.com/office/drawing/2014/main" id="{72BD96B2-8C8B-A34A-A0B1-8A56E080B3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" name="TextBox 146">
                <a:extLst>
                  <a:ext uri="{FF2B5EF4-FFF2-40B4-BE49-F238E27FC236}">
                    <a16:creationId xmlns:a16="http://schemas.microsoft.com/office/drawing/2014/main" id="{2E687D8E-E3CE-F949-BB94-C8F32F43390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grpSp>
          <p:nvGrpSpPr>
            <p:cNvPr id="15" name="Group 147">
              <a:extLst>
                <a:ext uri="{FF2B5EF4-FFF2-40B4-BE49-F238E27FC236}">
                  <a16:creationId xmlns:a16="http://schemas.microsoft.com/office/drawing/2014/main" id="{417DAC5F-2573-4743-9127-36524340FED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787196" y="2983455"/>
              <a:ext cx="648422" cy="418253"/>
              <a:chOff x="3053396" y="4304255"/>
              <a:chExt cx="648422" cy="418253"/>
            </a:xfrm>
          </p:grpSpPr>
          <p:sp>
            <p:nvSpPr>
              <p:cNvPr id="49" name="Freeform 84">
                <a:extLst>
                  <a:ext uri="{FF2B5EF4-FFF2-40B4-BE49-F238E27FC236}">
                    <a16:creationId xmlns:a16="http://schemas.microsoft.com/office/drawing/2014/main" id="{E9F7E8C6-F700-614F-9F9F-0A88C85D70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" name="TextBox 149">
                <a:extLst>
                  <a:ext uri="{FF2B5EF4-FFF2-40B4-BE49-F238E27FC236}">
                    <a16:creationId xmlns:a16="http://schemas.microsoft.com/office/drawing/2014/main" id="{59E18F13-5C5C-4049-B258-FAF65F9B26B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grpSp>
          <p:nvGrpSpPr>
            <p:cNvPr id="16" name="Group 150">
              <a:extLst>
                <a:ext uri="{FF2B5EF4-FFF2-40B4-BE49-F238E27FC236}">
                  <a16:creationId xmlns:a16="http://schemas.microsoft.com/office/drawing/2014/main" id="{B1724044-B1C6-934B-8868-30D0FD03826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129596" y="2056355"/>
              <a:ext cx="648422" cy="418253"/>
              <a:chOff x="3053396" y="4304255"/>
              <a:chExt cx="648422" cy="418253"/>
            </a:xfrm>
          </p:grpSpPr>
          <p:sp>
            <p:nvSpPr>
              <p:cNvPr id="47" name="Freeform 84">
                <a:extLst>
                  <a:ext uri="{FF2B5EF4-FFF2-40B4-BE49-F238E27FC236}">
                    <a16:creationId xmlns:a16="http://schemas.microsoft.com/office/drawing/2014/main" id="{44CA58B7-16C9-C241-8F79-C6964EA2BA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" name="TextBox 152">
                <a:extLst>
                  <a:ext uri="{FF2B5EF4-FFF2-40B4-BE49-F238E27FC236}">
                    <a16:creationId xmlns:a16="http://schemas.microsoft.com/office/drawing/2014/main" id="{766583C3-B9DB-094A-A09E-A4BC2FBDE89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grpSp>
          <p:nvGrpSpPr>
            <p:cNvPr id="17" name="Group 153">
              <a:extLst>
                <a:ext uri="{FF2B5EF4-FFF2-40B4-BE49-F238E27FC236}">
                  <a16:creationId xmlns:a16="http://schemas.microsoft.com/office/drawing/2014/main" id="{D3F39309-4CCA-1346-A4B3-93C528C3A3F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54696" y="2704055"/>
              <a:ext cx="648422" cy="418253"/>
              <a:chOff x="3053396" y="4304255"/>
              <a:chExt cx="648422" cy="418253"/>
            </a:xfrm>
          </p:grpSpPr>
          <p:sp>
            <p:nvSpPr>
              <p:cNvPr id="45" name="Freeform 84">
                <a:extLst>
                  <a:ext uri="{FF2B5EF4-FFF2-40B4-BE49-F238E27FC236}">
                    <a16:creationId xmlns:a16="http://schemas.microsoft.com/office/drawing/2014/main" id="{07DE4F60-83A5-0341-A9C1-1548C4278E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" name="TextBox 155">
                <a:extLst>
                  <a:ext uri="{FF2B5EF4-FFF2-40B4-BE49-F238E27FC236}">
                    <a16:creationId xmlns:a16="http://schemas.microsoft.com/office/drawing/2014/main" id="{661C5E06-AA77-3D42-A208-2104FCC9BB3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grpSp>
          <p:nvGrpSpPr>
            <p:cNvPr id="18" name="Group 156">
              <a:extLst>
                <a:ext uri="{FF2B5EF4-FFF2-40B4-BE49-F238E27FC236}">
                  <a16:creationId xmlns:a16="http://schemas.microsoft.com/office/drawing/2014/main" id="{DE67CACE-BA9C-4F49-9CCC-2A95DDABF7B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043996" y="2030955"/>
              <a:ext cx="648422" cy="418253"/>
              <a:chOff x="3053396" y="4304255"/>
              <a:chExt cx="648422" cy="418253"/>
            </a:xfrm>
          </p:grpSpPr>
          <p:sp>
            <p:nvSpPr>
              <p:cNvPr id="43" name="Freeform 84">
                <a:extLst>
                  <a:ext uri="{FF2B5EF4-FFF2-40B4-BE49-F238E27FC236}">
                    <a16:creationId xmlns:a16="http://schemas.microsoft.com/office/drawing/2014/main" id="{8AD1749B-4C4E-DE45-96BC-98F1585D4D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" name="TextBox 158">
                <a:extLst>
                  <a:ext uri="{FF2B5EF4-FFF2-40B4-BE49-F238E27FC236}">
                    <a16:creationId xmlns:a16="http://schemas.microsoft.com/office/drawing/2014/main" id="{0ADF884B-3F6F-8145-B641-9A429A34A18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 dirty="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 dirty="0"/>
                  <a:t>net</a:t>
                </a:r>
              </a:p>
            </p:txBody>
          </p:sp>
        </p:grpSp>
        <p:grpSp>
          <p:nvGrpSpPr>
            <p:cNvPr id="19" name="Group 160">
              <a:extLst>
                <a:ext uri="{FF2B5EF4-FFF2-40B4-BE49-F238E27FC236}">
                  <a16:creationId xmlns:a16="http://schemas.microsoft.com/office/drawing/2014/main" id="{CF0A8E3D-09B1-214E-99FD-B5570442C39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104696" y="5663155"/>
              <a:ext cx="648422" cy="418253"/>
              <a:chOff x="3053396" y="4304255"/>
              <a:chExt cx="648422" cy="418253"/>
            </a:xfrm>
          </p:grpSpPr>
          <p:sp>
            <p:nvSpPr>
              <p:cNvPr id="41" name="Freeform 84">
                <a:extLst>
                  <a:ext uri="{FF2B5EF4-FFF2-40B4-BE49-F238E27FC236}">
                    <a16:creationId xmlns:a16="http://schemas.microsoft.com/office/drawing/2014/main" id="{EDDB4269-F7AA-7240-B093-B37270418A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" name="TextBox 162">
                <a:extLst>
                  <a:ext uri="{FF2B5EF4-FFF2-40B4-BE49-F238E27FC236}">
                    <a16:creationId xmlns:a16="http://schemas.microsoft.com/office/drawing/2014/main" id="{0403D7D4-9E2C-F94E-924D-8574777C74E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grpSp>
          <p:nvGrpSpPr>
            <p:cNvPr id="20" name="Group 163">
              <a:extLst>
                <a:ext uri="{FF2B5EF4-FFF2-40B4-BE49-F238E27FC236}">
                  <a16:creationId xmlns:a16="http://schemas.microsoft.com/office/drawing/2014/main" id="{4FD3E459-AF79-0B45-B5D3-3CA1740A270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942896" y="5015455"/>
              <a:ext cx="648422" cy="418253"/>
              <a:chOff x="3053396" y="4304255"/>
              <a:chExt cx="648422" cy="418253"/>
            </a:xfrm>
          </p:grpSpPr>
          <p:sp>
            <p:nvSpPr>
              <p:cNvPr id="39" name="Freeform 84">
                <a:extLst>
                  <a:ext uri="{FF2B5EF4-FFF2-40B4-BE49-F238E27FC236}">
                    <a16:creationId xmlns:a16="http://schemas.microsoft.com/office/drawing/2014/main" id="{3CAEF347-FE90-E949-A631-0171A060E0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" name="TextBox 165">
                <a:extLst>
                  <a:ext uri="{FF2B5EF4-FFF2-40B4-BE49-F238E27FC236}">
                    <a16:creationId xmlns:a16="http://schemas.microsoft.com/office/drawing/2014/main" id="{0B914A90-A394-6F45-B155-CCE12CEFEC5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grpSp>
          <p:nvGrpSpPr>
            <p:cNvPr id="21" name="Group 166">
              <a:extLst>
                <a:ext uri="{FF2B5EF4-FFF2-40B4-BE49-F238E27FC236}">
                  <a16:creationId xmlns:a16="http://schemas.microsoft.com/office/drawing/2014/main" id="{5FECB796-EB1A-6941-942C-2C77B930540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714296" y="4101055"/>
              <a:ext cx="648422" cy="418253"/>
              <a:chOff x="3053396" y="4304255"/>
              <a:chExt cx="648422" cy="418253"/>
            </a:xfrm>
          </p:grpSpPr>
          <p:sp>
            <p:nvSpPr>
              <p:cNvPr id="37" name="Freeform 84">
                <a:extLst>
                  <a:ext uri="{FF2B5EF4-FFF2-40B4-BE49-F238E27FC236}">
                    <a16:creationId xmlns:a16="http://schemas.microsoft.com/office/drawing/2014/main" id="{583D705A-27D6-7742-A076-4DD3D0002E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" name="TextBox 168">
                <a:extLst>
                  <a:ext uri="{FF2B5EF4-FFF2-40B4-BE49-F238E27FC236}">
                    <a16:creationId xmlns:a16="http://schemas.microsoft.com/office/drawing/2014/main" id="{B52DEC78-1030-A54E-8A0F-BCB9B6D6B0B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grpSp>
          <p:nvGrpSpPr>
            <p:cNvPr id="22" name="Group 169">
              <a:extLst>
                <a:ext uri="{FF2B5EF4-FFF2-40B4-BE49-F238E27FC236}">
                  <a16:creationId xmlns:a16="http://schemas.microsoft.com/office/drawing/2014/main" id="{188C2074-F159-A84A-BA68-5AB5304751B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869496" y="5904455"/>
              <a:ext cx="648422" cy="418253"/>
              <a:chOff x="3053396" y="4304255"/>
              <a:chExt cx="648422" cy="418253"/>
            </a:xfrm>
          </p:grpSpPr>
          <p:sp>
            <p:nvSpPr>
              <p:cNvPr id="35" name="Freeform 84">
                <a:extLst>
                  <a:ext uri="{FF2B5EF4-FFF2-40B4-BE49-F238E27FC236}">
                    <a16:creationId xmlns:a16="http://schemas.microsoft.com/office/drawing/2014/main" id="{BDC6D0EF-413A-9E4D-9647-D0D2FE4442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" name="TextBox 171">
                <a:extLst>
                  <a:ext uri="{FF2B5EF4-FFF2-40B4-BE49-F238E27FC236}">
                    <a16:creationId xmlns:a16="http://schemas.microsoft.com/office/drawing/2014/main" id="{FE5336A0-2A38-3C4B-B598-A66CCCFD570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grpSp>
          <p:nvGrpSpPr>
            <p:cNvPr id="23" name="Group 172">
              <a:extLst>
                <a:ext uri="{FF2B5EF4-FFF2-40B4-BE49-F238E27FC236}">
                  <a16:creationId xmlns:a16="http://schemas.microsoft.com/office/drawing/2014/main" id="{7C2A35D0-56CA-3641-A6F1-6B3B15ECC56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55096" y="6044155"/>
              <a:ext cx="648422" cy="418253"/>
              <a:chOff x="3053396" y="4304255"/>
              <a:chExt cx="648422" cy="418253"/>
            </a:xfrm>
          </p:grpSpPr>
          <p:sp>
            <p:nvSpPr>
              <p:cNvPr id="33" name="Freeform 84">
                <a:extLst>
                  <a:ext uri="{FF2B5EF4-FFF2-40B4-BE49-F238E27FC236}">
                    <a16:creationId xmlns:a16="http://schemas.microsoft.com/office/drawing/2014/main" id="{8AAD2739-378D-9246-AF78-87DAEF7F2F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" name="TextBox 174">
                <a:extLst>
                  <a:ext uri="{FF2B5EF4-FFF2-40B4-BE49-F238E27FC236}">
                    <a16:creationId xmlns:a16="http://schemas.microsoft.com/office/drawing/2014/main" id="{E7F13F8B-3A00-D34F-9D41-965BF84584A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grpSp>
          <p:nvGrpSpPr>
            <p:cNvPr id="24" name="Group 175">
              <a:extLst>
                <a:ext uri="{FF2B5EF4-FFF2-40B4-BE49-F238E27FC236}">
                  <a16:creationId xmlns:a16="http://schemas.microsoft.com/office/drawing/2014/main" id="{134DD520-7978-5747-B557-6216C572DFE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735896" y="5891755"/>
              <a:ext cx="648422" cy="418253"/>
              <a:chOff x="3053396" y="4304255"/>
              <a:chExt cx="648422" cy="418253"/>
            </a:xfrm>
          </p:grpSpPr>
          <p:sp>
            <p:nvSpPr>
              <p:cNvPr id="31" name="Freeform 84">
                <a:extLst>
                  <a:ext uri="{FF2B5EF4-FFF2-40B4-BE49-F238E27FC236}">
                    <a16:creationId xmlns:a16="http://schemas.microsoft.com/office/drawing/2014/main" id="{C577F5FD-5D66-CF43-8149-2A5429C894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" name="TextBox 177">
                <a:extLst>
                  <a:ext uri="{FF2B5EF4-FFF2-40B4-BE49-F238E27FC236}">
                    <a16:creationId xmlns:a16="http://schemas.microsoft.com/office/drawing/2014/main" id="{AA8FB1A9-24AA-6944-82EC-BE9D926267B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sp>
          <p:nvSpPr>
            <p:cNvPr id="25" name="TextBox 4">
              <a:extLst>
                <a:ext uri="{FF2B5EF4-FFF2-40B4-BE49-F238E27FC236}">
                  <a16:creationId xmlns:a16="http://schemas.microsoft.com/office/drawing/2014/main" id="{4EBE302E-6B07-964E-B474-2379BF38E56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1053502">
              <a:off x="5143500" y="1955800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sz="2800">
                  <a:solidFill>
                    <a:srgbClr val="0000FF"/>
                  </a:solidFill>
                </a:rPr>
                <a:t>…</a:t>
              </a:r>
            </a:p>
          </p:txBody>
        </p:sp>
        <p:sp>
          <p:nvSpPr>
            <p:cNvPr id="26" name="TextBox 179">
              <a:extLst>
                <a:ext uri="{FF2B5EF4-FFF2-40B4-BE49-F238E27FC236}">
                  <a16:creationId xmlns:a16="http://schemas.microsoft.com/office/drawing/2014/main" id="{5687370B-669A-6440-92DE-16AFFBA3FBD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2829263">
              <a:off x="7429500" y="3429000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sz="2800">
                  <a:solidFill>
                    <a:srgbClr val="0000FF"/>
                  </a:solidFill>
                </a:rPr>
                <a:t>…</a:t>
              </a:r>
            </a:p>
          </p:txBody>
        </p:sp>
        <p:sp>
          <p:nvSpPr>
            <p:cNvPr id="27" name="TextBox 180">
              <a:extLst>
                <a:ext uri="{FF2B5EF4-FFF2-40B4-BE49-F238E27FC236}">
                  <a16:creationId xmlns:a16="http://schemas.microsoft.com/office/drawing/2014/main" id="{DDCB7942-CF63-0E41-965D-4990C91E38C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9845918">
              <a:off x="6098241" y="5942112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sz="2800">
                  <a:solidFill>
                    <a:srgbClr val="0000FF"/>
                  </a:solidFill>
                </a:rPr>
                <a:t>…</a:t>
              </a:r>
            </a:p>
          </p:txBody>
        </p:sp>
        <p:sp>
          <p:nvSpPr>
            <p:cNvPr id="28" name="TextBox 181">
              <a:extLst>
                <a:ext uri="{FF2B5EF4-FFF2-40B4-BE49-F238E27FC236}">
                  <a16:creationId xmlns:a16="http://schemas.microsoft.com/office/drawing/2014/main" id="{14DD3F3C-E274-2D4E-83D9-E679452E992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9948738">
              <a:off x="1730786" y="5845469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sz="2800">
                  <a:solidFill>
                    <a:srgbClr val="0000FF"/>
                  </a:solidFill>
                </a:rPr>
                <a:t>…</a:t>
              </a:r>
            </a:p>
          </p:txBody>
        </p:sp>
        <p:sp>
          <p:nvSpPr>
            <p:cNvPr id="29" name="TextBox 182">
              <a:extLst>
                <a:ext uri="{FF2B5EF4-FFF2-40B4-BE49-F238E27FC236}">
                  <a16:creationId xmlns:a16="http://schemas.microsoft.com/office/drawing/2014/main" id="{99FAE186-77C6-3F42-AB05-E0FF7C6CB0A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4992697">
              <a:off x="144631" y="3539025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sz="2800">
                  <a:solidFill>
                    <a:srgbClr val="0000FF"/>
                  </a:solidFill>
                </a:rPr>
                <a:t>…</a:t>
              </a:r>
            </a:p>
          </p:txBody>
        </p:sp>
        <p:sp>
          <p:nvSpPr>
            <p:cNvPr id="30" name="TextBox 183">
              <a:extLst>
                <a:ext uri="{FF2B5EF4-FFF2-40B4-BE49-F238E27FC236}">
                  <a16:creationId xmlns:a16="http://schemas.microsoft.com/office/drawing/2014/main" id="{1CE3A2E2-820D-D645-BBA3-0C3089DE646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1017263">
              <a:off x="2330376" y="1905681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sz="2800">
                  <a:solidFill>
                    <a:srgbClr val="0000FF"/>
                  </a:solidFill>
                </a:rPr>
                <a:t>…</a:t>
              </a:r>
            </a:p>
          </p:txBody>
        </p:sp>
      </p:grpSp>
      <p:sp>
        <p:nvSpPr>
          <p:cNvPr id="802" name="Rectangle 3">
            <a:extLst>
              <a:ext uri="{FF2B5EF4-FFF2-40B4-BE49-F238E27FC236}">
                <a16:creationId xmlns:a16="http://schemas.microsoft.com/office/drawing/2014/main" id="{883B8B7C-52E4-7C4B-8F8D-C53D3AF05B5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99042" y="1163204"/>
            <a:ext cx="9720792" cy="673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75000"/>
              <a:buFont typeface="Wingdings" pitchFamily="2" charset="2"/>
              <a:buNone/>
            </a:pPr>
            <a:r>
              <a:rPr lang="en-US" altLang="en-US" dirty="0">
                <a:latin typeface="Calibri" panose="020F0502020204030204" pitchFamily="34" charset="0"/>
                <a:cs typeface="Calibri" panose="020F0502020204030204" pitchFamily="34" charset="0"/>
              </a:rPr>
              <a:t>But if one global ISP is viable business, there will be competitors …. who will want to be connected</a:t>
            </a:r>
          </a:p>
        </p:txBody>
      </p:sp>
      <p:grpSp>
        <p:nvGrpSpPr>
          <p:cNvPr id="302" name="Group 20">
            <a:extLst>
              <a:ext uri="{FF2B5EF4-FFF2-40B4-BE49-F238E27FC236}">
                <a16:creationId xmlns:a16="http://schemas.microsoft.com/office/drawing/2014/main" id="{2E65E034-15F8-4544-9A88-3C6F87D79608}"/>
              </a:ext>
            </a:extLst>
          </p:cNvPr>
          <p:cNvGrpSpPr>
            <a:grpSpLocks/>
          </p:cNvGrpSpPr>
          <p:nvPr/>
        </p:nvGrpSpPr>
        <p:grpSpPr bwMode="auto">
          <a:xfrm>
            <a:off x="5736579" y="2899825"/>
            <a:ext cx="2272389" cy="1061009"/>
            <a:chOff x="4696844" y="2871032"/>
            <a:chExt cx="2272671" cy="1061113"/>
          </a:xfrm>
        </p:grpSpPr>
        <p:grpSp>
          <p:nvGrpSpPr>
            <p:cNvPr id="303" name="Group 16">
              <a:extLst>
                <a:ext uri="{FF2B5EF4-FFF2-40B4-BE49-F238E27FC236}">
                  <a16:creationId xmlns:a16="http://schemas.microsoft.com/office/drawing/2014/main" id="{AE7FAC14-602F-5840-95C2-10B4B1F3F93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677190" y="2871032"/>
              <a:ext cx="530938" cy="338554"/>
              <a:chOff x="5573768" y="2726239"/>
              <a:chExt cx="530938" cy="338554"/>
            </a:xfrm>
          </p:grpSpPr>
          <p:sp>
            <p:nvSpPr>
              <p:cNvPr id="306" name="Oval 14">
                <a:extLst>
                  <a:ext uri="{FF2B5EF4-FFF2-40B4-BE49-F238E27FC236}">
                    <a16:creationId xmlns:a16="http://schemas.microsoft.com/office/drawing/2014/main" id="{0540692A-C81C-724C-B821-D711DAE717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73768" y="2751297"/>
                <a:ext cx="528092" cy="304800"/>
              </a:xfrm>
              <a:prstGeom prst="ellipse">
                <a:avLst/>
              </a:prstGeom>
              <a:solidFill>
                <a:srgbClr val="0000FF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307" name="TextBox 15">
                <a:extLst>
                  <a:ext uri="{FF2B5EF4-FFF2-40B4-BE49-F238E27FC236}">
                    <a16:creationId xmlns:a16="http://schemas.microsoft.com/office/drawing/2014/main" id="{B7EC47D0-A46E-E246-960E-89C0F218ED7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593027" y="2726239"/>
                <a:ext cx="511679" cy="33855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r>
                  <a:rPr lang="en-US" altLang="en-US" sz="1600" dirty="0">
                    <a:solidFill>
                      <a:schemeClr val="bg1"/>
                    </a:solidFill>
                  </a:rPr>
                  <a:t>IXP</a:t>
                </a:r>
              </a:p>
            </p:txBody>
          </p:sp>
        </p:grpSp>
        <p:cxnSp>
          <p:nvCxnSpPr>
            <p:cNvPr id="304" name="Straight Connector 18">
              <a:extLst>
                <a:ext uri="{FF2B5EF4-FFF2-40B4-BE49-F238E27FC236}">
                  <a16:creationId xmlns:a16="http://schemas.microsoft.com/office/drawing/2014/main" id="{6DC2A61E-B493-9841-A8B3-1C17E6A8ED01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4696844" y="3073933"/>
              <a:ext cx="980347" cy="3515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05" name="Straight Connector 516">
              <a:extLst>
                <a:ext uri="{FF2B5EF4-FFF2-40B4-BE49-F238E27FC236}">
                  <a16:creationId xmlns:a16="http://schemas.microsoft.com/office/drawing/2014/main" id="{ED5D0B03-04A8-4A40-9C0F-4EA56D9810E8}"/>
                </a:ext>
              </a:extLst>
            </p:cNvPr>
            <p:cNvCxnSpPr>
              <a:cxnSpLocks noChangeShapeType="1"/>
              <a:endCxn id="976" idx="1"/>
            </p:cNvCxnSpPr>
            <p:nvPr/>
          </p:nvCxnSpPr>
          <p:spPr bwMode="auto">
            <a:xfrm>
              <a:off x="6137159" y="3146857"/>
              <a:ext cx="832356" cy="785288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308" name="Group 39939">
            <a:extLst>
              <a:ext uri="{FF2B5EF4-FFF2-40B4-BE49-F238E27FC236}">
                <a16:creationId xmlns:a16="http://schemas.microsoft.com/office/drawing/2014/main" id="{17CCBDCA-CC15-454D-A26D-AA4BB11DE0FB}"/>
              </a:ext>
            </a:extLst>
          </p:cNvPr>
          <p:cNvGrpSpPr>
            <a:grpSpLocks/>
          </p:cNvGrpSpPr>
          <p:nvPr/>
        </p:nvGrpSpPr>
        <p:grpSpPr bwMode="auto">
          <a:xfrm>
            <a:off x="3570155" y="3762887"/>
            <a:ext cx="2938536" cy="1357499"/>
            <a:chOff x="2746064" y="3733002"/>
            <a:chExt cx="2937093" cy="1359582"/>
          </a:xfrm>
        </p:grpSpPr>
        <p:cxnSp>
          <p:nvCxnSpPr>
            <p:cNvPr id="309" name="Straight Connector 7">
              <a:extLst>
                <a:ext uri="{FF2B5EF4-FFF2-40B4-BE49-F238E27FC236}">
                  <a16:creationId xmlns:a16="http://schemas.microsoft.com/office/drawing/2014/main" id="{415ABF4C-9DC7-3E48-8D47-77091F596BBC}"/>
                </a:ext>
              </a:extLst>
            </p:cNvPr>
            <p:cNvCxnSpPr>
              <a:cxnSpLocks noChangeShapeType="1"/>
              <a:stCxn id="1032" idx="5"/>
              <a:endCxn id="983" idx="3"/>
            </p:cNvCxnSpPr>
            <p:nvPr/>
          </p:nvCxnSpPr>
          <p:spPr bwMode="auto">
            <a:xfrm>
              <a:off x="5094305" y="3733002"/>
              <a:ext cx="588852" cy="212765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10" name="Straight Connector 415">
              <a:extLst>
                <a:ext uri="{FF2B5EF4-FFF2-40B4-BE49-F238E27FC236}">
                  <a16:creationId xmlns:a16="http://schemas.microsoft.com/office/drawing/2014/main" id="{5C73DBFB-D008-3643-BC55-DC0EB59EE06A}"/>
                </a:ext>
              </a:extLst>
            </p:cNvPr>
            <p:cNvCxnSpPr>
              <a:cxnSpLocks noChangeShapeType="1"/>
              <a:stCxn id="1010" idx="5"/>
            </p:cNvCxnSpPr>
            <p:nvPr/>
          </p:nvCxnSpPr>
          <p:spPr bwMode="auto">
            <a:xfrm flipH="1">
              <a:off x="2746064" y="3789080"/>
              <a:ext cx="54551" cy="601922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11" name="Straight Connector 523">
              <a:extLst>
                <a:ext uri="{FF2B5EF4-FFF2-40B4-BE49-F238E27FC236}">
                  <a16:creationId xmlns:a16="http://schemas.microsoft.com/office/drawing/2014/main" id="{FABFBABF-764F-F24E-92BB-9E89BDA24ADC}"/>
                </a:ext>
              </a:extLst>
            </p:cNvPr>
            <p:cNvCxnSpPr>
              <a:cxnSpLocks noChangeShapeType="1"/>
              <a:endCxn id="941" idx="3"/>
            </p:cNvCxnSpPr>
            <p:nvPr/>
          </p:nvCxnSpPr>
          <p:spPr bwMode="auto">
            <a:xfrm flipV="1">
              <a:off x="4424422" y="4701847"/>
              <a:ext cx="1074473" cy="390737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312" name="Group 39945">
            <a:extLst>
              <a:ext uri="{FF2B5EF4-FFF2-40B4-BE49-F238E27FC236}">
                <a16:creationId xmlns:a16="http://schemas.microsoft.com/office/drawing/2014/main" id="{4F08D3C4-6595-F647-9CFE-E885FE9A560B}"/>
              </a:ext>
            </a:extLst>
          </p:cNvPr>
          <p:cNvGrpSpPr>
            <a:grpSpLocks/>
          </p:cNvGrpSpPr>
          <p:nvPr/>
        </p:nvGrpSpPr>
        <p:grpSpPr bwMode="auto">
          <a:xfrm>
            <a:off x="5775500" y="5015078"/>
            <a:ext cx="1792625" cy="741248"/>
            <a:chOff x="4686300" y="4864100"/>
            <a:chExt cx="1792244" cy="740764"/>
          </a:xfrm>
        </p:grpSpPr>
        <p:sp>
          <p:nvSpPr>
            <p:cNvPr id="313" name="TextBox 39940">
              <a:extLst>
                <a:ext uri="{FF2B5EF4-FFF2-40B4-BE49-F238E27FC236}">
                  <a16:creationId xmlns:a16="http://schemas.microsoft.com/office/drawing/2014/main" id="{FD61504F-D5F3-AD41-A564-0F2130ECCC8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38700" y="5143500"/>
              <a:ext cx="1639844" cy="46136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i="1" dirty="0">
                  <a:solidFill>
                    <a:srgbClr val="CC0000"/>
                  </a:solidFill>
                  <a:latin typeface="+mn-lt"/>
                </a:rPr>
                <a:t>peering link</a:t>
              </a:r>
            </a:p>
          </p:txBody>
        </p:sp>
        <p:cxnSp>
          <p:nvCxnSpPr>
            <p:cNvPr id="314" name="Straight Connector 39943">
              <a:extLst>
                <a:ext uri="{FF2B5EF4-FFF2-40B4-BE49-F238E27FC236}">
                  <a16:creationId xmlns:a16="http://schemas.microsoft.com/office/drawing/2014/main" id="{662FE684-E2A5-2840-A5C2-6BFF91F3187F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4686300" y="4864100"/>
              <a:ext cx="266700" cy="419100"/>
            </a:xfrm>
            <a:prstGeom prst="line">
              <a:avLst/>
            </a:prstGeom>
            <a:noFill/>
            <a:ln w="9525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315" name="Group 39950">
            <a:extLst>
              <a:ext uri="{FF2B5EF4-FFF2-40B4-BE49-F238E27FC236}">
                <a16:creationId xmlns:a16="http://schemas.microsoft.com/office/drawing/2014/main" id="{8A4AC5CF-4E2B-1A42-BCF8-69BC9F1FCC3D}"/>
              </a:ext>
            </a:extLst>
          </p:cNvPr>
          <p:cNvGrpSpPr>
            <a:grpSpLocks/>
          </p:cNvGrpSpPr>
          <p:nvPr/>
        </p:nvGrpSpPr>
        <p:grpSpPr bwMode="auto">
          <a:xfrm>
            <a:off x="6287088" y="1707261"/>
            <a:ext cx="3207609" cy="1166368"/>
            <a:chOff x="5270500" y="1701800"/>
            <a:chExt cx="3206604" cy="1165614"/>
          </a:xfrm>
        </p:grpSpPr>
        <p:sp>
          <p:nvSpPr>
            <p:cNvPr id="316" name="TextBox 39946">
              <a:extLst>
                <a:ext uri="{FF2B5EF4-FFF2-40B4-BE49-F238E27FC236}">
                  <a16:creationId xmlns:a16="http://schemas.microsoft.com/office/drawing/2014/main" id="{6D9EB3B8-2735-CD4C-87A2-ADB28AA9175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270500" y="1701800"/>
              <a:ext cx="3206604" cy="46136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i="1" dirty="0">
                  <a:solidFill>
                    <a:srgbClr val="CC0000"/>
                  </a:solidFill>
                  <a:latin typeface="+mn-lt"/>
                </a:rPr>
                <a:t>Internet exchange point </a:t>
              </a:r>
            </a:p>
          </p:txBody>
        </p:sp>
        <p:cxnSp>
          <p:nvCxnSpPr>
            <p:cNvPr id="317" name="Straight Connector 39948">
              <a:extLst>
                <a:ext uri="{FF2B5EF4-FFF2-40B4-BE49-F238E27FC236}">
                  <a16:creationId xmlns:a16="http://schemas.microsoft.com/office/drawing/2014/main" id="{3960A6E5-1A89-A049-8806-7339A84D6F2F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6141884" y="2155382"/>
              <a:ext cx="219911" cy="712032"/>
            </a:xfrm>
            <a:prstGeom prst="line">
              <a:avLst/>
            </a:prstGeom>
            <a:noFill/>
            <a:ln w="9525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62" name="Group 861">
            <a:extLst>
              <a:ext uri="{FF2B5EF4-FFF2-40B4-BE49-F238E27FC236}">
                <a16:creationId xmlns:a16="http://schemas.microsoft.com/office/drawing/2014/main" id="{B86CF571-59B7-9040-88E6-ACE367964601}"/>
              </a:ext>
            </a:extLst>
          </p:cNvPr>
          <p:cNvGrpSpPr/>
          <p:nvPr/>
        </p:nvGrpSpPr>
        <p:grpSpPr>
          <a:xfrm>
            <a:off x="7929475" y="3939691"/>
            <a:ext cx="541338" cy="223023"/>
            <a:chOff x="7493876" y="2774731"/>
            <a:chExt cx="1481958" cy="894622"/>
          </a:xfrm>
        </p:grpSpPr>
        <p:sp>
          <p:nvSpPr>
            <p:cNvPr id="975" name="Freeform 974">
              <a:extLst>
                <a:ext uri="{FF2B5EF4-FFF2-40B4-BE49-F238E27FC236}">
                  <a16:creationId xmlns:a16="http://schemas.microsoft.com/office/drawing/2014/main" id="{1999BFB5-779F-7B4E-BCBF-9040592BFBD6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976" name="Oval 975">
              <a:extLst>
                <a:ext uri="{FF2B5EF4-FFF2-40B4-BE49-F238E27FC236}">
                  <a16:creationId xmlns:a16="http://schemas.microsoft.com/office/drawing/2014/main" id="{61415BE9-66CA-0045-99BF-BA54F41E0541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977" name="Group 976">
              <a:extLst>
                <a:ext uri="{FF2B5EF4-FFF2-40B4-BE49-F238E27FC236}">
                  <a16:creationId xmlns:a16="http://schemas.microsoft.com/office/drawing/2014/main" id="{390121EC-5020-DC41-8658-E7E4546EDD86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78" name="Freeform 977">
                <a:extLst>
                  <a:ext uri="{FF2B5EF4-FFF2-40B4-BE49-F238E27FC236}">
                    <a16:creationId xmlns:a16="http://schemas.microsoft.com/office/drawing/2014/main" id="{379AA28D-75A8-A345-B828-DEB6099EB1D8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79" name="Freeform 978">
                <a:extLst>
                  <a:ext uri="{FF2B5EF4-FFF2-40B4-BE49-F238E27FC236}">
                    <a16:creationId xmlns:a16="http://schemas.microsoft.com/office/drawing/2014/main" id="{9DDC0BF3-00A0-7C46-A0BC-285C4E950A24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80" name="Freeform 979">
                <a:extLst>
                  <a:ext uri="{FF2B5EF4-FFF2-40B4-BE49-F238E27FC236}">
                    <a16:creationId xmlns:a16="http://schemas.microsoft.com/office/drawing/2014/main" id="{DECB33A6-775B-1A42-95E8-73DA8B965138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81" name="Freeform 980">
                <a:extLst>
                  <a:ext uri="{FF2B5EF4-FFF2-40B4-BE49-F238E27FC236}">
                    <a16:creationId xmlns:a16="http://schemas.microsoft.com/office/drawing/2014/main" id="{2619AA7F-A92C-BA49-876D-4FE864A189C2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861" name="Group 860">
            <a:extLst>
              <a:ext uri="{FF2B5EF4-FFF2-40B4-BE49-F238E27FC236}">
                <a16:creationId xmlns:a16="http://schemas.microsoft.com/office/drawing/2014/main" id="{D449FF35-FAF6-E449-9A22-F811CE472966}"/>
              </a:ext>
            </a:extLst>
          </p:cNvPr>
          <p:cNvGrpSpPr/>
          <p:nvPr/>
        </p:nvGrpSpPr>
        <p:grpSpPr>
          <a:xfrm>
            <a:off x="6429198" y="3852093"/>
            <a:ext cx="541338" cy="223023"/>
            <a:chOff x="7493876" y="2774731"/>
            <a:chExt cx="1481958" cy="894622"/>
          </a:xfrm>
        </p:grpSpPr>
        <p:sp>
          <p:nvSpPr>
            <p:cNvPr id="982" name="Freeform 981">
              <a:extLst>
                <a:ext uri="{FF2B5EF4-FFF2-40B4-BE49-F238E27FC236}">
                  <a16:creationId xmlns:a16="http://schemas.microsoft.com/office/drawing/2014/main" id="{C7B6FB0D-082A-3945-9A3E-A5F7186297E3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983" name="Oval 982">
              <a:extLst>
                <a:ext uri="{FF2B5EF4-FFF2-40B4-BE49-F238E27FC236}">
                  <a16:creationId xmlns:a16="http://schemas.microsoft.com/office/drawing/2014/main" id="{4EF624E0-71DE-964A-8571-4D8C1996401B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984" name="Group 983">
              <a:extLst>
                <a:ext uri="{FF2B5EF4-FFF2-40B4-BE49-F238E27FC236}">
                  <a16:creationId xmlns:a16="http://schemas.microsoft.com/office/drawing/2014/main" id="{30E6BF43-A210-1E4C-BAD2-D624181508AC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85" name="Freeform 984">
                <a:extLst>
                  <a:ext uri="{FF2B5EF4-FFF2-40B4-BE49-F238E27FC236}">
                    <a16:creationId xmlns:a16="http://schemas.microsoft.com/office/drawing/2014/main" id="{F4D1AD34-F02F-9941-970C-35B296832934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86" name="Freeform 985">
                <a:extLst>
                  <a:ext uri="{FF2B5EF4-FFF2-40B4-BE49-F238E27FC236}">
                    <a16:creationId xmlns:a16="http://schemas.microsoft.com/office/drawing/2014/main" id="{0F5A4911-FBD2-E540-9A2F-3E431D553D98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87" name="Freeform 986">
                <a:extLst>
                  <a:ext uri="{FF2B5EF4-FFF2-40B4-BE49-F238E27FC236}">
                    <a16:creationId xmlns:a16="http://schemas.microsoft.com/office/drawing/2014/main" id="{DCAAD9B9-53E3-A344-9344-FD09758AEB0C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88" name="Freeform 987">
                <a:extLst>
                  <a:ext uri="{FF2B5EF4-FFF2-40B4-BE49-F238E27FC236}">
                    <a16:creationId xmlns:a16="http://schemas.microsoft.com/office/drawing/2014/main" id="{7E121ADB-28BD-A34D-864D-CAE2965181F8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816" name="Group 815">
            <a:extLst>
              <a:ext uri="{FF2B5EF4-FFF2-40B4-BE49-F238E27FC236}">
                <a16:creationId xmlns:a16="http://schemas.microsoft.com/office/drawing/2014/main" id="{5D57186B-96C6-4245-A5CD-2EC8F02FE2C5}"/>
              </a:ext>
            </a:extLst>
          </p:cNvPr>
          <p:cNvGrpSpPr/>
          <p:nvPr/>
        </p:nvGrpSpPr>
        <p:grpSpPr>
          <a:xfrm>
            <a:off x="5457737" y="3639654"/>
            <a:ext cx="541338" cy="223023"/>
            <a:chOff x="7493876" y="2774731"/>
            <a:chExt cx="1481958" cy="894622"/>
          </a:xfrm>
        </p:grpSpPr>
        <p:sp>
          <p:nvSpPr>
            <p:cNvPr id="1031" name="Freeform 1030">
              <a:extLst>
                <a:ext uri="{FF2B5EF4-FFF2-40B4-BE49-F238E27FC236}">
                  <a16:creationId xmlns:a16="http://schemas.microsoft.com/office/drawing/2014/main" id="{F884C67D-5359-0D4B-92F3-51236F5721AD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1032" name="Oval 1031">
              <a:extLst>
                <a:ext uri="{FF2B5EF4-FFF2-40B4-BE49-F238E27FC236}">
                  <a16:creationId xmlns:a16="http://schemas.microsoft.com/office/drawing/2014/main" id="{C3DDEC0B-9B46-6E40-AFA7-85DD71E00D87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1033" name="Group 1032">
              <a:extLst>
                <a:ext uri="{FF2B5EF4-FFF2-40B4-BE49-F238E27FC236}">
                  <a16:creationId xmlns:a16="http://schemas.microsoft.com/office/drawing/2014/main" id="{AFA389A2-1145-6742-AFF5-BBE2D79E08E8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034" name="Freeform 1033">
                <a:extLst>
                  <a:ext uri="{FF2B5EF4-FFF2-40B4-BE49-F238E27FC236}">
                    <a16:creationId xmlns:a16="http://schemas.microsoft.com/office/drawing/2014/main" id="{D4EB8805-ED69-3A4C-B790-5B0BE9CAFC77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35" name="Freeform 1034">
                <a:extLst>
                  <a:ext uri="{FF2B5EF4-FFF2-40B4-BE49-F238E27FC236}">
                    <a16:creationId xmlns:a16="http://schemas.microsoft.com/office/drawing/2014/main" id="{F9160B87-94D9-4746-9AB1-F94A2850C65A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36" name="Freeform 1035">
                <a:extLst>
                  <a:ext uri="{FF2B5EF4-FFF2-40B4-BE49-F238E27FC236}">
                    <a16:creationId xmlns:a16="http://schemas.microsoft.com/office/drawing/2014/main" id="{AC514A69-8535-9F4F-9082-9C0664FDD7D8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37" name="Freeform 1036">
                <a:extLst>
                  <a:ext uri="{FF2B5EF4-FFF2-40B4-BE49-F238E27FC236}">
                    <a16:creationId xmlns:a16="http://schemas.microsoft.com/office/drawing/2014/main" id="{16FAD8F4-5C16-3548-9F13-8A162DB18CBC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051" name="Group 1050">
            <a:extLst>
              <a:ext uri="{FF2B5EF4-FFF2-40B4-BE49-F238E27FC236}">
                <a16:creationId xmlns:a16="http://schemas.microsoft.com/office/drawing/2014/main" id="{D733AA75-B994-7047-AE70-E6C857337635}"/>
              </a:ext>
            </a:extLst>
          </p:cNvPr>
          <p:cNvGrpSpPr/>
          <p:nvPr/>
        </p:nvGrpSpPr>
        <p:grpSpPr>
          <a:xfrm>
            <a:off x="4815073" y="3924252"/>
            <a:ext cx="1634942" cy="693432"/>
            <a:chOff x="4815073" y="3924252"/>
            <a:chExt cx="1634942" cy="693432"/>
          </a:xfrm>
        </p:grpSpPr>
        <p:cxnSp>
          <p:nvCxnSpPr>
            <p:cNvPr id="319" name="Straight Connector 515">
              <a:extLst>
                <a:ext uri="{FF2B5EF4-FFF2-40B4-BE49-F238E27FC236}">
                  <a16:creationId xmlns:a16="http://schemas.microsoft.com/office/drawing/2014/main" id="{E64B2F34-F5A2-0748-B519-596A0F2D52A9}"/>
                </a:ext>
              </a:extLst>
            </p:cNvPr>
            <p:cNvCxnSpPr>
              <a:cxnSpLocks noChangeShapeType="1"/>
              <a:stCxn id="930" idx="2"/>
            </p:cNvCxnSpPr>
            <p:nvPr/>
          </p:nvCxnSpPr>
          <p:spPr bwMode="auto">
            <a:xfrm flipV="1">
              <a:off x="4982880" y="4309966"/>
              <a:ext cx="309146" cy="307718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21" name="Straight Connector 519">
              <a:extLst>
                <a:ext uri="{FF2B5EF4-FFF2-40B4-BE49-F238E27FC236}">
                  <a16:creationId xmlns:a16="http://schemas.microsoft.com/office/drawing/2014/main" id="{A78B3472-4495-804D-9DE2-F7A93E5EED62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5520180" y="3924252"/>
              <a:ext cx="929835" cy="367084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22" name="Straight Connector 520">
              <a:extLst>
                <a:ext uri="{FF2B5EF4-FFF2-40B4-BE49-F238E27FC236}">
                  <a16:creationId xmlns:a16="http://schemas.microsoft.com/office/drawing/2014/main" id="{B39E2778-53AB-7A47-8C24-A5C1BE87DA91}"/>
                </a:ext>
              </a:extLst>
            </p:cNvPr>
            <p:cNvCxnSpPr>
              <a:cxnSpLocks noChangeShapeType="1"/>
              <a:stCxn id="1007" idx="2"/>
            </p:cNvCxnSpPr>
            <p:nvPr/>
          </p:nvCxnSpPr>
          <p:spPr bwMode="auto">
            <a:xfrm>
              <a:off x="4815073" y="3947043"/>
              <a:ext cx="476953" cy="277502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grpSp>
          <p:nvGrpSpPr>
            <p:cNvPr id="320" name="Group 518">
              <a:extLst>
                <a:ext uri="{FF2B5EF4-FFF2-40B4-BE49-F238E27FC236}">
                  <a16:creationId xmlns:a16="http://schemas.microsoft.com/office/drawing/2014/main" id="{5B45D9C6-3CE7-2041-98FA-CDA4548CA9E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119678" y="4119105"/>
              <a:ext cx="528442" cy="338554"/>
              <a:chOff x="5634518" y="2652249"/>
              <a:chExt cx="528092" cy="338174"/>
            </a:xfrm>
          </p:grpSpPr>
          <p:sp>
            <p:nvSpPr>
              <p:cNvPr id="323" name="Oval 521">
                <a:extLst>
                  <a:ext uri="{FF2B5EF4-FFF2-40B4-BE49-F238E27FC236}">
                    <a16:creationId xmlns:a16="http://schemas.microsoft.com/office/drawing/2014/main" id="{8C2B1233-55C2-9047-95E3-7365B78CC2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34518" y="2672371"/>
                <a:ext cx="528092" cy="304800"/>
              </a:xfrm>
              <a:prstGeom prst="ellipse">
                <a:avLst/>
              </a:prstGeom>
              <a:solidFill>
                <a:srgbClr val="0000FF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324" name="TextBox 522">
                <a:extLst>
                  <a:ext uri="{FF2B5EF4-FFF2-40B4-BE49-F238E27FC236}">
                    <a16:creationId xmlns:a16="http://schemas.microsoft.com/office/drawing/2014/main" id="{A334D512-2736-F84E-A319-19B29AF83D0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685246" y="2652249"/>
                <a:ext cx="447262" cy="33817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r>
                  <a:rPr lang="en-US" altLang="en-US" sz="1600" dirty="0">
                    <a:solidFill>
                      <a:schemeClr val="bg1"/>
                    </a:solidFill>
                    <a:latin typeface="+mn-lt"/>
                  </a:rPr>
                  <a:t>IXP</a:t>
                </a:r>
              </a:p>
            </p:txBody>
          </p:sp>
        </p:grpSp>
      </p:grpSp>
      <p:grpSp>
        <p:nvGrpSpPr>
          <p:cNvPr id="867" name="Group 866">
            <a:extLst>
              <a:ext uri="{FF2B5EF4-FFF2-40B4-BE49-F238E27FC236}">
                <a16:creationId xmlns:a16="http://schemas.microsoft.com/office/drawing/2014/main" id="{58E5558D-3D33-544A-9618-E00C8D6923C7}"/>
              </a:ext>
            </a:extLst>
          </p:cNvPr>
          <p:cNvGrpSpPr/>
          <p:nvPr/>
        </p:nvGrpSpPr>
        <p:grpSpPr>
          <a:xfrm>
            <a:off x="6244846" y="4607015"/>
            <a:ext cx="541338" cy="223023"/>
            <a:chOff x="7493876" y="2774731"/>
            <a:chExt cx="1481958" cy="894622"/>
          </a:xfrm>
        </p:grpSpPr>
        <p:sp>
          <p:nvSpPr>
            <p:cNvPr id="940" name="Freeform 939">
              <a:extLst>
                <a:ext uri="{FF2B5EF4-FFF2-40B4-BE49-F238E27FC236}">
                  <a16:creationId xmlns:a16="http://schemas.microsoft.com/office/drawing/2014/main" id="{CE49F0E8-4CAB-264C-AC25-083099BD35BF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941" name="Oval 940">
              <a:extLst>
                <a:ext uri="{FF2B5EF4-FFF2-40B4-BE49-F238E27FC236}">
                  <a16:creationId xmlns:a16="http://schemas.microsoft.com/office/drawing/2014/main" id="{FDB92030-8F0D-8048-BA6F-8E94CCC52E49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942" name="Group 941">
              <a:extLst>
                <a:ext uri="{FF2B5EF4-FFF2-40B4-BE49-F238E27FC236}">
                  <a16:creationId xmlns:a16="http://schemas.microsoft.com/office/drawing/2014/main" id="{E584775B-EF39-E641-9296-62D0E98EBD1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43" name="Freeform 942">
                <a:extLst>
                  <a:ext uri="{FF2B5EF4-FFF2-40B4-BE49-F238E27FC236}">
                    <a16:creationId xmlns:a16="http://schemas.microsoft.com/office/drawing/2014/main" id="{5FDEF6E3-E3EE-6C46-9470-4C6034153EA5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44" name="Freeform 943">
                <a:extLst>
                  <a:ext uri="{FF2B5EF4-FFF2-40B4-BE49-F238E27FC236}">
                    <a16:creationId xmlns:a16="http://schemas.microsoft.com/office/drawing/2014/main" id="{F09DCEA1-EA74-5942-A863-43EE3356891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45" name="Freeform 944">
                <a:extLst>
                  <a:ext uri="{FF2B5EF4-FFF2-40B4-BE49-F238E27FC236}">
                    <a16:creationId xmlns:a16="http://schemas.microsoft.com/office/drawing/2014/main" id="{7E4A31FF-3937-8145-99B6-C539859E71D4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46" name="Freeform 945">
                <a:extLst>
                  <a:ext uri="{FF2B5EF4-FFF2-40B4-BE49-F238E27FC236}">
                    <a16:creationId xmlns:a16="http://schemas.microsoft.com/office/drawing/2014/main" id="{AE42ABD3-20A1-3A47-A5A0-6B9BD70524B1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870" name="Group 869">
            <a:extLst>
              <a:ext uri="{FF2B5EF4-FFF2-40B4-BE49-F238E27FC236}">
                <a16:creationId xmlns:a16="http://schemas.microsoft.com/office/drawing/2014/main" id="{2201EDA2-F87D-BF47-BEA0-21B0A24F495A}"/>
              </a:ext>
            </a:extLst>
          </p:cNvPr>
          <p:cNvGrpSpPr/>
          <p:nvPr/>
        </p:nvGrpSpPr>
        <p:grpSpPr>
          <a:xfrm>
            <a:off x="4812419" y="5011641"/>
            <a:ext cx="541338" cy="223023"/>
            <a:chOff x="7493876" y="2774731"/>
            <a:chExt cx="1481958" cy="894622"/>
          </a:xfrm>
        </p:grpSpPr>
        <p:sp>
          <p:nvSpPr>
            <p:cNvPr id="919" name="Freeform 918">
              <a:extLst>
                <a:ext uri="{FF2B5EF4-FFF2-40B4-BE49-F238E27FC236}">
                  <a16:creationId xmlns:a16="http://schemas.microsoft.com/office/drawing/2014/main" id="{7BACFFDC-142B-174A-BFED-E6176627DB8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920" name="Oval 919">
              <a:extLst>
                <a:ext uri="{FF2B5EF4-FFF2-40B4-BE49-F238E27FC236}">
                  <a16:creationId xmlns:a16="http://schemas.microsoft.com/office/drawing/2014/main" id="{6B0BD693-1861-1344-9C54-9555107E7992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921" name="Group 920">
              <a:extLst>
                <a:ext uri="{FF2B5EF4-FFF2-40B4-BE49-F238E27FC236}">
                  <a16:creationId xmlns:a16="http://schemas.microsoft.com/office/drawing/2014/main" id="{0019A1FA-0729-AB44-ACE4-09350E33F468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22" name="Freeform 921">
                <a:extLst>
                  <a:ext uri="{FF2B5EF4-FFF2-40B4-BE49-F238E27FC236}">
                    <a16:creationId xmlns:a16="http://schemas.microsoft.com/office/drawing/2014/main" id="{FA1FC1ED-CBBF-5F44-A7FA-778F742FE76A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23" name="Freeform 922">
                <a:extLst>
                  <a:ext uri="{FF2B5EF4-FFF2-40B4-BE49-F238E27FC236}">
                    <a16:creationId xmlns:a16="http://schemas.microsoft.com/office/drawing/2014/main" id="{6C0ECFD1-933A-B74E-BFEE-72B00BC4C3A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24" name="Freeform 923">
                <a:extLst>
                  <a:ext uri="{FF2B5EF4-FFF2-40B4-BE49-F238E27FC236}">
                    <a16:creationId xmlns:a16="http://schemas.microsoft.com/office/drawing/2014/main" id="{FF559D91-8CE3-6E40-B135-CC54DC606967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25" name="Freeform 924">
                <a:extLst>
                  <a:ext uri="{FF2B5EF4-FFF2-40B4-BE49-F238E27FC236}">
                    <a16:creationId xmlns:a16="http://schemas.microsoft.com/office/drawing/2014/main" id="{4747411F-F0D6-A548-A80F-4ED08DE503B2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819" name="Group 818">
            <a:extLst>
              <a:ext uri="{FF2B5EF4-FFF2-40B4-BE49-F238E27FC236}">
                <a16:creationId xmlns:a16="http://schemas.microsoft.com/office/drawing/2014/main" id="{BC079EE2-B5B9-1946-83CA-FB5D7C12BB3C}"/>
              </a:ext>
            </a:extLst>
          </p:cNvPr>
          <p:cNvGrpSpPr/>
          <p:nvPr/>
        </p:nvGrpSpPr>
        <p:grpSpPr>
          <a:xfrm>
            <a:off x="3355534" y="3674009"/>
            <a:ext cx="541338" cy="223023"/>
            <a:chOff x="7493876" y="2774731"/>
            <a:chExt cx="1481958" cy="894622"/>
          </a:xfrm>
        </p:grpSpPr>
        <p:sp>
          <p:nvSpPr>
            <p:cNvPr id="1010" name="Freeform 1009">
              <a:extLst>
                <a:ext uri="{FF2B5EF4-FFF2-40B4-BE49-F238E27FC236}">
                  <a16:creationId xmlns:a16="http://schemas.microsoft.com/office/drawing/2014/main" id="{92DD86F6-73AF-224B-B049-218E0EE4D53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1011" name="Oval 1010">
              <a:extLst>
                <a:ext uri="{FF2B5EF4-FFF2-40B4-BE49-F238E27FC236}">
                  <a16:creationId xmlns:a16="http://schemas.microsoft.com/office/drawing/2014/main" id="{620B6D4B-4DE6-3F40-A4F5-C34D0B6BA0E3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1012" name="Group 1011">
              <a:extLst>
                <a:ext uri="{FF2B5EF4-FFF2-40B4-BE49-F238E27FC236}">
                  <a16:creationId xmlns:a16="http://schemas.microsoft.com/office/drawing/2014/main" id="{79E8750B-383B-4641-8E1B-82CF46F5FE0C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013" name="Freeform 1012">
                <a:extLst>
                  <a:ext uri="{FF2B5EF4-FFF2-40B4-BE49-F238E27FC236}">
                    <a16:creationId xmlns:a16="http://schemas.microsoft.com/office/drawing/2014/main" id="{1A6B8441-BBF6-4A40-BA5C-5AA0E5DC7085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14" name="Freeform 1013">
                <a:extLst>
                  <a:ext uri="{FF2B5EF4-FFF2-40B4-BE49-F238E27FC236}">
                    <a16:creationId xmlns:a16="http://schemas.microsoft.com/office/drawing/2014/main" id="{30818833-5C97-7548-9F55-3C0175E588E6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15" name="Freeform 1014">
                <a:extLst>
                  <a:ext uri="{FF2B5EF4-FFF2-40B4-BE49-F238E27FC236}">
                    <a16:creationId xmlns:a16="http://schemas.microsoft.com/office/drawing/2014/main" id="{9E3C655D-3A7D-E14F-A7F2-F9D4BE59CFE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16" name="Freeform 1015">
                <a:extLst>
                  <a:ext uri="{FF2B5EF4-FFF2-40B4-BE49-F238E27FC236}">
                    <a16:creationId xmlns:a16="http://schemas.microsoft.com/office/drawing/2014/main" id="{4F322FCA-51A6-1E49-B553-D74D173229AB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872" name="Group 871">
            <a:extLst>
              <a:ext uri="{FF2B5EF4-FFF2-40B4-BE49-F238E27FC236}">
                <a16:creationId xmlns:a16="http://schemas.microsoft.com/office/drawing/2014/main" id="{A25E589D-842B-C047-A119-3D7A98414FB7}"/>
              </a:ext>
            </a:extLst>
          </p:cNvPr>
          <p:cNvGrpSpPr/>
          <p:nvPr/>
        </p:nvGrpSpPr>
        <p:grpSpPr>
          <a:xfrm>
            <a:off x="3292387" y="4376707"/>
            <a:ext cx="541338" cy="223023"/>
            <a:chOff x="7493876" y="2774731"/>
            <a:chExt cx="1481958" cy="894622"/>
          </a:xfrm>
        </p:grpSpPr>
        <p:sp>
          <p:nvSpPr>
            <p:cNvPr id="905" name="Freeform 904">
              <a:extLst>
                <a:ext uri="{FF2B5EF4-FFF2-40B4-BE49-F238E27FC236}">
                  <a16:creationId xmlns:a16="http://schemas.microsoft.com/office/drawing/2014/main" id="{81EA2F3C-5A7E-8343-AB35-2ABC44A9D321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906" name="Oval 905">
              <a:extLst>
                <a:ext uri="{FF2B5EF4-FFF2-40B4-BE49-F238E27FC236}">
                  <a16:creationId xmlns:a16="http://schemas.microsoft.com/office/drawing/2014/main" id="{5FDE10E8-50B3-BC4D-AC25-C68EBCF695D7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907" name="Group 906">
              <a:extLst>
                <a:ext uri="{FF2B5EF4-FFF2-40B4-BE49-F238E27FC236}">
                  <a16:creationId xmlns:a16="http://schemas.microsoft.com/office/drawing/2014/main" id="{0B8FD6CA-C921-9744-A760-55D802E5FF48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08" name="Freeform 907">
                <a:extLst>
                  <a:ext uri="{FF2B5EF4-FFF2-40B4-BE49-F238E27FC236}">
                    <a16:creationId xmlns:a16="http://schemas.microsoft.com/office/drawing/2014/main" id="{4807C980-FDBE-794F-AD74-6D2BF0D484E3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09" name="Freeform 908">
                <a:extLst>
                  <a:ext uri="{FF2B5EF4-FFF2-40B4-BE49-F238E27FC236}">
                    <a16:creationId xmlns:a16="http://schemas.microsoft.com/office/drawing/2014/main" id="{26F08AE6-E4B5-0D4B-815F-50BAD5E71460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10" name="Freeform 909">
                <a:extLst>
                  <a:ext uri="{FF2B5EF4-FFF2-40B4-BE49-F238E27FC236}">
                    <a16:creationId xmlns:a16="http://schemas.microsoft.com/office/drawing/2014/main" id="{3314964C-B1A5-6944-90A3-2DB49456024E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11" name="Freeform 910">
                <a:extLst>
                  <a:ext uri="{FF2B5EF4-FFF2-40B4-BE49-F238E27FC236}">
                    <a16:creationId xmlns:a16="http://schemas.microsoft.com/office/drawing/2014/main" id="{52A2021F-EAC2-B84A-9171-8219D4BDC097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820" name="Group 819">
            <a:extLst>
              <a:ext uri="{FF2B5EF4-FFF2-40B4-BE49-F238E27FC236}">
                <a16:creationId xmlns:a16="http://schemas.microsoft.com/office/drawing/2014/main" id="{381985F4-0019-534F-8CE5-AE9A089DDF51}"/>
              </a:ext>
            </a:extLst>
          </p:cNvPr>
          <p:cNvGrpSpPr/>
          <p:nvPr/>
        </p:nvGrpSpPr>
        <p:grpSpPr>
          <a:xfrm>
            <a:off x="4400287" y="3826770"/>
            <a:ext cx="541338" cy="223023"/>
            <a:chOff x="7493876" y="2774731"/>
            <a:chExt cx="1481958" cy="894622"/>
          </a:xfrm>
        </p:grpSpPr>
        <p:sp>
          <p:nvSpPr>
            <p:cNvPr id="1003" name="Freeform 1002">
              <a:extLst>
                <a:ext uri="{FF2B5EF4-FFF2-40B4-BE49-F238E27FC236}">
                  <a16:creationId xmlns:a16="http://schemas.microsoft.com/office/drawing/2014/main" id="{4CE10CC8-8336-0245-950D-7D623D68111C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1004" name="Oval 1003">
              <a:extLst>
                <a:ext uri="{FF2B5EF4-FFF2-40B4-BE49-F238E27FC236}">
                  <a16:creationId xmlns:a16="http://schemas.microsoft.com/office/drawing/2014/main" id="{7D977A06-C0BE-1540-88E3-7929A84F7887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1005" name="Group 1004">
              <a:extLst>
                <a:ext uri="{FF2B5EF4-FFF2-40B4-BE49-F238E27FC236}">
                  <a16:creationId xmlns:a16="http://schemas.microsoft.com/office/drawing/2014/main" id="{19FDDE53-D84C-8442-9D8A-CCD581A35300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006" name="Freeform 1005">
                <a:extLst>
                  <a:ext uri="{FF2B5EF4-FFF2-40B4-BE49-F238E27FC236}">
                    <a16:creationId xmlns:a16="http://schemas.microsoft.com/office/drawing/2014/main" id="{6F6E6FCB-EFD3-7540-AA59-096EB89F325D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07" name="Freeform 1006">
                <a:extLst>
                  <a:ext uri="{FF2B5EF4-FFF2-40B4-BE49-F238E27FC236}">
                    <a16:creationId xmlns:a16="http://schemas.microsoft.com/office/drawing/2014/main" id="{2D261D66-4D24-274A-B7FF-FCB547B174B6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08" name="Freeform 1007">
                <a:extLst>
                  <a:ext uri="{FF2B5EF4-FFF2-40B4-BE49-F238E27FC236}">
                    <a16:creationId xmlns:a16="http://schemas.microsoft.com/office/drawing/2014/main" id="{F563306F-33C6-A847-92E7-649E85912A9F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09" name="Freeform 1008">
                <a:extLst>
                  <a:ext uri="{FF2B5EF4-FFF2-40B4-BE49-F238E27FC236}">
                    <a16:creationId xmlns:a16="http://schemas.microsoft.com/office/drawing/2014/main" id="{AEB4B7BE-FCC2-3F4D-8665-4275FF1FEBB1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869" name="Group 868">
            <a:extLst>
              <a:ext uri="{FF2B5EF4-FFF2-40B4-BE49-F238E27FC236}">
                <a16:creationId xmlns:a16="http://schemas.microsoft.com/office/drawing/2014/main" id="{5524909D-92D6-CB46-8697-C9B8CAE6477E}"/>
              </a:ext>
            </a:extLst>
          </p:cNvPr>
          <p:cNvGrpSpPr/>
          <p:nvPr/>
        </p:nvGrpSpPr>
        <p:grpSpPr>
          <a:xfrm>
            <a:off x="4568094" y="4497411"/>
            <a:ext cx="541338" cy="223023"/>
            <a:chOff x="7493876" y="2774731"/>
            <a:chExt cx="1481958" cy="894622"/>
          </a:xfrm>
        </p:grpSpPr>
        <p:sp>
          <p:nvSpPr>
            <p:cNvPr id="926" name="Freeform 925">
              <a:extLst>
                <a:ext uri="{FF2B5EF4-FFF2-40B4-BE49-F238E27FC236}">
                  <a16:creationId xmlns:a16="http://schemas.microsoft.com/office/drawing/2014/main" id="{3B2D0726-1886-8A49-BDF6-9C8DECE04B5F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927" name="Oval 926">
              <a:extLst>
                <a:ext uri="{FF2B5EF4-FFF2-40B4-BE49-F238E27FC236}">
                  <a16:creationId xmlns:a16="http://schemas.microsoft.com/office/drawing/2014/main" id="{C80EEA86-DEEC-D249-B401-35418DE0268B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928" name="Group 927">
              <a:extLst>
                <a:ext uri="{FF2B5EF4-FFF2-40B4-BE49-F238E27FC236}">
                  <a16:creationId xmlns:a16="http://schemas.microsoft.com/office/drawing/2014/main" id="{D1E8DCDB-27F1-AA42-88DA-FD19F1C40287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29" name="Freeform 928">
                <a:extLst>
                  <a:ext uri="{FF2B5EF4-FFF2-40B4-BE49-F238E27FC236}">
                    <a16:creationId xmlns:a16="http://schemas.microsoft.com/office/drawing/2014/main" id="{9508B2E1-C7BF-9740-BE83-39DB94E1E7CB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30" name="Freeform 929">
                <a:extLst>
                  <a:ext uri="{FF2B5EF4-FFF2-40B4-BE49-F238E27FC236}">
                    <a16:creationId xmlns:a16="http://schemas.microsoft.com/office/drawing/2014/main" id="{521758E3-0DD8-204F-A905-0354031EA031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31" name="Freeform 930">
                <a:extLst>
                  <a:ext uri="{FF2B5EF4-FFF2-40B4-BE49-F238E27FC236}">
                    <a16:creationId xmlns:a16="http://schemas.microsoft.com/office/drawing/2014/main" id="{7DAC71D7-383B-4540-A8A4-4AEA3CFAE88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32" name="Freeform 931">
                <a:extLst>
                  <a:ext uri="{FF2B5EF4-FFF2-40B4-BE49-F238E27FC236}">
                    <a16:creationId xmlns:a16="http://schemas.microsoft.com/office/drawing/2014/main" id="{890040AB-E90B-C742-90BE-0BDFCAC68D6F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68318963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0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3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3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3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3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4" name="Oval 3">
            <a:extLst>
              <a:ext uri="{FF2B5EF4-FFF2-40B4-BE49-F238E27FC236}">
                <a16:creationId xmlns:a16="http://schemas.microsoft.com/office/drawing/2014/main" id="{C1E39CEB-C65D-764B-966A-D7A25B0757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84400" y="2782791"/>
            <a:ext cx="3475038" cy="1381125"/>
          </a:xfrm>
          <a:prstGeom prst="ellipse">
            <a:avLst/>
          </a:prstGeom>
          <a:solidFill>
            <a:srgbClr val="3C6CDF"/>
          </a:solidFill>
          <a:ln w="9525">
            <a:noFill/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cxnSp>
        <p:nvCxnSpPr>
          <p:cNvPr id="805" name="Straight Connector 10">
            <a:extLst>
              <a:ext uri="{FF2B5EF4-FFF2-40B4-BE49-F238E27FC236}">
                <a16:creationId xmlns:a16="http://schemas.microsoft.com/office/drawing/2014/main" id="{93EBD03F-9A41-A545-84E9-9F7C7586256D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4108363" y="3025678"/>
            <a:ext cx="1146175" cy="73025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6" name="Straight Connector 297">
            <a:extLst>
              <a:ext uri="{FF2B5EF4-FFF2-40B4-BE49-F238E27FC236}">
                <a16:creationId xmlns:a16="http://schemas.microsoft.com/office/drawing/2014/main" id="{7676F8BB-118B-B64A-92D8-85283640E5D9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4702088" y="3325716"/>
            <a:ext cx="130175" cy="8413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7" name="Straight Connector 298">
            <a:extLst>
              <a:ext uri="{FF2B5EF4-FFF2-40B4-BE49-F238E27FC236}">
                <a16:creationId xmlns:a16="http://schemas.microsoft.com/office/drawing/2014/main" id="{A2DEF96B-86EE-7144-BD4A-23065D792A93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486188" y="3530503"/>
            <a:ext cx="263525" cy="4603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8" name="Straight Connector 299">
            <a:extLst>
              <a:ext uri="{FF2B5EF4-FFF2-40B4-BE49-F238E27FC236}">
                <a16:creationId xmlns:a16="http://schemas.microsoft.com/office/drawing/2014/main" id="{555BA90C-F55F-9A4F-9697-475AB2129606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165513" y="3354291"/>
            <a:ext cx="209550" cy="10953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9" name="Straight Connector 300">
            <a:extLst>
              <a:ext uri="{FF2B5EF4-FFF2-40B4-BE49-F238E27FC236}">
                <a16:creationId xmlns:a16="http://schemas.microsoft.com/office/drawing/2014/main" id="{06CA7B3A-E066-F645-A065-DE454C32D980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3827375" y="3654328"/>
            <a:ext cx="222250" cy="98425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10" name="Straight Connector 301">
            <a:extLst>
              <a:ext uri="{FF2B5EF4-FFF2-40B4-BE49-F238E27FC236}">
                <a16:creationId xmlns:a16="http://schemas.microsoft.com/office/drawing/2014/main" id="{BACA8AA4-CF1D-5F48-933F-B11117821D9A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719550" y="3579716"/>
            <a:ext cx="273050" cy="25400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11" name="Straight Connector 302">
            <a:extLst>
              <a:ext uri="{FF2B5EF4-FFF2-40B4-BE49-F238E27FC236}">
                <a16:creationId xmlns:a16="http://schemas.microsoft.com/office/drawing/2014/main" id="{DCD16DCF-19C7-244F-A0A1-9DB175274AC6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5251363" y="3565428"/>
            <a:ext cx="387350" cy="125413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12" name="Straight Connector 303">
            <a:extLst>
              <a:ext uri="{FF2B5EF4-FFF2-40B4-BE49-F238E27FC236}">
                <a16:creationId xmlns:a16="http://schemas.microsoft.com/office/drawing/2014/main" id="{5D4D6C28-B196-BF48-A9D5-692E12992F1C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5237075" y="3216178"/>
            <a:ext cx="307975" cy="19843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13" name="Straight Connector 304">
            <a:extLst>
              <a:ext uri="{FF2B5EF4-FFF2-40B4-BE49-F238E27FC236}">
                <a16:creationId xmlns:a16="http://schemas.microsoft.com/office/drawing/2014/main" id="{838A4044-BFFD-4A45-BC18-5752B0840588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4109950" y="3086003"/>
            <a:ext cx="246063" cy="87313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14" name="TextBox 39958">
            <a:extLst>
              <a:ext uri="{FF2B5EF4-FFF2-40B4-BE49-F238E27FC236}">
                <a16:creationId xmlns:a16="http://schemas.microsoft.com/office/drawing/2014/main" id="{6F6B1677-D08C-6A47-B407-042662BB76A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44738" y="3127278"/>
            <a:ext cx="806631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1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ea typeface="ＭＳ Ｐゴシック" panose="020B0600070205080204" pitchFamily="34" charset="-128"/>
                <a:cs typeface="Arial"/>
              </a:rPr>
              <a:t>ISP A</a:t>
            </a:r>
          </a:p>
        </p:txBody>
      </p:sp>
      <p:grpSp>
        <p:nvGrpSpPr>
          <p:cNvPr id="815" name="Group 814">
            <a:extLst>
              <a:ext uri="{FF2B5EF4-FFF2-40B4-BE49-F238E27FC236}">
                <a16:creationId xmlns:a16="http://schemas.microsoft.com/office/drawing/2014/main" id="{47996727-7119-574B-8617-ECC07818FEDD}"/>
              </a:ext>
            </a:extLst>
          </p:cNvPr>
          <p:cNvGrpSpPr/>
          <p:nvPr/>
        </p:nvGrpSpPr>
        <p:grpSpPr>
          <a:xfrm>
            <a:off x="4779875" y="3395180"/>
            <a:ext cx="541338" cy="223023"/>
            <a:chOff x="7493876" y="2774731"/>
            <a:chExt cx="1481958" cy="894622"/>
          </a:xfrm>
        </p:grpSpPr>
        <p:sp>
          <p:nvSpPr>
            <p:cNvPr id="1038" name="Freeform 1037">
              <a:extLst>
                <a:ext uri="{FF2B5EF4-FFF2-40B4-BE49-F238E27FC236}">
                  <a16:creationId xmlns:a16="http://schemas.microsoft.com/office/drawing/2014/main" id="{3EDFEF2E-E8B6-3841-B07D-9D0CA292425D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1039" name="Oval 1038">
              <a:extLst>
                <a:ext uri="{FF2B5EF4-FFF2-40B4-BE49-F238E27FC236}">
                  <a16:creationId xmlns:a16="http://schemas.microsoft.com/office/drawing/2014/main" id="{EBF872C2-5DB2-1143-8057-32D36F4F7DE8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1040" name="Group 1039">
              <a:extLst>
                <a:ext uri="{FF2B5EF4-FFF2-40B4-BE49-F238E27FC236}">
                  <a16:creationId xmlns:a16="http://schemas.microsoft.com/office/drawing/2014/main" id="{E45C82B8-7745-8345-80DF-E1551574C0B5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041" name="Freeform 1040">
                <a:extLst>
                  <a:ext uri="{FF2B5EF4-FFF2-40B4-BE49-F238E27FC236}">
                    <a16:creationId xmlns:a16="http://schemas.microsoft.com/office/drawing/2014/main" id="{AADF328D-9F75-D443-B009-78195511DE0F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42" name="Freeform 1041">
                <a:extLst>
                  <a:ext uri="{FF2B5EF4-FFF2-40B4-BE49-F238E27FC236}">
                    <a16:creationId xmlns:a16="http://schemas.microsoft.com/office/drawing/2014/main" id="{CABE0F12-0414-E047-9D94-A57A4F3F8B15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43" name="Freeform 1042">
                <a:extLst>
                  <a:ext uri="{FF2B5EF4-FFF2-40B4-BE49-F238E27FC236}">
                    <a16:creationId xmlns:a16="http://schemas.microsoft.com/office/drawing/2014/main" id="{61DB4664-2DC3-D243-A319-728D82FDC84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44" name="Freeform 1043">
                <a:extLst>
                  <a:ext uri="{FF2B5EF4-FFF2-40B4-BE49-F238E27FC236}">
                    <a16:creationId xmlns:a16="http://schemas.microsoft.com/office/drawing/2014/main" id="{3A39F596-0CEB-FB44-8298-3CCA7A8E5D8E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817" name="Group 816">
            <a:extLst>
              <a:ext uri="{FF2B5EF4-FFF2-40B4-BE49-F238E27FC236}">
                <a16:creationId xmlns:a16="http://schemas.microsoft.com/office/drawing/2014/main" id="{FF12777F-B030-4549-A7FC-82449D14AB56}"/>
              </a:ext>
            </a:extLst>
          </p:cNvPr>
          <p:cNvGrpSpPr/>
          <p:nvPr/>
        </p:nvGrpSpPr>
        <p:grpSpPr>
          <a:xfrm>
            <a:off x="4228292" y="3150704"/>
            <a:ext cx="541338" cy="223023"/>
            <a:chOff x="7493876" y="2774731"/>
            <a:chExt cx="1481958" cy="894622"/>
          </a:xfrm>
        </p:grpSpPr>
        <p:sp>
          <p:nvSpPr>
            <p:cNvPr id="1024" name="Freeform 1023">
              <a:extLst>
                <a:ext uri="{FF2B5EF4-FFF2-40B4-BE49-F238E27FC236}">
                  <a16:creationId xmlns:a16="http://schemas.microsoft.com/office/drawing/2014/main" id="{99010B44-64C2-AB4E-A534-5DD841F54CC4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1025" name="Oval 1024">
              <a:extLst>
                <a:ext uri="{FF2B5EF4-FFF2-40B4-BE49-F238E27FC236}">
                  <a16:creationId xmlns:a16="http://schemas.microsoft.com/office/drawing/2014/main" id="{F609C7A8-5C64-1E46-89AE-A8782A6AB2AE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1026" name="Group 1025">
              <a:extLst>
                <a:ext uri="{FF2B5EF4-FFF2-40B4-BE49-F238E27FC236}">
                  <a16:creationId xmlns:a16="http://schemas.microsoft.com/office/drawing/2014/main" id="{467733F2-A942-984D-951B-4FC5E9704E12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027" name="Freeform 1026">
                <a:extLst>
                  <a:ext uri="{FF2B5EF4-FFF2-40B4-BE49-F238E27FC236}">
                    <a16:creationId xmlns:a16="http://schemas.microsoft.com/office/drawing/2014/main" id="{9C762EC2-20E2-E34D-BF85-6154BC77A20B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28" name="Freeform 1027">
                <a:extLst>
                  <a:ext uri="{FF2B5EF4-FFF2-40B4-BE49-F238E27FC236}">
                    <a16:creationId xmlns:a16="http://schemas.microsoft.com/office/drawing/2014/main" id="{816CB66E-9C37-534A-85AC-84C51BA8D571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29" name="Freeform 1028">
                <a:extLst>
                  <a:ext uri="{FF2B5EF4-FFF2-40B4-BE49-F238E27FC236}">
                    <a16:creationId xmlns:a16="http://schemas.microsoft.com/office/drawing/2014/main" id="{E4DE6B81-6776-9B45-B52B-E80CB62D1797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30" name="Freeform 1029">
                <a:extLst>
                  <a:ext uri="{FF2B5EF4-FFF2-40B4-BE49-F238E27FC236}">
                    <a16:creationId xmlns:a16="http://schemas.microsoft.com/office/drawing/2014/main" id="{EAF14958-EE5D-3742-8285-298B3270B750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818" name="Group 817">
            <a:extLst>
              <a:ext uri="{FF2B5EF4-FFF2-40B4-BE49-F238E27FC236}">
                <a16:creationId xmlns:a16="http://schemas.microsoft.com/office/drawing/2014/main" id="{1EC3981A-429A-8B48-A3A4-3F38950EE426}"/>
              </a:ext>
            </a:extLst>
          </p:cNvPr>
          <p:cNvGrpSpPr/>
          <p:nvPr/>
        </p:nvGrpSpPr>
        <p:grpSpPr>
          <a:xfrm>
            <a:off x="3972632" y="3451642"/>
            <a:ext cx="541338" cy="223023"/>
            <a:chOff x="7493876" y="2774731"/>
            <a:chExt cx="1481958" cy="894622"/>
          </a:xfrm>
        </p:grpSpPr>
        <p:sp>
          <p:nvSpPr>
            <p:cNvPr id="1017" name="Freeform 1016">
              <a:extLst>
                <a:ext uri="{FF2B5EF4-FFF2-40B4-BE49-F238E27FC236}">
                  <a16:creationId xmlns:a16="http://schemas.microsoft.com/office/drawing/2014/main" id="{4AD6CA35-9890-0743-96D1-73AC7E92080B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1018" name="Oval 1017">
              <a:extLst>
                <a:ext uri="{FF2B5EF4-FFF2-40B4-BE49-F238E27FC236}">
                  <a16:creationId xmlns:a16="http://schemas.microsoft.com/office/drawing/2014/main" id="{9C75BC85-7B77-844A-A090-98B72437D101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1019" name="Group 1018">
              <a:extLst>
                <a:ext uri="{FF2B5EF4-FFF2-40B4-BE49-F238E27FC236}">
                  <a16:creationId xmlns:a16="http://schemas.microsoft.com/office/drawing/2014/main" id="{BB68491C-B2BC-5F4D-8E2D-9B5AF1FF9752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020" name="Freeform 1019">
                <a:extLst>
                  <a:ext uri="{FF2B5EF4-FFF2-40B4-BE49-F238E27FC236}">
                    <a16:creationId xmlns:a16="http://schemas.microsoft.com/office/drawing/2014/main" id="{6A1C4FC8-1F5B-5C45-82B9-CE47B968AF44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21" name="Freeform 1020">
                <a:extLst>
                  <a:ext uri="{FF2B5EF4-FFF2-40B4-BE49-F238E27FC236}">
                    <a16:creationId xmlns:a16="http://schemas.microsoft.com/office/drawing/2014/main" id="{726EAB2B-C360-BB43-9D51-609E86D205B1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22" name="Freeform 1021">
                <a:extLst>
                  <a:ext uri="{FF2B5EF4-FFF2-40B4-BE49-F238E27FC236}">
                    <a16:creationId xmlns:a16="http://schemas.microsoft.com/office/drawing/2014/main" id="{6DC07A6D-089D-B644-A213-63263AEE6739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23" name="Freeform 1022">
                <a:extLst>
                  <a:ext uri="{FF2B5EF4-FFF2-40B4-BE49-F238E27FC236}">
                    <a16:creationId xmlns:a16="http://schemas.microsoft.com/office/drawing/2014/main" id="{32E701D2-9EC5-3C41-9EF1-B1EDD983248F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821" name="Oval 3">
            <a:extLst>
              <a:ext uri="{FF2B5EF4-FFF2-40B4-BE49-F238E27FC236}">
                <a16:creationId xmlns:a16="http://schemas.microsoft.com/office/drawing/2014/main" id="{175C21D2-17F4-1C48-AD8B-3CA2017D32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71675" y="4260753"/>
            <a:ext cx="2941638" cy="1323975"/>
          </a:xfrm>
          <a:prstGeom prst="ellipse">
            <a:avLst/>
          </a:prstGeom>
          <a:solidFill>
            <a:srgbClr val="3C6CDF"/>
          </a:solidFill>
          <a:ln w="9525">
            <a:noFill/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cxnSp>
        <p:nvCxnSpPr>
          <p:cNvPr id="822" name="Straight Connector 10">
            <a:extLst>
              <a:ext uri="{FF2B5EF4-FFF2-40B4-BE49-F238E27FC236}">
                <a16:creationId xmlns:a16="http://schemas.microsoft.com/office/drawing/2014/main" id="{7DC3F383-B8A6-0D47-AA14-533688BAAE4D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3706725" y="4494116"/>
            <a:ext cx="969963" cy="68262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3" name="Straight Connector 297">
            <a:extLst>
              <a:ext uri="{FF2B5EF4-FFF2-40B4-BE49-F238E27FC236}">
                <a16:creationId xmlns:a16="http://schemas.microsoft.com/office/drawing/2014/main" id="{FA2FCD93-6174-FC43-97E3-B56BA29EFE98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4209963" y="4781453"/>
            <a:ext cx="109537" cy="79375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4" name="Straight Connector 298">
            <a:extLst>
              <a:ext uri="{FF2B5EF4-FFF2-40B4-BE49-F238E27FC236}">
                <a16:creationId xmlns:a16="http://schemas.microsoft.com/office/drawing/2014/main" id="{FBA241B7-1D0B-3446-B887-DF2A60562C63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027400" y="4976716"/>
            <a:ext cx="222250" cy="444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5" name="Straight Connector 299">
            <a:extLst>
              <a:ext uri="{FF2B5EF4-FFF2-40B4-BE49-F238E27FC236}">
                <a16:creationId xmlns:a16="http://schemas.microsoft.com/office/drawing/2014/main" id="{9EF281DF-1EAB-9642-86CE-67F25A55ACBF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3754350" y="4808441"/>
            <a:ext cx="177800" cy="106362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6" name="Straight Connector 300">
            <a:extLst>
              <a:ext uri="{FF2B5EF4-FFF2-40B4-BE49-F238E27FC236}">
                <a16:creationId xmlns:a16="http://schemas.microsoft.com/office/drawing/2014/main" id="{CF0B6ED5-64C1-F64C-B490-65D8887CD46F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3468600" y="5095778"/>
            <a:ext cx="188913" cy="952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7" name="Straight Connector 301">
            <a:extLst>
              <a:ext uri="{FF2B5EF4-FFF2-40B4-BE49-F238E27FC236}">
                <a16:creationId xmlns:a16="http://schemas.microsoft.com/office/drawing/2014/main" id="{6F25A2AA-9AAF-7545-A621-843340E23A8A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224250" y="5024341"/>
            <a:ext cx="231775" cy="244475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8" name="Straight Connector 302">
            <a:extLst>
              <a:ext uri="{FF2B5EF4-FFF2-40B4-BE49-F238E27FC236}">
                <a16:creationId xmlns:a16="http://schemas.microsoft.com/office/drawing/2014/main" id="{A85DF839-8C92-7C4C-9E4F-95253E4F64D1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4675100" y="5011641"/>
            <a:ext cx="327025" cy="119062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9" name="Straight Connector 303">
            <a:extLst>
              <a:ext uri="{FF2B5EF4-FFF2-40B4-BE49-F238E27FC236}">
                <a16:creationId xmlns:a16="http://schemas.microsoft.com/office/drawing/2014/main" id="{F434154C-8D83-9441-B097-3BBC275FD9C7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662400" y="4676678"/>
            <a:ext cx="260350" cy="188913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0" name="Straight Connector 304">
            <a:extLst>
              <a:ext uri="{FF2B5EF4-FFF2-40B4-BE49-F238E27FC236}">
                <a16:creationId xmlns:a16="http://schemas.microsoft.com/office/drawing/2014/main" id="{B524947B-DB9F-7D40-A706-4C17DE2A5010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3708313" y="4551266"/>
            <a:ext cx="207962" cy="8413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31" name="TextBox 39958">
            <a:extLst>
              <a:ext uri="{FF2B5EF4-FFF2-40B4-BE49-F238E27FC236}">
                <a16:creationId xmlns:a16="http://schemas.microsoft.com/office/drawing/2014/main" id="{E2B94A9A-0F9D-2848-A0CF-4BF11CF94A7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06613" y="4590953"/>
            <a:ext cx="788999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1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ea typeface="ＭＳ Ｐゴシック" panose="020B0600070205080204" pitchFamily="34" charset="-128"/>
                <a:cs typeface="Arial"/>
              </a:rPr>
              <a:t>ISP C</a:t>
            </a:r>
          </a:p>
        </p:txBody>
      </p:sp>
      <p:sp>
        <p:nvSpPr>
          <p:cNvPr id="832" name="Oval 3">
            <a:extLst>
              <a:ext uri="{FF2B5EF4-FFF2-40B4-BE49-F238E27FC236}">
                <a16:creationId xmlns:a16="http://schemas.microsoft.com/office/drawing/2014/main" id="{A702DE6F-D4A0-8F44-AA63-D6E15375CD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65713" y="3706716"/>
            <a:ext cx="3219450" cy="1343025"/>
          </a:xfrm>
          <a:prstGeom prst="ellipse">
            <a:avLst/>
          </a:prstGeom>
          <a:solidFill>
            <a:srgbClr val="3C6CDF"/>
          </a:solidFill>
          <a:ln w="9525">
            <a:noFill/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cxnSp>
        <p:nvCxnSpPr>
          <p:cNvPr id="833" name="Straight Connector 10">
            <a:extLst>
              <a:ext uri="{FF2B5EF4-FFF2-40B4-BE49-F238E27FC236}">
                <a16:creationId xmlns:a16="http://schemas.microsoft.com/office/drawing/2014/main" id="{3F8196DF-0888-8E49-98D7-DA224C7BE9E9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6899188" y="3943253"/>
            <a:ext cx="1062037" cy="698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4" name="Straight Connector 297">
            <a:extLst>
              <a:ext uri="{FF2B5EF4-FFF2-40B4-BE49-F238E27FC236}">
                <a16:creationId xmlns:a16="http://schemas.microsoft.com/office/drawing/2014/main" id="{1B258AC6-D04D-9E42-938E-20E66E809546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7450050" y="4233766"/>
            <a:ext cx="120650" cy="825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5" name="Straight Connector 298">
            <a:extLst>
              <a:ext uri="{FF2B5EF4-FFF2-40B4-BE49-F238E27FC236}">
                <a16:creationId xmlns:a16="http://schemas.microsoft.com/office/drawing/2014/main" id="{413995ED-2F60-8B4D-8D7F-93AD98A8938C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7250025" y="4433791"/>
            <a:ext cx="242888" cy="444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6" name="Straight Connector 299">
            <a:extLst>
              <a:ext uri="{FF2B5EF4-FFF2-40B4-BE49-F238E27FC236}">
                <a16:creationId xmlns:a16="http://schemas.microsoft.com/office/drawing/2014/main" id="{25EF67BD-6045-D34A-B976-7E209CEE56CE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6951575" y="4262341"/>
            <a:ext cx="195263" cy="106362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7" name="Straight Connector 300">
            <a:extLst>
              <a:ext uri="{FF2B5EF4-FFF2-40B4-BE49-F238E27FC236}">
                <a16:creationId xmlns:a16="http://schemas.microsoft.com/office/drawing/2014/main" id="{36B4AB57-694E-3A49-B3F1-69CBFBA7E4FF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6638838" y="4554441"/>
            <a:ext cx="206375" cy="952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8" name="Straight Connector 301">
            <a:extLst>
              <a:ext uri="{FF2B5EF4-FFF2-40B4-BE49-F238E27FC236}">
                <a16:creationId xmlns:a16="http://schemas.microsoft.com/office/drawing/2014/main" id="{327866EC-442B-E449-A507-1ADB2897607E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7465925" y="4481416"/>
            <a:ext cx="254000" cy="2476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9" name="Straight Connector 302">
            <a:extLst>
              <a:ext uri="{FF2B5EF4-FFF2-40B4-BE49-F238E27FC236}">
                <a16:creationId xmlns:a16="http://schemas.microsoft.com/office/drawing/2014/main" id="{0B9882C7-E94F-0A47-A7DE-70A6E795938B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7929475" y="4460778"/>
            <a:ext cx="358775" cy="1206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0" name="Straight Connector 303">
            <a:extLst>
              <a:ext uri="{FF2B5EF4-FFF2-40B4-BE49-F238E27FC236}">
                <a16:creationId xmlns:a16="http://schemas.microsoft.com/office/drawing/2014/main" id="{07F3D5AB-917A-3646-B73E-0784162E7E10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7945350" y="4127403"/>
            <a:ext cx="285750" cy="1920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1" name="Straight Connector 304">
            <a:extLst>
              <a:ext uri="{FF2B5EF4-FFF2-40B4-BE49-F238E27FC236}">
                <a16:creationId xmlns:a16="http://schemas.microsoft.com/office/drawing/2014/main" id="{7EE99713-0073-4441-B515-ACBBCD81E0FB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6900775" y="4000403"/>
            <a:ext cx="227013" cy="85725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42" name="TextBox 39958">
            <a:extLst>
              <a:ext uri="{FF2B5EF4-FFF2-40B4-BE49-F238E27FC236}">
                <a16:creationId xmlns:a16="http://schemas.microsoft.com/office/drawing/2014/main" id="{9B066AAE-482E-0B40-BE56-8CA80740394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914938" y="4040091"/>
            <a:ext cx="795411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1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ea typeface="ＭＳ Ｐゴシック" panose="020B0600070205080204" pitchFamily="34" charset="-128"/>
                <a:cs typeface="Arial"/>
              </a:rPr>
              <a:t>ISP B</a:t>
            </a:r>
          </a:p>
        </p:txBody>
      </p:sp>
      <p:cxnSp>
        <p:nvCxnSpPr>
          <p:cNvPr id="843" name="Straight Connector 12">
            <a:extLst>
              <a:ext uri="{FF2B5EF4-FFF2-40B4-BE49-F238E27FC236}">
                <a16:creationId xmlns:a16="http://schemas.microsoft.com/office/drawing/2014/main" id="{F300F1C8-847A-BE41-8774-57B1DCD8D5D3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3533688" y="2666903"/>
            <a:ext cx="238125" cy="26193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6" name="Straight Connector 502">
            <a:extLst>
              <a:ext uri="{FF2B5EF4-FFF2-40B4-BE49-F238E27FC236}">
                <a16:creationId xmlns:a16="http://schemas.microsoft.com/office/drawing/2014/main" id="{3F67B9C4-4FEC-1240-9C01-EB8A6EE3CDEB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5067213" y="2468466"/>
            <a:ext cx="307975" cy="57308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7" name="Straight Connector 503">
            <a:extLst>
              <a:ext uri="{FF2B5EF4-FFF2-40B4-BE49-F238E27FC236}">
                <a16:creationId xmlns:a16="http://schemas.microsoft.com/office/drawing/2014/main" id="{545AD480-9636-0E4B-B4B9-9B4ADC620A03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5576800" y="2446241"/>
            <a:ext cx="384175" cy="57943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8" name="Straight Connector 504">
            <a:extLst>
              <a:ext uri="{FF2B5EF4-FFF2-40B4-BE49-F238E27FC236}">
                <a16:creationId xmlns:a16="http://schemas.microsoft.com/office/drawing/2014/main" id="{71581065-B12B-1A4E-BE8D-55FA0FB7720E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7921538" y="2957416"/>
            <a:ext cx="215900" cy="1046162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9" name="Straight Connector 505">
            <a:extLst>
              <a:ext uri="{FF2B5EF4-FFF2-40B4-BE49-F238E27FC236}">
                <a16:creationId xmlns:a16="http://schemas.microsoft.com/office/drawing/2014/main" id="{73C31C58-B4CF-814A-A3FD-55A6563CEF48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8288250" y="3308253"/>
            <a:ext cx="241300" cy="69215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0" name="Straight Connector 507">
            <a:extLst>
              <a:ext uri="{FF2B5EF4-FFF2-40B4-BE49-F238E27FC236}">
                <a16:creationId xmlns:a16="http://schemas.microsoft.com/office/drawing/2014/main" id="{EC7E8528-0B6D-CF4D-8A94-85AA80C4CC8F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8605750" y="4630641"/>
            <a:ext cx="796925" cy="614362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4" name="Straight Connector 512">
            <a:extLst>
              <a:ext uri="{FF2B5EF4-FFF2-40B4-BE49-F238E27FC236}">
                <a16:creationId xmlns:a16="http://schemas.microsoft.com/office/drawing/2014/main" id="{3894D9DF-7CD2-5E46-A639-24D288F83334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2941550" y="5218016"/>
            <a:ext cx="401638" cy="20955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5" name="Straight Connector 513">
            <a:extLst>
              <a:ext uri="{FF2B5EF4-FFF2-40B4-BE49-F238E27FC236}">
                <a16:creationId xmlns:a16="http://schemas.microsoft.com/office/drawing/2014/main" id="{89BD6F64-A1F9-A841-8EE8-ACECF372CCCB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2535150" y="5075141"/>
            <a:ext cx="450850" cy="11588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7" name="Straight Connector 508">
            <a:extLst>
              <a:ext uri="{FF2B5EF4-FFF2-40B4-BE49-F238E27FC236}">
                <a16:creationId xmlns:a16="http://schemas.microsoft.com/office/drawing/2014/main" id="{CBDBB96A-3635-3D49-964A-A9C290E5CAD0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7646900" y="4779866"/>
            <a:ext cx="1047750" cy="96678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8" name="Straight Connector 506">
            <a:extLst>
              <a:ext uri="{FF2B5EF4-FFF2-40B4-BE49-F238E27FC236}">
                <a16:creationId xmlns:a16="http://schemas.microsoft.com/office/drawing/2014/main" id="{AA94DB72-B450-7842-B04E-DCFB91821FC1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8716875" y="4368703"/>
            <a:ext cx="541338" cy="24923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859" name="Group 858">
            <a:extLst>
              <a:ext uri="{FF2B5EF4-FFF2-40B4-BE49-F238E27FC236}">
                <a16:creationId xmlns:a16="http://schemas.microsoft.com/office/drawing/2014/main" id="{90216148-AEBB-D045-BC04-2476960CEEA7}"/>
              </a:ext>
            </a:extLst>
          </p:cNvPr>
          <p:cNvGrpSpPr/>
          <p:nvPr/>
        </p:nvGrpSpPr>
        <p:grpSpPr>
          <a:xfrm>
            <a:off x="5192625" y="3007829"/>
            <a:ext cx="541338" cy="223023"/>
            <a:chOff x="7493876" y="2774731"/>
            <a:chExt cx="1481958" cy="894622"/>
          </a:xfrm>
        </p:grpSpPr>
        <p:sp>
          <p:nvSpPr>
            <p:cNvPr id="996" name="Freeform 995">
              <a:extLst>
                <a:ext uri="{FF2B5EF4-FFF2-40B4-BE49-F238E27FC236}">
                  <a16:creationId xmlns:a16="http://schemas.microsoft.com/office/drawing/2014/main" id="{7C739FBE-036D-994B-85E2-4440DD53038E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997" name="Oval 996">
              <a:extLst>
                <a:ext uri="{FF2B5EF4-FFF2-40B4-BE49-F238E27FC236}">
                  <a16:creationId xmlns:a16="http://schemas.microsoft.com/office/drawing/2014/main" id="{33BC4048-43F2-884D-8016-9AF95DABE2CF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998" name="Group 997">
              <a:extLst>
                <a:ext uri="{FF2B5EF4-FFF2-40B4-BE49-F238E27FC236}">
                  <a16:creationId xmlns:a16="http://schemas.microsoft.com/office/drawing/2014/main" id="{130BCC6D-B09E-1C41-A8CF-04A2A9638267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99" name="Freeform 998">
                <a:extLst>
                  <a:ext uri="{FF2B5EF4-FFF2-40B4-BE49-F238E27FC236}">
                    <a16:creationId xmlns:a16="http://schemas.microsoft.com/office/drawing/2014/main" id="{0FA93124-8744-5D4F-9E8A-8660696E5BF3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00" name="Freeform 999">
                <a:extLst>
                  <a:ext uri="{FF2B5EF4-FFF2-40B4-BE49-F238E27FC236}">
                    <a16:creationId xmlns:a16="http://schemas.microsoft.com/office/drawing/2014/main" id="{17571ADC-29EF-004D-A61B-676F21C86B5A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01" name="Freeform 1000">
                <a:extLst>
                  <a:ext uri="{FF2B5EF4-FFF2-40B4-BE49-F238E27FC236}">
                    <a16:creationId xmlns:a16="http://schemas.microsoft.com/office/drawing/2014/main" id="{36F070DE-197E-7F4B-AA78-582124C37FA0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02" name="Freeform 1001">
                <a:extLst>
                  <a:ext uri="{FF2B5EF4-FFF2-40B4-BE49-F238E27FC236}">
                    <a16:creationId xmlns:a16="http://schemas.microsoft.com/office/drawing/2014/main" id="{3B0B317D-7F53-E348-81C1-4EE7DBCD5908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860" name="Group 859">
            <a:extLst>
              <a:ext uri="{FF2B5EF4-FFF2-40B4-BE49-F238E27FC236}">
                <a16:creationId xmlns:a16="http://schemas.microsoft.com/office/drawing/2014/main" id="{7C41A419-299B-7A4A-A2A5-F2262956EE0F}"/>
              </a:ext>
            </a:extLst>
          </p:cNvPr>
          <p:cNvGrpSpPr/>
          <p:nvPr/>
        </p:nvGrpSpPr>
        <p:grpSpPr>
          <a:xfrm>
            <a:off x="3621872" y="2908203"/>
            <a:ext cx="541338" cy="223023"/>
            <a:chOff x="7493876" y="2774731"/>
            <a:chExt cx="1481958" cy="894622"/>
          </a:xfrm>
        </p:grpSpPr>
        <p:sp>
          <p:nvSpPr>
            <p:cNvPr id="989" name="Freeform 988">
              <a:extLst>
                <a:ext uri="{FF2B5EF4-FFF2-40B4-BE49-F238E27FC236}">
                  <a16:creationId xmlns:a16="http://schemas.microsoft.com/office/drawing/2014/main" id="{E9155573-B861-144A-AA4A-0F52588679C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990" name="Oval 989">
              <a:extLst>
                <a:ext uri="{FF2B5EF4-FFF2-40B4-BE49-F238E27FC236}">
                  <a16:creationId xmlns:a16="http://schemas.microsoft.com/office/drawing/2014/main" id="{4F83F884-BBF3-CA40-927E-3CE279B6EDFC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991" name="Group 990">
              <a:extLst>
                <a:ext uri="{FF2B5EF4-FFF2-40B4-BE49-F238E27FC236}">
                  <a16:creationId xmlns:a16="http://schemas.microsoft.com/office/drawing/2014/main" id="{0753217D-6DD5-164C-ADEE-1458B0AC16A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92" name="Freeform 991">
                <a:extLst>
                  <a:ext uri="{FF2B5EF4-FFF2-40B4-BE49-F238E27FC236}">
                    <a16:creationId xmlns:a16="http://schemas.microsoft.com/office/drawing/2014/main" id="{B8A25917-7DC6-5444-9682-410BA073678A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93" name="Freeform 992">
                <a:extLst>
                  <a:ext uri="{FF2B5EF4-FFF2-40B4-BE49-F238E27FC236}">
                    <a16:creationId xmlns:a16="http://schemas.microsoft.com/office/drawing/2014/main" id="{CABFF5B5-945B-6C4A-890D-ACDA82006C6E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94" name="Freeform 993">
                <a:extLst>
                  <a:ext uri="{FF2B5EF4-FFF2-40B4-BE49-F238E27FC236}">
                    <a16:creationId xmlns:a16="http://schemas.microsoft.com/office/drawing/2014/main" id="{8AB92421-736D-4A47-8B5A-1ACC7756D5AC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95" name="Freeform 994">
                <a:extLst>
                  <a:ext uri="{FF2B5EF4-FFF2-40B4-BE49-F238E27FC236}">
                    <a16:creationId xmlns:a16="http://schemas.microsoft.com/office/drawing/2014/main" id="{F3DCCAE7-3191-354E-90E8-A6C735BF9372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863" name="Group 862">
            <a:extLst>
              <a:ext uri="{FF2B5EF4-FFF2-40B4-BE49-F238E27FC236}">
                <a16:creationId xmlns:a16="http://schemas.microsoft.com/office/drawing/2014/main" id="{493E10B9-C866-154D-940F-1FA669A54572}"/>
              </a:ext>
            </a:extLst>
          </p:cNvPr>
          <p:cNvGrpSpPr/>
          <p:nvPr/>
        </p:nvGrpSpPr>
        <p:grpSpPr>
          <a:xfrm>
            <a:off x="8182681" y="4501444"/>
            <a:ext cx="541338" cy="223023"/>
            <a:chOff x="7493876" y="2774731"/>
            <a:chExt cx="1481958" cy="894622"/>
          </a:xfrm>
        </p:grpSpPr>
        <p:sp>
          <p:nvSpPr>
            <p:cNvPr id="968" name="Freeform 967">
              <a:extLst>
                <a:ext uri="{FF2B5EF4-FFF2-40B4-BE49-F238E27FC236}">
                  <a16:creationId xmlns:a16="http://schemas.microsoft.com/office/drawing/2014/main" id="{BF32E820-0FBE-E847-8B3C-9F2876D92E57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969" name="Oval 968">
              <a:extLst>
                <a:ext uri="{FF2B5EF4-FFF2-40B4-BE49-F238E27FC236}">
                  <a16:creationId xmlns:a16="http://schemas.microsoft.com/office/drawing/2014/main" id="{B3A55633-56F4-AC42-945D-1875A96B6777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970" name="Group 969">
              <a:extLst>
                <a:ext uri="{FF2B5EF4-FFF2-40B4-BE49-F238E27FC236}">
                  <a16:creationId xmlns:a16="http://schemas.microsoft.com/office/drawing/2014/main" id="{E4AB8815-1B1F-544F-9602-FE11A09FB354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71" name="Freeform 970">
                <a:extLst>
                  <a:ext uri="{FF2B5EF4-FFF2-40B4-BE49-F238E27FC236}">
                    <a16:creationId xmlns:a16="http://schemas.microsoft.com/office/drawing/2014/main" id="{25FA3B90-FE77-9D46-BA40-38A873C159B6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72" name="Freeform 971">
                <a:extLst>
                  <a:ext uri="{FF2B5EF4-FFF2-40B4-BE49-F238E27FC236}">
                    <a16:creationId xmlns:a16="http://schemas.microsoft.com/office/drawing/2014/main" id="{0F8E8660-4197-E24F-B9E2-EFC996926F2D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73" name="Freeform 972">
                <a:extLst>
                  <a:ext uri="{FF2B5EF4-FFF2-40B4-BE49-F238E27FC236}">
                    <a16:creationId xmlns:a16="http://schemas.microsoft.com/office/drawing/2014/main" id="{640090A1-376A-5A4C-8EBA-6CB5B79BB444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74" name="Freeform 973">
                <a:extLst>
                  <a:ext uri="{FF2B5EF4-FFF2-40B4-BE49-F238E27FC236}">
                    <a16:creationId xmlns:a16="http://schemas.microsoft.com/office/drawing/2014/main" id="{95591564-5458-114D-85FD-A70030622503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864" name="Group 863">
            <a:extLst>
              <a:ext uri="{FF2B5EF4-FFF2-40B4-BE49-F238E27FC236}">
                <a16:creationId xmlns:a16="http://schemas.microsoft.com/office/drawing/2014/main" id="{614BEF92-8E4F-D346-A4B6-7E2EA0C9DE59}"/>
              </a:ext>
            </a:extLst>
          </p:cNvPr>
          <p:cNvGrpSpPr/>
          <p:nvPr/>
        </p:nvGrpSpPr>
        <p:grpSpPr>
          <a:xfrm>
            <a:off x="7469673" y="4278623"/>
            <a:ext cx="541338" cy="223023"/>
            <a:chOff x="7493876" y="2774731"/>
            <a:chExt cx="1481958" cy="894622"/>
          </a:xfrm>
        </p:grpSpPr>
        <p:sp>
          <p:nvSpPr>
            <p:cNvPr id="961" name="Freeform 960">
              <a:extLst>
                <a:ext uri="{FF2B5EF4-FFF2-40B4-BE49-F238E27FC236}">
                  <a16:creationId xmlns:a16="http://schemas.microsoft.com/office/drawing/2014/main" id="{8EF1D860-B711-3743-A475-0C6DB2BAB386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962" name="Oval 961">
              <a:extLst>
                <a:ext uri="{FF2B5EF4-FFF2-40B4-BE49-F238E27FC236}">
                  <a16:creationId xmlns:a16="http://schemas.microsoft.com/office/drawing/2014/main" id="{37A0AB5E-D9CC-724B-855A-A82188635785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963" name="Group 962">
              <a:extLst>
                <a:ext uri="{FF2B5EF4-FFF2-40B4-BE49-F238E27FC236}">
                  <a16:creationId xmlns:a16="http://schemas.microsoft.com/office/drawing/2014/main" id="{8F6005C9-9B60-8748-86C0-D3E6A0803606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64" name="Freeform 963">
                <a:extLst>
                  <a:ext uri="{FF2B5EF4-FFF2-40B4-BE49-F238E27FC236}">
                    <a16:creationId xmlns:a16="http://schemas.microsoft.com/office/drawing/2014/main" id="{DE0F8D72-5786-D54F-93E4-C3C9C541595F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65" name="Freeform 964">
                <a:extLst>
                  <a:ext uri="{FF2B5EF4-FFF2-40B4-BE49-F238E27FC236}">
                    <a16:creationId xmlns:a16="http://schemas.microsoft.com/office/drawing/2014/main" id="{5464F08B-BD83-8A44-BBFA-F4EE1966C45E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66" name="Freeform 965">
                <a:extLst>
                  <a:ext uri="{FF2B5EF4-FFF2-40B4-BE49-F238E27FC236}">
                    <a16:creationId xmlns:a16="http://schemas.microsoft.com/office/drawing/2014/main" id="{09ECF1C0-ACB1-8540-969F-7EA711FE8581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67" name="Freeform 966">
                <a:extLst>
                  <a:ext uri="{FF2B5EF4-FFF2-40B4-BE49-F238E27FC236}">
                    <a16:creationId xmlns:a16="http://schemas.microsoft.com/office/drawing/2014/main" id="{F98EB79D-440D-CA4F-A9C3-BD9212D3EDDA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865" name="Group 864">
            <a:extLst>
              <a:ext uri="{FF2B5EF4-FFF2-40B4-BE49-F238E27FC236}">
                <a16:creationId xmlns:a16="http://schemas.microsoft.com/office/drawing/2014/main" id="{B7E7D103-F268-674F-B3C3-92EA88673276}"/>
              </a:ext>
            </a:extLst>
          </p:cNvPr>
          <p:cNvGrpSpPr/>
          <p:nvPr/>
        </p:nvGrpSpPr>
        <p:grpSpPr>
          <a:xfrm>
            <a:off x="6979356" y="4059569"/>
            <a:ext cx="541338" cy="223023"/>
            <a:chOff x="7493876" y="2774731"/>
            <a:chExt cx="1481958" cy="894622"/>
          </a:xfrm>
        </p:grpSpPr>
        <p:sp>
          <p:nvSpPr>
            <p:cNvPr id="954" name="Freeform 953">
              <a:extLst>
                <a:ext uri="{FF2B5EF4-FFF2-40B4-BE49-F238E27FC236}">
                  <a16:creationId xmlns:a16="http://schemas.microsoft.com/office/drawing/2014/main" id="{EB728D85-B436-E54F-874C-34B0042A866E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955" name="Oval 954">
              <a:extLst>
                <a:ext uri="{FF2B5EF4-FFF2-40B4-BE49-F238E27FC236}">
                  <a16:creationId xmlns:a16="http://schemas.microsoft.com/office/drawing/2014/main" id="{946A835F-BA3F-764B-B186-F72E0110BE63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956" name="Group 955">
              <a:extLst>
                <a:ext uri="{FF2B5EF4-FFF2-40B4-BE49-F238E27FC236}">
                  <a16:creationId xmlns:a16="http://schemas.microsoft.com/office/drawing/2014/main" id="{BE4F084A-E9A5-3044-A2FF-F78EBF4D712B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57" name="Freeform 956">
                <a:extLst>
                  <a:ext uri="{FF2B5EF4-FFF2-40B4-BE49-F238E27FC236}">
                    <a16:creationId xmlns:a16="http://schemas.microsoft.com/office/drawing/2014/main" id="{3731CD43-1F76-FC4C-B577-47908AE83FD3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58" name="Freeform 957">
                <a:extLst>
                  <a:ext uri="{FF2B5EF4-FFF2-40B4-BE49-F238E27FC236}">
                    <a16:creationId xmlns:a16="http://schemas.microsoft.com/office/drawing/2014/main" id="{E5922D92-CE3B-F444-BBBB-094EE443F8BE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59" name="Freeform 958">
                <a:extLst>
                  <a:ext uri="{FF2B5EF4-FFF2-40B4-BE49-F238E27FC236}">
                    <a16:creationId xmlns:a16="http://schemas.microsoft.com/office/drawing/2014/main" id="{FFCCE373-6CD7-CF42-892E-CA621687B581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60" name="Freeform 959">
                <a:extLst>
                  <a:ext uri="{FF2B5EF4-FFF2-40B4-BE49-F238E27FC236}">
                    <a16:creationId xmlns:a16="http://schemas.microsoft.com/office/drawing/2014/main" id="{E3119A7D-B722-F548-9954-AA327EFAED72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866" name="Group 865">
            <a:extLst>
              <a:ext uri="{FF2B5EF4-FFF2-40B4-BE49-F238E27FC236}">
                <a16:creationId xmlns:a16="http://schemas.microsoft.com/office/drawing/2014/main" id="{25847F9D-CFF7-5643-B6B5-34AC8A619763}"/>
              </a:ext>
            </a:extLst>
          </p:cNvPr>
          <p:cNvGrpSpPr/>
          <p:nvPr/>
        </p:nvGrpSpPr>
        <p:grpSpPr>
          <a:xfrm>
            <a:off x="6723616" y="4366729"/>
            <a:ext cx="541338" cy="223023"/>
            <a:chOff x="7493876" y="2774731"/>
            <a:chExt cx="1481958" cy="894622"/>
          </a:xfrm>
        </p:grpSpPr>
        <p:sp>
          <p:nvSpPr>
            <p:cNvPr id="947" name="Freeform 946">
              <a:extLst>
                <a:ext uri="{FF2B5EF4-FFF2-40B4-BE49-F238E27FC236}">
                  <a16:creationId xmlns:a16="http://schemas.microsoft.com/office/drawing/2014/main" id="{4A82214C-8C1F-BB49-8FC4-CFEE6481F4E8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948" name="Oval 947">
              <a:extLst>
                <a:ext uri="{FF2B5EF4-FFF2-40B4-BE49-F238E27FC236}">
                  <a16:creationId xmlns:a16="http://schemas.microsoft.com/office/drawing/2014/main" id="{C6DB8AC9-820A-504A-9670-7CEE5BB4E009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949" name="Group 948">
              <a:extLst>
                <a:ext uri="{FF2B5EF4-FFF2-40B4-BE49-F238E27FC236}">
                  <a16:creationId xmlns:a16="http://schemas.microsoft.com/office/drawing/2014/main" id="{A0C3804C-D799-0B4C-89DF-FC0B44C2096C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50" name="Freeform 949">
                <a:extLst>
                  <a:ext uri="{FF2B5EF4-FFF2-40B4-BE49-F238E27FC236}">
                    <a16:creationId xmlns:a16="http://schemas.microsoft.com/office/drawing/2014/main" id="{00F71241-1388-C540-9F11-AA43DC1BD9C2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51" name="Freeform 950">
                <a:extLst>
                  <a:ext uri="{FF2B5EF4-FFF2-40B4-BE49-F238E27FC236}">
                    <a16:creationId xmlns:a16="http://schemas.microsoft.com/office/drawing/2014/main" id="{B892CC6B-D497-9946-B2FE-18A16FA75249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52" name="Freeform 951">
                <a:extLst>
                  <a:ext uri="{FF2B5EF4-FFF2-40B4-BE49-F238E27FC236}">
                    <a16:creationId xmlns:a16="http://schemas.microsoft.com/office/drawing/2014/main" id="{DAA7BCA0-C4BF-774A-9DB8-B5D24C8A02EF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53" name="Freeform 952">
                <a:extLst>
                  <a:ext uri="{FF2B5EF4-FFF2-40B4-BE49-F238E27FC236}">
                    <a16:creationId xmlns:a16="http://schemas.microsoft.com/office/drawing/2014/main" id="{7D6DF0F5-5284-2048-85DC-C4B7C1D0C85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868" name="Group 867">
            <a:extLst>
              <a:ext uri="{FF2B5EF4-FFF2-40B4-BE49-F238E27FC236}">
                <a16:creationId xmlns:a16="http://schemas.microsoft.com/office/drawing/2014/main" id="{1E439E8A-6D0D-A947-88AE-13F395EF741B}"/>
              </a:ext>
            </a:extLst>
          </p:cNvPr>
          <p:cNvGrpSpPr/>
          <p:nvPr/>
        </p:nvGrpSpPr>
        <p:grpSpPr>
          <a:xfrm>
            <a:off x="7291037" y="4658009"/>
            <a:ext cx="541338" cy="223023"/>
            <a:chOff x="7493876" y="2774731"/>
            <a:chExt cx="1481958" cy="894622"/>
          </a:xfrm>
        </p:grpSpPr>
        <p:sp>
          <p:nvSpPr>
            <p:cNvPr id="933" name="Freeform 932">
              <a:extLst>
                <a:ext uri="{FF2B5EF4-FFF2-40B4-BE49-F238E27FC236}">
                  <a16:creationId xmlns:a16="http://schemas.microsoft.com/office/drawing/2014/main" id="{20642CDD-5807-E440-80BD-4914CEF640C3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934" name="Oval 933">
              <a:extLst>
                <a:ext uri="{FF2B5EF4-FFF2-40B4-BE49-F238E27FC236}">
                  <a16:creationId xmlns:a16="http://schemas.microsoft.com/office/drawing/2014/main" id="{5B2D41A3-738C-DE4B-95B1-D98C150F0D79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935" name="Group 934">
              <a:extLst>
                <a:ext uri="{FF2B5EF4-FFF2-40B4-BE49-F238E27FC236}">
                  <a16:creationId xmlns:a16="http://schemas.microsoft.com/office/drawing/2014/main" id="{72893B92-0783-094B-9B06-5B15CE5E8FC1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36" name="Freeform 935">
                <a:extLst>
                  <a:ext uri="{FF2B5EF4-FFF2-40B4-BE49-F238E27FC236}">
                    <a16:creationId xmlns:a16="http://schemas.microsoft.com/office/drawing/2014/main" id="{A6B26209-5A79-9B49-9A4A-3D3FDEBD6B53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37" name="Freeform 936">
                <a:extLst>
                  <a:ext uri="{FF2B5EF4-FFF2-40B4-BE49-F238E27FC236}">
                    <a16:creationId xmlns:a16="http://schemas.microsoft.com/office/drawing/2014/main" id="{5ABE6455-D1B0-6049-AB8E-5B81D3C447DC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38" name="Freeform 937">
                <a:extLst>
                  <a:ext uri="{FF2B5EF4-FFF2-40B4-BE49-F238E27FC236}">
                    <a16:creationId xmlns:a16="http://schemas.microsoft.com/office/drawing/2014/main" id="{C314A57D-E8A9-DA4B-9456-521A28BDBB89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39" name="Freeform 938">
                <a:extLst>
                  <a:ext uri="{FF2B5EF4-FFF2-40B4-BE49-F238E27FC236}">
                    <a16:creationId xmlns:a16="http://schemas.microsoft.com/office/drawing/2014/main" id="{88E5CA8C-8B97-3347-8938-C5B63B3D8491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871" name="Group 870">
            <a:extLst>
              <a:ext uri="{FF2B5EF4-FFF2-40B4-BE49-F238E27FC236}">
                <a16:creationId xmlns:a16="http://schemas.microsoft.com/office/drawing/2014/main" id="{EBB68360-CFEF-9545-B290-C95BF47B5ABD}"/>
              </a:ext>
            </a:extLst>
          </p:cNvPr>
          <p:cNvGrpSpPr/>
          <p:nvPr/>
        </p:nvGrpSpPr>
        <p:grpSpPr>
          <a:xfrm>
            <a:off x="4220281" y="4826836"/>
            <a:ext cx="541338" cy="223023"/>
            <a:chOff x="7493876" y="2774731"/>
            <a:chExt cx="1481958" cy="894622"/>
          </a:xfrm>
        </p:grpSpPr>
        <p:sp>
          <p:nvSpPr>
            <p:cNvPr id="912" name="Freeform 911">
              <a:extLst>
                <a:ext uri="{FF2B5EF4-FFF2-40B4-BE49-F238E27FC236}">
                  <a16:creationId xmlns:a16="http://schemas.microsoft.com/office/drawing/2014/main" id="{C31E65F7-C8D0-2148-AE16-6639E37F6CBF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913" name="Oval 912">
              <a:extLst>
                <a:ext uri="{FF2B5EF4-FFF2-40B4-BE49-F238E27FC236}">
                  <a16:creationId xmlns:a16="http://schemas.microsoft.com/office/drawing/2014/main" id="{24C01524-664D-0B42-A170-7AA7DFCD4818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914" name="Group 913">
              <a:extLst>
                <a:ext uri="{FF2B5EF4-FFF2-40B4-BE49-F238E27FC236}">
                  <a16:creationId xmlns:a16="http://schemas.microsoft.com/office/drawing/2014/main" id="{69D00E7B-FD92-574B-9D44-DD864E2B55BA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15" name="Freeform 914">
                <a:extLst>
                  <a:ext uri="{FF2B5EF4-FFF2-40B4-BE49-F238E27FC236}">
                    <a16:creationId xmlns:a16="http://schemas.microsoft.com/office/drawing/2014/main" id="{98518A8B-3C13-A346-87DA-94216CD9FC39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16" name="Freeform 915">
                <a:extLst>
                  <a:ext uri="{FF2B5EF4-FFF2-40B4-BE49-F238E27FC236}">
                    <a16:creationId xmlns:a16="http://schemas.microsoft.com/office/drawing/2014/main" id="{C4C44228-65B5-564C-B1D9-63A0904BA486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17" name="Freeform 916">
                <a:extLst>
                  <a:ext uri="{FF2B5EF4-FFF2-40B4-BE49-F238E27FC236}">
                    <a16:creationId xmlns:a16="http://schemas.microsoft.com/office/drawing/2014/main" id="{B5DCAEA1-0E67-2B47-8939-3B96B108062B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18" name="Freeform 917">
                <a:extLst>
                  <a:ext uri="{FF2B5EF4-FFF2-40B4-BE49-F238E27FC236}">
                    <a16:creationId xmlns:a16="http://schemas.microsoft.com/office/drawing/2014/main" id="{0BF12852-261D-6142-8DC4-CA6078C2CEE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873" name="Group 872">
            <a:extLst>
              <a:ext uri="{FF2B5EF4-FFF2-40B4-BE49-F238E27FC236}">
                <a16:creationId xmlns:a16="http://schemas.microsoft.com/office/drawing/2014/main" id="{C54AB713-5B88-EF45-B0D1-C4B00F726693}"/>
              </a:ext>
            </a:extLst>
          </p:cNvPr>
          <p:cNvGrpSpPr/>
          <p:nvPr/>
        </p:nvGrpSpPr>
        <p:grpSpPr>
          <a:xfrm>
            <a:off x="3740086" y="4631455"/>
            <a:ext cx="541338" cy="223023"/>
            <a:chOff x="7493876" y="2774731"/>
            <a:chExt cx="1481958" cy="894622"/>
          </a:xfrm>
        </p:grpSpPr>
        <p:sp>
          <p:nvSpPr>
            <p:cNvPr id="898" name="Freeform 897">
              <a:extLst>
                <a:ext uri="{FF2B5EF4-FFF2-40B4-BE49-F238E27FC236}">
                  <a16:creationId xmlns:a16="http://schemas.microsoft.com/office/drawing/2014/main" id="{DFDAEE8A-153F-F148-ACED-DCB6523146DD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899" name="Oval 898">
              <a:extLst>
                <a:ext uri="{FF2B5EF4-FFF2-40B4-BE49-F238E27FC236}">
                  <a16:creationId xmlns:a16="http://schemas.microsoft.com/office/drawing/2014/main" id="{12E9968E-6A5D-1D49-87AD-9360D941AF5B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900" name="Group 899">
              <a:extLst>
                <a:ext uri="{FF2B5EF4-FFF2-40B4-BE49-F238E27FC236}">
                  <a16:creationId xmlns:a16="http://schemas.microsoft.com/office/drawing/2014/main" id="{C96DB30C-CB79-ED4D-990A-79FB83582D7D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01" name="Freeform 900">
                <a:extLst>
                  <a:ext uri="{FF2B5EF4-FFF2-40B4-BE49-F238E27FC236}">
                    <a16:creationId xmlns:a16="http://schemas.microsoft.com/office/drawing/2014/main" id="{2A2BB217-A5F6-F142-B4CF-398F9DAFFCA5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02" name="Freeform 901">
                <a:extLst>
                  <a:ext uri="{FF2B5EF4-FFF2-40B4-BE49-F238E27FC236}">
                    <a16:creationId xmlns:a16="http://schemas.microsoft.com/office/drawing/2014/main" id="{098B3B92-C926-1C43-A24C-B12286D82308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03" name="Freeform 902">
                <a:extLst>
                  <a:ext uri="{FF2B5EF4-FFF2-40B4-BE49-F238E27FC236}">
                    <a16:creationId xmlns:a16="http://schemas.microsoft.com/office/drawing/2014/main" id="{7A699073-99D7-F145-AF5D-6000D9E78938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04" name="Freeform 903">
                <a:extLst>
                  <a:ext uri="{FF2B5EF4-FFF2-40B4-BE49-F238E27FC236}">
                    <a16:creationId xmlns:a16="http://schemas.microsoft.com/office/drawing/2014/main" id="{9DF6CA8B-C8D2-0649-92B0-D39407735BD7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874" name="Group 873">
            <a:extLst>
              <a:ext uri="{FF2B5EF4-FFF2-40B4-BE49-F238E27FC236}">
                <a16:creationId xmlns:a16="http://schemas.microsoft.com/office/drawing/2014/main" id="{BB4F8064-75E6-4148-A080-7FE6F41A0BDD}"/>
              </a:ext>
            </a:extLst>
          </p:cNvPr>
          <p:cNvGrpSpPr/>
          <p:nvPr/>
        </p:nvGrpSpPr>
        <p:grpSpPr>
          <a:xfrm>
            <a:off x="3500746" y="4902845"/>
            <a:ext cx="541338" cy="223023"/>
            <a:chOff x="7493876" y="2774731"/>
            <a:chExt cx="1481958" cy="894622"/>
          </a:xfrm>
        </p:grpSpPr>
        <p:sp>
          <p:nvSpPr>
            <p:cNvPr id="891" name="Freeform 890">
              <a:extLst>
                <a:ext uri="{FF2B5EF4-FFF2-40B4-BE49-F238E27FC236}">
                  <a16:creationId xmlns:a16="http://schemas.microsoft.com/office/drawing/2014/main" id="{3450A9CF-C953-C045-9C98-C67E566E1DED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892" name="Oval 891">
              <a:extLst>
                <a:ext uri="{FF2B5EF4-FFF2-40B4-BE49-F238E27FC236}">
                  <a16:creationId xmlns:a16="http://schemas.microsoft.com/office/drawing/2014/main" id="{1C10C7D2-78B6-5244-AEDC-999C61D0E171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893" name="Group 892">
              <a:extLst>
                <a:ext uri="{FF2B5EF4-FFF2-40B4-BE49-F238E27FC236}">
                  <a16:creationId xmlns:a16="http://schemas.microsoft.com/office/drawing/2014/main" id="{C348A6F0-8B18-E549-942A-B4BA0E4351C2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894" name="Freeform 893">
                <a:extLst>
                  <a:ext uri="{FF2B5EF4-FFF2-40B4-BE49-F238E27FC236}">
                    <a16:creationId xmlns:a16="http://schemas.microsoft.com/office/drawing/2014/main" id="{50BF416E-5E10-9E42-BF67-C438CBDE3701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95" name="Freeform 894">
                <a:extLst>
                  <a:ext uri="{FF2B5EF4-FFF2-40B4-BE49-F238E27FC236}">
                    <a16:creationId xmlns:a16="http://schemas.microsoft.com/office/drawing/2014/main" id="{301F7374-9853-7146-9A47-25C0E0339C17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96" name="Freeform 895">
                <a:extLst>
                  <a:ext uri="{FF2B5EF4-FFF2-40B4-BE49-F238E27FC236}">
                    <a16:creationId xmlns:a16="http://schemas.microsoft.com/office/drawing/2014/main" id="{0164ECE1-B718-B34A-8EDE-D4D0DB3D0DD3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97" name="Freeform 896">
                <a:extLst>
                  <a:ext uri="{FF2B5EF4-FFF2-40B4-BE49-F238E27FC236}">
                    <a16:creationId xmlns:a16="http://schemas.microsoft.com/office/drawing/2014/main" id="{C96E24B3-51EE-4841-AC48-02977D922FE1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875" name="Group 874">
            <a:extLst>
              <a:ext uri="{FF2B5EF4-FFF2-40B4-BE49-F238E27FC236}">
                <a16:creationId xmlns:a16="http://schemas.microsoft.com/office/drawing/2014/main" id="{A27592D6-B4A5-A942-80A1-4D78584A3729}"/>
              </a:ext>
            </a:extLst>
          </p:cNvPr>
          <p:cNvGrpSpPr/>
          <p:nvPr/>
        </p:nvGrpSpPr>
        <p:grpSpPr>
          <a:xfrm>
            <a:off x="2989969" y="5089246"/>
            <a:ext cx="541338" cy="223023"/>
            <a:chOff x="7493876" y="2774731"/>
            <a:chExt cx="1481958" cy="894622"/>
          </a:xfrm>
        </p:grpSpPr>
        <p:sp>
          <p:nvSpPr>
            <p:cNvPr id="884" name="Freeform 883">
              <a:extLst>
                <a:ext uri="{FF2B5EF4-FFF2-40B4-BE49-F238E27FC236}">
                  <a16:creationId xmlns:a16="http://schemas.microsoft.com/office/drawing/2014/main" id="{4392C382-3B33-664B-9F30-2368CB74357B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885" name="Oval 884">
              <a:extLst>
                <a:ext uri="{FF2B5EF4-FFF2-40B4-BE49-F238E27FC236}">
                  <a16:creationId xmlns:a16="http://schemas.microsoft.com/office/drawing/2014/main" id="{E90301FC-FA81-3446-843A-1157E8F0D1AC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886" name="Group 885">
              <a:extLst>
                <a:ext uri="{FF2B5EF4-FFF2-40B4-BE49-F238E27FC236}">
                  <a16:creationId xmlns:a16="http://schemas.microsoft.com/office/drawing/2014/main" id="{8F48D118-A375-7442-B7A1-D3B3C92259B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887" name="Freeform 886">
                <a:extLst>
                  <a:ext uri="{FF2B5EF4-FFF2-40B4-BE49-F238E27FC236}">
                    <a16:creationId xmlns:a16="http://schemas.microsoft.com/office/drawing/2014/main" id="{E429E113-061A-8D4E-A711-8433BE2D7797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88" name="Freeform 887">
                <a:extLst>
                  <a:ext uri="{FF2B5EF4-FFF2-40B4-BE49-F238E27FC236}">
                    <a16:creationId xmlns:a16="http://schemas.microsoft.com/office/drawing/2014/main" id="{E0359472-260A-464A-8A61-1822736A7672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89" name="Freeform 888">
                <a:extLst>
                  <a:ext uri="{FF2B5EF4-FFF2-40B4-BE49-F238E27FC236}">
                    <a16:creationId xmlns:a16="http://schemas.microsoft.com/office/drawing/2014/main" id="{B379B8F8-0A7B-E648-8635-FC0E28536193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90" name="Freeform 889">
                <a:extLst>
                  <a:ext uri="{FF2B5EF4-FFF2-40B4-BE49-F238E27FC236}">
                    <a16:creationId xmlns:a16="http://schemas.microsoft.com/office/drawing/2014/main" id="{F43281EA-3AA2-6846-BFA5-C6871369B73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876" name="Group 875">
            <a:extLst>
              <a:ext uri="{FF2B5EF4-FFF2-40B4-BE49-F238E27FC236}">
                <a16:creationId xmlns:a16="http://schemas.microsoft.com/office/drawing/2014/main" id="{77B1D9FD-DA0A-6F46-AF57-F32DAF022A6D}"/>
              </a:ext>
            </a:extLst>
          </p:cNvPr>
          <p:cNvGrpSpPr/>
          <p:nvPr/>
        </p:nvGrpSpPr>
        <p:grpSpPr>
          <a:xfrm>
            <a:off x="4023882" y="5178456"/>
            <a:ext cx="541338" cy="223023"/>
            <a:chOff x="7493876" y="2774731"/>
            <a:chExt cx="1481958" cy="894622"/>
          </a:xfrm>
        </p:grpSpPr>
        <p:sp>
          <p:nvSpPr>
            <p:cNvPr id="877" name="Freeform 876">
              <a:extLst>
                <a:ext uri="{FF2B5EF4-FFF2-40B4-BE49-F238E27FC236}">
                  <a16:creationId xmlns:a16="http://schemas.microsoft.com/office/drawing/2014/main" id="{38DD07A8-F151-D74A-B9B0-150EF89A6090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878" name="Oval 877">
              <a:extLst>
                <a:ext uri="{FF2B5EF4-FFF2-40B4-BE49-F238E27FC236}">
                  <a16:creationId xmlns:a16="http://schemas.microsoft.com/office/drawing/2014/main" id="{CE2FED6D-7123-A44C-A27D-AC4E5E5A7A1A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879" name="Group 878">
              <a:extLst>
                <a:ext uri="{FF2B5EF4-FFF2-40B4-BE49-F238E27FC236}">
                  <a16:creationId xmlns:a16="http://schemas.microsoft.com/office/drawing/2014/main" id="{AF4FC758-360F-9143-BBCE-5314F170B3C9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880" name="Freeform 879">
                <a:extLst>
                  <a:ext uri="{FF2B5EF4-FFF2-40B4-BE49-F238E27FC236}">
                    <a16:creationId xmlns:a16="http://schemas.microsoft.com/office/drawing/2014/main" id="{15710929-DD09-6847-973F-95DA58E5CDE5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81" name="Freeform 880">
                <a:extLst>
                  <a:ext uri="{FF2B5EF4-FFF2-40B4-BE49-F238E27FC236}">
                    <a16:creationId xmlns:a16="http://schemas.microsoft.com/office/drawing/2014/main" id="{6BF30287-E1A0-3044-AA63-03344380454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82" name="Freeform 881">
                <a:extLst>
                  <a:ext uri="{FF2B5EF4-FFF2-40B4-BE49-F238E27FC236}">
                    <a16:creationId xmlns:a16="http://schemas.microsoft.com/office/drawing/2014/main" id="{7CBC1677-B55C-7446-B5B2-60FEAAD50D24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83" name="Freeform 882">
                <a:extLst>
                  <a:ext uri="{FF2B5EF4-FFF2-40B4-BE49-F238E27FC236}">
                    <a16:creationId xmlns:a16="http://schemas.microsoft.com/office/drawing/2014/main" id="{2689907A-654D-7246-93EC-6F1DEB7F9B70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336191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dirty="0">
                <a:ea typeface="ＭＳ Ｐゴシック" panose="020B0600070205080204" pitchFamily="34" charset="-128"/>
              </a:rPr>
              <a:t>Internet structure: a “network of networks”</a:t>
            </a:r>
            <a:endParaRPr lang="en-US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C89035B-463A-1E40-A130-AE9AA3E3766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Introduction: 1-</a:t>
            </a:r>
            <a:fld id="{C4204591-24BD-A542-B9D5-F8D8A88D2FEE}" type="slidenum">
              <a:rPr lang="en-US" smtClean="0"/>
              <a:pPr/>
              <a:t>39</a:t>
            </a:fld>
            <a:endParaRPr lang="en-US" dirty="0"/>
          </a:p>
        </p:txBody>
      </p:sp>
      <p:grpSp>
        <p:nvGrpSpPr>
          <p:cNvPr id="9" name="Group 2">
            <a:extLst>
              <a:ext uri="{FF2B5EF4-FFF2-40B4-BE49-F238E27FC236}">
                <a16:creationId xmlns:a16="http://schemas.microsoft.com/office/drawing/2014/main" id="{30BB6B1D-0B22-BA43-AA01-2EC5643695A5}"/>
              </a:ext>
            </a:extLst>
          </p:cNvPr>
          <p:cNvGrpSpPr>
            <a:grpSpLocks/>
          </p:cNvGrpSpPr>
          <p:nvPr/>
        </p:nvGrpSpPr>
        <p:grpSpPr bwMode="auto">
          <a:xfrm>
            <a:off x="2994584" y="2310458"/>
            <a:ext cx="648509" cy="418221"/>
            <a:chOff x="3053396" y="4304255"/>
            <a:chExt cx="648422" cy="418253"/>
          </a:xfrm>
        </p:grpSpPr>
        <p:sp>
          <p:nvSpPr>
            <p:cNvPr id="61" name="Freeform 84">
              <a:extLst>
                <a:ext uri="{FF2B5EF4-FFF2-40B4-BE49-F238E27FC236}">
                  <a16:creationId xmlns:a16="http://schemas.microsoft.com/office/drawing/2014/main" id="{B60A3DA3-256B-8E43-9575-8F1327BC53F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" name="TextBox 1">
              <a:extLst>
                <a:ext uri="{FF2B5EF4-FFF2-40B4-BE49-F238E27FC236}">
                  <a16:creationId xmlns:a16="http://schemas.microsoft.com/office/drawing/2014/main" id="{F1EBE77F-A331-1B49-AD54-E7C5C36B2A4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11" name="Group 135">
            <a:extLst>
              <a:ext uri="{FF2B5EF4-FFF2-40B4-BE49-F238E27FC236}">
                <a16:creationId xmlns:a16="http://schemas.microsoft.com/office/drawing/2014/main" id="{0041D52F-4091-A944-8003-ED442384CB16}"/>
              </a:ext>
            </a:extLst>
          </p:cNvPr>
          <p:cNvGrpSpPr>
            <a:grpSpLocks/>
          </p:cNvGrpSpPr>
          <p:nvPr/>
        </p:nvGrpSpPr>
        <p:grpSpPr bwMode="auto">
          <a:xfrm>
            <a:off x="7503691" y="2564438"/>
            <a:ext cx="648509" cy="418221"/>
            <a:chOff x="3053396" y="4304255"/>
            <a:chExt cx="648422" cy="418253"/>
          </a:xfrm>
        </p:grpSpPr>
        <p:sp>
          <p:nvSpPr>
            <p:cNvPr id="57" name="Freeform 84">
              <a:extLst>
                <a:ext uri="{FF2B5EF4-FFF2-40B4-BE49-F238E27FC236}">
                  <a16:creationId xmlns:a16="http://schemas.microsoft.com/office/drawing/2014/main" id="{078145B8-5D76-7B44-95E4-711130D9707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" name="TextBox 137">
              <a:extLst>
                <a:ext uri="{FF2B5EF4-FFF2-40B4-BE49-F238E27FC236}">
                  <a16:creationId xmlns:a16="http://schemas.microsoft.com/office/drawing/2014/main" id="{5CA3BADE-216F-2843-9D81-CE5E9D20BE8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12" name="Group 138">
            <a:extLst>
              <a:ext uri="{FF2B5EF4-FFF2-40B4-BE49-F238E27FC236}">
                <a16:creationId xmlns:a16="http://schemas.microsoft.com/office/drawing/2014/main" id="{F1C6BD9A-0B39-B244-94E8-678C50D1ECD9}"/>
              </a:ext>
            </a:extLst>
          </p:cNvPr>
          <p:cNvGrpSpPr>
            <a:grpSpLocks/>
          </p:cNvGrpSpPr>
          <p:nvPr/>
        </p:nvGrpSpPr>
        <p:grpSpPr bwMode="auto">
          <a:xfrm>
            <a:off x="2410305" y="5421718"/>
            <a:ext cx="648509" cy="418221"/>
            <a:chOff x="3053396" y="4304255"/>
            <a:chExt cx="648422" cy="418253"/>
          </a:xfrm>
        </p:grpSpPr>
        <p:sp>
          <p:nvSpPr>
            <p:cNvPr id="55" name="Freeform 84">
              <a:extLst>
                <a:ext uri="{FF2B5EF4-FFF2-40B4-BE49-F238E27FC236}">
                  <a16:creationId xmlns:a16="http://schemas.microsoft.com/office/drawing/2014/main" id="{7E729DEF-3587-F14B-AE03-C52CF3B0162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" name="TextBox 140">
              <a:extLst>
                <a:ext uri="{FF2B5EF4-FFF2-40B4-BE49-F238E27FC236}">
                  <a16:creationId xmlns:a16="http://schemas.microsoft.com/office/drawing/2014/main" id="{DA418C0A-2209-A942-A859-5ECE8083B05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 dirty="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 dirty="0"/>
                <a:t>net</a:t>
              </a:r>
            </a:p>
          </p:txBody>
        </p:sp>
      </p:grpSp>
      <p:grpSp>
        <p:nvGrpSpPr>
          <p:cNvPr id="13" name="Group 141">
            <a:extLst>
              <a:ext uri="{FF2B5EF4-FFF2-40B4-BE49-F238E27FC236}">
                <a16:creationId xmlns:a16="http://schemas.microsoft.com/office/drawing/2014/main" id="{F1A8927C-3AF4-D742-848C-35E15D25BFB5}"/>
              </a:ext>
            </a:extLst>
          </p:cNvPr>
          <p:cNvGrpSpPr>
            <a:grpSpLocks/>
          </p:cNvGrpSpPr>
          <p:nvPr/>
        </p:nvGrpSpPr>
        <p:grpSpPr bwMode="auto">
          <a:xfrm>
            <a:off x="1991149" y="4799466"/>
            <a:ext cx="648509" cy="418221"/>
            <a:chOff x="3053396" y="4304255"/>
            <a:chExt cx="648422" cy="418253"/>
          </a:xfrm>
        </p:grpSpPr>
        <p:sp>
          <p:nvSpPr>
            <p:cNvPr id="53" name="Freeform 84">
              <a:extLst>
                <a:ext uri="{FF2B5EF4-FFF2-40B4-BE49-F238E27FC236}">
                  <a16:creationId xmlns:a16="http://schemas.microsoft.com/office/drawing/2014/main" id="{E8F8A0DF-7843-7E4A-8EBF-A24CA907C10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" name="TextBox 143">
              <a:extLst>
                <a:ext uri="{FF2B5EF4-FFF2-40B4-BE49-F238E27FC236}">
                  <a16:creationId xmlns:a16="http://schemas.microsoft.com/office/drawing/2014/main" id="{D97DC0BC-584A-AC4F-835D-B981DD67CCF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 dirty="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 dirty="0"/>
                <a:t>net</a:t>
              </a:r>
            </a:p>
          </p:txBody>
        </p:sp>
      </p:grpSp>
      <p:grpSp>
        <p:nvGrpSpPr>
          <p:cNvPr id="14" name="Group 144">
            <a:extLst>
              <a:ext uri="{FF2B5EF4-FFF2-40B4-BE49-F238E27FC236}">
                <a16:creationId xmlns:a16="http://schemas.microsoft.com/office/drawing/2014/main" id="{937AB14A-1B92-0C4D-9DB7-3A65A35F708F}"/>
              </a:ext>
            </a:extLst>
          </p:cNvPr>
          <p:cNvGrpSpPr>
            <a:grpSpLocks/>
          </p:cNvGrpSpPr>
          <p:nvPr/>
        </p:nvGrpSpPr>
        <p:grpSpPr bwMode="auto">
          <a:xfrm>
            <a:off x="1762518" y="4139117"/>
            <a:ext cx="648509" cy="418221"/>
            <a:chOff x="3053396" y="4304255"/>
            <a:chExt cx="648422" cy="418253"/>
          </a:xfrm>
        </p:grpSpPr>
        <p:sp>
          <p:nvSpPr>
            <p:cNvPr id="51" name="Freeform 84">
              <a:extLst>
                <a:ext uri="{FF2B5EF4-FFF2-40B4-BE49-F238E27FC236}">
                  <a16:creationId xmlns:a16="http://schemas.microsoft.com/office/drawing/2014/main" id="{72BD96B2-8C8B-A34A-A0B1-8A56E080B3E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" name="TextBox 146">
              <a:extLst>
                <a:ext uri="{FF2B5EF4-FFF2-40B4-BE49-F238E27FC236}">
                  <a16:creationId xmlns:a16="http://schemas.microsoft.com/office/drawing/2014/main" id="{2E687D8E-E3CE-F949-BB94-C8F32F43390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15" name="Group 147">
            <a:extLst>
              <a:ext uri="{FF2B5EF4-FFF2-40B4-BE49-F238E27FC236}">
                <a16:creationId xmlns:a16="http://schemas.microsoft.com/office/drawing/2014/main" id="{417DAC5F-2573-4743-9127-36524340FED9}"/>
              </a:ext>
            </a:extLst>
          </p:cNvPr>
          <p:cNvGrpSpPr>
            <a:grpSpLocks/>
          </p:cNvGrpSpPr>
          <p:nvPr/>
        </p:nvGrpSpPr>
        <p:grpSpPr bwMode="auto">
          <a:xfrm>
            <a:off x="8253092" y="2996205"/>
            <a:ext cx="648509" cy="418221"/>
            <a:chOff x="3053396" y="4304255"/>
            <a:chExt cx="648422" cy="418253"/>
          </a:xfrm>
        </p:grpSpPr>
        <p:sp>
          <p:nvSpPr>
            <p:cNvPr id="49" name="Freeform 84">
              <a:extLst>
                <a:ext uri="{FF2B5EF4-FFF2-40B4-BE49-F238E27FC236}">
                  <a16:creationId xmlns:a16="http://schemas.microsoft.com/office/drawing/2014/main" id="{E9F7E8C6-F700-614F-9F9F-0A88C85D70E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" name="TextBox 149">
              <a:extLst>
                <a:ext uri="{FF2B5EF4-FFF2-40B4-BE49-F238E27FC236}">
                  <a16:creationId xmlns:a16="http://schemas.microsoft.com/office/drawing/2014/main" id="{59E18F13-5C5C-4049-B258-FAF65F9B26B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16" name="Group 150">
            <a:extLst>
              <a:ext uri="{FF2B5EF4-FFF2-40B4-BE49-F238E27FC236}">
                <a16:creationId xmlns:a16="http://schemas.microsoft.com/office/drawing/2014/main" id="{B1724044-B1C6-934B-8868-30D0FD03826E}"/>
              </a:ext>
            </a:extLst>
          </p:cNvPr>
          <p:cNvGrpSpPr>
            <a:grpSpLocks/>
          </p:cNvGrpSpPr>
          <p:nvPr/>
        </p:nvGrpSpPr>
        <p:grpSpPr bwMode="auto">
          <a:xfrm>
            <a:off x="4595000" y="2069176"/>
            <a:ext cx="648509" cy="418221"/>
            <a:chOff x="3053396" y="4304255"/>
            <a:chExt cx="648422" cy="418253"/>
          </a:xfrm>
        </p:grpSpPr>
        <p:sp>
          <p:nvSpPr>
            <p:cNvPr id="47" name="Freeform 84">
              <a:extLst>
                <a:ext uri="{FF2B5EF4-FFF2-40B4-BE49-F238E27FC236}">
                  <a16:creationId xmlns:a16="http://schemas.microsoft.com/office/drawing/2014/main" id="{44CA58B7-16C9-C241-8F79-C6964EA2BAE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" name="TextBox 152">
              <a:extLst>
                <a:ext uri="{FF2B5EF4-FFF2-40B4-BE49-F238E27FC236}">
                  <a16:creationId xmlns:a16="http://schemas.microsoft.com/office/drawing/2014/main" id="{766583C3-B9DB-094A-A09E-A4BC2FBDE89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18" name="Group 156">
            <a:extLst>
              <a:ext uri="{FF2B5EF4-FFF2-40B4-BE49-F238E27FC236}">
                <a16:creationId xmlns:a16="http://schemas.microsoft.com/office/drawing/2014/main" id="{DE67CACE-BA9C-4F49-9CCC-2A95DDABF7BC}"/>
              </a:ext>
            </a:extLst>
          </p:cNvPr>
          <p:cNvGrpSpPr>
            <a:grpSpLocks/>
          </p:cNvGrpSpPr>
          <p:nvPr/>
        </p:nvGrpSpPr>
        <p:grpSpPr bwMode="auto">
          <a:xfrm>
            <a:off x="5509523" y="2043778"/>
            <a:ext cx="648509" cy="418221"/>
            <a:chOff x="3053396" y="4304255"/>
            <a:chExt cx="648422" cy="418253"/>
          </a:xfrm>
        </p:grpSpPr>
        <p:sp>
          <p:nvSpPr>
            <p:cNvPr id="43" name="Freeform 84">
              <a:extLst>
                <a:ext uri="{FF2B5EF4-FFF2-40B4-BE49-F238E27FC236}">
                  <a16:creationId xmlns:a16="http://schemas.microsoft.com/office/drawing/2014/main" id="{8AD1749B-4C4E-DE45-96BC-98F1585D4D9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" name="TextBox 158">
              <a:extLst>
                <a:ext uri="{FF2B5EF4-FFF2-40B4-BE49-F238E27FC236}">
                  <a16:creationId xmlns:a16="http://schemas.microsoft.com/office/drawing/2014/main" id="{0ADF884B-3F6F-8145-B641-9A429A34A18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 dirty="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 dirty="0"/>
                <a:t>net</a:t>
              </a:r>
            </a:p>
          </p:txBody>
        </p:sp>
      </p:grpSp>
      <p:grpSp>
        <p:nvGrpSpPr>
          <p:cNvPr id="19" name="Group 160">
            <a:extLst>
              <a:ext uri="{FF2B5EF4-FFF2-40B4-BE49-F238E27FC236}">
                <a16:creationId xmlns:a16="http://schemas.microsoft.com/office/drawing/2014/main" id="{CF0A8E3D-09B1-214E-99FD-B5570442C39E}"/>
              </a:ext>
            </a:extLst>
          </p:cNvPr>
          <p:cNvGrpSpPr>
            <a:grpSpLocks/>
          </p:cNvGrpSpPr>
          <p:nvPr/>
        </p:nvGrpSpPr>
        <p:grpSpPr bwMode="auto">
          <a:xfrm>
            <a:off x="8570635" y="5675699"/>
            <a:ext cx="648509" cy="418221"/>
            <a:chOff x="3053396" y="4304255"/>
            <a:chExt cx="648422" cy="418253"/>
          </a:xfrm>
        </p:grpSpPr>
        <p:sp>
          <p:nvSpPr>
            <p:cNvPr id="41" name="Freeform 84">
              <a:extLst>
                <a:ext uri="{FF2B5EF4-FFF2-40B4-BE49-F238E27FC236}">
                  <a16:creationId xmlns:a16="http://schemas.microsoft.com/office/drawing/2014/main" id="{EDDB4269-F7AA-7240-B093-B37270418A6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" name="TextBox 162">
              <a:extLst>
                <a:ext uri="{FF2B5EF4-FFF2-40B4-BE49-F238E27FC236}">
                  <a16:creationId xmlns:a16="http://schemas.microsoft.com/office/drawing/2014/main" id="{0403D7D4-9E2C-F94E-924D-8574777C74E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20" name="Group 163">
            <a:extLst>
              <a:ext uri="{FF2B5EF4-FFF2-40B4-BE49-F238E27FC236}">
                <a16:creationId xmlns:a16="http://schemas.microsoft.com/office/drawing/2014/main" id="{4FD3E459-AF79-0B45-B5D3-3CA1740A2701}"/>
              </a:ext>
            </a:extLst>
          </p:cNvPr>
          <p:cNvGrpSpPr>
            <a:grpSpLocks/>
          </p:cNvGrpSpPr>
          <p:nvPr/>
        </p:nvGrpSpPr>
        <p:grpSpPr bwMode="auto">
          <a:xfrm>
            <a:off x="9408948" y="5028049"/>
            <a:ext cx="648509" cy="418221"/>
            <a:chOff x="3053396" y="4304255"/>
            <a:chExt cx="648422" cy="418253"/>
          </a:xfrm>
        </p:grpSpPr>
        <p:sp>
          <p:nvSpPr>
            <p:cNvPr id="39" name="Freeform 84">
              <a:extLst>
                <a:ext uri="{FF2B5EF4-FFF2-40B4-BE49-F238E27FC236}">
                  <a16:creationId xmlns:a16="http://schemas.microsoft.com/office/drawing/2014/main" id="{3CAEF347-FE90-E949-A631-0171A060E05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" name="TextBox 165">
              <a:extLst>
                <a:ext uri="{FF2B5EF4-FFF2-40B4-BE49-F238E27FC236}">
                  <a16:creationId xmlns:a16="http://schemas.microsoft.com/office/drawing/2014/main" id="{0B914A90-A394-6F45-B155-CCE12CEFEC5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21" name="Group 166">
            <a:extLst>
              <a:ext uri="{FF2B5EF4-FFF2-40B4-BE49-F238E27FC236}">
                <a16:creationId xmlns:a16="http://schemas.microsoft.com/office/drawing/2014/main" id="{5FECB796-EB1A-6941-942C-2C77B9305400}"/>
              </a:ext>
            </a:extLst>
          </p:cNvPr>
          <p:cNvGrpSpPr>
            <a:grpSpLocks/>
          </p:cNvGrpSpPr>
          <p:nvPr/>
        </p:nvGrpSpPr>
        <p:grpSpPr bwMode="auto">
          <a:xfrm>
            <a:off x="9180317" y="4113719"/>
            <a:ext cx="648509" cy="418221"/>
            <a:chOff x="3053396" y="4304255"/>
            <a:chExt cx="648422" cy="418253"/>
          </a:xfrm>
        </p:grpSpPr>
        <p:sp>
          <p:nvSpPr>
            <p:cNvPr id="37" name="Freeform 84">
              <a:extLst>
                <a:ext uri="{FF2B5EF4-FFF2-40B4-BE49-F238E27FC236}">
                  <a16:creationId xmlns:a16="http://schemas.microsoft.com/office/drawing/2014/main" id="{583D705A-27D6-7742-A076-4DD3D0002E4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" name="TextBox 168">
              <a:extLst>
                <a:ext uri="{FF2B5EF4-FFF2-40B4-BE49-F238E27FC236}">
                  <a16:creationId xmlns:a16="http://schemas.microsoft.com/office/drawing/2014/main" id="{B52DEC78-1030-A54E-8A0F-BCB9B6D6B0B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sp>
        <p:nvSpPr>
          <p:cNvPr id="25" name="TextBox 4">
            <a:extLst>
              <a:ext uri="{FF2B5EF4-FFF2-40B4-BE49-F238E27FC236}">
                <a16:creationId xmlns:a16="http://schemas.microsoft.com/office/drawing/2014/main" id="{4EBE302E-6B07-964E-B474-2379BF38E56E}"/>
              </a:ext>
            </a:extLst>
          </p:cNvPr>
          <p:cNvSpPr txBox="1">
            <a:spLocks noChangeArrowheads="1"/>
          </p:cNvSpPr>
          <p:nvPr/>
        </p:nvSpPr>
        <p:spPr bwMode="auto">
          <a:xfrm rot="1053502">
            <a:off x="6609175" y="1968629"/>
            <a:ext cx="543812" cy="52318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2800">
                <a:solidFill>
                  <a:srgbClr val="0000FF"/>
                </a:solidFill>
              </a:rPr>
              <a:t>…</a:t>
            </a:r>
          </a:p>
        </p:txBody>
      </p:sp>
      <p:sp>
        <p:nvSpPr>
          <p:cNvPr id="26" name="TextBox 179">
            <a:extLst>
              <a:ext uri="{FF2B5EF4-FFF2-40B4-BE49-F238E27FC236}">
                <a16:creationId xmlns:a16="http://schemas.microsoft.com/office/drawing/2014/main" id="{5687370B-669A-6440-92DE-16AFFBA3FBDE}"/>
              </a:ext>
            </a:extLst>
          </p:cNvPr>
          <p:cNvSpPr txBox="1">
            <a:spLocks noChangeArrowheads="1"/>
          </p:cNvSpPr>
          <p:nvPr/>
        </p:nvSpPr>
        <p:spPr bwMode="auto">
          <a:xfrm rot="2829263">
            <a:off x="8895540" y="3441660"/>
            <a:ext cx="543697" cy="52329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2800">
                <a:solidFill>
                  <a:srgbClr val="0000FF"/>
                </a:solidFill>
              </a:rPr>
              <a:t>…</a:t>
            </a:r>
          </a:p>
        </p:txBody>
      </p:sp>
      <p:sp>
        <p:nvSpPr>
          <p:cNvPr id="27" name="TextBox 180">
            <a:extLst>
              <a:ext uri="{FF2B5EF4-FFF2-40B4-BE49-F238E27FC236}">
                <a16:creationId xmlns:a16="http://schemas.microsoft.com/office/drawing/2014/main" id="{DDCB7942-CF63-0E41-965D-4990C91E38C2}"/>
              </a:ext>
            </a:extLst>
          </p:cNvPr>
          <p:cNvSpPr txBox="1">
            <a:spLocks noChangeArrowheads="1"/>
          </p:cNvSpPr>
          <p:nvPr/>
        </p:nvSpPr>
        <p:spPr bwMode="auto">
          <a:xfrm rot="9845918">
            <a:off x="7564044" y="5954634"/>
            <a:ext cx="543812" cy="52318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2800">
                <a:solidFill>
                  <a:srgbClr val="0000FF"/>
                </a:solidFill>
              </a:rPr>
              <a:t>…</a:t>
            </a:r>
          </a:p>
        </p:txBody>
      </p:sp>
      <p:sp>
        <p:nvSpPr>
          <p:cNvPr id="28" name="TextBox 181">
            <a:extLst>
              <a:ext uri="{FF2B5EF4-FFF2-40B4-BE49-F238E27FC236}">
                <a16:creationId xmlns:a16="http://schemas.microsoft.com/office/drawing/2014/main" id="{14DD3F3C-E274-2D4E-83D9-E679452E9927}"/>
              </a:ext>
            </a:extLst>
          </p:cNvPr>
          <p:cNvSpPr txBox="1">
            <a:spLocks noChangeArrowheads="1"/>
          </p:cNvSpPr>
          <p:nvPr/>
        </p:nvSpPr>
        <p:spPr bwMode="auto">
          <a:xfrm rot="11651262">
            <a:off x="3196001" y="5857999"/>
            <a:ext cx="543812" cy="52318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2800">
                <a:solidFill>
                  <a:srgbClr val="0000FF"/>
                </a:solidFill>
              </a:rPr>
              <a:t>…</a:t>
            </a:r>
          </a:p>
        </p:txBody>
      </p:sp>
      <p:sp>
        <p:nvSpPr>
          <p:cNvPr id="29" name="TextBox 182">
            <a:extLst>
              <a:ext uri="{FF2B5EF4-FFF2-40B4-BE49-F238E27FC236}">
                <a16:creationId xmlns:a16="http://schemas.microsoft.com/office/drawing/2014/main" id="{99FAE186-77C6-3F42-AB05-E0FF7C6CB0A1}"/>
              </a:ext>
            </a:extLst>
          </p:cNvPr>
          <p:cNvSpPr txBox="1">
            <a:spLocks noChangeArrowheads="1"/>
          </p:cNvSpPr>
          <p:nvPr/>
        </p:nvSpPr>
        <p:spPr bwMode="auto">
          <a:xfrm rot="16607303">
            <a:off x="1609690" y="3551677"/>
            <a:ext cx="543697" cy="52329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2800">
                <a:solidFill>
                  <a:srgbClr val="0000FF"/>
                </a:solidFill>
              </a:rPr>
              <a:t>…</a:t>
            </a:r>
          </a:p>
        </p:txBody>
      </p:sp>
      <p:sp>
        <p:nvSpPr>
          <p:cNvPr id="30" name="TextBox 183">
            <a:extLst>
              <a:ext uri="{FF2B5EF4-FFF2-40B4-BE49-F238E27FC236}">
                <a16:creationId xmlns:a16="http://schemas.microsoft.com/office/drawing/2014/main" id="{1CE3A2E2-820D-D645-BBA3-0C3089DE6461}"/>
              </a:ext>
            </a:extLst>
          </p:cNvPr>
          <p:cNvSpPr txBox="1">
            <a:spLocks noChangeArrowheads="1"/>
          </p:cNvSpPr>
          <p:nvPr/>
        </p:nvSpPr>
        <p:spPr bwMode="auto">
          <a:xfrm rot="20582737">
            <a:off x="3795672" y="1918514"/>
            <a:ext cx="543812" cy="52318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2800">
                <a:solidFill>
                  <a:srgbClr val="0000FF"/>
                </a:solidFill>
              </a:rPr>
              <a:t>…</a:t>
            </a:r>
          </a:p>
        </p:txBody>
      </p:sp>
      <p:sp>
        <p:nvSpPr>
          <p:cNvPr id="802" name="Rectangle 3">
            <a:extLst>
              <a:ext uri="{FF2B5EF4-FFF2-40B4-BE49-F238E27FC236}">
                <a16:creationId xmlns:a16="http://schemas.microsoft.com/office/drawing/2014/main" id="{883B8B7C-52E4-7C4B-8F8D-C53D3AF05B5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99042" y="1197749"/>
            <a:ext cx="9720792" cy="673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75000"/>
            </a:pPr>
            <a:r>
              <a:rPr lang="en-US" altLang="en-US" sz="2800" dirty="0">
                <a:latin typeface="Calibri" panose="020F0502020204030204" pitchFamily="34" charset="0"/>
                <a:cs typeface="Calibri" panose="020F0502020204030204" pitchFamily="34" charset="0"/>
              </a:rPr>
              <a:t>… and regional networks may arise to connect access nets to ISPs </a:t>
            </a:r>
          </a:p>
        </p:txBody>
      </p:sp>
      <p:grpSp>
        <p:nvGrpSpPr>
          <p:cNvPr id="302" name="Group 20">
            <a:extLst>
              <a:ext uri="{FF2B5EF4-FFF2-40B4-BE49-F238E27FC236}">
                <a16:creationId xmlns:a16="http://schemas.microsoft.com/office/drawing/2014/main" id="{2E65E034-15F8-4544-9A88-3C6F87D79608}"/>
              </a:ext>
            </a:extLst>
          </p:cNvPr>
          <p:cNvGrpSpPr>
            <a:grpSpLocks/>
          </p:cNvGrpSpPr>
          <p:nvPr/>
        </p:nvGrpSpPr>
        <p:grpSpPr bwMode="auto">
          <a:xfrm>
            <a:off x="5736579" y="2899825"/>
            <a:ext cx="2272389" cy="1061009"/>
            <a:chOff x="4696844" y="2871032"/>
            <a:chExt cx="2272671" cy="1061113"/>
          </a:xfrm>
        </p:grpSpPr>
        <p:grpSp>
          <p:nvGrpSpPr>
            <p:cNvPr id="303" name="Group 16">
              <a:extLst>
                <a:ext uri="{FF2B5EF4-FFF2-40B4-BE49-F238E27FC236}">
                  <a16:creationId xmlns:a16="http://schemas.microsoft.com/office/drawing/2014/main" id="{AE7FAC14-602F-5840-95C2-10B4B1F3F93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677190" y="2871032"/>
              <a:ext cx="530938" cy="338554"/>
              <a:chOff x="5573768" y="2726239"/>
              <a:chExt cx="530938" cy="338554"/>
            </a:xfrm>
          </p:grpSpPr>
          <p:sp>
            <p:nvSpPr>
              <p:cNvPr id="306" name="Oval 14">
                <a:extLst>
                  <a:ext uri="{FF2B5EF4-FFF2-40B4-BE49-F238E27FC236}">
                    <a16:creationId xmlns:a16="http://schemas.microsoft.com/office/drawing/2014/main" id="{0540692A-C81C-724C-B821-D711DAE717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73768" y="2751297"/>
                <a:ext cx="528092" cy="304800"/>
              </a:xfrm>
              <a:prstGeom prst="ellipse">
                <a:avLst/>
              </a:prstGeom>
              <a:solidFill>
                <a:srgbClr val="0000FF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307" name="TextBox 15">
                <a:extLst>
                  <a:ext uri="{FF2B5EF4-FFF2-40B4-BE49-F238E27FC236}">
                    <a16:creationId xmlns:a16="http://schemas.microsoft.com/office/drawing/2014/main" id="{B7EC47D0-A46E-E246-960E-89C0F218ED7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593027" y="2726239"/>
                <a:ext cx="511679" cy="33855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r>
                  <a:rPr lang="en-US" altLang="en-US" sz="1600" dirty="0">
                    <a:solidFill>
                      <a:schemeClr val="bg1"/>
                    </a:solidFill>
                  </a:rPr>
                  <a:t>IXP</a:t>
                </a:r>
              </a:p>
            </p:txBody>
          </p:sp>
        </p:grpSp>
        <p:cxnSp>
          <p:nvCxnSpPr>
            <p:cNvPr id="304" name="Straight Connector 18">
              <a:extLst>
                <a:ext uri="{FF2B5EF4-FFF2-40B4-BE49-F238E27FC236}">
                  <a16:creationId xmlns:a16="http://schemas.microsoft.com/office/drawing/2014/main" id="{6DC2A61E-B493-9841-A8B3-1C17E6A8ED01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4696844" y="3073933"/>
              <a:ext cx="980347" cy="3515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05" name="Straight Connector 516">
              <a:extLst>
                <a:ext uri="{FF2B5EF4-FFF2-40B4-BE49-F238E27FC236}">
                  <a16:creationId xmlns:a16="http://schemas.microsoft.com/office/drawing/2014/main" id="{ED5D0B03-04A8-4A40-9C0F-4EA56D9810E8}"/>
                </a:ext>
              </a:extLst>
            </p:cNvPr>
            <p:cNvCxnSpPr>
              <a:cxnSpLocks noChangeShapeType="1"/>
              <a:endCxn id="976" idx="1"/>
            </p:cNvCxnSpPr>
            <p:nvPr/>
          </p:nvCxnSpPr>
          <p:spPr bwMode="auto">
            <a:xfrm>
              <a:off x="6137159" y="3146857"/>
              <a:ext cx="832356" cy="785288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308" name="Group 39939">
            <a:extLst>
              <a:ext uri="{FF2B5EF4-FFF2-40B4-BE49-F238E27FC236}">
                <a16:creationId xmlns:a16="http://schemas.microsoft.com/office/drawing/2014/main" id="{17CCBDCA-CC15-454D-A26D-AA4BB11DE0FB}"/>
              </a:ext>
            </a:extLst>
          </p:cNvPr>
          <p:cNvGrpSpPr>
            <a:grpSpLocks/>
          </p:cNvGrpSpPr>
          <p:nvPr/>
        </p:nvGrpSpPr>
        <p:grpSpPr bwMode="auto">
          <a:xfrm>
            <a:off x="3570155" y="3762887"/>
            <a:ext cx="2938536" cy="1357499"/>
            <a:chOff x="2746064" y="3733002"/>
            <a:chExt cx="2937093" cy="1359582"/>
          </a:xfrm>
        </p:grpSpPr>
        <p:cxnSp>
          <p:nvCxnSpPr>
            <p:cNvPr id="309" name="Straight Connector 7">
              <a:extLst>
                <a:ext uri="{FF2B5EF4-FFF2-40B4-BE49-F238E27FC236}">
                  <a16:creationId xmlns:a16="http://schemas.microsoft.com/office/drawing/2014/main" id="{415ABF4C-9DC7-3E48-8D47-77091F596BBC}"/>
                </a:ext>
              </a:extLst>
            </p:cNvPr>
            <p:cNvCxnSpPr>
              <a:cxnSpLocks noChangeShapeType="1"/>
              <a:stCxn id="1032" idx="5"/>
              <a:endCxn id="983" idx="3"/>
            </p:cNvCxnSpPr>
            <p:nvPr/>
          </p:nvCxnSpPr>
          <p:spPr bwMode="auto">
            <a:xfrm>
              <a:off x="5094305" y="3733002"/>
              <a:ext cx="588852" cy="212765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10" name="Straight Connector 415">
              <a:extLst>
                <a:ext uri="{FF2B5EF4-FFF2-40B4-BE49-F238E27FC236}">
                  <a16:creationId xmlns:a16="http://schemas.microsoft.com/office/drawing/2014/main" id="{5C73DBFB-D008-3643-BC55-DC0EB59EE06A}"/>
                </a:ext>
              </a:extLst>
            </p:cNvPr>
            <p:cNvCxnSpPr>
              <a:cxnSpLocks noChangeShapeType="1"/>
              <a:stCxn id="1010" idx="5"/>
            </p:cNvCxnSpPr>
            <p:nvPr/>
          </p:nvCxnSpPr>
          <p:spPr bwMode="auto">
            <a:xfrm flipH="1">
              <a:off x="2746064" y="3789080"/>
              <a:ext cx="54551" cy="601922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11" name="Straight Connector 523">
              <a:extLst>
                <a:ext uri="{FF2B5EF4-FFF2-40B4-BE49-F238E27FC236}">
                  <a16:creationId xmlns:a16="http://schemas.microsoft.com/office/drawing/2014/main" id="{FABFBABF-764F-F24E-92BB-9E89BDA24ADC}"/>
                </a:ext>
              </a:extLst>
            </p:cNvPr>
            <p:cNvCxnSpPr>
              <a:cxnSpLocks noChangeShapeType="1"/>
              <a:endCxn id="941" idx="3"/>
            </p:cNvCxnSpPr>
            <p:nvPr/>
          </p:nvCxnSpPr>
          <p:spPr bwMode="auto">
            <a:xfrm flipV="1">
              <a:off x="4424422" y="4701847"/>
              <a:ext cx="1074473" cy="390737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cxnSp>
        <p:nvCxnSpPr>
          <p:cNvPr id="319" name="Straight Connector 515">
            <a:extLst>
              <a:ext uri="{FF2B5EF4-FFF2-40B4-BE49-F238E27FC236}">
                <a16:creationId xmlns:a16="http://schemas.microsoft.com/office/drawing/2014/main" id="{E64B2F34-F5A2-0748-B519-596A0F2D52A9}"/>
              </a:ext>
            </a:extLst>
          </p:cNvPr>
          <p:cNvCxnSpPr>
            <a:cxnSpLocks noChangeShapeType="1"/>
            <a:stCxn id="930" idx="2"/>
          </p:cNvCxnSpPr>
          <p:nvPr/>
        </p:nvCxnSpPr>
        <p:spPr bwMode="auto">
          <a:xfrm flipV="1">
            <a:off x="4982880" y="4309966"/>
            <a:ext cx="309146" cy="307718"/>
          </a:xfrm>
          <a:prstGeom prst="line">
            <a:avLst/>
          </a:prstGeom>
          <a:noFill/>
          <a:ln w="38100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21" name="Straight Connector 519">
            <a:extLst>
              <a:ext uri="{FF2B5EF4-FFF2-40B4-BE49-F238E27FC236}">
                <a16:creationId xmlns:a16="http://schemas.microsoft.com/office/drawing/2014/main" id="{A78B3472-4495-804D-9DE2-F7A93E5EED62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5520180" y="3924252"/>
            <a:ext cx="929835" cy="367084"/>
          </a:xfrm>
          <a:prstGeom prst="line">
            <a:avLst/>
          </a:prstGeom>
          <a:noFill/>
          <a:ln w="38100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22" name="Straight Connector 520">
            <a:extLst>
              <a:ext uri="{FF2B5EF4-FFF2-40B4-BE49-F238E27FC236}">
                <a16:creationId xmlns:a16="http://schemas.microsoft.com/office/drawing/2014/main" id="{B39E2778-53AB-7A47-8C24-A5C1BE87DA91}"/>
              </a:ext>
            </a:extLst>
          </p:cNvPr>
          <p:cNvCxnSpPr>
            <a:cxnSpLocks noChangeShapeType="1"/>
            <a:stCxn id="1007" idx="2"/>
          </p:cNvCxnSpPr>
          <p:nvPr/>
        </p:nvCxnSpPr>
        <p:spPr bwMode="auto">
          <a:xfrm>
            <a:off x="4815073" y="3947043"/>
            <a:ext cx="476953" cy="277502"/>
          </a:xfrm>
          <a:prstGeom prst="line">
            <a:avLst/>
          </a:prstGeom>
          <a:noFill/>
          <a:ln w="38100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862" name="Group 861">
            <a:extLst>
              <a:ext uri="{FF2B5EF4-FFF2-40B4-BE49-F238E27FC236}">
                <a16:creationId xmlns:a16="http://schemas.microsoft.com/office/drawing/2014/main" id="{B86CF571-59B7-9040-88E6-ACE367964601}"/>
              </a:ext>
            </a:extLst>
          </p:cNvPr>
          <p:cNvGrpSpPr/>
          <p:nvPr/>
        </p:nvGrpSpPr>
        <p:grpSpPr>
          <a:xfrm>
            <a:off x="7929475" y="3939691"/>
            <a:ext cx="541338" cy="223023"/>
            <a:chOff x="7493876" y="2774731"/>
            <a:chExt cx="1481958" cy="894622"/>
          </a:xfrm>
        </p:grpSpPr>
        <p:sp>
          <p:nvSpPr>
            <p:cNvPr id="975" name="Freeform 974">
              <a:extLst>
                <a:ext uri="{FF2B5EF4-FFF2-40B4-BE49-F238E27FC236}">
                  <a16:creationId xmlns:a16="http://schemas.microsoft.com/office/drawing/2014/main" id="{1999BFB5-779F-7B4E-BCBF-9040592BFBD6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976" name="Oval 975">
              <a:extLst>
                <a:ext uri="{FF2B5EF4-FFF2-40B4-BE49-F238E27FC236}">
                  <a16:creationId xmlns:a16="http://schemas.microsoft.com/office/drawing/2014/main" id="{61415BE9-66CA-0045-99BF-BA54F41E0541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977" name="Group 976">
              <a:extLst>
                <a:ext uri="{FF2B5EF4-FFF2-40B4-BE49-F238E27FC236}">
                  <a16:creationId xmlns:a16="http://schemas.microsoft.com/office/drawing/2014/main" id="{390121EC-5020-DC41-8658-E7E4546EDD86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78" name="Freeform 977">
                <a:extLst>
                  <a:ext uri="{FF2B5EF4-FFF2-40B4-BE49-F238E27FC236}">
                    <a16:creationId xmlns:a16="http://schemas.microsoft.com/office/drawing/2014/main" id="{379AA28D-75A8-A345-B828-DEB6099EB1D8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79" name="Freeform 978">
                <a:extLst>
                  <a:ext uri="{FF2B5EF4-FFF2-40B4-BE49-F238E27FC236}">
                    <a16:creationId xmlns:a16="http://schemas.microsoft.com/office/drawing/2014/main" id="{9DDC0BF3-00A0-7C46-A0BC-285C4E950A24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80" name="Freeform 979">
                <a:extLst>
                  <a:ext uri="{FF2B5EF4-FFF2-40B4-BE49-F238E27FC236}">
                    <a16:creationId xmlns:a16="http://schemas.microsoft.com/office/drawing/2014/main" id="{DECB33A6-775B-1A42-95E8-73DA8B965138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81" name="Freeform 980">
                <a:extLst>
                  <a:ext uri="{FF2B5EF4-FFF2-40B4-BE49-F238E27FC236}">
                    <a16:creationId xmlns:a16="http://schemas.microsoft.com/office/drawing/2014/main" id="{2619AA7F-A92C-BA49-876D-4FE864A189C2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820" name="Group 819">
            <a:extLst>
              <a:ext uri="{FF2B5EF4-FFF2-40B4-BE49-F238E27FC236}">
                <a16:creationId xmlns:a16="http://schemas.microsoft.com/office/drawing/2014/main" id="{381985F4-0019-534F-8CE5-AE9A089DDF51}"/>
              </a:ext>
            </a:extLst>
          </p:cNvPr>
          <p:cNvGrpSpPr/>
          <p:nvPr/>
        </p:nvGrpSpPr>
        <p:grpSpPr>
          <a:xfrm>
            <a:off x="4400287" y="3826770"/>
            <a:ext cx="541338" cy="223023"/>
            <a:chOff x="7493876" y="2774731"/>
            <a:chExt cx="1481958" cy="894622"/>
          </a:xfrm>
        </p:grpSpPr>
        <p:sp>
          <p:nvSpPr>
            <p:cNvPr id="1003" name="Freeform 1002">
              <a:extLst>
                <a:ext uri="{FF2B5EF4-FFF2-40B4-BE49-F238E27FC236}">
                  <a16:creationId xmlns:a16="http://schemas.microsoft.com/office/drawing/2014/main" id="{4CE10CC8-8336-0245-950D-7D623D68111C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1004" name="Oval 1003">
              <a:extLst>
                <a:ext uri="{FF2B5EF4-FFF2-40B4-BE49-F238E27FC236}">
                  <a16:creationId xmlns:a16="http://schemas.microsoft.com/office/drawing/2014/main" id="{7D977A06-C0BE-1540-88E3-7929A84F7887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1005" name="Group 1004">
              <a:extLst>
                <a:ext uri="{FF2B5EF4-FFF2-40B4-BE49-F238E27FC236}">
                  <a16:creationId xmlns:a16="http://schemas.microsoft.com/office/drawing/2014/main" id="{19FDDE53-D84C-8442-9D8A-CCD581A35300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006" name="Freeform 1005">
                <a:extLst>
                  <a:ext uri="{FF2B5EF4-FFF2-40B4-BE49-F238E27FC236}">
                    <a16:creationId xmlns:a16="http://schemas.microsoft.com/office/drawing/2014/main" id="{6F6E6FCB-EFD3-7540-AA59-096EB89F325D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07" name="Freeform 1006">
                <a:extLst>
                  <a:ext uri="{FF2B5EF4-FFF2-40B4-BE49-F238E27FC236}">
                    <a16:creationId xmlns:a16="http://schemas.microsoft.com/office/drawing/2014/main" id="{2D261D66-4D24-274A-B7FF-FCB547B174B6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08" name="Freeform 1007">
                <a:extLst>
                  <a:ext uri="{FF2B5EF4-FFF2-40B4-BE49-F238E27FC236}">
                    <a16:creationId xmlns:a16="http://schemas.microsoft.com/office/drawing/2014/main" id="{F563306F-33C6-A847-92E7-649E85912A9F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09" name="Freeform 1008">
                <a:extLst>
                  <a:ext uri="{FF2B5EF4-FFF2-40B4-BE49-F238E27FC236}">
                    <a16:creationId xmlns:a16="http://schemas.microsoft.com/office/drawing/2014/main" id="{AEB4B7BE-FCC2-3F4D-8665-4275FF1FEBB1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869" name="Group 868">
            <a:extLst>
              <a:ext uri="{FF2B5EF4-FFF2-40B4-BE49-F238E27FC236}">
                <a16:creationId xmlns:a16="http://schemas.microsoft.com/office/drawing/2014/main" id="{5524909D-92D6-CB46-8697-C9B8CAE6477E}"/>
              </a:ext>
            </a:extLst>
          </p:cNvPr>
          <p:cNvGrpSpPr/>
          <p:nvPr/>
        </p:nvGrpSpPr>
        <p:grpSpPr>
          <a:xfrm>
            <a:off x="4568094" y="4497411"/>
            <a:ext cx="541338" cy="223023"/>
            <a:chOff x="7493876" y="2774731"/>
            <a:chExt cx="1481958" cy="894622"/>
          </a:xfrm>
        </p:grpSpPr>
        <p:sp>
          <p:nvSpPr>
            <p:cNvPr id="926" name="Freeform 925">
              <a:extLst>
                <a:ext uri="{FF2B5EF4-FFF2-40B4-BE49-F238E27FC236}">
                  <a16:creationId xmlns:a16="http://schemas.microsoft.com/office/drawing/2014/main" id="{3B2D0726-1886-8A49-BDF6-9C8DECE04B5F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927" name="Oval 926">
              <a:extLst>
                <a:ext uri="{FF2B5EF4-FFF2-40B4-BE49-F238E27FC236}">
                  <a16:creationId xmlns:a16="http://schemas.microsoft.com/office/drawing/2014/main" id="{C80EEA86-DEEC-D249-B401-35418DE0268B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928" name="Group 927">
              <a:extLst>
                <a:ext uri="{FF2B5EF4-FFF2-40B4-BE49-F238E27FC236}">
                  <a16:creationId xmlns:a16="http://schemas.microsoft.com/office/drawing/2014/main" id="{D1E8DCDB-27F1-AA42-88DA-FD19F1C40287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29" name="Freeform 928">
                <a:extLst>
                  <a:ext uri="{FF2B5EF4-FFF2-40B4-BE49-F238E27FC236}">
                    <a16:creationId xmlns:a16="http://schemas.microsoft.com/office/drawing/2014/main" id="{9508B2E1-C7BF-9740-BE83-39DB94E1E7CB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30" name="Freeform 929">
                <a:extLst>
                  <a:ext uri="{FF2B5EF4-FFF2-40B4-BE49-F238E27FC236}">
                    <a16:creationId xmlns:a16="http://schemas.microsoft.com/office/drawing/2014/main" id="{521758E3-0DD8-204F-A905-0354031EA031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31" name="Freeform 930">
                <a:extLst>
                  <a:ext uri="{FF2B5EF4-FFF2-40B4-BE49-F238E27FC236}">
                    <a16:creationId xmlns:a16="http://schemas.microsoft.com/office/drawing/2014/main" id="{7DAC71D7-383B-4540-A8A4-4AEA3CFAE88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32" name="Freeform 931">
                <a:extLst>
                  <a:ext uri="{FF2B5EF4-FFF2-40B4-BE49-F238E27FC236}">
                    <a16:creationId xmlns:a16="http://schemas.microsoft.com/office/drawing/2014/main" id="{890040AB-E90B-C742-90BE-0BDFCAC68D6F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861" name="Group 860">
            <a:extLst>
              <a:ext uri="{FF2B5EF4-FFF2-40B4-BE49-F238E27FC236}">
                <a16:creationId xmlns:a16="http://schemas.microsoft.com/office/drawing/2014/main" id="{D449FF35-FAF6-E449-9A22-F811CE472966}"/>
              </a:ext>
            </a:extLst>
          </p:cNvPr>
          <p:cNvGrpSpPr/>
          <p:nvPr/>
        </p:nvGrpSpPr>
        <p:grpSpPr>
          <a:xfrm>
            <a:off x="6429198" y="3852093"/>
            <a:ext cx="541338" cy="223023"/>
            <a:chOff x="7493876" y="2774731"/>
            <a:chExt cx="1481958" cy="894622"/>
          </a:xfrm>
        </p:grpSpPr>
        <p:sp>
          <p:nvSpPr>
            <p:cNvPr id="982" name="Freeform 981">
              <a:extLst>
                <a:ext uri="{FF2B5EF4-FFF2-40B4-BE49-F238E27FC236}">
                  <a16:creationId xmlns:a16="http://schemas.microsoft.com/office/drawing/2014/main" id="{C7B6FB0D-082A-3945-9A3E-A5F7186297E3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983" name="Oval 982">
              <a:extLst>
                <a:ext uri="{FF2B5EF4-FFF2-40B4-BE49-F238E27FC236}">
                  <a16:creationId xmlns:a16="http://schemas.microsoft.com/office/drawing/2014/main" id="{4EF624E0-71DE-964A-8571-4D8C1996401B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984" name="Group 983">
              <a:extLst>
                <a:ext uri="{FF2B5EF4-FFF2-40B4-BE49-F238E27FC236}">
                  <a16:creationId xmlns:a16="http://schemas.microsoft.com/office/drawing/2014/main" id="{30E6BF43-A210-1E4C-BAD2-D624181508AC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85" name="Freeform 984">
                <a:extLst>
                  <a:ext uri="{FF2B5EF4-FFF2-40B4-BE49-F238E27FC236}">
                    <a16:creationId xmlns:a16="http://schemas.microsoft.com/office/drawing/2014/main" id="{F4D1AD34-F02F-9941-970C-35B296832934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86" name="Freeform 985">
                <a:extLst>
                  <a:ext uri="{FF2B5EF4-FFF2-40B4-BE49-F238E27FC236}">
                    <a16:creationId xmlns:a16="http://schemas.microsoft.com/office/drawing/2014/main" id="{0F5A4911-FBD2-E540-9A2F-3E431D553D98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87" name="Freeform 986">
                <a:extLst>
                  <a:ext uri="{FF2B5EF4-FFF2-40B4-BE49-F238E27FC236}">
                    <a16:creationId xmlns:a16="http://schemas.microsoft.com/office/drawing/2014/main" id="{DCAAD9B9-53E3-A344-9344-FD09758AEB0C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88" name="Freeform 987">
                <a:extLst>
                  <a:ext uri="{FF2B5EF4-FFF2-40B4-BE49-F238E27FC236}">
                    <a16:creationId xmlns:a16="http://schemas.microsoft.com/office/drawing/2014/main" id="{7E121ADB-28BD-A34D-864D-CAE2965181F8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816" name="Group 815">
            <a:extLst>
              <a:ext uri="{FF2B5EF4-FFF2-40B4-BE49-F238E27FC236}">
                <a16:creationId xmlns:a16="http://schemas.microsoft.com/office/drawing/2014/main" id="{5D57186B-96C6-4245-A5CD-2EC8F02FE2C5}"/>
              </a:ext>
            </a:extLst>
          </p:cNvPr>
          <p:cNvGrpSpPr/>
          <p:nvPr/>
        </p:nvGrpSpPr>
        <p:grpSpPr>
          <a:xfrm>
            <a:off x="5457737" y="3639654"/>
            <a:ext cx="541338" cy="223023"/>
            <a:chOff x="7493876" y="2774731"/>
            <a:chExt cx="1481958" cy="894622"/>
          </a:xfrm>
        </p:grpSpPr>
        <p:sp>
          <p:nvSpPr>
            <p:cNvPr id="1031" name="Freeform 1030">
              <a:extLst>
                <a:ext uri="{FF2B5EF4-FFF2-40B4-BE49-F238E27FC236}">
                  <a16:creationId xmlns:a16="http://schemas.microsoft.com/office/drawing/2014/main" id="{F884C67D-5359-0D4B-92F3-51236F5721AD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1032" name="Oval 1031">
              <a:extLst>
                <a:ext uri="{FF2B5EF4-FFF2-40B4-BE49-F238E27FC236}">
                  <a16:creationId xmlns:a16="http://schemas.microsoft.com/office/drawing/2014/main" id="{C3DDEC0B-9B46-6E40-AFA7-85DD71E00D87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1033" name="Group 1032">
              <a:extLst>
                <a:ext uri="{FF2B5EF4-FFF2-40B4-BE49-F238E27FC236}">
                  <a16:creationId xmlns:a16="http://schemas.microsoft.com/office/drawing/2014/main" id="{AFA389A2-1145-6742-AFF5-BBE2D79E08E8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034" name="Freeform 1033">
                <a:extLst>
                  <a:ext uri="{FF2B5EF4-FFF2-40B4-BE49-F238E27FC236}">
                    <a16:creationId xmlns:a16="http://schemas.microsoft.com/office/drawing/2014/main" id="{D4EB8805-ED69-3A4C-B790-5B0BE9CAFC77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35" name="Freeform 1034">
                <a:extLst>
                  <a:ext uri="{FF2B5EF4-FFF2-40B4-BE49-F238E27FC236}">
                    <a16:creationId xmlns:a16="http://schemas.microsoft.com/office/drawing/2014/main" id="{F9160B87-94D9-4746-9AB1-F94A2850C65A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36" name="Freeform 1035">
                <a:extLst>
                  <a:ext uri="{FF2B5EF4-FFF2-40B4-BE49-F238E27FC236}">
                    <a16:creationId xmlns:a16="http://schemas.microsoft.com/office/drawing/2014/main" id="{AC514A69-8535-9F4F-9082-9C0664FDD7D8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37" name="Freeform 1036">
                <a:extLst>
                  <a:ext uri="{FF2B5EF4-FFF2-40B4-BE49-F238E27FC236}">
                    <a16:creationId xmlns:a16="http://schemas.microsoft.com/office/drawing/2014/main" id="{16FAD8F4-5C16-3548-9F13-8A162DB18CBC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320" name="Group 518">
            <a:extLst>
              <a:ext uri="{FF2B5EF4-FFF2-40B4-BE49-F238E27FC236}">
                <a16:creationId xmlns:a16="http://schemas.microsoft.com/office/drawing/2014/main" id="{5B45D9C6-3CE7-2041-98FA-CDA4548CA9EC}"/>
              </a:ext>
            </a:extLst>
          </p:cNvPr>
          <p:cNvGrpSpPr>
            <a:grpSpLocks/>
          </p:cNvGrpSpPr>
          <p:nvPr/>
        </p:nvGrpSpPr>
        <p:grpSpPr bwMode="auto">
          <a:xfrm>
            <a:off x="5119678" y="4119105"/>
            <a:ext cx="528442" cy="338554"/>
            <a:chOff x="5634518" y="2652249"/>
            <a:chExt cx="528092" cy="338174"/>
          </a:xfrm>
        </p:grpSpPr>
        <p:sp>
          <p:nvSpPr>
            <p:cNvPr id="323" name="Oval 521">
              <a:extLst>
                <a:ext uri="{FF2B5EF4-FFF2-40B4-BE49-F238E27FC236}">
                  <a16:creationId xmlns:a16="http://schemas.microsoft.com/office/drawing/2014/main" id="{8C2B1233-55C2-9047-95E3-7365B78CC2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34518" y="2672371"/>
              <a:ext cx="528092" cy="304800"/>
            </a:xfrm>
            <a:prstGeom prst="ellipse">
              <a:avLst/>
            </a:prstGeom>
            <a:solidFill>
              <a:srgbClr val="0000FF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324" name="TextBox 522">
              <a:extLst>
                <a:ext uri="{FF2B5EF4-FFF2-40B4-BE49-F238E27FC236}">
                  <a16:creationId xmlns:a16="http://schemas.microsoft.com/office/drawing/2014/main" id="{A334D512-2736-F84E-A319-19B29AF83D0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685246" y="2652249"/>
              <a:ext cx="447262" cy="3381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sz="1600" dirty="0">
                  <a:solidFill>
                    <a:schemeClr val="bg1"/>
                  </a:solidFill>
                  <a:latin typeface="+mn-lt"/>
                </a:rPr>
                <a:t>IXP</a:t>
              </a:r>
            </a:p>
          </p:txBody>
        </p:sp>
      </p:grpSp>
      <p:grpSp>
        <p:nvGrpSpPr>
          <p:cNvPr id="867" name="Group 866">
            <a:extLst>
              <a:ext uri="{FF2B5EF4-FFF2-40B4-BE49-F238E27FC236}">
                <a16:creationId xmlns:a16="http://schemas.microsoft.com/office/drawing/2014/main" id="{58E5558D-3D33-544A-9618-E00C8D6923C7}"/>
              </a:ext>
            </a:extLst>
          </p:cNvPr>
          <p:cNvGrpSpPr/>
          <p:nvPr/>
        </p:nvGrpSpPr>
        <p:grpSpPr>
          <a:xfrm>
            <a:off x="6244846" y="4607015"/>
            <a:ext cx="541338" cy="223023"/>
            <a:chOff x="7493876" y="2774731"/>
            <a:chExt cx="1481958" cy="894622"/>
          </a:xfrm>
        </p:grpSpPr>
        <p:sp>
          <p:nvSpPr>
            <p:cNvPr id="940" name="Freeform 939">
              <a:extLst>
                <a:ext uri="{FF2B5EF4-FFF2-40B4-BE49-F238E27FC236}">
                  <a16:creationId xmlns:a16="http://schemas.microsoft.com/office/drawing/2014/main" id="{CE49F0E8-4CAB-264C-AC25-083099BD35BF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941" name="Oval 940">
              <a:extLst>
                <a:ext uri="{FF2B5EF4-FFF2-40B4-BE49-F238E27FC236}">
                  <a16:creationId xmlns:a16="http://schemas.microsoft.com/office/drawing/2014/main" id="{FDB92030-8F0D-8048-BA6F-8E94CCC52E49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942" name="Group 941">
              <a:extLst>
                <a:ext uri="{FF2B5EF4-FFF2-40B4-BE49-F238E27FC236}">
                  <a16:creationId xmlns:a16="http://schemas.microsoft.com/office/drawing/2014/main" id="{E584775B-EF39-E641-9296-62D0E98EBD1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43" name="Freeform 942">
                <a:extLst>
                  <a:ext uri="{FF2B5EF4-FFF2-40B4-BE49-F238E27FC236}">
                    <a16:creationId xmlns:a16="http://schemas.microsoft.com/office/drawing/2014/main" id="{5FDEF6E3-E3EE-6C46-9470-4C6034153EA5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44" name="Freeform 943">
                <a:extLst>
                  <a:ext uri="{FF2B5EF4-FFF2-40B4-BE49-F238E27FC236}">
                    <a16:creationId xmlns:a16="http://schemas.microsoft.com/office/drawing/2014/main" id="{F09DCEA1-EA74-5942-A863-43EE3356891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45" name="Freeform 944">
                <a:extLst>
                  <a:ext uri="{FF2B5EF4-FFF2-40B4-BE49-F238E27FC236}">
                    <a16:creationId xmlns:a16="http://schemas.microsoft.com/office/drawing/2014/main" id="{7E4A31FF-3937-8145-99B6-C539859E71D4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46" name="Freeform 945">
                <a:extLst>
                  <a:ext uri="{FF2B5EF4-FFF2-40B4-BE49-F238E27FC236}">
                    <a16:creationId xmlns:a16="http://schemas.microsoft.com/office/drawing/2014/main" id="{AE42ABD3-20A1-3A47-A5A0-6B9BD70524B1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819" name="Group 818">
            <a:extLst>
              <a:ext uri="{FF2B5EF4-FFF2-40B4-BE49-F238E27FC236}">
                <a16:creationId xmlns:a16="http://schemas.microsoft.com/office/drawing/2014/main" id="{BC079EE2-B5B9-1946-83CA-FB5D7C12BB3C}"/>
              </a:ext>
            </a:extLst>
          </p:cNvPr>
          <p:cNvGrpSpPr/>
          <p:nvPr/>
        </p:nvGrpSpPr>
        <p:grpSpPr>
          <a:xfrm>
            <a:off x="3355534" y="3674009"/>
            <a:ext cx="541338" cy="223023"/>
            <a:chOff x="7493876" y="2774731"/>
            <a:chExt cx="1481958" cy="894622"/>
          </a:xfrm>
        </p:grpSpPr>
        <p:sp>
          <p:nvSpPr>
            <p:cNvPr id="1010" name="Freeform 1009">
              <a:extLst>
                <a:ext uri="{FF2B5EF4-FFF2-40B4-BE49-F238E27FC236}">
                  <a16:creationId xmlns:a16="http://schemas.microsoft.com/office/drawing/2014/main" id="{92DD86F6-73AF-224B-B049-218E0EE4D53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1011" name="Oval 1010">
              <a:extLst>
                <a:ext uri="{FF2B5EF4-FFF2-40B4-BE49-F238E27FC236}">
                  <a16:creationId xmlns:a16="http://schemas.microsoft.com/office/drawing/2014/main" id="{620B6D4B-4DE6-3F40-A4F5-C34D0B6BA0E3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1012" name="Group 1011">
              <a:extLst>
                <a:ext uri="{FF2B5EF4-FFF2-40B4-BE49-F238E27FC236}">
                  <a16:creationId xmlns:a16="http://schemas.microsoft.com/office/drawing/2014/main" id="{79E8750B-383B-4641-8E1B-82CF46F5FE0C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013" name="Freeform 1012">
                <a:extLst>
                  <a:ext uri="{FF2B5EF4-FFF2-40B4-BE49-F238E27FC236}">
                    <a16:creationId xmlns:a16="http://schemas.microsoft.com/office/drawing/2014/main" id="{1A6B8441-BBF6-4A40-BA5C-5AA0E5DC7085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14" name="Freeform 1013">
                <a:extLst>
                  <a:ext uri="{FF2B5EF4-FFF2-40B4-BE49-F238E27FC236}">
                    <a16:creationId xmlns:a16="http://schemas.microsoft.com/office/drawing/2014/main" id="{30818833-5C97-7548-9F55-3C0175E588E6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15" name="Freeform 1014">
                <a:extLst>
                  <a:ext uri="{FF2B5EF4-FFF2-40B4-BE49-F238E27FC236}">
                    <a16:creationId xmlns:a16="http://schemas.microsoft.com/office/drawing/2014/main" id="{9E3C655D-3A7D-E14F-A7F2-F9D4BE59CFE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16" name="Freeform 1015">
                <a:extLst>
                  <a:ext uri="{FF2B5EF4-FFF2-40B4-BE49-F238E27FC236}">
                    <a16:creationId xmlns:a16="http://schemas.microsoft.com/office/drawing/2014/main" id="{4F322FCA-51A6-1E49-B553-D74D173229AB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cxnSp>
        <p:nvCxnSpPr>
          <p:cNvPr id="325" name="Straight Connector 500">
            <a:extLst>
              <a:ext uri="{FF2B5EF4-FFF2-40B4-BE49-F238E27FC236}">
                <a16:creationId xmlns:a16="http://schemas.microsoft.com/office/drawing/2014/main" id="{EF8338AF-209E-814B-90EA-03D0FD1B42CD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2622407" y="3016153"/>
            <a:ext cx="38100" cy="30956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26" name="Straight Connector 501">
            <a:extLst>
              <a:ext uri="{FF2B5EF4-FFF2-40B4-BE49-F238E27FC236}">
                <a16:creationId xmlns:a16="http://schemas.microsoft.com/office/drawing/2014/main" id="{A4EF59C7-39D5-A64B-9E1B-7D8DD234CDB9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2401745" y="3297141"/>
            <a:ext cx="123825" cy="2127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27" name="Straight Connector 514">
            <a:extLst>
              <a:ext uri="{FF2B5EF4-FFF2-40B4-BE49-F238E27FC236}">
                <a16:creationId xmlns:a16="http://schemas.microsoft.com/office/drawing/2014/main" id="{9AB43EDB-FC7A-3149-8AC7-F57E5F976FFB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2322370" y="4394103"/>
            <a:ext cx="203200" cy="79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29" name="Straight Connector 39941">
            <a:extLst>
              <a:ext uri="{FF2B5EF4-FFF2-40B4-BE49-F238E27FC236}">
                <a16:creationId xmlns:a16="http://schemas.microsoft.com/office/drawing/2014/main" id="{CB780043-4D09-4C44-814E-EA66A3A23545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2851007" y="3849591"/>
            <a:ext cx="430213" cy="101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17" name="Group 153">
            <a:extLst>
              <a:ext uri="{FF2B5EF4-FFF2-40B4-BE49-F238E27FC236}">
                <a16:creationId xmlns:a16="http://schemas.microsoft.com/office/drawing/2014/main" id="{D3F39309-4CCA-1346-A4B3-93C528C3A3F3}"/>
              </a:ext>
            </a:extLst>
          </p:cNvPr>
          <p:cNvGrpSpPr>
            <a:grpSpLocks/>
          </p:cNvGrpSpPr>
          <p:nvPr/>
        </p:nvGrpSpPr>
        <p:grpSpPr bwMode="auto">
          <a:xfrm>
            <a:off x="2219780" y="2716827"/>
            <a:ext cx="648509" cy="418221"/>
            <a:chOff x="3053396" y="4304255"/>
            <a:chExt cx="648422" cy="418253"/>
          </a:xfrm>
        </p:grpSpPr>
        <p:sp>
          <p:nvSpPr>
            <p:cNvPr id="45" name="Freeform 84">
              <a:extLst>
                <a:ext uri="{FF2B5EF4-FFF2-40B4-BE49-F238E27FC236}">
                  <a16:creationId xmlns:a16="http://schemas.microsoft.com/office/drawing/2014/main" id="{07DE4F60-83A5-0341-A9C1-1548C4278E2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" name="TextBox 155">
              <a:extLst>
                <a:ext uri="{FF2B5EF4-FFF2-40B4-BE49-F238E27FC236}">
                  <a16:creationId xmlns:a16="http://schemas.microsoft.com/office/drawing/2014/main" id="{661C5E06-AA77-3D42-A208-2104FCC9BB3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 dirty="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 dirty="0"/>
                <a:t>net</a:t>
              </a:r>
            </a:p>
          </p:txBody>
        </p:sp>
      </p:grpSp>
      <p:grpSp>
        <p:nvGrpSpPr>
          <p:cNvPr id="10" name="Group 131">
            <a:extLst>
              <a:ext uri="{FF2B5EF4-FFF2-40B4-BE49-F238E27FC236}">
                <a16:creationId xmlns:a16="http://schemas.microsoft.com/office/drawing/2014/main" id="{15FE5D2D-CFDD-2545-AD30-9375E330E58E}"/>
              </a:ext>
            </a:extLst>
          </p:cNvPr>
          <p:cNvGrpSpPr>
            <a:grpSpLocks/>
          </p:cNvGrpSpPr>
          <p:nvPr/>
        </p:nvGrpSpPr>
        <p:grpSpPr bwMode="auto">
          <a:xfrm>
            <a:off x="1838728" y="3110496"/>
            <a:ext cx="648509" cy="418221"/>
            <a:chOff x="3053396" y="4304255"/>
            <a:chExt cx="648422" cy="418253"/>
          </a:xfrm>
        </p:grpSpPr>
        <p:sp>
          <p:nvSpPr>
            <p:cNvPr id="59" name="Freeform 84">
              <a:extLst>
                <a:ext uri="{FF2B5EF4-FFF2-40B4-BE49-F238E27FC236}">
                  <a16:creationId xmlns:a16="http://schemas.microsoft.com/office/drawing/2014/main" id="{0C318F62-493F-244E-9A3D-74FDA424F01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" name="TextBox 133">
              <a:extLst>
                <a:ext uri="{FF2B5EF4-FFF2-40B4-BE49-F238E27FC236}">
                  <a16:creationId xmlns:a16="http://schemas.microsoft.com/office/drawing/2014/main" id="{45ED4CFD-305F-FD49-AB6C-BC96E8D76DD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cxnSp>
        <p:nvCxnSpPr>
          <p:cNvPr id="330" name="Straight Connector 524">
            <a:extLst>
              <a:ext uri="{FF2B5EF4-FFF2-40B4-BE49-F238E27FC236}">
                <a16:creationId xmlns:a16="http://schemas.microsoft.com/office/drawing/2014/main" id="{25B43DB6-52F3-DE4C-9BA6-B2A747C4C9A5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2801850" y="4156772"/>
            <a:ext cx="560912" cy="29873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872" name="Group 871">
            <a:extLst>
              <a:ext uri="{FF2B5EF4-FFF2-40B4-BE49-F238E27FC236}">
                <a16:creationId xmlns:a16="http://schemas.microsoft.com/office/drawing/2014/main" id="{A25E589D-842B-C047-A119-3D7A98414FB7}"/>
              </a:ext>
            </a:extLst>
          </p:cNvPr>
          <p:cNvGrpSpPr/>
          <p:nvPr/>
        </p:nvGrpSpPr>
        <p:grpSpPr>
          <a:xfrm>
            <a:off x="3292387" y="4376707"/>
            <a:ext cx="541338" cy="223023"/>
            <a:chOff x="7493876" y="2774731"/>
            <a:chExt cx="1481958" cy="894622"/>
          </a:xfrm>
        </p:grpSpPr>
        <p:sp>
          <p:nvSpPr>
            <p:cNvPr id="905" name="Freeform 904">
              <a:extLst>
                <a:ext uri="{FF2B5EF4-FFF2-40B4-BE49-F238E27FC236}">
                  <a16:creationId xmlns:a16="http://schemas.microsoft.com/office/drawing/2014/main" id="{81EA2F3C-5A7E-8343-AB35-2ABC44A9D321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906" name="Oval 905">
              <a:extLst>
                <a:ext uri="{FF2B5EF4-FFF2-40B4-BE49-F238E27FC236}">
                  <a16:creationId xmlns:a16="http://schemas.microsoft.com/office/drawing/2014/main" id="{5FDE10E8-50B3-BC4D-AC25-C68EBCF695D7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907" name="Group 906">
              <a:extLst>
                <a:ext uri="{FF2B5EF4-FFF2-40B4-BE49-F238E27FC236}">
                  <a16:creationId xmlns:a16="http://schemas.microsoft.com/office/drawing/2014/main" id="{0B8FD6CA-C921-9744-A760-55D802E5FF48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08" name="Freeform 907">
                <a:extLst>
                  <a:ext uri="{FF2B5EF4-FFF2-40B4-BE49-F238E27FC236}">
                    <a16:creationId xmlns:a16="http://schemas.microsoft.com/office/drawing/2014/main" id="{4807C980-FDBE-794F-AD74-6D2BF0D484E3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09" name="Freeform 908">
                <a:extLst>
                  <a:ext uri="{FF2B5EF4-FFF2-40B4-BE49-F238E27FC236}">
                    <a16:creationId xmlns:a16="http://schemas.microsoft.com/office/drawing/2014/main" id="{26F08AE6-E4B5-0D4B-815F-50BAD5E71460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10" name="Freeform 909">
                <a:extLst>
                  <a:ext uri="{FF2B5EF4-FFF2-40B4-BE49-F238E27FC236}">
                    <a16:creationId xmlns:a16="http://schemas.microsoft.com/office/drawing/2014/main" id="{3314964C-B1A5-6944-90A3-2DB49456024E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11" name="Freeform 910">
                <a:extLst>
                  <a:ext uri="{FF2B5EF4-FFF2-40B4-BE49-F238E27FC236}">
                    <a16:creationId xmlns:a16="http://schemas.microsoft.com/office/drawing/2014/main" id="{52A2021F-EAC2-B84A-9171-8219D4BDC097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cxnSp>
        <p:nvCxnSpPr>
          <p:cNvPr id="349" name="Straight Connector 510">
            <a:extLst>
              <a:ext uri="{FF2B5EF4-FFF2-40B4-BE49-F238E27FC236}">
                <a16:creationId xmlns:a16="http://schemas.microsoft.com/office/drawing/2014/main" id="{B29E275D-8845-6E40-A08F-12FF3311E17D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5179131" y="5171184"/>
            <a:ext cx="371475" cy="9731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5" name="Group 4">
            <a:extLst>
              <a:ext uri="{FF2B5EF4-FFF2-40B4-BE49-F238E27FC236}">
                <a16:creationId xmlns:a16="http://schemas.microsoft.com/office/drawing/2014/main" id="{FC0DD398-57C2-EB4A-A85E-E41AD8F8225D}"/>
              </a:ext>
            </a:extLst>
          </p:cNvPr>
          <p:cNvGrpSpPr/>
          <p:nvPr/>
        </p:nvGrpSpPr>
        <p:grpSpPr>
          <a:xfrm>
            <a:off x="4461581" y="5447247"/>
            <a:ext cx="2216150" cy="533562"/>
            <a:chOff x="4461581" y="5447247"/>
            <a:chExt cx="2216150" cy="533562"/>
          </a:xfrm>
        </p:grpSpPr>
        <p:cxnSp>
          <p:nvCxnSpPr>
            <p:cNvPr id="350" name="Straight Connector 509">
              <a:extLst>
                <a:ext uri="{FF2B5EF4-FFF2-40B4-BE49-F238E27FC236}">
                  <a16:creationId xmlns:a16="http://schemas.microsoft.com/office/drawing/2014/main" id="{15E7E8CE-D231-0443-8237-9CDCCE543251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6157031" y="5810947"/>
              <a:ext cx="520700" cy="16986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355" name="Oval 33">
              <a:extLst>
                <a:ext uri="{FF2B5EF4-FFF2-40B4-BE49-F238E27FC236}">
                  <a16:creationId xmlns:a16="http://schemas.microsoft.com/office/drawing/2014/main" id="{1711CC92-9E02-C94A-94D1-57C565B262DE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>
              <a:off x="4545099" y="5447247"/>
              <a:ext cx="1807203" cy="495366"/>
            </a:xfrm>
            <a:prstGeom prst="ellipse">
              <a:avLst/>
            </a:prstGeom>
            <a:solidFill>
              <a:srgbClr val="CCCCFF"/>
            </a:solidFill>
            <a:ln w="9525">
              <a:noFill/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chemeClr val="tx1">
                    <a:lumMod val="65000"/>
                    <a:lumOff val="35000"/>
                  </a:schemeClr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cxnSp>
          <p:nvCxnSpPr>
            <p:cNvPr id="351" name="Straight Connector 511">
              <a:extLst>
                <a:ext uri="{FF2B5EF4-FFF2-40B4-BE49-F238E27FC236}">
                  <a16:creationId xmlns:a16="http://schemas.microsoft.com/office/drawing/2014/main" id="{DDF17605-AB1A-CD4B-919C-6D6D051BCF04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4461581" y="5815709"/>
              <a:ext cx="306387" cy="16510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353" name="TextBox 9">
              <a:extLst>
                <a:ext uri="{FF2B5EF4-FFF2-40B4-BE49-F238E27FC236}">
                  <a16:creationId xmlns:a16="http://schemas.microsoft.com/office/drawing/2014/main" id="{419FEDC2-503D-FD43-B58C-4D0CA969F6A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662400" y="5488195"/>
              <a:ext cx="1582484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sz="2000" i="1" dirty="0"/>
                <a:t>regional ISP</a:t>
              </a:r>
            </a:p>
          </p:txBody>
        </p:sp>
      </p:grpSp>
      <p:grpSp>
        <p:nvGrpSpPr>
          <p:cNvPr id="24" name="Group 175">
            <a:extLst>
              <a:ext uri="{FF2B5EF4-FFF2-40B4-BE49-F238E27FC236}">
                <a16:creationId xmlns:a16="http://schemas.microsoft.com/office/drawing/2014/main" id="{134DD520-7978-5747-B557-6216C572DFE6}"/>
              </a:ext>
            </a:extLst>
          </p:cNvPr>
          <p:cNvGrpSpPr>
            <a:grpSpLocks/>
          </p:cNvGrpSpPr>
          <p:nvPr/>
        </p:nvGrpSpPr>
        <p:grpSpPr bwMode="auto">
          <a:xfrm>
            <a:off x="4201247" y="5904281"/>
            <a:ext cx="648509" cy="418221"/>
            <a:chOff x="3053396" y="4304255"/>
            <a:chExt cx="648422" cy="418253"/>
          </a:xfrm>
        </p:grpSpPr>
        <p:sp>
          <p:nvSpPr>
            <p:cNvPr id="31" name="Freeform 84">
              <a:extLst>
                <a:ext uri="{FF2B5EF4-FFF2-40B4-BE49-F238E27FC236}">
                  <a16:creationId xmlns:a16="http://schemas.microsoft.com/office/drawing/2014/main" id="{C577F5FD-5D66-CF43-8149-2A5429C8940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" name="TextBox 177">
              <a:extLst>
                <a:ext uri="{FF2B5EF4-FFF2-40B4-BE49-F238E27FC236}">
                  <a16:creationId xmlns:a16="http://schemas.microsoft.com/office/drawing/2014/main" id="{AA8FB1A9-24AA-6944-82EC-BE9D926267B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23" name="Group 172">
            <a:extLst>
              <a:ext uri="{FF2B5EF4-FFF2-40B4-BE49-F238E27FC236}">
                <a16:creationId xmlns:a16="http://schemas.microsoft.com/office/drawing/2014/main" id="{7C2A35D0-56CA-3641-A6F1-6B3B15ECC563}"/>
              </a:ext>
            </a:extLst>
          </p:cNvPr>
          <p:cNvGrpSpPr>
            <a:grpSpLocks/>
          </p:cNvGrpSpPr>
          <p:nvPr/>
        </p:nvGrpSpPr>
        <p:grpSpPr bwMode="auto">
          <a:xfrm>
            <a:off x="5420611" y="6056669"/>
            <a:ext cx="648509" cy="418221"/>
            <a:chOff x="3053396" y="4304255"/>
            <a:chExt cx="648422" cy="418253"/>
          </a:xfrm>
        </p:grpSpPr>
        <p:sp>
          <p:nvSpPr>
            <p:cNvPr id="33" name="Freeform 84">
              <a:extLst>
                <a:ext uri="{FF2B5EF4-FFF2-40B4-BE49-F238E27FC236}">
                  <a16:creationId xmlns:a16="http://schemas.microsoft.com/office/drawing/2014/main" id="{8AAD2739-378D-9246-AF78-87DAEF7F2F2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" name="TextBox 174">
              <a:extLst>
                <a:ext uri="{FF2B5EF4-FFF2-40B4-BE49-F238E27FC236}">
                  <a16:creationId xmlns:a16="http://schemas.microsoft.com/office/drawing/2014/main" id="{E7F13F8B-3A00-D34F-9D41-965BF84584A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22" name="Group 169">
            <a:extLst>
              <a:ext uri="{FF2B5EF4-FFF2-40B4-BE49-F238E27FC236}">
                <a16:creationId xmlns:a16="http://schemas.microsoft.com/office/drawing/2014/main" id="{188C2074-F159-A84A-BA68-5AB5304751BC}"/>
              </a:ext>
            </a:extLst>
          </p:cNvPr>
          <p:cNvGrpSpPr>
            <a:grpSpLocks/>
          </p:cNvGrpSpPr>
          <p:nvPr/>
        </p:nvGrpSpPr>
        <p:grpSpPr bwMode="auto">
          <a:xfrm>
            <a:off x="6335134" y="5916980"/>
            <a:ext cx="648509" cy="418221"/>
            <a:chOff x="3053396" y="4304255"/>
            <a:chExt cx="648422" cy="418253"/>
          </a:xfrm>
        </p:grpSpPr>
        <p:sp>
          <p:nvSpPr>
            <p:cNvPr id="35" name="Freeform 84">
              <a:extLst>
                <a:ext uri="{FF2B5EF4-FFF2-40B4-BE49-F238E27FC236}">
                  <a16:creationId xmlns:a16="http://schemas.microsoft.com/office/drawing/2014/main" id="{BDC6D0EF-413A-9E4D-9647-D0D2FE4442C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" name="TextBox 171">
              <a:extLst>
                <a:ext uri="{FF2B5EF4-FFF2-40B4-BE49-F238E27FC236}">
                  <a16:creationId xmlns:a16="http://schemas.microsoft.com/office/drawing/2014/main" id="{FE5336A0-2A38-3C4B-B598-A66CCCFD570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70" name="Group 869">
            <a:extLst>
              <a:ext uri="{FF2B5EF4-FFF2-40B4-BE49-F238E27FC236}">
                <a16:creationId xmlns:a16="http://schemas.microsoft.com/office/drawing/2014/main" id="{2201EDA2-F87D-BF47-BEA0-21B0A24F495A}"/>
              </a:ext>
            </a:extLst>
          </p:cNvPr>
          <p:cNvGrpSpPr/>
          <p:nvPr/>
        </p:nvGrpSpPr>
        <p:grpSpPr>
          <a:xfrm>
            <a:off x="4812419" y="5011641"/>
            <a:ext cx="541338" cy="223023"/>
            <a:chOff x="7493876" y="2774731"/>
            <a:chExt cx="1481958" cy="894622"/>
          </a:xfrm>
        </p:grpSpPr>
        <p:sp>
          <p:nvSpPr>
            <p:cNvPr id="919" name="Freeform 918">
              <a:extLst>
                <a:ext uri="{FF2B5EF4-FFF2-40B4-BE49-F238E27FC236}">
                  <a16:creationId xmlns:a16="http://schemas.microsoft.com/office/drawing/2014/main" id="{7BACFFDC-142B-174A-BFED-E6176627DB8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920" name="Oval 919">
              <a:extLst>
                <a:ext uri="{FF2B5EF4-FFF2-40B4-BE49-F238E27FC236}">
                  <a16:creationId xmlns:a16="http://schemas.microsoft.com/office/drawing/2014/main" id="{6B0BD693-1861-1344-9C54-9555107E7992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921" name="Group 920">
              <a:extLst>
                <a:ext uri="{FF2B5EF4-FFF2-40B4-BE49-F238E27FC236}">
                  <a16:creationId xmlns:a16="http://schemas.microsoft.com/office/drawing/2014/main" id="{0019A1FA-0729-AB44-ACE4-09350E33F468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22" name="Freeform 921">
                <a:extLst>
                  <a:ext uri="{FF2B5EF4-FFF2-40B4-BE49-F238E27FC236}">
                    <a16:creationId xmlns:a16="http://schemas.microsoft.com/office/drawing/2014/main" id="{FA1FC1ED-CBBF-5F44-A7FA-778F742FE76A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23" name="Freeform 922">
                <a:extLst>
                  <a:ext uri="{FF2B5EF4-FFF2-40B4-BE49-F238E27FC236}">
                    <a16:creationId xmlns:a16="http://schemas.microsoft.com/office/drawing/2014/main" id="{6C0ECFD1-933A-B74E-BFEE-72B00BC4C3A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24" name="Freeform 923">
                <a:extLst>
                  <a:ext uri="{FF2B5EF4-FFF2-40B4-BE49-F238E27FC236}">
                    <a16:creationId xmlns:a16="http://schemas.microsoft.com/office/drawing/2014/main" id="{FF559D91-8CE3-6E40-B135-CC54DC606967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25" name="Freeform 924">
                <a:extLst>
                  <a:ext uri="{FF2B5EF4-FFF2-40B4-BE49-F238E27FC236}">
                    <a16:creationId xmlns:a16="http://schemas.microsoft.com/office/drawing/2014/main" id="{4747411F-F0D6-A548-A80F-4ED08DE503B2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354" name="Oval 33">
            <a:extLst>
              <a:ext uri="{FF2B5EF4-FFF2-40B4-BE49-F238E27FC236}">
                <a16:creationId xmlns:a16="http://schemas.microsoft.com/office/drawing/2014/main" id="{4311CB3E-A4EB-DB44-B228-0B362E348AFC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2030588" y="3754605"/>
            <a:ext cx="1252537" cy="381000"/>
          </a:xfrm>
          <a:prstGeom prst="ellipse">
            <a:avLst/>
          </a:prstGeom>
          <a:solidFill>
            <a:srgbClr val="CCCCFF"/>
          </a:solidFill>
          <a:ln w="9525">
            <a:noFill/>
            <a:round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chemeClr val="tx1">
                  <a:lumMod val="65000"/>
                  <a:lumOff val="35000"/>
                </a:schemeClr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670985530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3B62AB8-B4D6-B043-ABA8-88BB01847B5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87400" y="335989"/>
            <a:ext cx="10515600" cy="894622"/>
          </a:xfrm>
        </p:spPr>
        <p:txBody>
          <a:bodyPr/>
          <a:lstStyle/>
          <a:p>
            <a:r>
              <a:rPr lang="en-US" altLang="ja-JP" dirty="0"/>
              <a:t>“Fun” Internet-connected devices</a:t>
            </a:r>
            <a:endParaRPr lang="en-US" dirty="0"/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D71DF906-FC3F-E54F-AF2B-B76A3BBE1E7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Introduction: 1-</a:t>
            </a:r>
            <a:fld id="{C4204591-24BD-A542-B9D5-F8D8A88D2FEE}" type="slidenum">
              <a:rPr lang="en-US" smtClean="0"/>
              <a:pPr/>
              <a:t>4</a:t>
            </a:fld>
            <a:endParaRPr lang="en-US" dirty="0"/>
          </a:p>
        </p:txBody>
      </p:sp>
      <p:pic>
        <p:nvPicPr>
          <p:cNvPr id="4" name="Picture 4" descr="whisper">
            <a:extLst>
              <a:ext uri="{FF2B5EF4-FFF2-40B4-BE49-F238E27FC236}">
                <a16:creationId xmlns:a16="http://schemas.microsoft.com/office/drawing/2014/main" id="{BFAA5176-D98E-2541-91FA-3453E486B02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363111" y="1717360"/>
            <a:ext cx="1895475" cy="1560513"/>
          </a:xfrm>
          <a:prstGeom prst="rect">
            <a:avLst/>
          </a:prstGeom>
          <a:noFill/>
          <a:ln>
            <a:noFill/>
          </a:ln>
        </p:spPr>
      </p:pic>
      <p:pic>
        <p:nvPicPr>
          <p:cNvPr id="5" name="Picture 3" descr="toaster">
            <a:extLst>
              <a:ext uri="{FF2B5EF4-FFF2-40B4-BE49-F238E27FC236}">
                <a16:creationId xmlns:a16="http://schemas.microsoft.com/office/drawing/2014/main" id="{0982414B-A50E-6846-B3C9-35B07D5259B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42101" y="2878043"/>
            <a:ext cx="1675416" cy="197063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" name="Text Box 7">
            <a:extLst>
              <a:ext uri="{FF2B5EF4-FFF2-40B4-BE49-F238E27FC236}">
                <a16:creationId xmlns:a16="http://schemas.microsoft.com/office/drawing/2014/main" id="{4181DE53-23D0-7546-8926-67F62CECB3D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60474" y="3117609"/>
            <a:ext cx="1631665" cy="338554"/>
          </a:xfrm>
          <a:prstGeom prst="rect">
            <a:avLst/>
          </a:prstGeom>
          <a:noFill/>
          <a:ln>
            <a:noFill/>
          </a:ln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dirty="0">
                <a:latin typeface="Arial" panose="020B0604020202020204" pitchFamily="34" charset="0"/>
              </a:rPr>
              <a:t>IP picture frame</a:t>
            </a:r>
          </a:p>
        </p:txBody>
      </p:sp>
      <p:sp>
        <p:nvSpPr>
          <p:cNvPr id="7" name="Text Box 8">
            <a:extLst>
              <a:ext uri="{FF2B5EF4-FFF2-40B4-BE49-F238E27FC236}">
                <a16:creationId xmlns:a16="http://schemas.microsoft.com/office/drawing/2014/main" id="{FBA8D6BC-9873-5440-8898-10CB69473F0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85668" y="3125184"/>
            <a:ext cx="2246313" cy="58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dirty="0">
                <a:latin typeface="Arial" panose="020B0604020202020204" pitchFamily="34" charset="0"/>
              </a:rPr>
              <a:t>Web-enabled toaster +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dirty="0">
                <a:latin typeface="Arial" panose="020B0604020202020204" pitchFamily="34" charset="0"/>
              </a:rPr>
              <a:t>weather forecaster</a:t>
            </a:r>
          </a:p>
        </p:txBody>
      </p:sp>
      <p:pic>
        <p:nvPicPr>
          <p:cNvPr id="8" name="Picture 9" descr="cisco">
            <a:extLst>
              <a:ext uri="{FF2B5EF4-FFF2-40B4-BE49-F238E27FC236}">
                <a16:creationId xmlns:a16="http://schemas.microsoft.com/office/drawing/2014/main" id="{C9D9F2A6-C27F-204F-A396-2B09F622CFC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094807" y="5026276"/>
            <a:ext cx="1768379" cy="1416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" name="Text Box 10">
            <a:extLst>
              <a:ext uri="{FF2B5EF4-FFF2-40B4-BE49-F238E27FC236}">
                <a16:creationId xmlns:a16="http://schemas.microsoft.com/office/drawing/2014/main" id="{C7AD8890-4AC4-954C-9A9A-64FC8FE5115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92259" y="5554753"/>
            <a:ext cx="1597025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dirty="0">
                <a:latin typeface="Arial" panose="020B0604020202020204" pitchFamily="34" charset="0"/>
              </a:rPr>
              <a:t>Internet phones</a:t>
            </a:r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id="{ABBEC5BB-21D0-474B-91BF-DE1F5184103D}"/>
              </a:ext>
            </a:extLst>
          </p:cNvPr>
          <p:cNvGrpSpPr/>
          <p:nvPr/>
        </p:nvGrpSpPr>
        <p:grpSpPr>
          <a:xfrm>
            <a:off x="2055482" y="1410532"/>
            <a:ext cx="1179513" cy="2761796"/>
            <a:chOff x="2506141" y="1897178"/>
            <a:chExt cx="1179513" cy="2761796"/>
          </a:xfrm>
        </p:grpSpPr>
        <p:graphicFrame>
          <p:nvGraphicFramePr>
            <p:cNvPr id="11" name="Object 14">
              <a:extLst>
                <a:ext uri="{FF2B5EF4-FFF2-40B4-BE49-F238E27FC236}">
                  <a16:creationId xmlns:a16="http://schemas.microsoft.com/office/drawing/2014/main" id="{2DC66987-6296-4244-81B5-408D6F49E1C3}"/>
                </a:ext>
              </a:extLst>
            </p:cNvPr>
            <p:cNvGraphicFramePr>
              <a:graphicFrameLocks noChangeAspect="1"/>
            </p:cNvGraphicFramePr>
            <p:nvPr>
              <p:extLst>
                <p:ext uri="{D42A27DB-BD31-4B8C-83A1-F6EECF244321}">
                  <p14:modId xmlns:p14="http://schemas.microsoft.com/office/powerpoint/2010/main" val="152810231"/>
                </p:ext>
              </p:extLst>
            </p:nvPr>
          </p:nvGraphicFramePr>
          <p:xfrm>
            <a:off x="2694260" y="1897178"/>
            <a:ext cx="803275" cy="2168525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1026" r:id="rId6" imgW="1434415" imgH="3873016" progId="">
                    <p:embed/>
                  </p:oleObj>
                </mc:Choice>
                <mc:Fallback>
                  <p:oleObj r:id="rId6" imgW="1434415" imgH="3873016" progId="">
                    <p:embed/>
                    <p:pic>
                      <p:nvPicPr>
                        <p:cNvPr id="11" name="Object 14">
                          <a:extLst>
                            <a:ext uri="{FF2B5EF4-FFF2-40B4-BE49-F238E27FC236}">
                              <a16:creationId xmlns:a16="http://schemas.microsoft.com/office/drawing/2014/main" id="{2DC66987-6296-4244-81B5-408D6F49E1C3}"/>
                            </a:ext>
                          </a:extLst>
                        </p:cNvPr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7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2694260" y="1897178"/>
                          <a:ext cx="803275" cy="2168525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chemeClr val="tx1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>
                                    <a:alpha val="74997"/>
                                  </a:schemeClr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sp>
          <p:nvSpPr>
            <p:cNvPr id="12" name="Text Box 8">
              <a:extLst>
                <a:ext uri="{FF2B5EF4-FFF2-40B4-BE49-F238E27FC236}">
                  <a16:creationId xmlns:a16="http://schemas.microsoft.com/office/drawing/2014/main" id="{03865E9F-E744-3A46-9EBD-1411FCB23B0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06141" y="4077949"/>
              <a:ext cx="1179513" cy="5810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 dirty="0">
                  <a:latin typeface="Arial" panose="020B0604020202020204" pitchFamily="34" charset="0"/>
                </a:rPr>
                <a:t>Internet </a:t>
              </a:r>
            </a:p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 dirty="0">
                  <a:latin typeface="Arial" panose="020B0604020202020204" pitchFamily="34" charset="0"/>
                </a:rPr>
                <a:t>refrigerator</a:t>
              </a:r>
            </a:p>
          </p:txBody>
        </p:sp>
      </p:grpSp>
      <p:pic>
        <p:nvPicPr>
          <p:cNvPr id="13" name="Picture 16">
            <a:extLst>
              <a:ext uri="{FF2B5EF4-FFF2-40B4-BE49-F238E27FC236}">
                <a16:creationId xmlns:a16="http://schemas.microsoft.com/office/drawing/2014/main" id="{85E57D8C-0502-A74A-AE40-F1167D4C93D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068398" y="3591303"/>
            <a:ext cx="1552575" cy="742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" name="Text Box 8">
            <a:extLst>
              <a:ext uri="{FF2B5EF4-FFF2-40B4-BE49-F238E27FC236}">
                <a16:creationId xmlns:a16="http://schemas.microsoft.com/office/drawing/2014/main" id="{29CF8B45-77DE-7E40-8D19-6A8EEB3A073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63186" y="4172328"/>
            <a:ext cx="1723549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dirty="0">
                <a:latin typeface="Arial" panose="020B0604020202020204" pitchFamily="34" charset="0"/>
              </a:rPr>
              <a:t>Slingbox: remote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dirty="0">
                <a:latin typeface="Arial" panose="020B0604020202020204" pitchFamily="34" charset="0"/>
              </a:rPr>
              <a:t>control cable TV</a:t>
            </a:r>
          </a:p>
        </p:txBody>
      </p:sp>
      <p:grpSp>
        <p:nvGrpSpPr>
          <p:cNvPr id="15" name="Group 14">
            <a:extLst>
              <a:ext uri="{FF2B5EF4-FFF2-40B4-BE49-F238E27FC236}">
                <a16:creationId xmlns:a16="http://schemas.microsoft.com/office/drawing/2014/main" id="{47039C00-F163-0242-B27E-88F4B684A34F}"/>
              </a:ext>
            </a:extLst>
          </p:cNvPr>
          <p:cNvGrpSpPr/>
          <p:nvPr/>
        </p:nvGrpSpPr>
        <p:grpSpPr>
          <a:xfrm>
            <a:off x="8939158" y="1273330"/>
            <a:ext cx="1941513" cy="1792254"/>
            <a:chOff x="8990069" y="2735515"/>
            <a:chExt cx="1941513" cy="1792254"/>
          </a:xfrm>
        </p:grpSpPr>
        <p:pic>
          <p:nvPicPr>
            <p:cNvPr id="16" name="Picture 23">
              <a:extLst>
                <a:ext uri="{FF2B5EF4-FFF2-40B4-BE49-F238E27FC236}">
                  <a16:creationId xmlns:a16="http://schemas.microsoft.com/office/drawing/2014/main" id="{12DC02F1-9588-8544-AE86-F32907C387E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9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500012" y="2735515"/>
              <a:ext cx="695325" cy="1096962"/>
            </a:xfrm>
            <a:prstGeom prst="rect">
              <a:avLst/>
            </a:prstGeom>
            <a:noFill/>
            <a:ln>
              <a:noFill/>
            </a:ln>
            <a:effectLst>
              <a:outerShdw blurRad="50800" dist="38100" dir="8100000" algn="tr" rotWithShape="0">
                <a:prstClr val="black">
                  <a:alpha val="40000"/>
                </a:prstClr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7" name="Text Box 10">
              <a:extLst>
                <a:ext uri="{FF2B5EF4-FFF2-40B4-BE49-F238E27FC236}">
                  <a16:creationId xmlns:a16="http://schemas.microsoft.com/office/drawing/2014/main" id="{7460E56A-C582-CB4B-BB20-ABA2CC497C5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990069" y="3943569"/>
              <a:ext cx="1941513" cy="584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 dirty="0">
                  <a:latin typeface="Arial" panose="020B0604020202020204" pitchFamily="34" charset="0"/>
                </a:rPr>
                <a:t>Tweet-a-watt: </a:t>
              </a:r>
            </a:p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 dirty="0">
                  <a:latin typeface="Arial" panose="020B0604020202020204" pitchFamily="34" charset="0"/>
                </a:rPr>
                <a:t>monitor energy use</a:t>
              </a:r>
            </a:p>
          </p:txBody>
        </p:sp>
      </p:grpSp>
      <p:pic>
        <p:nvPicPr>
          <p:cNvPr id="18" name="Picture 1">
            <a:extLst>
              <a:ext uri="{FF2B5EF4-FFF2-40B4-BE49-F238E27FC236}">
                <a16:creationId xmlns:a16="http://schemas.microsoft.com/office/drawing/2014/main" id="{1D54884B-8FF7-2B48-A721-AE22F7F5C6B9}"/>
              </a:ext>
            </a:extLst>
          </p:cNvPr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12950" y="5057407"/>
            <a:ext cx="1289050" cy="154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9" name="Text Box 8">
            <a:extLst>
              <a:ext uri="{FF2B5EF4-FFF2-40B4-BE49-F238E27FC236}">
                <a16:creationId xmlns:a16="http://schemas.microsoft.com/office/drawing/2014/main" id="{1C3CA974-2833-8B4A-AD26-CA911E1B00D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27301" y="5049292"/>
            <a:ext cx="1233488" cy="831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dirty="0" err="1">
                <a:latin typeface="Arial" panose="020B0604020202020204" pitchFamily="34" charset="0"/>
              </a:rPr>
              <a:t>sensorized</a:t>
            </a:r>
            <a:r>
              <a:rPr lang="en-US" altLang="en-US" sz="1600" dirty="0">
                <a:latin typeface="Arial" panose="020B0604020202020204" pitchFamily="34" charset="0"/>
              </a:rPr>
              <a:t>,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dirty="0">
                <a:latin typeface="Arial" panose="020B0604020202020204" pitchFamily="34" charset="0"/>
              </a:rPr>
              <a:t>bed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dirty="0">
                <a:latin typeface="Arial" panose="020B0604020202020204" pitchFamily="34" charset="0"/>
              </a:rPr>
              <a:t>mattress</a:t>
            </a:r>
          </a:p>
        </p:txBody>
      </p:sp>
      <p:grpSp>
        <p:nvGrpSpPr>
          <p:cNvPr id="20" name="Group 19">
            <a:extLst>
              <a:ext uri="{FF2B5EF4-FFF2-40B4-BE49-F238E27FC236}">
                <a16:creationId xmlns:a16="http://schemas.microsoft.com/office/drawing/2014/main" id="{95921A14-7A9E-D843-B710-C98FE965CE48}"/>
              </a:ext>
            </a:extLst>
          </p:cNvPr>
          <p:cNvGrpSpPr/>
          <p:nvPr/>
        </p:nvGrpSpPr>
        <p:grpSpPr>
          <a:xfrm>
            <a:off x="814227" y="3747548"/>
            <a:ext cx="2762409" cy="1188113"/>
            <a:chOff x="1752086" y="3835708"/>
            <a:chExt cx="2762409" cy="1188113"/>
          </a:xfrm>
        </p:grpSpPr>
        <p:sp>
          <p:nvSpPr>
            <p:cNvPr id="21" name="Text Box 8">
              <a:extLst>
                <a:ext uri="{FF2B5EF4-FFF2-40B4-BE49-F238E27FC236}">
                  <a16:creationId xmlns:a16="http://schemas.microsoft.com/office/drawing/2014/main" id="{7BC8E854-5333-004E-AB0E-8D451C613A0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02167" y="4685267"/>
              <a:ext cx="1712328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 dirty="0">
                  <a:latin typeface="Arial" panose="020B0604020202020204" pitchFamily="34" charset="0"/>
                </a:rPr>
                <a:t>Security Camera</a:t>
              </a:r>
            </a:p>
          </p:txBody>
        </p:sp>
        <p:pic>
          <p:nvPicPr>
            <p:cNvPr id="22" name="Picture 21">
              <a:extLst>
                <a:ext uri="{FF2B5EF4-FFF2-40B4-BE49-F238E27FC236}">
                  <a16:creationId xmlns:a16="http://schemas.microsoft.com/office/drawing/2014/main" id="{4977361F-F946-E746-BAEB-374C849AA1E2}"/>
                </a:ext>
              </a:extLst>
            </p:cNvPr>
            <p:cNvPicPr>
              <a:picLocks noChangeAspect="1"/>
            </p:cNvPicPr>
            <p:nvPr/>
          </p:nvPicPr>
          <p:blipFill>
            <a:blip r:embed="rId11"/>
            <a:stretch>
              <a:fillRect/>
            </a:stretch>
          </p:blipFill>
          <p:spPr>
            <a:xfrm>
              <a:off x="1752086" y="3835708"/>
              <a:ext cx="1124188" cy="1136342"/>
            </a:xfrm>
            <a:prstGeom prst="rect">
              <a:avLst/>
            </a:prstGeom>
          </p:spPr>
        </p:pic>
      </p:grpSp>
      <p:grpSp>
        <p:nvGrpSpPr>
          <p:cNvPr id="23" name="Group 22">
            <a:extLst>
              <a:ext uri="{FF2B5EF4-FFF2-40B4-BE49-F238E27FC236}">
                <a16:creationId xmlns:a16="http://schemas.microsoft.com/office/drawing/2014/main" id="{C12767D5-9E29-564E-80E2-F55B4A82324A}"/>
              </a:ext>
            </a:extLst>
          </p:cNvPr>
          <p:cNvGrpSpPr/>
          <p:nvPr/>
        </p:nvGrpSpPr>
        <p:grpSpPr>
          <a:xfrm>
            <a:off x="616543" y="1793419"/>
            <a:ext cx="1518364" cy="1496298"/>
            <a:chOff x="1456757" y="1837775"/>
            <a:chExt cx="1518364" cy="1496298"/>
          </a:xfrm>
        </p:grpSpPr>
        <p:pic>
          <p:nvPicPr>
            <p:cNvPr id="24" name="Picture 23">
              <a:extLst>
                <a:ext uri="{FF2B5EF4-FFF2-40B4-BE49-F238E27FC236}">
                  <a16:creationId xmlns:a16="http://schemas.microsoft.com/office/drawing/2014/main" id="{FC6DC43C-35CF-D641-A0D1-45393D71C3E5}"/>
                </a:ext>
              </a:extLst>
            </p:cNvPr>
            <p:cNvPicPr>
              <a:picLocks noChangeAspect="1"/>
            </p:cNvPicPr>
            <p:nvPr/>
          </p:nvPicPr>
          <p:blipFill>
            <a:blip r:embed="rId12"/>
            <a:stretch>
              <a:fillRect/>
            </a:stretch>
          </p:blipFill>
          <p:spPr>
            <a:xfrm>
              <a:off x="1665601" y="1837775"/>
              <a:ext cx="550338" cy="1149734"/>
            </a:xfrm>
            <a:prstGeom prst="rect">
              <a:avLst/>
            </a:prstGeom>
          </p:spPr>
        </p:pic>
        <p:sp>
          <p:nvSpPr>
            <p:cNvPr id="25" name="Text Box 8">
              <a:extLst>
                <a:ext uri="{FF2B5EF4-FFF2-40B4-BE49-F238E27FC236}">
                  <a16:creationId xmlns:a16="http://schemas.microsoft.com/office/drawing/2014/main" id="{23F7E456-D71D-3844-AE63-866B36C95BB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456757" y="2995519"/>
              <a:ext cx="1518364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 dirty="0">
                  <a:latin typeface="Arial" panose="020B0604020202020204" pitchFamily="34" charset="0"/>
                </a:rPr>
                <a:t>Amazon Echo</a:t>
              </a:r>
            </a:p>
          </p:txBody>
        </p:sp>
      </p:grpSp>
      <p:grpSp>
        <p:nvGrpSpPr>
          <p:cNvPr id="26" name="Group 25">
            <a:extLst>
              <a:ext uri="{FF2B5EF4-FFF2-40B4-BE49-F238E27FC236}">
                <a16:creationId xmlns:a16="http://schemas.microsoft.com/office/drawing/2014/main" id="{11948532-9530-1146-897B-DCFADC27A92F}"/>
              </a:ext>
            </a:extLst>
          </p:cNvPr>
          <p:cNvGrpSpPr/>
          <p:nvPr/>
        </p:nvGrpSpPr>
        <p:grpSpPr>
          <a:xfrm>
            <a:off x="5244182" y="1499728"/>
            <a:ext cx="2735863" cy="1058026"/>
            <a:chOff x="616980" y="5292729"/>
            <a:chExt cx="3127445" cy="1171571"/>
          </a:xfrm>
        </p:grpSpPr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ACDED42E-CC7D-9245-8E47-BC40291CA6D2}"/>
                </a:ext>
              </a:extLst>
            </p:cNvPr>
            <p:cNvGrpSpPr/>
            <p:nvPr/>
          </p:nvGrpSpPr>
          <p:grpSpPr>
            <a:xfrm>
              <a:off x="616980" y="5292729"/>
              <a:ext cx="3127445" cy="821190"/>
              <a:chOff x="842590" y="5420084"/>
              <a:chExt cx="3127445" cy="821190"/>
            </a:xfrm>
            <a:effectLst>
              <a:outerShdw blurRad="50800" dist="38100" dir="8100000" algn="tr" rotWithShape="0">
                <a:prstClr val="black">
                  <a:alpha val="40000"/>
                </a:prstClr>
              </a:outerShdw>
            </a:effectLst>
          </p:grpSpPr>
          <p:pic>
            <p:nvPicPr>
              <p:cNvPr id="29" name="Picture 28">
                <a:extLst>
                  <a:ext uri="{FF2B5EF4-FFF2-40B4-BE49-F238E27FC236}">
                    <a16:creationId xmlns:a16="http://schemas.microsoft.com/office/drawing/2014/main" id="{CD3E45EE-DA47-FB4C-AC41-27292F878C0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842590" y="5420084"/>
                <a:ext cx="2016478" cy="821190"/>
              </a:xfrm>
              <a:prstGeom prst="rect">
                <a:avLst/>
              </a:prstGeom>
            </p:spPr>
          </p:pic>
          <p:pic>
            <p:nvPicPr>
              <p:cNvPr id="30" name="Picture 29">
                <a:extLst>
                  <a:ext uri="{FF2B5EF4-FFF2-40B4-BE49-F238E27FC236}">
                    <a16:creationId xmlns:a16="http://schemas.microsoft.com/office/drawing/2014/main" id="{30103B98-660D-084B-8321-DBA525F85DB1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1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44905"/>
              <a:stretch/>
            </p:blipFill>
            <p:spPr>
              <a:xfrm>
                <a:off x="2859067" y="5420084"/>
                <a:ext cx="1110968" cy="821190"/>
              </a:xfrm>
              <a:prstGeom prst="rect">
                <a:avLst/>
              </a:prstGeom>
            </p:spPr>
          </p:pic>
        </p:grpSp>
        <p:sp>
          <p:nvSpPr>
            <p:cNvPr id="28" name="Text Box 8">
              <a:extLst>
                <a:ext uri="{FF2B5EF4-FFF2-40B4-BE49-F238E27FC236}">
                  <a16:creationId xmlns:a16="http://schemas.microsoft.com/office/drawing/2014/main" id="{353FBC48-20B8-084C-B54B-2A578BE3B2E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08562" y="6125746"/>
              <a:ext cx="2157963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 dirty="0">
                  <a:latin typeface="Arial" panose="020B0604020202020204" pitchFamily="34" charset="0"/>
                </a:rPr>
                <a:t>Pacemaker &amp; Monitor</a:t>
              </a:r>
            </a:p>
          </p:txBody>
        </p:sp>
      </p:grpSp>
      <p:sp>
        <p:nvSpPr>
          <p:cNvPr id="31" name="TextBox 30">
            <a:extLst>
              <a:ext uri="{FF2B5EF4-FFF2-40B4-BE49-F238E27FC236}">
                <a16:creationId xmlns:a16="http://schemas.microsoft.com/office/drawing/2014/main" id="{6893A0B6-39E7-204C-827B-349BC5FC8535}"/>
              </a:ext>
            </a:extLst>
          </p:cNvPr>
          <p:cNvSpPr txBox="1"/>
          <p:nvPr/>
        </p:nvSpPr>
        <p:spPr>
          <a:xfrm>
            <a:off x="9556912" y="5333549"/>
            <a:ext cx="181492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000" i="1" dirty="0">
                <a:solidFill>
                  <a:srgbClr val="0000A8"/>
                </a:solidFill>
              </a:rPr>
              <a:t>Others?</a:t>
            </a:r>
          </a:p>
        </p:txBody>
      </p:sp>
      <p:pic>
        <p:nvPicPr>
          <p:cNvPr id="32" name="Picture 31">
            <a:extLst>
              <a:ext uri="{FF2B5EF4-FFF2-40B4-BE49-F238E27FC236}">
                <a16:creationId xmlns:a16="http://schemas.microsoft.com/office/drawing/2014/main" id="{D4B1D193-AA5A-2B4F-A43C-A5DB01A465A2}"/>
              </a:ext>
            </a:extLst>
          </p:cNvPr>
          <p:cNvPicPr>
            <a:picLocks noChangeAspect="1"/>
          </p:cNvPicPr>
          <p:nvPr/>
        </p:nvPicPr>
        <p:blipFill>
          <a:blip r:embed="rId15"/>
          <a:stretch>
            <a:fillRect/>
          </a:stretch>
        </p:blipFill>
        <p:spPr>
          <a:xfrm>
            <a:off x="7586090" y="5333549"/>
            <a:ext cx="1308005" cy="1292102"/>
          </a:xfrm>
          <a:prstGeom prst="rect">
            <a:avLst/>
          </a:prstGeom>
        </p:spPr>
      </p:pic>
      <p:sp>
        <p:nvSpPr>
          <p:cNvPr id="33" name="Text Box 10">
            <a:extLst>
              <a:ext uri="{FF2B5EF4-FFF2-40B4-BE49-F238E27FC236}">
                <a16:creationId xmlns:a16="http://schemas.microsoft.com/office/drawing/2014/main" id="{10243502-70F1-454C-B91D-F4CBAD87DA2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513461" y="6201538"/>
            <a:ext cx="628698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dirty="0">
                <a:latin typeface="Arial" panose="020B0604020202020204" pitchFamily="34" charset="0"/>
              </a:rPr>
              <a:t>Fitbit</a:t>
            </a:r>
          </a:p>
        </p:txBody>
      </p:sp>
      <p:pic>
        <p:nvPicPr>
          <p:cNvPr id="34" name="Picture 33">
            <a:extLst>
              <a:ext uri="{FF2B5EF4-FFF2-40B4-BE49-F238E27FC236}">
                <a16:creationId xmlns:a16="http://schemas.microsoft.com/office/drawing/2014/main" id="{4397B6CC-7ACF-AB44-AEEB-6942A1959FC5}"/>
              </a:ext>
            </a:extLst>
          </p:cNvPr>
          <p:cNvPicPr>
            <a:picLocks noChangeAspect="1"/>
          </p:cNvPicPr>
          <p:nvPr/>
        </p:nvPicPr>
        <p:blipFill>
          <a:blip r:embed="rId16"/>
          <a:stretch>
            <a:fillRect/>
          </a:stretch>
        </p:blipFill>
        <p:spPr>
          <a:xfrm>
            <a:off x="8545572" y="4018683"/>
            <a:ext cx="1551621" cy="663838"/>
          </a:xfrm>
          <a:prstGeom prst="rect">
            <a:avLst/>
          </a:prstGeom>
        </p:spPr>
      </p:pic>
      <p:sp>
        <p:nvSpPr>
          <p:cNvPr id="35" name="Text Box 10">
            <a:extLst>
              <a:ext uri="{FF2B5EF4-FFF2-40B4-BE49-F238E27FC236}">
                <a16:creationId xmlns:a16="http://schemas.microsoft.com/office/drawing/2014/main" id="{D5046EF2-BE9A-5947-80CD-08C169F54DE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865032" y="4682521"/>
            <a:ext cx="1220206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dirty="0">
                <a:latin typeface="Arial" panose="020B0604020202020204" pitchFamily="34" charset="0"/>
              </a:rPr>
              <a:t>AR devices</a:t>
            </a:r>
          </a:p>
        </p:txBody>
      </p:sp>
    </p:spTree>
    <p:extLst>
      <p:ext uri="{BB962C8B-B14F-4D97-AF65-F5344CB8AC3E}">
        <p14:creationId xmlns:p14="http://schemas.microsoft.com/office/powerpoint/2010/main" val="533023549"/>
      </p:ext>
    </p:extLst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8" name="Oval 33">
            <a:extLst>
              <a:ext uri="{FF2B5EF4-FFF2-40B4-BE49-F238E27FC236}">
                <a16:creationId xmlns:a16="http://schemas.microsoft.com/office/drawing/2014/main" id="{91E82855-0703-4C4C-9B6A-21FE71AA74CC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2030588" y="3754605"/>
            <a:ext cx="1252537" cy="381000"/>
          </a:xfrm>
          <a:prstGeom prst="ellipse">
            <a:avLst/>
          </a:prstGeom>
          <a:solidFill>
            <a:srgbClr val="CCCCFF"/>
          </a:solidFill>
          <a:ln w="9525">
            <a:noFill/>
            <a:round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chemeClr val="tx1">
                  <a:lumMod val="65000"/>
                  <a:lumOff val="35000"/>
                </a:schemeClr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804" name="Oval 3">
            <a:extLst>
              <a:ext uri="{FF2B5EF4-FFF2-40B4-BE49-F238E27FC236}">
                <a16:creationId xmlns:a16="http://schemas.microsoft.com/office/drawing/2014/main" id="{C1E39CEB-C65D-764B-966A-D7A25B0757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84400" y="2782791"/>
            <a:ext cx="3475038" cy="1381125"/>
          </a:xfrm>
          <a:prstGeom prst="ellipse">
            <a:avLst/>
          </a:prstGeom>
          <a:solidFill>
            <a:srgbClr val="3C6CDF"/>
          </a:solidFill>
          <a:ln w="9525">
            <a:noFill/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cxnSp>
        <p:nvCxnSpPr>
          <p:cNvPr id="805" name="Straight Connector 10">
            <a:extLst>
              <a:ext uri="{FF2B5EF4-FFF2-40B4-BE49-F238E27FC236}">
                <a16:creationId xmlns:a16="http://schemas.microsoft.com/office/drawing/2014/main" id="{93EBD03F-9A41-A545-84E9-9F7C7586256D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4108363" y="3025678"/>
            <a:ext cx="1146175" cy="73025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6" name="Straight Connector 297">
            <a:extLst>
              <a:ext uri="{FF2B5EF4-FFF2-40B4-BE49-F238E27FC236}">
                <a16:creationId xmlns:a16="http://schemas.microsoft.com/office/drawing/2014/main" id="{7676F8BB-118B-B64A-92D8-85283640E5D9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4702088" y="3325716"/>
            <a:ext cx="130175" cy="8413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7" name="Straight Connector 298">
            <a:extLst>
              <a:ext uri="{FF2B5EF4-FFF2-40B4-BE49-F238E27FC236}">
                <a16:creationId xmlns:a16="http://schemas.microsoft.com/office/drawing/2014/main" id="{A2DEF96B-86EE-7144-BD4A-23065D792A93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486188" y="3530503"/>
            <a:ext cx="263525" cy="4603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8" name="Straight Connector 299">
            <a:extLst>
              <a:ext uri="{FF2B5EF4-FFF2-40B4-BE49-F238E27FC236}">
                <a16:creationId xmlns:a16="http://schemas.microsoft.com/office/drawing/2014/main" id="{555BA90C-F55F-9A4F-9697-475AB2129606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165513" y="3354291"/>
            <a:ext cx="209550" cy="10953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9" name="Straight Connector 300">
            <a:extLst>
              <a:ext uri="{FF2B5EF4-FFF2-40B4-BE49-F238E27FC236}">
                <a16:creationId xmlns:a16="http://schemas.microsoft.com/office/drawing/2014/main" id="{06CA7B3A-E066-F645-A065-DE454C32D980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3827375" y="3654328"/>
            <a:ext cx="222250" cy="98425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10" name="Straight Connector 301">
            <a:extLst>
              <a:ext uri="{FF2B5EF4-FFF2-40B4-BE49-F238E27FC236}">
                <a16:creationId xmlns:a16="http://schemas.microsoft.com/office/drawing/2014/main" id="{BACA8AA4-CF1D-5F48-933F-B11117821D9A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719550" y="3579716"/>
            <a:ext cx="273050" cy="25400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11" name="Straight Connector 302">
            <a:extLst>
              <a:ext uri="{FF2B5EF4-FFF2-40B4-BE49-F238E27FC236}">
                <a16:creationId xmlns:a16="http://schemas.microsoft.com/office/drawing/2014/main" id="{DCD16DCF-19C7-244F-A0A1-9DB175274AC6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5251363" y="3565428"/>
            <a:ext cx="387350" cy="125413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12" name="Straight Connector 303">
            <a:extLst>
              <a:ext uri="{FF2B5EF4-FFF2-40B4-BE49-F238E27FC236}">
                <a16:creationId xmlns:a16="http://schemas.microsoft.com/office/drawing/2014/main" id="{5D4D6C28-B196-BF48-A9D5-692E12992F1C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5237075" y="3216178"/>
            <a:ext cx="307975" cy="19843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13" name="Straight Connector 304">
            <a:extLst>
              <a:ext uri="{FF2B5EF4-FFF2-40B4-BE49-F238E27FC236}">
                <a16:creationId xmlns:a16="http://schemas.microsoft.com/office/drawing/2014/main" id="{838A4044-BFFD-4A45-BC18-5752B0840588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4109950" y="3086003"/>
            <a:ext cx="246063" cy="87313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14" name="TextBox 39958">
            <a:extLst>
              <a:ext uri="{FF2B5EF4-FFF2-40B4-BE49-F238E27FC236}">
                <a16:creationId xmlns:a16="http://schemas.microsoft.com/office/drawing/2014/main" id="{6F6B1677-D08C-6A47-B407-042662BB76A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44738" y="3127278"/>
            <a:ext cx="806631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1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ea typeface="ＭＳ Ｐゴシック" panose="020B0600070205080204" pitchFamily="34" charset="-128"/>
                <a:cs typeface="Arial"/>
              </a:rPr>
              <a:t>ISP A</a:t>
            </a:r>
          </a:p>
        </p:txBody>
      </p:sp>
      <p:grpSp>
        <p:nvGrpSpPr>
          <p:cNvPr id="815" name="Group 814">
            <a:extLst>
              <a:ext uri="{FF2B5EF4-FFF2-40B4-BE49-F238E27FC236}">
                <a16:creationId xmlns:a16="http://schemas.microsoft.com/office/drawing/2014/main" id="{47996727-7119-574B-8617-ECC07818FEDD}"/>
              </a:ext>
            </a:extLst>
          </p:cNvPr>
          <p:cNvGrpSpPr/>
          <p:nvPr/>
        </p:nvGrpSpPr>
        <p:grpSpPr>
          <a:xfrm>
            <a:off x="4779875" y="3395180"/>
            <a:ext cx="541338" cy="223023"/>
            <a:chOff x="7493876" y="2774731"/>
            <a:chExt cx="1481958" cy="894622"/>
          </a:xfrm>
        </p:grpSpPr>
        <p:sp>
          <p:nvSpPr>
            <p:cNvPr id="1038" name="Freeform 1037">
              <a:extLst>
                <a:ext uri="{FF2B5EF4-FFF2-40B4-BE49-F238E27FC236}">
                  <a16:creationId xmlns:a16="http://schemas.microsoft.com/office/drawing/2014/main" id="{3EDFEF2E-E8B6-3841-B07D-9D0CA292425D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1039" name="Oval 1038">
              <a:extLst>
                <a:ext uri="{FF2B5EF4-FFF2-40B4-BE49-F238E27FC236}">
                  <a16:creationId xmlns:a16="http://schemas.microsoft.com/office/drawing/2014/main" id="{EBF872C2-5DB2-1143-8057-32D36F4F7DE8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1040" name="Group 1039">
              <a:extLst>
                <a:ext uri="{FF2B5EF4-FFF2-40B4-BE49-F238E27FC236}">
                  <a16:creationId xmlns:a16="http://schemas.microsoft.com/office/drawing/2014/main" id="{E45C82B8-7745-8345-80DF-E1551574C0B5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041" name="Freeform 1040">
                <a:extLst>
                  <a:ext uri="{FF2B5EF4-FFF2-40B4-BE49-F238E27FC236}">
                    <a16:creationId xmlns:a16="http://schemas.microsoft.com/office/drawing/2014/main" id="{AADF328D-9F75-D443-B009-78195511DE0F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42" name="Freeform 1041">
                <a:extLst>
                  <a:ext uri="{FF2B5EF4-FFF2-40B4-BE49-F238E27FC236}">
                    <a16:creationId xmlns:a16="http://schemas.microsoft.com/office/drawing/2014/main" id="{CABE0F12-0414-E047-9D94-A57A4F3F8B15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43" name="Freeform 1042">
                <a:extLst>
                  <a:ext uri="{FF2B5EF4-FFF2-40B4-BE49-F238E27FC236}">
                    <a16:creationId xmlns:a16="http://schemas.microsoft.com/office/drawing/2014/main" id="{61DB4664-2DC3-D243-A319-728D82FDC84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44" name="Freeform 1043">
                <a:extLst>
                  <a:ext uri="{FF2B5EF4-FFF2-40B4-BE49-F238E27FC236}">
                    <a16:creationId xmlns:a16="http://schemas.microsoft.com/office/drawing/2014/main" id="{3A39F596-0CEB-FB44-8298-3CCA7A8E5D8E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817" name="Group 816">
            <a:extLst>
              <a:ext uri="{FF2B5EF4-FFF2-40B4-BE49-F238E27FC236}">
                <a16:creationId xmlns:a16="http://schemas.microsoft.com/office/drawing/2014/main" id="{FF12777F-B030-4549-A7FC-82449D14AB56}"/>
              </a:ext>
            </a:extLst>
          </p:cNvPr>
          <p:cNvGrpSpPr/>
          <p:nvPr/>
        </p:nvGrpSpPr>
        <p:grpSpPr>
          <a:xfrm>
            <a:off x="4228292" y="3150704"/>
            <a:ext cx="541338" cy="223023"/>
            <a:chOff x="7493876" y="2774731"/>
            <a:chExt cx="1481958" cy="894622"/>
          </a:xfrm>
        </p:grpSpPr>
        <p:sp>
          <p:nvSpPr>
            <p:cNvPr id="1024" name="Freeform 1023">
              <a:extLst>
                <a:ext uri="{FF2B5EF4-FFF2-40B4-BE49-F238E27FC236}">
                  <a16:creationId xmlns:a16="http://schemas.microsoft.com/office/drawing/2014/main" id="{99010B44-64C2-AB4E-A534-5DD841F54CC4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1025" name="Oval 1024">
              <a:extLst>
                <a:ext uri="{FF2B5EF4-FFF2-40B4-BE49-F238E27FC236}">
                  <a16:creationId xmlns:a16="http://schemas.microsoft.com/office/drawing/2014/main" id="{F609C7A8-5C64-1E46-89AE-A8782A6AB2AE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1026" name="Group 1025">
              <a:extLst>
                <a:ext uri="{FF2B5EF4-FFF2-40B4-BE49-F238E27FC236}">
                  <a16:creationId xmlns:a16="http://schemas.microsoft.com/office/drawing/2014/main" id="{467733F2-A942-984D-951B-4FC5E9704E12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027" name="Freeform 1026">
                <a:extLst>
                  <a:ext uri="{FF2B5EF4-FFF2-40B4-BE49-F238E27FC236}">
                    <a16:creationId xmlns:a16="http://schemas.microsoft.com/office/drawing/2014/main" id="{9C762EC2-20E2-E34D-BF85-6154BC77A20B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28" name="Freeform 1027">
                <a:extLst>
                  <a:ext uri="{FF2B5EF4-FFF2-40B4-BE49-F238E27FC236}">
                    <a16:creationId xmlns:a16="http://schemas.microsoft.com/office/drawing/2014/main" id="{816CB66E-9C37-534A-85AC-84C51BA8D571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29" name="Freeform 1028">
                <a:extLst>
                  <a:ext uri="{FF2B5EF4-FFF2-40B4-BE49-F238E27FC236}">
                    <a16:creationId xmlns:a16="http://schemas.microsoft.com/office/drawing/2014/main" id="{E4DE6B81-6776-9B45-B52B-E80CB62D1797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30" name="Freeform 1029">
                <a:extLst>
                  <a:ext uri="{FF2B5EF4-FFF2-40B4-BE49-F238E27FC236}">
                    <a16:creationId xmlns:a16="http://schemas.microsoft.com/office/drawing/2014/main" id="{EAF14958-EE5D-3742-8285-298B3270B750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818" name="Group 817">
            <a:extLst>
              <a:ext uri="{FF2B5EF4-FFF2-40B4-BE49-F238E27FC236}">
                <a16:creationId xmlns:a16="http://schemas.microsoft.com/office/drawing/2014/main" id="{1EC3981A-429A-8B48-A3A4-3F38950EE426}"/>
              </a:ext>
            </a:extLst>
          </p:cNvPr>
          <p:cNvGrpSpPr/>
          <p:nvPr/>
        </p:nvGrpSpPr>
        <p:grpSpPr>
          <a:xfrm>
            <a:off x="3972632" y="3451642"/>
            <a:ext cx="541338" cy="223023"/>
            <a:chOff x="7493876" y="2774731"/>
            <a:chExt cx="1481958" cy="894622"/>
          </a:xfrm>
        </p:grpSpPr>
        <p:sp>
          <p:nvSpPr>
            <p:cNvPr id="1017" name="Freeform 1016">
              <a:extLst>
                <a:ext uri="{FF2B5EF4-FFF2-40B4-BE49-F238E27FC236}">
                  <a16:creationId xmlns:a16="http://schemas.microsoft.com/office/drawing/2014/main" id="{4AD6CA35-9890-0743-96D1-73AC7E92080B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1018" name="Oval 1017">
              <a:extLst>
                <a:ext uri="{FF2B5EF4-FFF2-40B4-BE49-F238E27FC236}">
                  <a16:creationId xmlns:a16="http://schemas.microsoft.com/office/drawing/2014/main" id="{9C75BC85-7B77-844A-A090-98B72437D101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1019" name="Group 1018">
              <a:extLst>
                <a:ext uri="{FF2B5EF4-FFF2-40B4-BE49-F238E27FC236}">
                  <a16:creationId xmlns:a16="http://schemas.microsoft.com/office/drawing/2014/main" id="{BB68491C-B2BC-5F4D-8E2D-9B5AF1FF9752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020" name="Freeform 1019">
                <a:extLst>
                  <a:ext uri="{FF2B5EF4-FFF2-40B4-BE49-F238E27FC236}">
                    <a16:creationId xmlns:a16="http://schemas.microsoft.com/office/drawing/2014/main" id="{6A1C4FC8-1F5B-5C45-82B9-CE47B968AF44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21" name="Freeform 1020">
                <a:extLst>
                  <a:ext uri="{FF2B5EF4-FFF2-40B4-BE49-F238E27FC236}">
                    <a16:creationId xmlns:a16="http://schemas.microsoft.com/office/drawing/2014/main" id="{726EAB2B-C360-BB43-9D51-609E86D205B1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22" name="Freeform 1021">
                <a:extLst>
                  <a:ext uri="{FF2B5EF4-FFF2-40B4-BE49-F238E27FC236}">
                    <a16:creationId xmlns:a16="http://schemas.microsoft.com/office/drawing/2014/main" id="{6DC07A6D-089D-B644-A213-63263AEE6739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23" name="Freeform 1022">
                <a:extLst>
                  <a:ext uri="{FF2B5EF4-FFF2-40B4-BE49-F238E27FC236}">
                    <a16:creationId xmlns:a16="http://schemas.microsoft.com/office/drawing/2014/main" id="{32E701D2-9EC5-3C41-9EF1-B1EDD983248F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821" name="Oval 3">
            <a:extLst>
              <a:ext uri="{FF2B5EF4-FFF2-40B4-BE49-F238E27FC236}">
                <a16:creationId xmlns:a16="http://schemas.microsoft.com/office/drawing/2014/main" id="{175C21D2-17F4-1C48-AD8B-3CA2017D32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71675" y="4260753"/>
            <a:ext cx="2941638" cy="1323975"/>
          </a:xfrm>
          <a:prstGeom prst="ellipse">
            <a:avLst/>
          </a:prstGeom>
          <a:solidFill>
            <a:srgbClr val="3C6CDF"/>
          </a:solidFill>
          <a:ln w="9525">
            <a:noFill/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cxnSp>
        <p:nvCxnSpPr>
          <p:cNvPr id="822" name="Straight Connector 10">
            <a:extLst>
              <a:ext uri="{FF2B5EF4-FFF2-40B4-BE49-F238E27FC236}">
                <a16:creationId xmlns:a16="http://schemas.microsoft.com/office/drawing/2014/main" id="{7DC3F383-B8A6-0D47-AA14-533688BAAE4D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3706725" y="4494116"/>
            <a:ext cx="969963" cy="68262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3" name="Straight Connector 297">
            <a:extLst>
              <a:ext uri="{FF2B5EF4-FFF2-40B4-BE49-F238E27FC236}">
                <a16:creationId xmlns:a16="http://schemas.microsoft.com/office/drawing/2014/main" id="{FA2FCD93-6174-FC43-97E3-B56BA29EFE98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4209963" y="4781453"/>
            <a:ext cx="109537" cy="79375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4" name="Straight Connector 298">
            <a:extLst>
              <a:ext uri="{FF2B5EF4-FFF2-40B4-BE49-F238E27FC236}">
                <a16:creationId xmlns:a16="http://schemas.microsoft.com/office/drawing/2014/main" id="{FBA241B7-1D0B-3446-B887-DF2A60562C63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027400" y="4976716"/>
            <a:ext cx="222250" cy="444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5" name="Straight Connector 299">
            <a:extLst>
              <a:ext uri="{FF2B5EF4-FFF2-40B4-BE49-F238E27FC236}">
                <a16:creationId xmlns:a16="http://schemas.microsoft.com/office/drawing/2014/main" id="{9EF281DF-1EAB-9642-86CE-67F25A55ACBF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3754350" y="4808441"/>
            <a:ext cx="177800" cy="106362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6" name="Straight Connector 300">
            <a:extLst>
              <a:ext uri="{FF2B5EF4-FFF2-40B4-BE49-F238E27FC236}">
                <a16:creationId xmlns:a16="http://schemas.microsoft.com/office/drawing/2014/main" id="{CF0B6ED5-64C1-F64C-B490-65D8887CD46F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3468600" y="5095778"/>
            <a:ext cx="188913" cy="952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7" name="Straight Connector 301">
            <a:extLst>
              <a:ext uri="{FF2B5EF4-FFF2-40B4-BE49-F238E27FC236}">
                <a16:creationId xmlns:a16="http://schemas.microsoft.com/office/drawing/2014/main" id="{6F25A2AA-9AAF-7545-A621-843340E23A8A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224250" y="5024341"/>
            <a:ext cx="231775" cy="244475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8" name="Straight Connector 302">
            <a:extLst>
              <a:ext uri="{FF2B5EF4-FFF2-40B4-BE49-F238E27FC236}">
                <a16:creationId xmlns:a16="http://schemas.microsoft.com/office/drawing/2014/main" id="{A85DF839-8C92-7C4C-9E4F-95253E4F64D1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4675100" y="5011641"/>
            <a:ext cx="327025" cy="119062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9" name="Straight Connector 303">
            <a:extLst>
              <a:ext uri="{FF2B5EF4-FFF2-40B4-BE49-F238E27FC236}">
                <a16:creationId xmlns:a16="http://schemas.microsoft.com/office/drawing/2014/main" id="{F434154C-8D83-9441-B097-3BBC275FD9C7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662400" y="4676678"/>
            <a:ext cx="260350" cy="188913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0" name="Straight Connector 304">
            <a:extLst>
              <a:ext uri="{FF2B5EF4-FFF2-40B4-BE49-F238E27FC236}">
                <a16:creationId xmlns:a16="http://schemas.microsoft.com/office/drawing/2014/main" id="{B524947B-DB9F-7D40-A706-4C17DE2A5010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3708313" y="4551266"/>
            <a:ext cx="207962" cy="8413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31" name="TextBox 39958">
            <a:extLst>
              <a:ext uri="{FF2B5EF4-FFF2-40B4-BE49-F238E27FC236}">
                <a16:creationId xmlns:a16="http://schemas.microsoft.com/office/drawing/2014/main" id="{E2B94A9A-0F9D-2848-A0CF-4BF11CF94A7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06613" y="4590953"/>
            <a:ext cx="788999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1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ea typeface="ＭＳ Ｐゴシック" panose="020B0600070205080204" pitchFamily="34" charset="-128"/>
                <a:cs typeface="Arial"/>
              </a:rPr>
              <a:t>ISP C</a:t>
            </a:r>
          </a:p>
        </p:txBody>
      </p:sp>
      <p:sp>
        <p:nvSpPr>
          <p:cNvPr id="832" name="Oval 3">
            <a:extLst>
              <a:ext uri="{FF2B5EF4-FFF2-40B4-BE49-F238E27FC236}">
                <a16:creationId xmlns:a16="http://schemas.microsoft.com/office/drawing/2014/main" id="{A702DE6F-D4A0-8F44-AA63-D6E15375CD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65713" y="3706716"/>
            <a:ext cx="3219450" cy="1343025"/>
          </a:xfrm>
          <a:prstGeom prst="ellipse">
            <a:avLst/>
          </a:prstGeom>
          <a:solidFill>
            <a:srgbClr val="3C6CDF"/>
          </a:solidFill>
          <a:ln w="9525">
            <a:noFill/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cxnSp>
        <p:nvCxnSpPr>
          <p:cNvPr id="833" name="Straight Connector 10">
            <a:extLst>
              <a:ext uri="{FF2B5EF4-FFF2-40B4-BE49-F238E27FC236}">
                <a16:creationId xmlns:a16="http://schemas.microsoft.com/office/drawing/2014/main" id="{3F8196DF-0888-8E49-98D7-DA224C7BE9E9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6899188" y="3943253"/>
            <a:ext cx="1062037" cy="698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4" name="Straight Connector 297">
            <a:extLst>
              <a:ext uri="{FF2B5EF4-FFF2-40B4-BE49-F238E27FC236}">
                <a16:creationId xmlns:a16="http://schemas.microsoft.com/office/drawing/2014/main" id="{1B258AC6-D04D-9E42-938E-20E66E809546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7450050" y="4233766"/>
            <a:ext cx="120650" cy="825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5" name="Straight Connector 298">
            <a:extLst>
              <a:ext uri="{FF2B5EF4-FFF2-40B4-BE49-F238E27FC236}">
                <a16:creationId xmlns:a16="http://schemas.microsoft.com/office/drawing/2014/main" id="{413995ED-2F60-8B4D-8D7F-93AD98A8938C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7250025" y="4433791"/>
            <a:ext cx="242888" cy="444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6" name="Straight Connector 299">
            <a:extLst>
              <a:ext uri="{FF2B5EF4-FFF2-40B4-BE49-F238E27FC236}">
                <a16:creationId xmlns:a16="http://schemas.microsoft.com/office/drawing/2014/main" id="{25EF67BD-6045-D34A-B976-7E209CEE56CE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6951575" y="4262341"/>
            <a:ext cx="195263" cy="106362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7" name="Straight Connector 300">
            <a:extLst>
              <a:ext uri="{FF2B5EF4-FFF2-40B4-BE49-F238E27FC236}">
                <a16:creationId xmlns:a16="http://schemas.microsoft.com/office/drawing/2014/main" id="{36B4AB57-694E-3A49-B3F1-69CBFBA7E4FF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6638838" y="4554441"/>
            <a:ext cx="206375" cy="952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8" name="Straight Connector 301">
            <a:extLst>
              <a:ext uri="{FF2B5EF4-FFF2-40B4-BE49-F238E27FC236}">
                <a16:creationId xmlns:a16="http://schemas.microsoft.com/office/drawing/2014/main" id="{327866EC-442B-E449-A507-1ADB2897607E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7465925" y="4481416"/>
            <a:ext cx="254000" cy="2476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9" name="Straight Connector 302">
            <a:extLst>
              <a:ext uri="{FF2B5EF4-FFF2-40B4-BE49-F238E27FC236}">
                <a16:creationId xmlns:a16="http://schemas.microsoft.com/office/drawing/2014/main" id="{0B9882C7-E94F-0A47-A7DE-70A6E795938B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7929475" y="4460778"/>
            <a:ext cx="358775" cy="1206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0" name="Straight Connector 303">
            <a:extLst>
              <a:ext uri="{FF2B5EF4-FFF2-40B4-BE49-F238E27FC236}">
                <a16:creationId xmlns:a16="http://schemas.microsoft.com/office/drawing/2014/main" id="{07F3D5AB-917A-3646-B73E-0784162E7E10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7945350" y="4127403"/>
            <a:ext cx="285750" cy="1920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1" name="Straight Connector 304">
            <a:extLst>
              <a:ext uri="{FF2B5EF4-FFF2-40B4-BE49-F238E27FC236}">
                <a16:creationId xmlns:a16="http://schemas.microsoft.com/office/drawing/2014/main" id="{7EE99713-0073-4441-B515-ACBBCD81E0FB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6900775" y="4000403"/>
            <a:ext cx="227013" cy="85725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42" name="TextBox 39958">
            <a:extLst>
              <a:ext uri="{FF2B5EF4-FFF2-40B4-BE49-F238E27FC236}">
                <a16:creationId xmlns:a16="http://schemas.microsoft.com/office/drawing/2014/main" id="{9B066AAE-482E-0B40-BE56-8CA80740394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914938" y="4040091"/>
            <a:ext cx="795411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1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ea typeface="ＭＳ Ｐゴシック" panose="020B0600070205080204" pitchFamily="34" charset="-128"/>
                <a:cs typeface="Arial"/>
              </a:rPr>
              <a:t>ISP B</a:t>
            </a:r>
          </a:p>
        </p:txBody>
      </p:sp>
      <p:cxnSp>
        <p:nvCxnSpPr>
          <p:cNvPr id="843" name="Straight Connector 12">
            <a:extLst>
              <a:ext uri="{FF2B5EF4-FFF2-40B4-BE49-F238E27FC236}">
                <a16:creationId xmlns:a16="http://schemas.microsoft.com/office/drawing/2014/main" id="{F300F1C8-847A-BE41-8774-57B1DCD8D5D3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3533688" y="2666903"/>
            <a:ext cx="238125" cy="26193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6" name="Straight Connector 502">
            <a:extLst>
              <a:ext uri="{FF2B5EF4-FFF2-40B4-BE49-F238E27FC236}">
                <a16:creationId xmlns:a16="http://schemas.microsoft.com/office/drawing/2014/main" id="{3F67B9C4-4FEC-1240-9C01-EB8A6EE3CDEB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5067213" y="2468466"/>
            <a:ext cx="307975" cy="57308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7" name="Straight Connector 503">
            <a:extLst>
              <a:ext uri="{FF2B5EF4-FFF2-40B4-BE49-F238E27FC236}">
                <a16:creationId xmlns:a16="http://schemas.microsoft.com/office/drawing/2014/main" id="{545AD480-9636-0E4B-B4B9-9B4ADC620A03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5576800" y="2446241"/>
            <a:ext cx="384175" cy="57943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8" name="Straight Connector 504">
            <a:extLst>
              <a:ext uri="{FF2B5EF4-FFF2-40B4-BE49-F238E27FC236}">
                <a16:creationId xmlns:a16="http://schemas.microsoft.com/office/drawing/2014/main" id="{71581065-B12B-1A4E-BE8D-55FA0FB7720E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7921538" y="2957416"/>
            <a:ext cx="215900" cy="1046162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9" name="Straight Connector 505">
            <a:extLst>
              <a:ext uri="{FF2B5EF4-FFF2-40B4-BE49-F238E27FC236}">
                <a16:creationId xmlns:a16="http://schemas.microsoft.com/office/drawing/2014/main" id="{73C31C58-B4CF-814A-A3FD-55A6563CEF48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8288250" y="3308253"/>
            <a:ext cx="241300" cy="69215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0" name="Straight Connector 507">
            <a:extLst>
              <a:ext uri="{FF2B5EF4-FFF2-40B4-BE49-F238E27FC236}">
                <a16:creationId xmlns:a16="http://schemas.microsoft.com/office/drawing/2014/main" id="{EC7E8528-0B6D-CF4D-8A94-85AA80C4CC8F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8605750" y="4630641"/>
            <a:ext cx="796925" cy="614362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4" name="Straight Connector 512">
            <a:extLst>
              <a:ext uri="{FF2B5EF4-FFF2-40B4-BE49-F238E27FC236}">
                <a16:creationId xmlns:a16="http://schemas.microsoft.com/office/drawing/2014/main" id="{3894D9DF-7CD2-5E46-A639-24D288F83334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2941550" y="5218016"/>
            <a:ext cx="401638" cy="20955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5" name="Straight Connector 513">
            <a:extLst>
              <a:ext uri="{FF2B5EF4-FFF2-40B4-BE49-F238E27FC236}">
                <a16:creationId xmlns:a16="http://schemas.microsoft.com/office/drawing/2014/main" id="{89BD6F64-A1F9-A841-8EE8-ACECF372CCCB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2535150" y="5075141"/>
            <a:ext cx="450850" cy="11588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7" name="Straight Connector 508">
            <a:extLst>
              <a:ext uri="{FF2B5EF4-FFF2-40B4-BE49-F238E27FC236}">
                <a16:creationId xmlns:a16="http://schemas.microsoft.com/office/drawing/2014/main" id="{CBDBB96A-3635-3D49-964A-A9C290E5CAD0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7646900" y="4779866"/>
            <a:ext cx="1047750" cy="96678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8" name="Straight Connector 506">
            <a:extLst>
              <a:ext uri="{FF2B5EF4-FFF2-40B4-BE49-F238E27FC236}">
                <a16:creationId xmlns:a16="http://schemas.microsoft.com/office/drawing/2014/main" id="{AA94DB72-B450-7842-B04E-DCFB91821FC1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8716875" y="4368703"/>
            <a:ext cx="541338" cy="24923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859" name="Group 858">
            <a:extLst>
              <a:ext uri="{FF2B5EF4-FFF2-40B4-BE49-F238E27FC236}">
                <a16:creationId xmlns:a16="http://schemas.microsoft.com/office/drawing/2014/main" id="{90216148-AEBB-D045-BC04-2476960CEEA7}"/>
              </a:ext>
            </a:extLst>
          </p:cNvPr>
          <p:cNvGrpSpPr/>
          <p:nvPr/>
        </p:nvGrpSpPr>
        <p:grpSpPr>
          <a:xfrm>
            <a:off x="5192625" y="3007829"/>
            <a:ext cx="541338" cy="223023"/>
            <a:chOff x="7493876" y="2774731"/>
            <a:chExt cx="1481958" cy="894622"/>
          </a:xfrm>
        </p:grpSpPr>
        <p:sp>
          <p:nvSpPr>
            <p:cNvPr id="996" name="Freeform 995">
              <a:extLst>
                <a:ext uri="{FF2B5EF4-FFF2-40B4-BE49-F238E27FC236}">
                  <a16:creationId xmlns:a16="http://schemas.microsoft.com/office/drawing/2014/main" id="{7C739FBE-036D-994B-85E2-4440DD53038E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997" name="Oval 996">
              <a:extLst>
                <a:ext uri="{FF2B5EF4-FFF2-40B4-BE49-F238E27FC236}">
                  <a16:creationId xmlns:a16="http://schemas.microsoft.com/office/drawing/2014/main" id="{33BC4048-43F2-884D-8016-9AF95DABE2CF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998" name="Group 997">
              <a:extLst>
                <a:ext uri="{FF2B5EF4-FFF2-40B4-BE49-F238E27FC236}">
                  <a16:creationId xmlns:a16="http://schemas.microsoft.com/office/drawing/2014/main" id="{130BCC6D-B09E-1C41-A8CF-04A2A9638267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99" name="Freeform 998">
                <a:extLst>
                  <a:ext uri="{FF2B5EF4-FFF2-40B4-BE49-F238E27FC236}">
                    <a16:creationId xmlns:a16="http://schemas.microsoft.com/office/drawing/2014/main" id="{0FA93124-8744-5D4F-9E8A-8660696E5BF3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00" name="Freeform 999">
                <a:extLst>
                  <a:ext uri="{FF2B5EF4-FFF2-40B4-BE49-F238E27FC236}">
                    <a16:creationId xmlns:a16="http://schemas.microsoft.com/office/drawing/2014/main" id="{17571ADC-29EF-004D-A61B-676F21C86B5A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01" name="Freeform 1000">
                <a:extLst>
                  <a:ext uri="{FF2B5EF4-FFF2-40B4-BE49-F238E27FC236}">
                    <a16:creationId xmlns:a16="http://schemas.microsoft.com/office/drawing/2014/main" id="{36F070DE-197E-7F4B-AA78-582124C37FA0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02" name="Freeform 1001">
                <a:extLst>
                  <a:ext uri="{FF2B5EF4-FFF2-40B4-BE49-F238E27FC236}">
                    <a16:creationId xmlns:a16="http://schemas.microsoft.com/office/drawing/2014/main" id="{3B0B317D-7F53-E348-81C1-4EE7DBCD5908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860" name="Group 859">
            <a:extLst>
              <a:ext uri="{FF2B5EF4-FFF2-40B4-BE49-F238E27FC236}">
                <a16:creationId xmlns:a16="http://schemas.microsoft.com/office/drawing/2014/main" id="{7C41A419-299B-7A4A-A2A5-F2262956EE0F}"/>
              </a:ext>
            </a:extLst>
          </p:cNvPr>
          <p:cNvGrpSpPr/>
          <p:nvPr/>
        </p:nvGrpSpPr>
        <p:grpSpPr>
          <a:xfrm>
            <a:off x="3621872" y="2908203"/>
            <a:ext cx="541338" cy="223023"/>
            <a:chOff x="7493876" y="2774731"/>
            <a:chExt cx="1481958" cy="894622"/>
          </a:xfrm>
        </p:grpSpPr>
        <p:sp>
          <p:nvSpPr>
            <p:cNvPr id="989" name="Freeform 988">
              <a:extLst>
                <a:ext uri="{FF2B5EF4-FFF2-40B4-BE49-F238E27FC236}">
                  <a16:creationId xmlns:a16="http://schemas.microsoft.com/office/drawing/2014/main" id="{E9155573-B861-144A-AA4A-0F52588679C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990" name="Oval 989">
              <a:extLst>
                <a:ext uri="{FF2B5EF4-FFF2-40B4-BE49-F238E27FC236}">
                  <a16:creationId xmlns:a16="http://schemas.microsoft.com/office/drawing/2014/main" id="{4F83F884-BBF3-CA40-927E-3CE279B6EDFC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991" name="Group 990">
              <a:extLst>
                <a:ext uri="{FF2B5EF4-FFF2-40B4-BE49-F238E27FC236}">
                  <a16:creationId xmlns:a16="http://schemas.microsoft.com/office/drawing/2014/main" id="{0753217D-6DD5-164C-ADEE-1458B0AC16A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92" name="Freeform 991">
                <a:extLst>
                  <a:ext uri="{FF2B5EF4-FFF2-40B4-BE49-F238E27FC236}">
                    <a16:creationId xmlns:a16="http://schemas.microsoft.com/office/drawing/2014/main" id="{B8A25917-7DC6-5444-9682-410BA073678A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93" name="Freeform 992">
                <a:extLst>
                  <a:ext uri="{FF2B5EF4-FFF2-40B4-BE49-F238E27FC236}">
                    <a16:creationId xmlns:a16="http://schemas.microsoft.com/office/drawing/2014/main" id="{CABFF5B5-945B-6C4A-890D-ACDA82006C6E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94" name="Freeform 993">
                <a:extLst>
                  <a:ext uri="{FF2B5EF4-FFF2-40B4-BE49-F238E27FC236}">
                    <a16:creationId xmlns:a16="http://schemas.microsoft.com/office/drawing/2014/main" id="{8AB92421-736D-4A47-8B5A-1ACC7756D5AC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95" name="Freeform 994">
                <a:extLst>
                  <a:ext uri="{FF2B5EF4-FFF2-40B4-BE49-F238E27FC236}">
                    <a16:creationId xmlns:a16="http://schemas.microsoft.com/office/drawing/2014/main" id="{F3DCCAE7-3191-354E-90E8-A6C735BF9372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863" name="Group 862">
            <a:extLst>
              <a:ext uri="{FF2B5EF4-FFF2-40B4-BE49-F238E27FC236}">
                <a16:creationId xmlns:a16="http://schemas.microsoft.com/office/drawing/2014/main" id="{493E10B9-C866-154D-940F-1FA669A54572}"/>
              </a:ext>
            </a:extLst>
          </p:cNvPr>
          <p:cNvGrpSpPr/>
          <p:nvPr/>
        </p:nvGrpSpPr>
        <p:grpSpPr>
          <a:xfrm>
            <a:off x="8182681" y="4501444"/>
            <a:ext cx="541338" cy="223023"/>
            <a:chOff x="7493876" y="2774731"/>
            <a:chExt cx="1481958" cy="894622"/>
          </a:xfrm>
        </p:grpSpPr>
        <p:sp>
          <p:nvSpPr>
            <p:cNvPr id="968" name="Freeform 967">
              <a:extLst>
                <a:ext uri="{FF2B5EF4-FFF2-40B4-BE49-F238E27FC236}">
                  <a16:creationId xmlns:a16="http://schemas.microsoft.com/office/drawing/2014/main" id="{BF32E820-0FBE-E847-8B3C-9F2876D92E57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969" name="Oval 968">
              <a:extLst>
                <a:ext uri="{FF2B5EF4-FFF2-40B4-BE49-F238E27FC236}">
                  <a16:creationId xmlns:a16="http://schemas.microsoft.com/office/drawing/2014/main" id="{B3A55633-56F4-AC42-945D-1875A96B6777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970" name="Group 969">
              <a:extLst>
                <a:ext uri="{FF2B5EF4-FFF2-40B4-BE49-F238E27FC236}">
                  <a16:creationId xmlns:a16="http://schemas.microsoft.com/office/drawing/2014/main" id="{E4AB8815-1B1F-544F-9602-FE11A09FB354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71" name="Freeform 970">
                <a:extLst>
                  <a:ext uri="{FF2B5EF4-FFF2-40B4-BE49-F238E27FC236}">
                    <a16:creationId xmlns:a16="http://schemas.microsoft.com/office/drawing/2014/main" id="{25FA3B90-FE77-9D46-BA40-38A873C159B6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72" name="Freeform 971">
                <a:extLst>
                  <a:ext uri="{FF2B5EF4-FFF2-40B4-BE49-F238E27FC236}">
                    <a16:creationId xmlns:a16="http://schemas.microsoft.com/office/drawing/2014/main" id="{0F8E8660-4197-E24F-B9E2-EFC996926F2D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73" name="Freeform 972">
                <a:extLst>
                  <a:ext uri="{FF2B5EF4-FFF2-40B4-BE49-F238E27FC236}">
                    <a16:creationId xmlns:a16="http://schemas.microsoft.com/office/drawing/2014/main" id="{640090A1-376A-5A4C-8EBA-6CB5B79BB444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74" name="Freeform 973">
                <a:extLst>
                  <a:ext uri="{FF2B5EF4-FFF2-40B4-BE49-F238E27FC236}">
                    <a16:creationId xmlns:a16="http://schemas.microsoft.com/office/drawing/2014/main" id="{95591564-5458-114D-85FD-A70030622503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864" name="Group 863">
            <a:extLst>
              <a:ext uri="{FF2B5EF4-FFF2-40B4-BE49-F238E27FC236}">
                <a16:creationId xmlns:a16="http://schemas.microsoft.com/office/drawing/2014/main" id="{614BEF92-8E4F-D346-A4B6-7E2EA0C9DE59}"/>
              </a:ext>
            </a:extLst>
          </p:cNvPr>
          <p:cNvGrpSpPr/>
          <p:nvPr/>
        </p:nvGrpSpPr>
        <p:grpSpPr>
          <a:xfrm>
            <a:off x="7469673" y="4278623"/>
            <a:ext cx="541338" cy="223023"/>
            <a:chOff x="7493876" y="2774731"/>
            <a:chExt cx="1481958" cy="894622"/>
          </a:xfrm>
        </p:grpSpPr>
        <p:sp>
          <p:nvSpPr>
            <p:cNvPr id="961" name="Freeform 960">
              <a:extLst>
                <a:ext uri="{FF2B5EF4-FFF2-40B4-BE49-F238E27FC236}">
                  <a16:creationId xmlns:a16="http://schemas.microsoft.com/office/drawing/2014/main" id="{8EF1D860-B711-3743-A475-0C6DB2BAB386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962" name="Oval 961">
              <a:extLst>
                <a:ext uri="{FF2B5EF4-FFF2-40B4-BE49-F238E27FC236}">
                  <a16:creationId xmlns:a16="http://schemas.microsoft.com/office/drawing/2014/main" id="{37A0AB5E-D9CC-724B-855A-A82188635785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963" name="Group 962">
              <a:extLst>
                <a:ext uri="{FF2B5EF4-FFF2-40B4-BE49-F238E27FC236}">
                  <a16:creationId xmlns:a16="http://schemas.microsoft.com/office/drawing/2014/main" id="{8F6005C9-9B60-8748-86C0-D3E6A0803606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64" name="Freeform 963">
                <a:extLst>
                  <a:ext uri="{FF2B5EF4-FFF2-40B4-BE49-F238E27FC236}">
                    <a16:creationId xmlns:a16="http://schemas.microsoft.com/office/drawing/2014/main" id="{DE0F8D72-5786-D54F-93E4-C3C9C541595F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65" name="Freeform 964">
                <a:extLst>
                  <a:ext uri="{FF2B5EF4-FFF2-40B4-BE49-F238E27FC236}">
                    <a16:creationId xmlns:a16="http://schemas.microsoft.com/office/drawing/2014/main" id="{5464F08B-BD83-8A44-BBFA-F4EE1966C45E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66" name="Freeform 965">
                <a:extLst>
                  <a:ext uri="{FF2B5EF4-FFF2-40B4-BE49-F238E27FC236}">
                    <a16:creationId xmlns:a16="http://schemas.microsoft.com/office/drawing/2014/main" id="{09ECF1C0-ACB1-8540-969F-7EA711FE8581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67" name="Freeform 966">
                <a:extLst>
                  <a:ext uri="{FF2B5EF4-FFF2-40B4-BE49-F238E27FC236}">
                    <a16:creationId xmlns:a16="http://schemas.microsoft.com/office/drawing/2014/main" id="{F98EB79D-440D-CA4F-A9C3-BD9212D3EDDA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865" name="Group 864">
            <a:extLst>
              <a:ext uri="{FF2B5EF4-FFF2-40B4-BE49-F238E27FC236}">
                <a16:creationId xmlns:a16="http://schemas.microsoft.com/office/drawing/2014/main" id="{B7E7D103-F268-674F-B3C3-92EA88673276}"/>
              </a:ext>
            </a:extLst>
          </p:cNvPr>
          <p:cNvGrpSpPr/>
          <p:nvPr/>
        </p:nvGrpSpPr>
        <p:grpSpPr>
          <a:xfrm>
            <a:off x="6979356" y="4059569"/>
            <a:ext cx="541338" cy="223023"/>
            <a:chOff x="7493876" y="2774731"/>
            <a:chExt cx="1481958" cy="894622"/>
          </a:xfrm>
        </p:grpSpPr>
        <p:sp>
          <p:nvSpPr>
            <p:cNvPr id="954" name="Freeform 953">
              <a:extLst>
                <a:ext uri="{FF2B5EF4-FFF2-40B4-BE49-F238E27FC236}">
                  <a16:creationId xmlns:a16="http://schemas.microsoft.com/office/drawing/2014/main" id="{EB728D85-B436-E54F-874C-34B0042A866E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955" name="Oval 954">
              <a:extLst>
                <a:ext uri="{FF2B5EF4-FFF2-40B4-BE49-F238E27FC236}">
                  <a16:creationId xmlns:a16="http://schemas.microsoft.com/office/drawing/2014/main" id="{946A835F-BA3F-764B-B186-F72E0110BE63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956" name="Group 955">
              <a:extLst>
                <a:ext uri="{FF2B5EF4-FFF2-40B4-BE49-F238E27FC236}">
                  <a16:creationId xmlns:a16="http://schemas.microsoft.com/office/drawing/2014/main" id="{BE4F084A-E9A5-3044-A2FF-F78EBF4D712B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57" name="Freeform 956">
                <a:extLst>
                  <a:ext uri="{FF2B5EF4-FFF2-40B4-BE49-F238E27FC236}">
                    <a16:creationId xmlns:a16="http://schemas.microsoft.com/office/drawing/2014/main" id="{3731CD43-1F76-FC4C-B577-47908AE83FD3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58" name="Freeform 957">
                <a:extLst>
                  <a:ext uri="{FF2B5EF4-FFF2-40B4-BE49-F238E27FC236}">
                    <a16:creationId xmlns:a16="http://schemas.microsoft.com/office/drawing/2014/main" id="{E5922D92-CE3B-F444-BBBB-094EE443F8BE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59" name="Freeform 958">
                <a:extLst>
                  <a:ext uri="{FF2B5EF4-FFF2-40B4-BE49-F238E27FC236}">
                    <a16:creationId xmlns:a16="http://schemas.microsoft.com/office/drawing/2014/main" id="{FFCCE373-6CD7-CF42-892E-CA621687B581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60" name="Freeform 959">
                <a:extLst>
                  <a:ext uri="{FF2B5EF4-FFF2-40B4-BE49-F238E27FC236}">
                    <a16:creationId xmlns:a16="http://schemas.microsoft.com/office/drawing/2014/main" id="{E3119A7D-B722-F548-9954-AA327EFAED72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866" name="Group 865">
            <a:extLst>
              <a:ext uri="{FF2B5EF4-FFF2-40B4-BE49-F238E27FC236}">
                <a16:creationId xmlns:a16="http://schemas.microsoft.com/office/drawing/2014/main" id="{25847F9D-CFF7-5643-B6B5-34AC8A619763}"/>
              </a:ext>
            </a:extLst>
          </p:cNvPr>
          <p:cNvGrpSpPr/>
          <p:nvPr/>
        </p:nvGrpSpPr>
        <p:grpSpPr>
          <a:xfrm>
            <a:off x="6723616" y="4366729"/>
            <a:ext cx="541338" cy="223023"/>
            <a:chOff x="7493876" y="2774731"/>
            <a:chExt cx="1481958" cy="894622"/>
          </a:xfrm>
        </p:grpSpPr>
        <p:sp>
          <p:nvSpPr>
            <p:cNvPr id="947" name="Freeform 946">
              <a:extLst>
                <a:ext uri="{FF2B5EF4-FFF2-40B4-BE49-F238E27FC236}">
                  <a16:creationId xmlns:a16="http://schemas.microsoft.com/office/drawing/2014/main" id="{4A82214C-8C1F-BB49-8FC4-CFEE6481F4E8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948" name="Oval 947">
              <a:extLst>
                <a:ext uri="{FF2B5EF4-FFF2-40B4-BE49-F238E27FC236}">
                  <a16:creationId xmlns:a16="http://schemas.microsoft.com/office/drawing/2014/main" id="{C6DB8AC9-820A-504A-9670-7CEE5BB4E009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949" name="Group 948">
              <a:extLst>
                <a:ext uri="{FF2B5EF4-FFF2-40B4-BE49-F238E27FC236}">
                  <a16:creationId xmlns:a16="http://schemas.microsoft.com/office/drawing/2014/main" id="{A0C3804C-D799-0B4C-89DF-FC0B44C2096C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50" name="Freeform 949">
                <a:extLst>
                  <a:ext uri="{FF2B5EF4-FFF2-40B4-BE49-F238E27FC236}">
                    <a16:creationId xmlns:a16="http://schemas.microsoft.com/office/drawing/2014/main" id="{00F71241-1388-C540-9F11-AA43DC1BD9C2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51" name="Freeform 950">
                <a:extLst>
                  <a:ext uri="{FF2B5EF4-FFF2-40B4-BE49-F238E27FC236}">
                    <a16:creationId xmlns:a16="http://schemas.microsoft.com/office/drawing/2014/main" id="{B892CC6B-D497-9946-B2FE-18A16FA75249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52" name="Freeform 951">
                <a:extLst>
                  <a:ext uri="{FF2B5EF4-FFF2-40B4-BE49-F238E27FC236}">
                    <a16:creationId xmlns:a16="http://schemas.microsoft.com/office/drawing/2014/main" id="{DAA7BCA0-C4BF-774A-9DB8-B5D24C8A02EF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53" name="Freeform 952">
                <a:extLst>
                  <a:ext uri="{FF2B5EF4-FFF2-40B4-BE49-F238E27FC236}">
                    <a16:creationId xmlns:a16="http://schemas.microsoft.com/office/drawing/2014/main" id="{7D6DF0F5-5284-2048-85DC-C4B7C1D0C85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873" name="Group 872">
            <a:extLst>
              <a:ext uri="{FF2B5EF4-FFF2-40B4-BE49-F238E27FC236}">
                <a16:creationId xmlns:a16="http://schemas.microsoft.com/office/drawing/2014/main" id="{C54AB713-5B88-EF45-B0D1-C4B00F726693}"/>
              </a:ext>
            </a:extLst>
          </p:cNvPr>
          <p:cNvGrpSpPr/>
          <p:nvPr/>
        </p:nvGrpSpPr>
        <p:grpSpPr>
          <a:xfrm>
            <a:off x="3740086" y="4631455"/>
            <a:ext cx="541338" cy="223023"/>
            <a:chOff x="7493876" y="2774731"/>
            <a:chExt cx="1481958" cy="894622"/>
          </a:xfrm>
        </p:grpSpPr>
        <p:sp>
          <p:nvSpPr>
            <p:cNvPr id="898" name="Freeform 897">
              <a:extLst>
                <a:ext uri="{FF2B5EF4-FFF2-40B4-BE49-F238E27FC236}">
                  <a16:creationId xmlns:a16="http://schemas.microsoft.com/office/drawing/2014/main" id="{DFDAEE8A-153F-F148-ACED-DCB6523146DD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899" name="Oval 898">
              <a:extLst>
                <a:ext uri="{FF2B5EF4-FFF2-40B4-BE49-F238E27FC236}">
                  <a16:creationId xmlns:a16="http://schemas.microsoft.com/office/drawing/2014/main" id="{12E9968E-6A5D-1D49-87AD-9360D941AF5B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900" name="Group 899">
              <a:extLst>
                <a:ext uri="{FF2B5EF4-FFF2-40B4-BE49-F238E27FC236}">
                  <a16:creationId xmlns:a16="http://schemas.microsoft.com/office/drawing/2014/main" id="{C96DB30C-CB79-ED4D-990A-79FB83582D7D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01" name="Freeform 900">
                <a:extLst>
                  <a:ext uri="{FF2B5EF4-FFF2-40B4-BE49-F238E27FC236}">
                    <a16:creationId xmlns:a16="http://schemas.microsoft.com/office/drawing/2014/main" id="{2A2BB217-A5F6-F142-B4CF-398F9DAFFCA5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02" name="Freeform 901">
                <a:extLst>
                  <a:ext uri="{FF2B5EF4-FFF2-40B4-BE49-F238E27FC236}">
                    <a16:creationId xmlns:a16="http://schemas.microsoft.com/office/drawing/2014/main" id="{098B3B92-C926-1C43-A24C-B12286D82308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03" name="Freeform 902">
                <a:extLst>
                  <a:ext uri="{FF2B5EF4-FFF2-40B4-BE49-F238E27FC236}">
                    <a16:creationId xmlns:a16="http://schemas.microsoft.com/office/drawing/2014/main" id="{7A699073-99D7-F145-AF5D-6000D9E78938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04" name="Freeform 903">
                <a:extLst>
                  <a:ext uri="{FF2B5EF4-FFF2-40B4-BE49-F238E27FC236}">
                    <a16:creationId xmlns:a16="http://schemas.microsoft.com/office/drawing/2014/main" id="{9DF6CA8B-C8D2-0649-92B0-D39407735BD7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874" name="Group 873">
            <a:extLst>
              <a:ext uri="{FF2B5EF4-FFF2-40B4-BE49-F238E27FC236}">
                <a16:creationId xmlns:a16="http://schemas.microsoft.com/office/drawing/2014/main" id="{BB4F8064-75E6-4148-A080-7FE6F41A0BDD}"/>
              </a:ext>
            </a:extLst>
          </p:cNvPr>
          <p:cNvGrpSpPr/>
          <p:nvPr/>
        </p:nvGrpSpPr>
        <p:grpSpPr>
          <a:xfrm>
            <a:off x="3500746" y="4902845"/>
            <a:ext cx="541338" cy="223023"/>
            <a:chOff x="7493876" y="2774731"/>
            <a:chExt cx="1481958" cy="894622"/>
          </a:xfrm>
        </p:grpSpPr>
        <p:sp>
          <p:nvSpPr>
            <p:cNvPr id="891" name="Freeform 890">
              <a:extLst>
                <a:ext uri="{FF2B5EF4-FFF2-40B4-BE49-F238E27FC236}">
                  <a16:creationId xmlns:a16="http://schemas.microsoft.com/office/drawing/2014/main" id="{3450A9CF-C953-C045-9C98-C67E566E1DED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892" name="Oval 891">
              <a:extLst>
                <a:ext uri="{FF2B5EF4-FFF2-40B4-BE49-F238E27FC236}">
                  <a16:creationId xmlns:a16="http://schemas.microsoft.com/office/drawing/2014/main" id="{1C10C7D2-78B6-5244-AEDC-999C61D0E171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893" name="Group 892">
              <a:extLst>
                <a:ext uri="{FF2B5EF4-FFF2-40B4-BE49-F238E27FC236}">
                  <a16:creationId xmlns:a16="http://schemas.microsoft.com/office/drawing/2014/main" id="{C348A6F0-8B18-E549-942A-B4BA0E4351C2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894" name="Freeform 893">
                <a:extLst>
                  <a:ext uri="{FF2B5EF4-FFF2-40B4-BE49-F238E27FC236}">
                    <a16:creationId xmlns:a16="http://schemas.microsoft.com/office/drawing/2014/main" id="{50BF416E-5E10-9E42-BF67-C438CBDE3701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95" name="Freeform 894">
                <a:extLst>
                  <a:ext uri="{FF2B5EF4-FFF2-40B4-BE49-F238E27FC236}">
                    <a16:creationId xmlns:a16="http://schemas.microsoft.com/office/drawing/2014/main" id="{301F7374-9853-7146-9A47-25C0E0339C17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96" name="Freeform 895">
                <a:extLst>
                  <a:ext uri="{FF2B5EF4-FFF2-40B4-BE49-F238E27FC236}">
                    <a16:creationId xmlns:a16="http://schemas.microsoft.com/office/drawing/2014/main" id="{0164ECE1-B718-B34A-8EDE-D4D0DB3D0DD3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97" name="Freeform 896">
                <a:extLst>
                  <a:ext uri="{FF2B5EF4-FFF2-40B4-BE49-F238E27FC236}">
                    <a16:creationId xmlns:a16="http://schemas.microsoft.com/office/drawing/2014/main" id="{C96E24B3-51EE-4841-AC48-02977D922FE1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875" name="Group 874">
            <a:extLst>
              <a:ext uri="{FF2B5EF4-FFF2-40B4-BE49-F238E27FC236}">
                <a16:creationId xmlns:a16="http://schemas.microsoft.com/office/drawing/2014/main" id="{A27592D6-B4A5-A942-80A1-4D78584A3729}"/>
              </a:ext>
            </a:extLst>
          </p:cNvPr>
          <p:cNvGrpSpPr/>
          <p:nvPr/>
        </p:nvGrpSpPr>
        <p:grpSpPr>
          <a:xfrm>
            <a:off x="2989969" y="5089246"/>
            <a:ext cx="541338" cy="223023"/>
            <a:chOff x="7493876" y="2774731"/>
            <a:chExt cx="1481958" cy="894622"/>
          </a:xfrm>
        </p:grpSpPr>
        <p:sp>
          <p:nvSpPr>
            <p:cNvPr id="884" name="Freeform 883">
              <a:extLst>
                <a:ext uri="{FF2B5EF4-FFF2-40B4-BE49-F238E27FC236}">
                  <a16:creationId xmlns:a16="http://schemas.microsoft.com/office/drawing/2014/main" id="{4392C382-3B33-664B-9F30-2368CB74357B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885" name="Oval 884">
              <a:extLst>
                <a:ext uri="{FF2B5EF4-FFF2-40B4-BE49-F238E27FC236}">
                  <a16:creationId xmlns:a16="http://schemas.microsoft.com/office/drawing/2014/main" id="{E90301FC-FA81-3446-843A-1157E8F0D1AC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886" name="Group 885">
              <a:extLst>
                <a:ext uri="{FF2B5EF4-FFF2-40B4-BE49-F238E27FC236}">
                  <a16:creationId xmlns:a16="http://schemas.microsoft.com/office/drawing/2014/main" id="{8F48D118-A375-7442-B7A1-D3B3C92259B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887" name="Freeform 886">
                <a:extLst>
                  <a:ext uri="{FF2B5EF4-FFF2-40B4-BE49-F238E27FC236}">
                    <a16:creationId xmlns:a16="http://schemas.microsoft.com/office/drawing/2014/main" id="{E429E113-061A-8D4E-A711-8433BE2D7797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88" name="Freeform 887">
                <a:extLst>
                  <a:ext uri="{FF2B5EF4-FFF2-40B4-BE49-F238E27FC236}">
                    <a16:creationId xmlns:a16="http://schemas.microsoft.com/office/drawing/2014/main" id="{E0359472-260A-464A-8A61-1822736A7672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89" name="Freeform 888">
                <a:extLst>
                  <a:ext uri="{FF2B5EF4-FFF2-40B4-BE49-F238E27FC236}">
                    <a16:creationId xmlns:a16="http://schemas.microsoft.com/office/drawing/2014/main" id="{B379B8F8-0A7B-E648-8635-FC0E28536193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90" name="Freeform 889">
                <a:extLst>
                  <a:ext uri="{FF2B5EF4-FFF2-40B4-BE49-F238E27FC236}">
                    <a16:creationId xmlns:a16="http://schemas.microsoft.com/office/drawing/2014/main" id="{F43281EA-3AA2-6846-BFA5-C6871369B73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876" name="Group 875">
            <a:extLst>
              <a:ext uri="{FF2B5EF4-FFF2-40B4-BE49-F238E27FC236}">
                <a16:creationId xmlns:a16="http://schemas.microsoft.com/office/drawing/2014/main" id="{77B1D9FD-DA0A-6F46-AF57-F32DAF022A6D}"/>
              </a:ext>
            </a:extLst>
          </p:cNvPr>
          <p:cNvGrpSpPr/>
          <p:nvPr/>
        </p:nvGrpSpPr>
        <p:grpSpPr>
          <a:xfrm>
            <a:off x="4023882" y="5178456"/>
            <a:ext cx="541338" cy="223023"/>
            <a:chOff x="7493876" y="2774731"/>
            <a:chExt cx="1481958" cy="894622"/>
          </a:xfrm>
        </p:grpSpPr>
        <p:sp>
          <p:nvSpPr>
            <p:cNvPr id="877" name="Freeform 876">
              <a:extLst>
                <a:ext uri="{FF2B5EF4-FFF2-40B4-BE49-F238E27FC236}">
                  <a16:creationId xmlns:a16="http://schemas.microsoft.com/office/drawing/2014/main" id="{38DD07A8-F151-D74A-B9B0-150EF89A6090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878" name="Oval 877">
              <a:extLst>
                <a:ext uri="{FF2B5EF4-FFF2-40B4-BE49-F238E27FC236}">
                  <a16:creationId xmlns:a16="http://schemas.microsoft.com/office/drawing/2014/main" id="{CE2FED6D-7123-A44C-A27D-AC4E5E5A7A1A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879" name="Group 878">
              <a:extLst>
                <a:ext uri="{FF2B5EF4-FFF2-40B4-BE49-F238E27FC236}">
                  <a16:creationId xmlns:a16="http://schemas.microsoft.com/office/drawing/2014/main" id="{AF4FC758-360F-9143-BBCE-5314F170B3C9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880" name="Freeform 879">
                <a:extLst>
                  <a:ext uri="{FF2B5EF4-FFF2-40B4-BE49-F238E27FC236}">
                    <a16:creationId xmlns:a16="http://schemas.microsoft.com/office/drawing/2014/main" id="{15710929-DD09-6847-973F-95DA58E5CDE5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81" name="Freeform 880">
                <a:extLst>
                  <a:ext uri="{FF2B5EF4-FFF2-40B4-BE49-F238E27FC236}">
                    <a16:creationId xmlns:a16="http://schemas.microsoft.com/office/drawing/2014/main" id="{6BF30287-E1A0-3044-AA63-03344380454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82" name="Freeform 881">
                <a:extLst>
                  <a:ext uri="{FF2B5EF4-FFF2-40B4-BE49-F238E27FC236}">
                    <a16:creationId xmlns:a16="http://schemas.microsoft.com/office/drawing/2014/main" id="{7CBC1677-B55C-7446-B5B2-60FEAAD50D24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83" name="Freeform 882">
                <a:extLst>
                  <a:ext uri="{FF2B5EF4-FFF2-40B4-BE49-F238E27FC236}">
                    <a16:creationId xmlns:a16="http://schemas.microsoft.com/office/drawing/2014/main" id="{2689907A-654D-7246-93EC-6F1DEB7F9B70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336191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dirty="0">
                <a:ea typeface="ＭＳ Ｐゴシック" panose="020B0600070205080204" pitchFamily="34" charset="-128"/>
              </a:rPr>
              <a:t>Internet structure: a “network of networks”</a:t>
            </a:r>
            <a:endParaRPr lang="en-US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C89035B-463A-1E40-A130-AE9AA3E3766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Introduction: 1-</a:t>
            </a:r>
            <a:fld id="{C4204591-24BD-A542-B9D5-F8D8A88D2FEE}" type="slidenum">
              <a:rPr lang="en-US" smtClean="0"/>
              <a:pPr/>
              <a:t>40</a:t>
            </a:fld>
            <a:endParaRPr lang="en-US" dirty="0"/>
          </a:p>
        </p:txBody>
      </p:sp>
      <p:grpSp>
        <p:nvGrpSpPr>
          <p:cNvPr id="9" name="Group 2">
            <a:extLst>
              <a:ext uri="{FF2B5EF4-FFF2-40B4-BE49-F238E27FC236}">
                <a16:creationId xmlns:a16="http://schemas.microsoft.com/office/drawing/2014/main" id="{30BB6B1D-0B22-BA43-AA01-2EC5643695A5}"/>
              </a:ext>
            </a:extLst>
          </p:cNvPr>
          <p:cNvGrpSpPr>
            <a:grpSpLocks/>
          </p:cNvGrpSpPr>
          <p:nvPr/>
        </p:nvGrpSpPr>
        <p:grpSpPr bwMode="auto">
          <a:xfrm>
            <a:off x="2994584" y="2310458"/>
            <a:ext cx="648509" cy="418221"/>
            <a:chOff x="3053396" y="4304255"/>
            <a:chExt cx="648422" cy="418253"/>
          </a:xfrm>
        </p:grpSpPr>
        <p:sp>
          <p:nvSpPr>
            <p:cNvPr id="61" name="Freeform 84">
              <a:extLst>
                <a:ext uri="{FF2B5EF4-FFF2-40B4-BE49-F238E27FC236}">
                  <a16:creationId xmlns:a16="http://schemas.microsoft.com/office/drawing/2014/main" id="{B60A3DA3-256B-8E43-9575-8F1327BC53F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" name="TextBox 1">
              <a:extLst>
                <a:ext uri="{FF2B5EF4-FFF2-40B4-BE49-F238E27FC236}">
                  <a16:creationId xmlns:a16="http://schemas.microsoft.com/office/drawing/2014/main" id="{F1EBE77F-A331-1B49-AD54-E7C5C36B2A4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11" name="Group 135">
            <a:extLst>
              <a:ext uri="{FF2B5EF4-FFF2-40B4-BE49-F238E27FC236}">
                <a16:creationId xmlns:a16="http://schemas.microsoft.com/office/drawing/2014/main" id="{0041D52F-4091-A944-8003-ED442384CB16}"/>
              </a:ext>
            </a:extLst>
          </p:cNvPr>
          <p:cNvGrpSpPr>
            <a:grpSpLocks/>
          </p:cNvGrpSpPr>
          <p:nvPr/>
        </p:nvGrpSpPr>
        <p:grpSpPr bwMode="auto">
          <a:xfrm>
            <a:off x="7503691" y="2564438"/>
            <a:ext cx="648509" cy="418221"/>
            <a:chOff x="3053396" y="4304255"/>
            <a:chExt cx="648422" cy="418253"/>
          </a:xfrm>
        </p:grpSpPr>
        <p:sp>
          <p:nvSpPr>
            <p:cNvPr id="57" name="Freeform 84">
              <a:extLst>
                <a:ext uri="{FF2B5EF4-FFF2-40B4-BE49-F238E27FC236}">
                  <a16:creationId xmlns:a16="http://schemas.microsoft.com/office/drawing/2014/main" id="{078145B8-5D76-7B44-95E4-711130D9707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" name="TextBox 137">
              <a:extLst>
                <a:ext uri="{FF2B5EF4-FFF2-40B4-BE49-F238E27FC236}">
                  <a16:creationId xmlns:a16="http://schemas.microsoft.com/office/drawing/2014/main" id="{5CA3BADE-216F-2843-9D81-CE5E9D20BE8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12" name="Group 138">
            <a:extLst>
              <a:ext uri="{FF2B5EF4-FFF2-40B4-BE49-F238E27FC236}">
                <a16:creationId xmlns:a16="http://schemas.microsoft.com/office/drawing/2014/main" id="{F1C6BD9A-0B39-B244-94E8-678C50D1ECD9}"/>
              </a:ext>
            </a:extLst>
          </p:cNvPr>
          <p:cNvGrpSpPr>
            <a:grpSpLocks/>
          </p:cNvGrpSpPr>
          <p:nvPr/>
        </p:nvGrpSpPr>
        <p:grpSpPr bwMode="auto">
          <a:xfrm>
            <a:off x="2410305" y="5421718"/>
            <a:ext cx="648509" cy="418221"/>
            <a:chOff x="3053396" y="4304255"/>
            <a:chExt cx="648422" cy="418253"/>
          </a:xfrm>
        </p:grpSpPr>
        <p:sp>
          <p:nvSpPr>
            <p:cNvPr id="55" name="Freeform 84">
              <a:extLst>
                <a:ext uri="{FF2B5EF4-FFF2-40B4-BE49-F238E27FC236}">
                  <a16:creationId xmlns:a16="http://schemas.microsoft.com/office/drawing/2014/main" id="{7E729DEF-3587-F14B-AE03-C52CF3B0162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" name="TextBox 140">
              <a:extLst>
                <a:ext uri="{FF2B5EF4-FFF2-40B4-BE49-F238E27FC236}">
                  <a16:creationId xmlns:a16="http://schemas.microsoft.com/office/drawing/2014/main" id="{DA418C0A-2209-A942-A859-5ECE8083B05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 dirty="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 dirty="0"/>
                <a:t>net</a:t>
              </a:r>
            </a:p>
          </p:txBody>
        </p:sp>
      </p:grpSp>
      <p:grpSp>
        <p:nvGrpSpPr>
          <p:cNvPr id="13" name="Group 141">
            <a:extLst>
              <a:ext uri="{FF2B5EF4-FFF2-40B4-BE49-F238E27FC236}">
                <a16:creationId xmlns:a16="http://schemas.microsoft.com/office/drawing/2014/main" id="{F1A8927C-3AF4-D742-848C-35E15D25BFB5}"/>
              </a:ext>
            </a:extLst>
          </p:cNvPr>
          <p:cNvGrpSpPr>
            <a:grpSpLocks/>
          </p:cNvGrpSpPr>
          <p:nvPr/>
        </p:nvGrpSpPr>
        <p:grpSpPr bwMode="auto">
          <a:xfrm>
            <a:off x="1991149" y="4799466"/>
            <a:ext cx="648509" cy="418221"/>
            <a:chOff x="3053396" y="4304255"/>
            <a:chExt cx="648422" cy="418253"/>
          </a:xfrm>
        </p:grpSpPr>
        <p:sp>
          <p:nvSpPr>
            <p:cNvPr id="53" name="Freeform 84">
              <a:extLst>
                <a:ext uri="{FF2B5EF4-FFF2-40B4-BE49-F238E27FC236}">
                  <a16:creationId xmlns:a16="http://schemas.microsoft.com/office/drawing/2014/main" id="{E8F8A0DF-7843-7E4A-8EBF-A24CA907C10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" name="TextBox 143">
              <a:extLst>
                <a:ext uri="{FF2B5EF4-FFF2-40B4-BE49-F238E27FC236}">
                  <a16:creationId xmlns:a16="http://schemas.microsoft.com/office/drawing/2014/main" id="{D97DC0BC-584A-AC4F-835D-B981DD67CCF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 dirty="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 dirty="0"/>
                <a:t>net</a:t>
              </a:r>
            </a:p>
          </p:txBody>
        </p:sp>
      </p:grpSp>
      <p:grpSp>
        <p:nvGrpSpPr>
          <p:cNvPr id="14" name="Group 144">
            <a:extLst>
              <a:ext uri="{FF2B5EF4-FFF2-40B4-BE49-F238E27FC236}">
                <a16:creationId xmlns:a16="http://schemas.microsoft.com/office/drawing/2014/main" id="{937AB14A-1B92-0C4D-9DB7-3A65A35F708F}"/>
              </a:ext>
            </a:extLst>
          </p:cNvPr>
          <p:cNvGrpSpPr>
            <a:grpSpLocks/>
          </p:cNvGrpSpPr>
          <p:nvPr/>
        </p:nvGrpSpPr>
        <p:grpSpPr bwMode="auto">
          <a:xfrm>
            <a:off x="1762518" y="4139117"/>
            <a:ext cx="648509" cy="418221"/>
            <a:chOff x="3053396" y="4304255"/>
            <a:chExt cx="648422" cy="418253"/>
          </a:xfrm>
        </p:grpSpPr>
        <p:sp>
          <p:nvSpPr>
            <p:cNvPr id="51" name="Freeform 84">
              <a:extLst>
                <a:ext uri="{FF2B5EF4-FFF2-40B4-BE49-F238E27FC236}">
                  <a16:creationId xmlns:a16="http://schemas.microsoft.com/office/drawing/2014/main" id="{72BD96B2-8C8B-A34A-A0B1-8A56E080B3E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" name="TextBox 146">
              <a:extLst>
                <a:ext uri="{FF2B5EF4-FFF2-40B4-BE49-F238E27FC236}">
                  <a16:creationId xmlns:a16="http://schemas.microsoft.com/office/drawing/2014/main" id="{2E687D8E-E3CE-F949-BB94-C8F32F43390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15" name="Group 147">
            <a:extLst>
              <a:ext uri="{FF2B5EF4-FFF2-40B4-BE49-F238E27FC236}">
                <a16:creationId xmlns:a16="http://schemas.microsoft.com/office/drawing/2014/main" id="{417DAC5F-2573-4743-9127-36524340FED9}"/>
              </a:ext>
            </a:extLst>
          </p:cNvPr>
          <p:cNvGrpSpPr>
            <a:grpSpLocks/>
          </p:cNvGrpSpPr>
          <p:nvPr/>
        </p:nvGrpSpPr>
        <p:grpSpPr bwMode="auto">
          <a:xfrm>
            <a:off x="8253092" y="2996205"/>
            <a:ext cx="648509" cy="418221"/>
            <a:chOff x="3053396" y="4304255"/>
            <a:chExt cx="648422" cy="418253"/>
          </a:xfrm>
        </p:grpSpPr>
        <p:sp>
          <p:nvSpPr>
            <p:cNvPr id="49" name="Freeform 84">
              <a:extLst>
                <a:ext uri="{FF2B5EF4-FFF2-40B4-BE49-F238E27FC236}">
                  <a16:creationId xmlns:a16="http://schemas.microsoft.com/office/drawing/2014/main" id="{E9F7E8C6-F700-614F-9F9F-0A88C85D70E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" name="TextBox 149">
              <a:extLst>
                <a:ext uri="{FF2B5EF4-FFF2-40B4-BE49-F238E27FC236}">
                  <a16:creationId xmlns:a16="http://schemas.microsoft.com/office/drawing/2014/main" id="{59E18F13-5C5C-4049-B258-FAF65F9B26B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 dirty="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 dirty="0"/>
                <a:t>net</a:t>
              </a:r>
            </a:p>
          </p:txBody>
        </p:sp>
      </p:grpSp>
      <p:grpSp>
        <p:nvGrpSpPr>
          <p:cNvPr id="16" name="Group 150">
            <a:extLst>
              <a:ext uri="{FF2B5EF4-FFF2-40B4-BE49-F238E27FC236}">
                <a16:creationId xmlns:a16="http://schemas.microsoft.com/office/drawing/2014/main" id="{B1724044-B1C6-934B-8868-30D0FD03826E}"/>
              </a:ext>
            </a:extLst>
          </p:cNvPr>
          <p:cNvGrpSpPr>
            <a:grpSpLocks/>
          </p:cNvGrpSpPr>
          <p:nvPr/>
        </p:nvGrpSpPr>
        <p:grpSpPr bwMode="auto">
          <a:xfrm>
            <a:off x="4595000" y="2069176"/>
            <a:ext cx="648509" cy="418221"/>
            <a:chOff x="3053396" y="4304255"/>
            <a:chExt cx="648422" cy="418253"/>
          </a:xfrm>
        </p:grpSpPr>
        <p:sp>
          <p:nvSpPr>
            <p:cNvPr id="47" name="Freeform 84">
              <a:extLst>
                <a:ext uri="{FF2B5EF4-FFF2-40B4-BE49-F238E27FC236}">
                  <a16:creationId xmlns:a16="http://schemas.microsoft.com/office/drawing/2014/main" id="{44CA58B7-16C9-C241-8F79-C6964EA2BAE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" name="TextBox 152">
              <a:extLst>
                <a:ext uri="{FF2B5EF4-FFF2-40B4-BE49-F238E27FC236}">
                  <a16:creationId xmlns:a16="http://schemas.microsoft.com/office/drawing/2014/main" id="{766583C3-B9DB-094A-A09E-A4BC2FBDE89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18" name="Group 156">
            <a:extLst>
              <a:ext uri="{FF2B5EF4-FFF2-40B4-BE49-F238E27FC236}">
                <a16:creationId xmlns:a16="http://schemas.microsoft.com/office/drawing/2014/main" id="{DE67CACE-BA9C-4F49-9CCC-2A95DDABF7BC}"/>
              </a:ext>
            </a:extLst>
          </p:cNvPr>
          <p:cNvGrpSpPr>
            <a:grpSpLocks/>
          </p:cNvGrpSpPr>
          <p:nvPr/>
        </p:nvGrpSpPr>
        <p:grpSpPr bwMode="auto">
          <a:xfrm>
            <a:off x="5509523" y="2043778"/>
            <a:ext cx="648509" cy="418221"/>
            <a:chOff x="3053396" y="4304255"/>
            <a:chExt cx="648422" cy="418253"/>
          </a:xfrm>
        </p:grpSpPr>
        <p:sp>
          <p:nvSpPr>
            <p:cNvPr id="43" name="Freeform 84">
              <a:extLst>
                <a:ext uri="{FF2B5EF4-FFF2-40B4-BE49-F238E27FC236}">
                  <a16:creationId xmlns:a16="http://schemas.microsoft.com/office/drawing/2014/main" id="{8AD1749B-4C4E-DE45-96BC-98F1585D4D9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" name="TextBox 158">
              <a:extLst>
                <a:ext uri="{FF2B5EF4-FFF2-40B4-BE49-F238E27FC236}">
                  <a16:creationId xmlns:a16="http://schemas.microsoft.com/office/drawing/2014/main" id="{0ADF884B-3F6F-8145-B641-9A429A34A18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 dirty="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 dirty="0"/>
                <a:t>net</a:t>
              </a:r>
            </a:p>
          </p:txBody>
        </p:sp>
      </p:grpSp>
      <p:grpSp>
        <p:nvGrpSpPr>
          <p:cNvPr id="19" name="Group 160">
            <a:extLst>
              <a:ext uri="{FF2B5EF4-FFF2-40B4-BE49-F238E27FC236}">
                <a16:creationId xmlns:a16="http://schemas.microsoft.com/office/drawing/2014/main" id="{CF0A8E3D-09B1-214E-99FD-B5570442C39E}"/>
              </a:ext>
            </a:extLst>
          </p:cNvPr>
          <p:cNvGrpSpPr>
            <a:grpSpLocks/>
          </p:cNvGrpSpPr>
          <p:nvPr/>
        </p:nvGrpSpPr>
        <p:grpSpPr bwMode="auto">
          <a:xfrm>
            <a:off x="8570635" y="5675699"/>
            <a:ext cx="648509" cy="418221"/>
            <a:chOff x="3053396" y="4304255"/>
            <a:chExt cx="648422" cy="418253"/>
          </a:xfrm>
        </p:grpSpPr>
        <p:sp>
          <p:nvSpPr>
            <p:cNvPr id="41" name="Freeform 84">
              <a:extLst>
                <a:ext uri="{FF2B5EF4-FFF2-40B4-BE49-F238E27FC236}">
                  <a16:creationId xmlns:a16="http://schemas.microsoft.com/office/drawing/2014/main" id="{EDDB4269-F7AA-7240-B093-B37270418A6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" name="TextBox 162">
              <a:extLst>
                <a:ext uri="{FF2B5EF4-FFF2-40B4-BE49-F238E27FC236}">
                  <a16:creationId xmlns:a16="http://schemas.microsoft.com/office/drawing/2014/main" id="{0403D7D4-9E2C-F94E-924D-8574777C74E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20" name="Group 163">
            <a:extLst>
              <a:ext uri="{FF2B5EF4-FFF2-40B4-BE49-F238E27FC236}">
                <a16:creationId xmlns:a16="http://schemas.microsoft.com/office/drawing/2014/main" id="{4FD3E459-AF79-0B45-B5D3-3CA1740A2701}"/>
              </a:ext>
            </a:extLst>
          </p:cNvPr>
          <p:cNvGrpSpPr>
            <a:grpSpLocks/>
          </p:cNvGrpSpPr>
          <p:nvPr/>
        </p:nvGrpSpPr>
        <p:grpSpPr bwMode="auto">
          <a:xfrm>
            <a:off x="9408948" y="5028049"/>
            <a:ext cx="648509" cy="418221"/>
            <a:chOff x="3053396" y="4304255"/>
            <a:chExt cx="648422" cy="418253"/>
          </a:xfrm>
        </p:grpSpPr>
        <p:sp>
          <p:nvSpPr>
            <p:cNvPr id="39" name="Freeform 84">
              <a:extLst>
                <a:ext uri="{FF2B5EF4-FFF2-40B4-BE49-F238E27FC236}">
                  <a16:creationId xmlns:a16="http://schemas.microsoft.com/office/drawing/2014/main" id="{3CAEF347-FE90-E949-A631-0171A060E05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" name="TextBox 165">
              <a:extLst>
                <a:ext uri="{FF2B5EF4-FFF2-40B4-BE49-F238E27FC236}">
                  <a16:creationId xmlns:a16="http://schemas.microsoft.com/office/drawing/2014/main" id="{0B914A90-A394-6F45-B155-CCE12CEFEC5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21" name="Group 166">
            <a:extLst>
              <a:ext uri="{FF2B5EF4-FFF2-40B4-BE49-F238E27FC236}">
                <a16:creationId xmlns:a16="http://schemas.microsoft.com/office/drawing/2014/main" id="{5FECB796-EB1A-6941-942C-2C77B9305400}"/>
              </a:ext>
            </a:extLst>
          </p:cNvPr>
          <p:cNvGrpSpPr>
            <a:grpSpLocks/>
          </p:cNvGrpSpPr>
          <p:nvPr/>
        </p:nvGrpSpPr>
        <p:grpSpPr bwMode="auto">
          <a:xfrm>
            <a:off x="9180317" y="4113719"/>
            <a:ext cx="648509" cy="418221"/>
            <a:chOff x="3053396" y="4304255"/>
            <a:chExt cx="648422" cy="418253"/>
          </a:xfrm>
        </p:grpSpPr>
        <p:sp>
          <p:nvSpPr>
            <p:cNvPr id="37" name="Freeform 84">
              <a:extLst>
                <a:ext uri="{FF2B5EF4-FFF2-40B4-BE49-F238E27FC236}">
                  <a16:creationId xmlns:a16="http://schemas.microsoft.com/office/drawing/2014/main" id="{583D705A-27D6-7742-A076-4DD3D0002E4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" name="TextBox 168">
              <a:extLst>
                <a:ext uri="{FF2B5EF4-FFF2-40B4-BE49-F238E27FC236}">
                  <a16:creationId xmlns:a16="http://schemas.microsoft.com/office/drawing/2014/main" id="{B52DEC78-1030-A54E-8A0F-BCB9B6D6B0B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sp>
        <p:nvSpPr>
          <p:cNvPr id="25" name="TextBox 4">
            <a:extLst>
              <a:ext uri="{FF2B5EF4-FFF2-40B4-BE49-F238E27FC236}">
                <a16:creationId xmlns:a16="http://schemas.microsoft.com/office/drawing/2014/main" id="{4EBE302E-6B07-964E-B474-2379BF38E56E}"/>
              </a:ext>
            </a:extLst>
          </p:cNvPr>
          <p:cNvSpPr txBox="1">
            <a:spLocks noChangeArrowheads="1"/>
          </p:cNvSpPr>
          <p:nvPr/>
        </p:nvSpPr>
        <p:spPr bwMode="auto">
          <a:xfrm rot="1053502">
            <a:off x="6609175" y="1968629"/>
            <a:ext cx="543812" cy="52318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2800">
                <a:solidFill>
                  <a:srgbClr val="0000FF"/>
                </a:solidFill>
              </a:rPr>
              <a:t>…</a:t>
            </a:r>
          </a:p>
        </p:txBody>
      </p:sp>
      <p:sp>
        <p:nvSpPr>
          <p:cNvPr id="26" name="TextBox 179">
            <a:extLst>
              <a:ext uri="{FF2B5EF4-FFF2-40B4-BE49-F238E27FC236}">
                <a16:creationId xmlns:a16="http://schemas.microsoft.com/office/drawing/2014/main" id="{5687370B-669A-6440-92DE-16AFFBA3FBDE}"/>
              </a:ext>
            </a:extLst>
          </p:cNvPr>
          <p:cNvSpPr txBox="1">
            <a:spLocks noChangeArrowheads="1"/>
          </p:cNvSpPr>
          <p:nvPr/>
        </p:nvSpPr>
        <p:spPr bwMode="auto">
          <a:xfrm rot="2829263">
            <a:off x="8895540" y="3441660"/>
            <a:ext cx="543697" cy="52329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2800">
                <a:solidFill>
                  <a:srgbClr val="0000FF"/>
                </a:solidFill>
              </a:rPr>
              <a:t>…</a:t>
            </a:r>
          </a:p>
        </p:txBody>
      </p:sp>
      <p:sp>
        <p:nvSpPr>
          <p:cNvPr id="27" name="TextBox 180">
            <a:extLst>
              <a:ext uri="{FF2B5EF4-FFF2-40B4-BE49-F238E27FC236}">
                <a16:creationId xmlns:a16="http://schemas.microsoft.com/office/drawing/2014/main" id="{DDCB7942-CF63-0E41-965D-4990C91E38C2}"/>
              </a:ext>
            </a:extLst>
          </p:cNvPr>
          <p:cNvSpPr txBox="1">
            <a:spLocks noChangeArrowheads="1"/>
          </p:cNvSpPr>
          <p:nvPr/>
        </p:nvSpPr>
        <p:spPr bwMode="auto">
          <a:xfrm rot="9845918">
            <a:off x="7564044" y="5954634"/>
            <a:ext cx="543812" cy="52318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2800">
                <a:solidFill>
                  <a:srgbClr val="0000FF"/>
                </a:solidFill>
              </a:rPr>
              <a:t>…</a:t>
            </a:r>
          </a:p>
        </p:txBody>
      </p:sp>
      <p:sp>
        <p:nvSpPr>
          <p:cNvPr id="28" name="TextBox 181">
            <a:extLst>
              <a:ext uri="{FF2B5EF4-FFF2-40B4-BE49-F238E27FC236}">
                <a16:creationId xmlns:a16="http://schemas.microsoft.com/office/drawing/2014/main" id="{14DD3F3C-E274-2D4E-83D9-E679452E9927}"/>
              </a:ext>
            </a:extLst>
          </p:cNvPr>
          <p:cNvSpPr txBox="1">
            <a:spLocks noChangeArrowheads="1"/>
          </p:cNvSpPr>
          <p:nvPr/>
        </p:nvSpPr>
        <p:spPr bwMode="auto">
          <a:xfrm rot="11651262">
            <a:off x="3196001" y="5857999"/>
            <a:ext cx="543812" cy="52318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2800">
                <a:solidFill>
                  <a:srgbClr val="0000FF"/>
                </a:solidFill>
              </a:rPr>
              <a:t>…</a:t>
            </a:r>
          </a:p>
        </p:txBody>
      </p:sp>
      <p:sp>
        <p:nvSpPr>
          <p:cNvPr id="29" name="TextBox 182">
            <a:extLst>
              <a:ext uri="{FF2B5EF4-FFF2-40B4-BE49-F238E27FC236}">
                <a16:creationId xmlns:a16="http://schemas.microsoft.com/office/drawing/2014/main" id="{99FAE186-77C6-3F42-AB05-E0FF7C6CB0A1}"/>
              </a:ext>
            </a:extLst>
          </p:cNvPr>
          <p:cNvSpPr txBox="1">
            <a:spLocks noChangeArrowheads="1"/>
          </p:cNvSpPr>
          <p:nvPr/>
        </p:nvSpPr>
        <p:spPr bwMode="auto">
          <a:xfrm rot="16607303">
            <a:off x="1609690" y="3551677"/>
            <a:ext cx="543697" cy="52329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2800">
                <a:solidFill>
                  <a:srgbClr val="0000FF"/>
                </a:solidFill>
              </a:rPr>
              <a:t>…</a:t>
            </a:r>
          </a:p>
        </p:txBody>
      </p:sp>
      <p:sp>
        <p:nvSpPr>
          <p:cNvPr id="30" name="TextBox 183">
            <a:extLst>
              <a:ext uri="{FF2B5EF4-FFF2-40B4-BE49-F238E27FC236}">
                <a16:creationId xmlns:a16="http://schemas.microsoft.com/office/drawing/2014/main" id="{1CE3A2E2-820D-D645-BBA3-0C3089DE6461}"/>
              </a:ext>
            </a:extLst>
          </p:cNvPr>
          <p:cNvSpPr txBox="1">
            <a:spLocks noChangeArrowheads="1"/>
          </p:cNvSpPr>
          <p:nvPr/>
        </p:nvSpPr>
        <p:spPr bwMode="auto">
          <a:xfrm rot="20582737">
            <a:off x="3795672" y="1918514"/>
            <a:ext cx="543812" cy="52318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2800">
                <a:solidFill>
                  <a:srgbClr val="0000FF"/>
                </a:solidFill>
              </a:rPr>
              <a:t>…</a:t>
            </a:r>
          </a:p>
        </p:txBody>
      </p:sp>
      <p:sp>
        <p:nvSpPr>
          <p:cNvPr id="802" name="Rectangle 3">
            <a:extLst>
              <a:ext uri="{FF2B5EF4-FFF2-40B4-BE49-F238E27FC236}">
                <a16:creationId xmlns:a16="http://schemas.microsoft.com/office/drawing/2014/main" id="{883B8B7C-52E4-7C4B-8F8D-C53D3AF05B5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51133" y="1142095"/>
            <a:ext cx="10824866" cy="8340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75000"/>
            </a:pPr>
            <a:r>
              <a:rPr lang="en-US" altLang="en-US" sz="2800" dirty="0">
                <a:latin typeface="+mn-lt"/>
              </a:rPr>
              <a:t>… and content provider networks  (e.g., Google, Microsoft,  Akamai) may run their own network, to bring services, content close to end users</a:t>
            </a:r>
          </a:p>
        </p:txBody>
      </p:sp>
      <p:grpSp>
        <p:nvGrpSpPr>
          <p:cNvPr id="302" name="Group 20">
            <a:extLst>
              <a:ext uri="{FF2B5EF4-FFF2-40B4-BE49-F238E27FC236}">
                <a16:creationId xmlns:a16="http://schemas.microsoft.com/office/drawing/2014/main" id="{2E65E034-15F8-4544-9A88-3C6F87D79608}"/>
              </a:ext>
            </a:extLst>
          </p:cNvPr>
          <p:cNvGrpSpPr>
            <a:grpSpLocks/>
          </p:cNvGrpSpPr>
          <p:nvPr/>
        </p:nvGrpSpPr>
        <p:grpSpPr bwMode="auto">
          <a:xfrm>
            <a:off x="5736579" y="2899825"/>
            <a:ext cx="2272389" cy="1061009"/>
            <a:chOff x="4696844" y="2871032"/>
            <a:chExt cx="2272671" cy="1061113"/>
          </a:xfrm>
        </p:grpSpPr>
        <p:grpSp>
          <p:nvGrpSpPr>
            <p:cNvPr id="303" name="Group 16">
              <a:extLst>
                <a:ext uri="{FF2B5EF4-FFF2-40B4-BE49-F238E27FC236}">
                  <a16:creationId xmlns:a16="http://schemas.microsoft.com/office/drawing/2014/main" id="{AE7FAC14-602F-5840-95C2-10B4B1F3F93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677190" y="2871032"/>
              <a:ext cx="530938" cy="338554"/>
              <a:chOff x="5573768" y="2726239"/>
              <a:chExt cx="530938" cy="338554"/>
            </a:xfrm>
          </p:grpSpPr>
          <p:sp>
            <p:nvSpPr>
              <p:cNvPr id="306" name="Oval 14">
                <a:extLst>
                  <a:ext uri="{FF2B5EF4-FFF2-40B4-BE49-F238E27FC236}">
                    <a16:creationId xmlns:a16="http://schemas.microsoft.com/office/drawing/2014/main" id="{0540692A-C81C-724C-B821-D711DAE717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73768" y="2751297"/>
                <a:ext cx="528092" cy="304800"/>
              </a:xfrm>
              <a:prstGeom prst="ellipse">
                <a:avLst/>
              </a:prstGeom>
              <a:solidFill>
                <a:srgbClr val="0000FF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307" name="TextBox 15">
                <a:extLst>
                  <a:ext uri="{FF2B5EF4-FFF2-40B4-BE49-F238E27FC236}">
                    <a16:creationId xmlns:a16="http://schemas.microsoft.com/office/drawing/2014/main" id="{B7EC47D0-A46E-E246-960E-89C0F218ED7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593027" y="2726239"/>
                <a:ext cx="511679" cy="33855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r>
                  <a:rPr lang="en-US" altLang="en-US" sz="1600" dirty="0">
                    <a:solidFill>
                      <a:schemeClr val="bg1"/>
                    </a:solidFill>
                  </a:rPr>
                  <a:t>IXP</a:t>
                </a:r>
              </a:p>
            </p:txBody>
          </p:sp>
        </p:grpSp>
        <p:cxnSp>
          <p:nvCxnSpPr>
            <p:cNvPr id="304" name="Straight Connector 18">
              <a:extLst>
                <a:ext uri="{FF2B5EF4-FFF2-40B4-BE49-F238E27FC236}">
                  <a16:creationId xmlns:a16="http://schemas.microsoft.com/office/drawing/2014/main" id="{6DC2A61E-B493-9841-A8B3-1C17E6A8ED01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4696844" y="3073933"/>
              <a:ext cx="980347" cy="3515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05" name="Straight Connector 516">
              <a:extLst>
                <a:ext uri="{FF2B5EF4-FFF2-40B4-BE49-F238E27FC236}">
                  <a16:creationId xmlns:a16="http://schemas.microsoft.com/office/drawing/2014/main" id="{ED5D0B03-04A8-4A40-9C0F-4EA56D9810E8}"/>
                </a:ext>
              </a:extLst>
            </p:cNvPr>
            <p:cNvCxnSpPr>
              <a:cxnSpLocks noChangeShapeType="1"/>
              <a:endCxn id="976" idx="1"/>
            </p:cNvCxnSpPr>
            <p:nvPr/>
          </p:nvCxnSpPr>
          <p:spPr bwMode="auto">
            <a:xfrm>
              <a:off x="6137159" y="3146857"/>
              <a:ext cx="832356" cy="785288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308" name="Group 39939">
            <a:extLst>
              <a:ext uri="{FF2B5EF4-FFF2-40B4-BE49-F238E27FC236}">
                <a16:creationId xmlns:a16="http://schemas.microsoft.com/office/drawing/2014/main" id="{17CCBDCA-CC15-454D-A26D-AA4BB11DE0FB}"/>
              </a:ext>
            </a:extLst>
          </p:cNvPr>
          <p:cNvGrpSpPr>
            <a:grpSpLocks/>
          </p:cNvGrpSpPr>
          <p:nvPr/>
        </p:nvGrpSpPr>
        <p:grpSpPr bwMode="auto">
          <a:xfrm>
            <a:off x="3570155" y="3762887"/>
            <a:ext cx="2938536" cy="1357499"/>
            <a:chOff x="2746064" y="3733002"/>
            <a:chExt cx="2937093" cy="1359582"/>
          </a:xfrm>
        </p:grpSpPr>
        <p:cxnSp>
          <p:nvCxnSpPr>
            <p:cNvPr id="309" name="Straight Connector 7">
              <a:extLst>
                <a:ext uri="{FF2B5EF4-FFF2-40B4-BE49-F238E27FC236}">
                  <a16:creationId xmlns:a16="http://schemas.microsoft.com/office/drawing/2014/main" id="{415ABF4C-9DC7-3E48-8D47-77091F596BBC}"/>
                </a:ext>
              </a:extLst>
            </p:cNvPr>
            <p:cNvCxnSpPr>
              <a:cxnSpLocks noChangeShapeType="1"/>
              <a:stCxn id="1032" idx="5"/>
              <a:endCxn id="983" idx="3"/>
            </p:cNvCxnSpPr>
            <p:nvPr/>
          </p:nvCxnSpPr>
          <p:spPr bwMode="auto">
            <a:xfrm>
              <a:off x="5094305" y="3733002"/>
              <a:ext cx="588852" cy="212765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10" name="Straight Connector 415">
              <a:extLst>
                <a:ext uri="{FF2B5EF4-FFF2-40B4-BE49-F238E27FC236}">
                  <a16:creationId xmlns:a16="http://schemas.microsoft.com/office/drawing/2014/main" id="{5C73DBFB-D008-3643-BC55-DC0EB59EE06A}"/>
                </a:ext>
              </a:extLst>
            </p:cNvPr>
            <p:cNvCxnSpPr>
              <a:cxnSpLocks noChangeShapeType="1"/>
              <a:stCxn id="1010" idx="5"/>
            </p:cNvCxnSpPr>
            <p:nvPr/>
          </p:nvCxnSpPr>
          <p:spPr bwMode="auto">
            <a:xfrm flipH="1">
              <a:off x="2746064" y="3789080"/>
              <a:ext cx="54551" cy="601922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11" name="Straight Connector 523">
              <a:extLst>
                <a:ext uri="{FF2B5EF4-FFF2-40B4-BE49-F238E27FC236}">
                  <a16:creationId xmlns:a16="http://schemas.microsoft.com/office/drawing/2014/main" id="{FABFBABF-764F-F24E-92BB-9E89BDA24ADC}"/>
                </a:ext>
              </a:extLst>
            </p:cNvPr>
            <p:cNvCxnSpPr>
              <a:cxnSpLocks noChangeShapeType="1"/>
              <a:endCxn id="941" idx="3"/>
            </p:cNvCxnSpPr>
            <p:nvPr/>
          </p:nvCxnSpPr>
          <p:spPr bwMode="auto">
            <a:xfrm flipV="1">
              <a:off x="4424422" y="4701847"/>
              <a:ext cx="1074473" cy="390737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cxnSp>
        <p:nvCxnSpPr>
          <p:cNvPr id="319" name="Straight Connector 515">
            <a:extLst>
              <a:ext uri="{FF2B5EF4-FFF2-40B4-BE49-F238E27FC236}">
                <a16:creationId xmlns:a16="http://schemas.microsoft.com/office/drawing/2014/main" id="{E64B2F34-F5A2-0748-B519-596A0F2D52A9}"/>
              </a:ext>
            </a:extLst>
          </p:cNvPr>
          <p:cNvCxnSpPr>
            <a:cxnSpLocks noChangeShapeType="1"/>
            <a:stCxn id="930" idx="2"/>
          </p:cNvCxnSpPr>
          <p:nvPr/>
        </p:nvCxnSpPr>
        <p:spPr bwMode="auto">
          <a:xfrm flipV="1">
            <a:off x="4982880" y="4309966"/>
            <a:ext cx="309146" cy="307718"/>
          </a:xfrm>
          <a:prstGeom prst="line">
            <a:avLst/>
          </a:prstGeom>
          <a:noFill/>
          <a:ln w="38100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21" name="Straight Connector 519">
            <a:extLst>
              <a:ext uri="{FF2B5EF4-FFF2-40B4-BE49-F238E27FC236}">
                <a16:creationId xmlns:a16="http://schemas.microsoft.com/office/drawing/2014/main" id="{A78B3472-4495-804D-9DE2-F7A93E5EED62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5520180" y="3924252"/>
            <a:ext cx="929835" cy="367084"/>
          </a:xfrm>
          <a:prstGeom prst="line">
            <a:avLst/>
          </a:prstGeom>
          <a:noFill/>
          <a:ln w="38100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22" name="Straight Connector 520">
            <a:extLst>
              <a:ext uri="{FF2B5EF4-FFF2-40B4-BE49-F238E27FC236}">
                <a16:creationId xmlns:a16="http://schemas.microsoft.com/office/drawing/2014/main" id="{B39E2778-53AB-7A47-8C24-A5C1BE87DA91}"/>
              </a:ext>
            </a:extLst>
          </p:cNvPr>
          <p:cNvCxnSpPr>
            <a:cxnSpLocks noChangeShapeType="1"/>
            <a:stCxn id="1007" idx="2"/>
          </p:cNvCxnSpPr>
          <p:nvPr/>
        </p:nvCxnSpPr>
        <p:spPr bwMode="auto">
          <a:xfrm>
            <a:off x="4815073" y="3947043"/>
            <a:ext cx="476953" cy="277502"/>
          </a:xfrm>
          <a:prstGeom prst="line">
            <a:avLst/>
          </a:prstGeom>
          <a:noFill/>
          <a:ln w="38100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862" name="Group 861">
            <a:extLst>
              <a:ext uri="{FF2B5EF4-FFF2-40B4-BE49-F238E27FC236}">
                <a16:creationId xmlns:a16="http://schemas.microsoft.com/office/drawing/2014/main" id="{B86CF571-59B7-9040-88E6-ACE367964601}"/>
              </a:ext>
            </a:extLst>
          </p:cNvPr>
          <p:cNvGrpSpPr/>
          <p:nvPr/>
        </p:nvGrpSpPr>
        <p:grpSpPr>
          <a:xfrm>
            <a:off x="7929475" y="3939691"/>
            <a:ext cx="541338" cy="223023"/>
            <a:chOff x="7493876" y="2774731"/>
            <a:chExt cx="1481958" cy="894622"/>
          </a:xfrm>
        </p:grpSpPr>
        <p:sp>
          <p:nvSpPr>
            <p:cNvPr id="975" name="Freeform 974">
              <a:extLst>
                <a:ext uri="{FF2B5EF4-FFF2-40B4-BE49-F238E27FC236}">
                  <a16:creationId xmlns:a16="http://schemas.microsoft.com/office/drawing/2014/main" id="{1999BFB5-779F-7B4E-BCBF-9040592BFBD6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976" name="Oval 975">
              <a:extLst>
                <a:ext uri="{FF2B5EF4-FFF2-40B4-BE49-F238E27FC236}">
                  <a16:creationId xmlns:a16="http://schemas.microsoft.com/office/drawing/2014/main" id="{61415BE9-66CA-0045-99BF-BA54F41E0541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977" name="Group 976">
              <a:extLst>
                <a:ext uri="{FF2B5EF4-FFF2-40B4-BE49-F238E27FC236}">
                  <a16:creationId xmlns:a16="http://schemas.microsoft.com/office/drawing/2014/main" id="{390121EC-5020-DC41-8658-E7E4546EDD86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78" name="Freeform 977">
                <a:extLst>
                  <a:ext uri="{FF2B5EF4-FFF2-40B4-BE49-F238E27FC236}">
                    <a16:creationId xmlns:a16="http://schemas.microsoft.com/office/drawing/2014/main" id="{379AA28D-75A8-A345-B828-DEB6099EB1D8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79" name="Freeform 978">
                <a:extLst>
                  <a:ext uri="{FF2B5EF4-FFF2-40B4-BE49-F238E27FC236}">
                    <a16:creationId xmlns:a16="http://schemas.microsoft.com/office/drawing/2014/main" id="{9DDC0BF3-00A0-7C46-A0BC-285C4E950A24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80" name="Freeform 979">
                <a:extLst>
                  <a:ext uri="{FF2B5EF4-FFF2-40B4-BE49-F238E27FC236}">
                    <a16:creationId xmlns:a16="http://schemas.microsoft.com/office/drawing/2014/main" id="{DECB33A6-775B-1A42-95E8-73DA8B965138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81" name="Freeform 980">
                <a:extLst>
                  <a:ext uri="{FF2B5EF4-FFF2-40B4-BE49-F238E27FC236}">
                    <a16:creationId xmlns:a16="http://schemas.microsoft.com/office/drawing/2014/main" id="{2619AA7F-A92C-BA49-876D-4FE864A189C2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820" name="Group 819">
            <a:extLst>
              <a:ext uri="{FF2B5EF4-FFF2-40B4-BE49-F238E27FC236}">
                <a16:creationId xmlns:a16="http://schemas.microsoft.com/office/drawing/2014/main" id="{381985F4-0019-534F-8CE5-AE9A089DDF51}"/>
              </a:ext>
            </a:extLst>
          </p:cNvPr>
          <p:cNvGrpSpPr/>
          <p:nvPr/>
        </p:nvGrpSpPr>
        <p:grpSpPr>
          <a:xfrm>
            <a:off x="4400287" y="3826770"/>
            <a:ext cx="541338" cy="223023"/>
            <a:chOff x="7493876" y="2774731"/>
            <a:chExt cx="1481958" cy="894622"/>
          </a:xfrm>
        </p:grpSpPr>
        <p:sp>
          <p:nvSpPr>
            <p:cNvPr id="1003" name="Freeform 1002">
              <a:extLst>
                <a:ext uri="{FF2B5EF4-FFF2-40B4-BE49-F238E27FC236}">
                  <a16:creationId xmlns:a16="http://schemas.microsoft.com/office/drawing/2014/main" id="{4CE10CC8-8336-0245-950D-7D623D68111C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1004" name="Oval 1003">
              <a:extLst>
                <a:ext uri="{FF2B5EF4-FFF2-40B4-BE49-F238E27FC236}">
                  <a16:creationId xmlns:a16="http://schemas.microsoft.com/office/drawing/2014/main" id="{7D977A06-C0BE-1540-88E3-7929A84F7887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1005" name="Group 1004">
              <a:extLst>
                <a:ext uri="{FF2B5EF4-FFF2-40B4-BE49-F238E27FC236}">
                  <a16:creationId xmlns:a16="http://schemas.microsoft.com/office/drawing/2014/main" id="{19FDDE53-D84C-8442-9D8A-CCD581A35300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006" name="Freeform 1005">
                <a:extLst>
                  <a:ext uri="{FF2B5EF4-FFF2-40B4-BE49-F238E27FC236}">
                    <a16:creationId xmlns:a16="http://schemas.microsoft.com/office/drawing/2014/main" id="{6F6E6FCB-EFD3-7540-AA59-096EB89F325D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07" name="Freeform 1006">
                <a:extLst>
                  <a:ext uri="{FF2B5EF4-FFF2-40B4-BE49-F238E27FC236}">
                    <a16:creationId xmlns:a16="http://schemas.microsoft.com/office/drawing/2014/main" id="{2D261D66-4D24-274A-B7FF-FCB547B174B6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08" name="Freeform 1007">
                <a:extLst>
                  <a:ext uri="{FF2B5EF4-FFF2-40B4-BE49-F238E27FC236}">
                    <a16:creationId xmlns:a16="http://schemas.microsoft.com/office/drawing/2014/main" id="{F563306F-33C6-A847-92E7-649E85912A9F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09" name="Freeform 1008">
                <a:extLst>
                  <a:ext uri="{FF2B5EF4-FFF2-40B4-BE49-F238E27FC236}">
                    <a16:creationId xmlns:a16="http://schemas.microsoft.com/office/drawing/2014/main" id="{AEB4B7BE-FCC2-3F4D-8665-4275FF1FEBB1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869" name="Group 868">
            <a:extLst>
              <a:ext uri="{FF2B5EF4-FFF2-40B4-BE49-F238E27FC236}">
                <a16:creationId xmlns:a16="http://schemas.microsoft.com/office/drawing/2014/main" id="{5524909D-92D6-CB46-8697-C9B8CAE6477E}"/>
              </a:ext>
            </a:extLst>
          </p:cNvPr>
          <p:cNvGrpSpPr/>
          <p:nvPr/>
        </p:nvGrpSpPr>
        <p:grpSpPr>
          <a:xfrm>
            <a:off x="4568094" y="4497411"/>
            <a:ext cx="541338" cy="223023"/>
            <a:chOff x="7493876" y="2774731"/>
            <a:chExt cx="1481958" cy="894622"/>
          </a:xfrm>
        </p:grpSpPr>
        <p:sp>
          <p:nvSpPr>
            <p:cNvPr id="926" name="Freeform 925">
              <a:extLst>
                <a:ext uri="{FF2B5EF4-FFF2-40B4-BE49-F238E27FC236}">
                  <a16:creationId xmlns:a16="http://schemas.microsoft.com/office/drawing/2014/main" id="{3B2D0726-1886-8A49-BDF6-9C8DECE04B5F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927" name="Oval 926">
              <a:extLst>
                <a:ext uri="{FF2B5EF4-FFF2-40B4-BE49-F238E27FC236}">
                  <a16:creationId xmlns:a16="http://schemas.microsoft.com/office/drawing/2014/main" id="{C80EEA86-DEEC-D249-B401-35418DE0268B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928" name="Group 927">
              <a:extLst>
                <a:ext uri="{FF2B5EF4-FFF2-40B4-BE49-F238E27FC236}">
                  <a16:creationId xmlns:a16="http://schemas.microsoft.com/office/drawing/2014/main" id="{D1E8DCDB-27F1-AA42-88DA-FD19F1C40287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29" name="Freeform 928">
                <a:extLst>
                  <a:ext uri="{FF2B5EF4-FFF2-40B4-BE49-F238E27FC236}">
                    <a16:creationId xmlns:a16="http://schemas.microsoft.com/office/drawing/2014/main" id="{9508B2E1-C7BF-9740-BE83-39DB94E1E7CB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30" name="Freeform 929">
                <a:extLst>
                  <a:ext uri="{FF2B5EF4-FFF2-40B4-BE49-F238E27FC236}">
                    <a16:creationId xmlns:a16="http://schemas.microsoft.com/office/drawing/2014/main" id="{521758E3-0DD8-204F-A905-0354031EA031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31" name="Freeform 930">
                <a:extLst>
                  <a:ext uri="{FF2B5EF4-FFF2-40B4-BE49-F238E27FC236}">
                    <a16:creationId xmlns:a16="http://schemas.microsoft.com/office/drawing/2014/main" id="{7DAC71D7-383B-4540-A8A4-4AEA3CFAE88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32" name="Freeform 931">
                <a:extLst>
                  <a:ext uri="{FF2B5EF4-FFF2-40B4-BE49-F238E27FC236}">
                    <a16:creationId xmlns:a16="http://schemas.microsoft.com/office/drawing/2014/main" id="{890040AB-E90B-C742-90BE-0BDFCAC68D6F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861" name="Group 860">
            <a:extLst>
              <a:ext uri="{FF2B5EF4-FFF2-40B4-BE49-F238E27FC236}">
                <a16:creationId xmlns:a16="http://schemas.microsoft.com/office/drawing/2014/main" id="{D449FF35-FAF6-E449-9A22-F811CE472966}"/>
              </a:ext>
            </a:extLst>
          </p:cNvPr>
          <p:cNvGrpSpPr/>
          <p:nvPr/>
        </p:nvGrpSpPr>
        <p:grpSpPr>
          <a:xfrm>
            <a:off x="6429198" y="3852093"/>
            <a:ext cx="541338" cy="223023"/>
            <a:chOff x="7493876" y="2774731"/>
            <a:chExt cx="1481958" cy="894622"/>
          </a:xfrm>
        </p:grpSpPr>
        <p:sp>
          <p:nvSpPr>
            <p:cNvPr id="982" name="Freeform 981">
              <a:extLst>
                <a:ext uri="{FF2B5EF4-FFF2-40B4-BE49-F238E27FC236}">
                  <a16:creationId xmlns:a16="http://schemas.microsoft.com/office/drawing/2014/main" id="{C7B6FB0D-082A-3945-9A3E-A5F7186297E3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983" name="Oval 982">
              <a:extLst>
                <a:ext uri="{FF2B5EF4-FFF2-40B4-BE49-F238E27FC236}">
                  <a16:creationId xmlns:a16="http://schemas.microsoft.com/office/drawing/2014/main" id="{4EF624E0-71DE-964A-8571-4D8C1996401B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984" name="Group 983">
              <a:extLst>
                <a:ext uri="{FF2B5EF4-FFF2-40B4-BE49-F238E27FC236}">
                  <a16:creationId xmlns:a16="http://schemas.microsoft.com/office/drawing/2014/main" id="{30E6BF43-A210-1E4C-BAD2-D624181508AC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85" name="Freeform 984">
                <a:extLst>
                  <a:ext uri="{FF2B5EF4-FFF2-40B4-BE49-F238E27FC236}">
                    <a16:creationId xmlns:a16="http://schemas.microsoft.com/office/drawing/2014/main" id="{F4D1AD34-F02F-9941-970C-35B296832934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86" name="Freeform 985">
                <a:extLst>
                  <a:ext uri="{FF2B5EF4-FFF2-40B4-BE49-F238E27FC236}">
                    <a16:creationId xmlns:a16="http://schemas.microsoft.com/office/drawing/2014/main" id="{0F5A4911-FBD2-E540-9A2F-3E431D553D98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87" name="Freeform 986">
                <a:extLst>
                  <a:ext uri="{FF2B5EF4-FFF2-40B4-BE49-F238E27FC236}">
                    <a16:creationId xmlns:a16="http://schemas.microsoft.com/office/drawing/2014/main" id="{DCAAD9B9-53E3-A344-9344-FD09758AEB0C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88" name="Freeform 987">
                <a:extLst>
                  <a:ext uri="{FF2B5EF4-FFF2-40B4-BE49-F238E27FC236}">
                    <a16:creationId xmlns:a16="http://schemas.microsoft.com/office/drawing/2014/main" id="{7E121ADB-28BD-A34D-864D-CAE2965181F8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816" name="Group 815">
            <a:extLst>
              <a:ext uri="{FF2B5EF4-FFF2-40B4-BE49-F238E27FC236}">
                <a16:creationId xmlns:a16="http://schemas.microsoft.com/office/drawing/2014/main" id="{5D57186B-96C6-4245-A5CD-2EC8F02FE2C5}"/>
              </a:ext>
            </a:extLst>
          </p:cNvPr>
          <p:cNvGrpSpPr/>
          <p:nvPr/>
        </p:nvGrpSpPr>
        <p:grpSpPr>
          <a:xfrm>
            <a:off x="5457737" y="3639654"/>
            <a:ext cx="541338" cy="223023"/>
            <a:chOff x="7493876" y="2774731"/>
            <a:chExt cx="1481958" cy="894622"/>
          </a:xfrm>
        </p:grpSpPr>
        <p:sp>
          <p:nvSpPr>
            <p:cNvPr id="1031" name="Freeform 1030">
              <a:extLst>
                <a:ext uri="{FF2B5EF4-FFF2-40B4-BE49-F238E27FC236}">
                  <a16:creationId xmlns:a16="http://schemas.microsoft.com/office/drawing/2014/main" id="{F884C67D-5359-0D4B-92F3-51236F5721AD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1032" name="Oval 1031">
              <a:extLst>
                <a:ext uri="{FF2B5EF4-FFF2-40B4-BE49-F238E27FC236}">
                  <a16:creationId xmlns:a16="http://schemas.microsoft.com/office/drawing/2014/main" id="{C3DDEC0B-9B46-6E40-AFA7-85DD71E00D87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1033" name="Group 1032">
              <a:extLst>
                <a:ext uri="{FF2B5EF4-FFF2-40B4-BE49-F238E27FC236}">
                  <a16:creationId xmlns:a16="http://schemas.microsoft.com/office/drawing/2014/main" id="{AFA389A2-1145-6742-AFF5-BBE2D79E08E8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034" name="Freeform 1033">
                <a:extLst>
                  <a:ext uri="{FF2B5EF4-FFF2-40B4-BE49-F238E27FC236}">
                    <a16:creationId xmlns:a16="http://schemas.microsoft.com/office/drawing/2014/main" id="{D4EB8805-ED69-3A4C-B790-5B0BE9CAFC77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35" name="Freeform 1034">
                <a:extLst>
                  <a:ext uri="{FF2B5EF4-FFF2-40B4-BE49-F238E27FC236}">
                    <a16:creationId xmlns:a16="http://schemas.microsoft.com/office/drawing/2014/main" id="{F9160B87-94D9-4746-9AB1-F94A2850C65A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36" name="Freeform 1035">
                <a:extLst>
                  <a:ext uri="{FF2B5EF4-FFF2-40B4-BE49-F238E27FC236}">
                    <a16:creationId xmlns:a16="http://schemas.microsoft.com/office/drawing/2014/main" id="{AC514A69-8535-9F4F-9082-9C0664FDD7D8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37" name="Freeform 1036">
                <a:extLst>
                  <a:ext uri="{FF2B5EF4-FFF2-40B4-BE49-F238E27FC236}">
                    <a16:creationId xmlns:a16="http://schemas.microsoft.com/office/drawing/2014/main" id="{16FAD8F4-5C16-3548-9F13-8A162DB18CBC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320" name="Group 518">
            <a:extLst>
              <a:ext uri="{FF2B5EF4-FFF2-40B4-BE49-F238E27FC236}">
                <a16:creationId xmlns:a16="http://schemas.microsoft.com/office/drawing/2014/main" id="{5B45D9C6-3CE7-2041-98FA-CDA4548CA9EC}"/>
              </a:ext>
            </a:extLst>
          </p:cNvPr>
          <p:cNvGrpSpPr>
            <a:grpSpLocks/>
          </p:cNvGrpSpPr>
          <p:nvPr/>
        </p:nvGrpSpPr>
        <p:grpSpPr bwMode="auto">
          <a:xfrm>
            <a:off x="5119678" y="4119105"/>
            <a:ext cx="528442" cy="338554"/>
            <a:chOff x="5634518" y="2652249"/>
            <a:chExt cx="528092" cy="338174"/>
          </a:xfrm>
        </p:grpSpPr>
        <p:sp>
          <p:nvSpPr>
            <p:cNvPr id="323" name="Oval 521">
              <a:extLst>
                <a:ext uri="{FF2B5EF4-FFF2-40B4-BE49-F238E27FC236}">
                  <a16:creationId xmlns:a16="http://schemas.microsoft.com/office/drawing/2014/main" id="{8C2B1233-55C2-9047-95E3-7365B78CC2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34518" y="2672371"/>
              <a:ext cx="528092" cy="304800"/>
            </a:xfrm>
            <a:prstGeom prst="ellipse">
              <a:avLst/>
            </a:prstGeom>
            <a:solidFill>
              <a:srgbClr val="0000FF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324" name="TextBox 522">
              <a:extLst>
                <a:ext uri="{FF2B5EF4-FFF2-40B4-BE49-F238E27FC236}">
                  <a16:creationId xmlns:a16="http://schemas.microsoft.com/office/drawing/2014/main" id="{A334D512-2736-F84E-A319-19B29AF83D0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685246" y="2652249"/>
              <a:ext cx="447262" cy="3381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sz="1600" dirty="0">
                  <a:solidFill>
                    <a:schemeClr val="bg1"/>
                  </a:solidFill>
                  <a:latin typeface="+mn-lt"/>
                </a:rPr>
                <a:t>IXP</a:t>
              </a:r>
            </a:p>
          </p:txBody>
        </p:sp>
      </p:grpSp>
      <p:grpSp>
        <p:nvGrpSpPr>
          <p:cNvPr id="867" name="Group 866">
            <a:extLst>
              <a:ext uri="{FF2B5EF4-FFF2-40B4-BE49-F238E27FC236}">
                <a16:creationId xmlns:a16="http://schemas.microsoft.com/office/drawing/2014/main" id="{58E5558D-3D33-544A-9618-E00C8D6923C7}"/>
              </a:ext>
            </a:extLst>
          </p:cNvPr>
          <p:cNvGrpSpPr/>
          <p:nvPr/>
        </p:nvGrpSpPr>
        <p:grpSpPr>
          <a:xfrm>
            <a:off x="6244846" y="4607015"/>
            <a:ext cx="541338" cy="223023"/>
            <a:chOff x="7493876" y="2774731"/>
            <a:chExt cx="1481958" cy="894622"/>
          </a:xfrm>
        </p:grpSpPr>
        <p:sp>
          <p:nvSpPr>
            <p:cNvPr id="940" name="Freeform 939">
              <a:extLst>
                <a:ext uri="{FF2B5EF4-FFF2-40B4-BE49-F238E27FC236}">
                  <a16:creationId xmlns:a16="http://schemas.microsoft.com/office/drawing/2014/main" id="{CE49F0E8-4CAB-264C-AC25-083099BD35BF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941" name="Oval 940">
              <a:extLst>
                <a:ext uri="{FF2B5EF4-FFF2-40B4-BE49-F238E27FC236}">
                  <a16:creationId xmlns:a16="http://schemas.microsoft.com/office/drawing/2014/main" id="{FDB92030-8F0D-8048-BA6F-8E94CCC52E49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942" name="Group 941">
              <a:extLst>
                <a:ext uri="{FF2B5EF4-FFF2-40B4-BE49-F238E27FC236}">
                  <a16:creationId xmlns:a16="http://schemas.microsoft.com/office/drawing/2014/main" id="{E584775B-EF39-E641-9296-62D0E98EBD1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43" name="Freeform 942">
                <a:extLst>
                  <a:ext uri="{FF2B5EF4-FFF2-40B4-BE49-F238E27FC236}">
                    <a16:creationId xmlns:a16="http://schemas.microsoft.com/office/drawing/2014/main" id="{5FDEF6E3-E3EE-6C46-9470-4C6034153EA5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44" name="Freeform 943">
                <a:extLst>
                  <a:ext uri="{FF2B5EF4-FFF2-40B4-BE49-F238E27FC236}">
                    <a16:creationId xmlns:a16="http://schemas.microsoft.com/office/drawing/2014/main" id="{F09DCEA1-EA74-5942-A863-43EE3356891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45" name="Freeform 944">
                <a:extLst>
                  <a:ext uri="{FF2B5EF4-FFF2-40B4-BE49-F238E27FC236}">
                    <a16:creationId xmlns:a16="http://schemas.microsoft.com/office/drawing/2014/main" id="{7E4A31FF-3937-8145-99B6-C539859E71D4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46" name="Freeform 945">
                <a:extLst>
                  <a:ext uri="{FF2B5EF4-FFF2-40B4-BE49-F238E27FC236}">
                    <a16:creationId xmlns:a16="http://schemas.microsoft.com/office/drawing/2014/main" id="{AE42ABD3-20A1-3A47-A5A0-6B9BD70524B1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819" name="Group 818">
            <a:extLst>
              <a:ext uri="{FF2B5EF4-FFF2-40B4-BE49-F238E27FC236}">
                <a16:creationId xmlns:a16="http://schemas.microsoft.com/office/drawing/2014/main" id="{BC079EE2-B5B9-1946-83CA-FB5D7C12BB3C}"/>
              </a:ext>
            </a:extLst>
          </p:cNvPr>
          <p:cNvGrpSpPr/>
          <p:nvPr/>
        </p:nvGrpSpPr>
        <p:grpSpPr>
          <a:xfrm>
            <a:off x="3355534" y="3674009"/>
            <a:ext cx="541338" cy="223023"/>
            <a:chOff x="7493876" y="2774731"/>
            <a:chExt cx="1481958" cy="894622"/>
          </a:xfrm>
        </p:grpSpPr>
        <p:sp>
          <p:nvSpPr>
            <p:cNvPr id="1010" name="Freeform 1009">
              <a:extLst>
                <a:ext uri="{FF2B5EF4-FFF2-40B4-BE49-F238E27FC236}">
                  <a16:creationId xmlns:a16="http://schemas.microsoft.com/office/drawing/2014/main" id="{92DD86F6-73AF-224B-B049-218E0EE4D53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1011" name="Oval 1010">
              <a:extLst>
                <a:ext uri="{FF2B5EF4-FFF2-40B4-BE49-F238E27FC236}">
                  <a16:creationId xmlns:a16="http://schemas.microsoft.com/office/drawing/2014/main" id="{620B6D4B-4DE6-3F40-A4F5-C34D0B6BA0E3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1012" name="Group 1011">
              <a:extLst>
                <a:ext uri="{FF2B5EF4-FFF2-40B4-BE49-F238E27FC236}">
                  <a16:creationId xmlns:a16="http://schemas.microsoft.com/office/drawing/2014/main" id="{79E8750B-383B-4641-8E1B-82CF46F5FE0C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013" name="Freeform 1012">
                <a:extLst>
                  <a:ext uri="{FF2B5EF4-FFF2-40B4-BE49-F238E27FC236}">
                    <a16:creationId xmlns:a16="http://schemas.microsoft.com/office/drawing/2014/main" id="{1A6B8441-BBF6-4A40-BA5C-5AA0E5DC7085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14" name="Freeform 1013">
                <a:extLst>
                  <a:ext uri="{FF2B5EF4-FFF2-40B4-BE49-F238E27FC236}">
                    <a16:creationId xmlns:a16="http://schemas.microsoft.com/office/drawing/2014/main" id="{30818833-5C97-7548-9F55-3C0175E588E6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15" name="Freeform 1014">
                <a:extLst>
                  <a:ext uri="{FF2B5EF4-FFF2-40B4-BE49-F238E27FC236}">
                    <a16:creationId xmlns:a16="http://schemas.microsoft.com/office/drawing/2014/main" id="{9E3C655D-3A7D-E14F-A7F2-F9D4BE59CFE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16" name="Freeform 1015">
                <a:extLst>
                  <a:ext uri="{FF2B5EF4-FFF2-40B4-BE49-F238E27FC236}">
                    <a16:creationId xmlns:a16="http://schemas.microsoft.com/office/drawing/2014/main" id="{4F322FCA-51A6-1E49-B553-D74D173229AB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cxnSp>
        <p:nvCxnSpPr>
          <p:cNvPr id="325" name="Straight Connector 500">
            <a:extLst>
              <a:ext uri="{FF2B5EF4-FFF2-40B4-BE49-F238E27FC236}">
                <a16:creationId xmlns:a16="http://schemas.microsoft.com/office/drawing/2014/main" id="{EF8338AF-209E-814B-90EA-03D0FD1B42CD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2622407" y="3016153"/>
            <a:ext cx="38100" cy="30956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26" name="Straight Connector 501">
            <a:extLst>
              <a:ext uri="{FF2B5EF4-FFF2-40B4-BE49-F238E27FC236}">
                <a16:creationId xmlns:a16="http://schemas.microsoft.com/office/drawing/2014/main" id="{A4EF59C7-39D5-A64B-9E1B-7D8DD234CDB9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2401745" y="3297141"/>
            <a:ext cx="123825" cy="2127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27" name="Straight Connector 514">
            <a:extLst>
              <a:ext uri="{FF2B5EF4-FFF2-40B4-BE49-F238E27FC236}">
                <a16:creationId xmlns:a16="http://schemas.microsoft.com/office/drawing/2014/main" id="{9AB43EDB-FC7A-3149-8AC7-F57E5F976FFB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2322370" y="4394103"/>
            <a:ext cx="203200" cy="79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29" name="Straight Connector 39941">
            <a:extLst>
              <a:ext uri="{FF2B5EF4-FFF2-40B4-BE49-F238E27FC236}">
                <a16:creationId xmlns:a16="http://schemas.microsoft.com/office/drawing/2014/main" id="{CB780043-4D09-4C44-814E-EA66A3A23545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2851007" y="3849591"/>
            <a:ext cx="430213" cy="101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17" name="Group 153">
            <a:extLst>
              <a:ext uri="{FF2B5EF4-FFF2-40B4-BE49-F238E27FC236}">
                <a16:creationId xmlns:a16="http://schemas.microsoft.com/office/drawing/2014/main" id="{D3F39309-4CCA-1346-A4B3-93C528C3A3F3}"/>
              </a:ext>
            </a:extLst>
          </p:cNvPr>
          <p:cNvGrpSpPr>
            <a:grpSpLocks/>
          </p:cNvGrpSpPr>
          <p:nvPr/>
        </p:nvGrpSpPr>
        <p:grpSpPr bwMode="auto">
          <a:xfrm>
            <a:off x="2219780" y="2716827"/>
            <a:ext cx="648509" cy="418221"/>
            <a:chOff x="3053396" y="4304255"/>
            <a:chExt cx="648422" cy="418253"/>
          </a:xfrm>
        </p:grpSpPr>
        <p:sp>
          <p:nvSpPr>
            <p:cNvPr id="45" name="Freeform 84">
              <a:extLst>
                <a:ext uri="{FF2B5EF4-FFF2-40B4-BE49-F238E27FC236}">
                  <a16:creationId xmlns:a16="http://schemas.microsoft.com/office/drawing/2014/main" id="{07DE4F60-83A5-0341-A9C1-1548C4278E2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" name="TextBox 155">
              <a:extLst>
                <a:ext uri="{FF2B5EF4-FFF2-40B4-BE49-F238E27FC236}">
                  <a16:creationId xmlns:a16="http://schemas.microsoft.com/office/drawing/2014/main" id="{661C5E06-AA77-3D42-A208-2104FCC9BB3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 dirty="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 dirty="0"/>
                <a:t>net</a:t>
              </a:r>
            </a:p>
          </p:txBody>
        </p:sp>
      </p:grpSp>
      <p:grpSp>
        <p:nvGrpSpPr>
          <p:cNvPr id="10" name="Group 131">
            <a:extLst>
              <a:ext uri="{FF2B5EF4-FFF2-40B4-BE49-F238E27FC236}">
                <a16:creationId xmlns:a16="http://schemas.microsoft.com/office/drawing/2014/main" id="{15FE5D2D-CFDD-2545-AD30-9375E330E58E}"/>
              </a:ext>
            </a:extLst>
          </p:cNvPr>
          <p:cNvGrpSpPr>
            <a:grpSpLocks/>
          </p:cNvGrpSpPr>
          <p:nvPr/>
        </p:nvGrpSpPr>
        <p:grpSpPr bwMode="auto">
          <a:xfrm>
            <a:off x="1838728" y="3110496"/>
            <a:ext cx="648509" cy="418221"/>
            <a:chOff x="3053396" y="4304255"/>
            <a:chExt cx="648422" cy="418253"/>
          </a:xfrm>
        </p:grpSpPr>
        <p:sp>
          <p:nvSpPr>
            <p:cNvPr id="59" name="Freeform 84">
              <a:extLst>
                <a:ext uri="{FF2B5EF4-FFF2-40B4-BE49-F238E27FC236}">
                  <a16:creationId xmlns:a16="http://schemas.microsoft.com/office/drawing/2014/main" id="{0C318F62-493F-244E-9A3D-74FDA424F01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" name="TextBox 133">
              <a:extLst>
                <a:ext uri="{FF2B5EF4-FFF2-40B4-BE49-F238E27FC236}">
                  <a16:creationId xmlns:a16="http://schemas.microsoft.com/office/drawing/2014/main" id="{45ED4CFD-305F-FD49-AB6C-BC96E8D76DD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cxnSp>
        <p:nvCxnSpPr>
          <p:cNvPr id="330" name="Straight Connector 524">
            <a:extLst>
              <a:ext uri="{FF2B5EF4-FFF2-40B4-BE49-F238E27FC236}">
                <a16:creationId xmlns:a16="http://schemas.microsoft.com/office/drawing/2014/main" id="{25B43DB6-52F3-DE4C-9BA6-B2A747C4C9A5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2828782" y="4163916"/>
            <a:ext cx="533980" cy="291589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872" name="Group 871">
            <a:extLst>
              <a:ext uri="{FF2B5EF4-FFF2-40B4-BE49-F238E27FC236}">
                <a16:creationId xmlns:a16="http://schemas.microsoft.com/office/drawing/2014/main" id="{A25E589D-842B-C047-A119-3D7A98414FB7}"/>
              </a:ext>
            </a:extLst>
          </p:cNvPr>
          <p:cNvGrpSpPr/>
          <p:nvPr/>
        </p:nvGrpSpPr>
        <p:grpSpPr>
          <a:xfrm>
            <a:off x="3292387" y="4376707"/>
            <a:ext cx="541338" cy="223023"/>
            <a:chOff x="7493876" y="2774731"/>
            <a:chExt cx="1481958" cy="894622"/>
          </a:xfrm>
        </p:grpSpPr>
        <p:sp>
          <p:nvSpPr>
            <p:cNvPr id="905" name="Freeform 904">
              <a:extLst>
                <a:ext uri="{FF2B5EF4-FFF2-40B4-BE49-F238E27FC236}">
                  <a16:creationId xmlns:a16="http://schemas.microsoft.com/office/drawing/2014/main" id="{81EA2F3C-5A7E-8343-AB35-2ABC44A9D321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906" name="Oval 905">
              <a:extLst>
                <a:ext uri="{FF2B5EF4-FFF2-40B4-BE49-F238E27FC236}">
                  <a16:creationId xmlns:a16="http://schemas.microsoft.com/office/drawing/2014/main" id="{5FDE10E8-50B3-BC4D-AC25-C68EBCF695D7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907" name="Group 906">
              <a:extLst>
                <a:ext uri="{FF2B5EF4-FFF2-40B4-BE49-F238E27FC236}">
                  <a16:creationId xmlns:a16="http://schemas.microsoft.com/office/drawing/2014/main" id="{0B8FD6CA-C921-9744-A760-55D802E5FF48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08" name="Freeform 907">
                <a:extLst>
                  <a:ext uri="{FF2B5EF4-FFF2-40B4-BE49-F238E27FC236}">
                    <a16:creationId xmlns:a16="http://schemas.microsoft.com/office/drawing/2014/main" id="{4807C980-FDBE-794F-AD74-6D2BF0D484E3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09" name="Freeform 908">
                <a:extLst>
                  <a:ext uri="{FF2B5EF4-FFF2-40B4-BE49-F238E27FC236}">
                    <a16:creationId xmlns:a16="http://schemas.microsoft.com/office/drawing/2014/main" id="{26F08AE6-E4B5-0D4B-815F-50BAD5E71460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10" name="Freeform 909">
                <a:extLst>
                  <a:ext uri="{FF2B5EF4-FFF2-40B4-BE49-F238E27FC236}">
                    <a16:creationId xmlns:a16="http://schemas.microsoft.com/office/drawing/2014/main" id="{3314964C-B1A5-6944-90A3-2DB49456024E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11" name="Freeform 910">
                <a:extLst>
                  <a:ext uri="{FF2B5EF4-FFF2-40B4-BE49-F238E27FC236}">
                    <a16:creationId xmlns:a16="http://schemas.microsoft.com/office/drawing/2014/main" id="{52A2021F-EAC2-B84A-9171-8219D4BDC097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cxnSp>
        <p:nvCxnSpPr>
          <p:cNvPr id="349" name="Straight Connector 510">
            <a:extLst>
              <a:ext uri="{FF2B5EF4-FFF2-40B4-BE49-F238E27FC236}">
                <a16:creationId xmlns:a16="http://schemas.microsoft.com/office/drawing/2014/main" id="{B29E275D-8845-6E40-A08F-12FF3311E17D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5179131" y="5171184"/>
            <a:ext cx="371475" cy="9731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50" name="Straight Connector 509">
            <a:extLst>
              <a:ext uri="{FF2B5EF4-FFF2-40B4-BE49-F238E27FC236}">
                <a16:creationId xmlns:a16="http://schemas.microsoft.com/office/drawing/2014/main" id="{15E7E8CE-D231-0443-8237-9CDCCE543251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6157031" y="5810947"/>
            <a:ext cx="520700" cy="1698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51" name="Straight Connector 511">
            <a:extLst>
              <a:ext uri="{FF2B5EF4-FFF2-40B4-BE49-F238E27FC236}">
                <a16:creationId xmlns:a16="http://schemas.microsoft.com/office/drawing/2014/main" id="{DDF17605-AB1A-CD4B-919C-6D6D051BCF04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461581" y="5815709"/>
            <a:ext cx="306387" cy="1651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24" name="Group 175">
            <a:extLst>
              <a:ext uri="{FF2B5EF4-FFF2-40B4-BE49-F238E27FC236}">
                <a16:creationId xmlns:a16="http://schemas.microsoft.com/office/drawing/2014/main" id="{134DD520-7978-5747-B557-6216C572DFE6}"/>
              </a:ext>
            </a:extLst>
          </p:cNvPr>
          <p:cNvGrpSpPr>
            <a:grpSpLocks/>
          </p:cNvGrpSpPr>
          <p:nvPr/>
        </p:nvGrpSpPr>
        <p:grpSpPr bwMode="auto">
          <a:xfrm>
            <a:off x="4201247" y="5904281"/>
            <a:ext cx="648509" cy="418221"/>
            <a:chOff x="3053396" y="4304255"/>
            <a:chExt cx="648422" cy="418253"/>
          </a:xfrm>
        </p:grpSpPr>
        <p:sp>
          <p:nvSpPr>
            <p:cNvPr id="31" name="Freeform 84">
              <a:extLst>
                <a:ext uri="{FF2B5EF4-FFF2-40B4-BE49-F238E27FC236}">
                  <a16:creationId xmlns:a16="http://schemas.microsoft.com/office/drawing/2014/main" id="{C577F5FD-5D66-CF43-8149-2A5429C8940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" name="TextBox 177">
              <a:extLst>
                <a:ext uri="{FF2B5EF4-FFF2-40B4-BE49-F238E27FC236}">
                  <a16:creationId xmlns:a16="http://schemas.microsoft.com/office/drawing/2014/main" id="{AA8FB1A9-24AA-6944-82EC-BE9D926267B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23" name="Group 172">
            <a:extLst>
              <a:ext uri="{FF2B5EF4-FFF2-40B4-BE49-F238E27FC236}">
                <a16:creationId xmlns:a16="http://schemas.microsoft.com/office/drawing/2014/main" id="{7C2A35D0-56CA-3641-A6F1-6B3B15ECC563}"/>
              </a:ext>
            </a:extLst>
          </p:cNvPr>
          <p:cNvGrpSpPr>
            <a:grpSpLocks/>
          </p:cNvGrpSpPr>
          <p:nvPr/>
        </p:nvGrpSpPr>
        <p:grpSpPr bwMode="auto">
          <a:xfrm>
            <a:off x="5420611" y="6056669"/>
            <a:ext cx="648509" cy="418221"/>
            <a:chOff x="3053396" y="4304255"/>
            <a:chExt cx="648422" cy="418253"/>
          </a:xfrm>
        </p:grpSpPr>
        <p:sp>
          <p:nvSpPr>
            <p:cNvPr id="33" name="Freeform 84">
              <a:extLst>
                <a:ext uri="{FF2B5EF4-FFF2-40B4-BE49-F238E27FC236}">
                  <a16:creationId xmlns:a16="http://schemas.microsoft.com/office/drawing/2014/main" id="{8AAD2739-378D-9246-AF78-87DAEF7F2F2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" name="TextBox 174">
              <a:extLst>
                <a:ext uri="{FF2B5EF4-FFF2-40B4-BE49-F238E27FC236}">
                  <a16:creationId xmlns:a16="http://schemas.microsoft.com/office/drawing/2014/main" id="{E7F13F8B-3A00-D34F-9D41-965BF84584A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22" name="Group 169">
            <a:extLst>
              <a:ext uri="{FF2B5EF4-FFF2-40B4-BE49-F238E27FC236}">
                <a16:creationId xmlns:a16="http://schemas.microsoft.com/office/drawing/2014/main" id="{188C2074-F159-A84A-BA68-5AB5304751BC}"/>
              </a:ext>
            </a:extLst>
          </p:cNvPr>
          <p:cNvGrpSpPr>
            <a:grpSpLocks/>
          </p:cNvGrpSpPr>
          <p:nvPr/>
        </p:nvGrpSpPr>
        <p:grpSpPr bwMode="auto">
          <a:xfrm>
            <a:off x="6335134" y="5916980"/>
            <a:ext cx="648509" cy="418221"/>
            <a:chOff x="3053396" y="4304255"/>
            <a:chExt cx="648422" cy="418253"/>
          </a:xfrm>
        </p:grpSpPr>
        <p:sp>
          <p:nvSpPr>
            <p:cNvPr id="35" name="Freeform 84">
              <a:extLst>
                <a:ext uri="{FF2B5EF4-FFF2-40B4-BE49-F238E27FC236}">
                  <a16:creationId xmlns:a16="http://schemas.microsoft.com/office/drawing/2014/main" id="{BDC6D0EF-413A-9E4D-9647-D0D2FE4442C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" name="TextBox 171">
              <a:extLst>
                <a:ext uri="{FF2B5EF4-FFF2-40B4-BE49-F238E27FC236}">
                  <a16:creationId xmlns:a16="http://schemas.microsoft.com/office/drawing/2014/main" id="{FE5336A0-2A38-3C4B-B598-A66CCCFD570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70" name="Group 869">
            <a:extLst>
              <a:ext uri="{FF2B5EF4-FFF2-40B4-BE49-F238E27FC236}">
                <a16:creationId xmlns:a16="http://schemas.microsoft.com/office/drawing/2014/main" id="{2201EDA2-F87D-BF47-BEA0-21B0A24F495A}"/>
              </a:ext>
            </a:extLst>
          </p:cNvPr>
          <p:cNvGrpSpPr/>
          <p:nvPr/>
        </p:nvGrpSpPr>
        <p:grpSpPr>
          <a:xfrm>
            <a:off x="4812419" y="5011641"/>
            <a:ext cx="541338" cy="223023"/>
            <a:chOff x="7493876" y="2774731"/>
            <a:chExt cx="1481958" cy="894622"/>
          </a:xfrm>
        </p:grpSpPr>
        <p:sp>
          <p:nvSpPr>
            <p:cNvPr id="919" name="Freeform 918">
              <a:extLst>
                <a:ext uri="{FF2B5EF4-FFF2-40B4-BE49-F238E27FC236}">
                  <a16:creationId xmlns:a16="http://schemas.microsoft.com/office/drawing/2014/main" id="{7BACFFDC-142B-174A-BFED-E6176627DB8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920" name="Oval 919">
              <a:extLst>
                <a:ext uri="{FF2B5EF4-FFF2-40B4-BE49-F238E27FC236}">
                  <a16:creationId xmlns:a16="http://schemas.microsoft.com/office/drawing/2014/main" id="{6B0BD693-1861-1344-9C54-9555107E7992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921" name="Group 920">
              <a:extLst>
                <a:ext uri="{FF2B5EF4-FFF2-40B4-BE49-F238E27FC236}">
                  <a16:creationId xmlns:a16="http://schemas.microsoft.com/office/drawing/2014/main" id="{0019A1FA-0729-AB44-ACE4-09350E33F468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22" name="Freeform 921">
                <a:extLst>
                  <a:ext uri="{FF2B5EF4-FFF2-40B4-BE49-F238E27FC236}">
                    <a16:creationId xmlns:a16="http://schemas.microsoft.com/office/drawing/2014/main" id="{FA1FC1ED-CBBF-5F44-A7FA-778F742FE76A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23" name="Freeform 922">
                <a:extLst>
                  <a:ext uri="{FF2B5EF4-FFF2-40B4-BE49-F238E27FC236}">
                    <a16:creationId xmlns:a16="http://schemas.microsoft.com/office/drawing/2014/main" id="{6C0ECFD1-933A-B74E-BFEE-72B00BC4C3A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24" name="Freeform 923">
                <a:extLst>
                  <a:ext uri="{FF2B5EF4-FFF2-40B4-BE49-F238E27FC236}">
                    <a16:creationId xmlns:a16="http://schemas.microsoft.com/office/drawing/2014/main" id="{FF559D91-8CE3-6E40-B135-CC54DC606967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25" name="Freeform 924">
                <a:extLst>
                  <a:ext uri="{FF2B5EF4-FFF2-40B4-BE49-F238E27FC236}">
                    <a16:creationId xmlns:a16="http://schemas.microsoft.com/office/drawing/2014/main" id="{4747411F-F0D6-A548-A80F-4ED08DE503B2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265" name="Group 264">
            <a:extLst>
              <a:ext uri="{FF2B5EF4-FFF2-40B4-BE49-F238E27FC236}">
                <a16:creationId xmlns:a16="http://schemas.microsoft.com/office/drawing/2014/main" id="{A34C3F37-2EC8-8C40-A875-EED0086B4874}"/>
              </a:ext>
            </a:extLst>
          </p:cNvPr>
          <p:cNvGrpSpPr/>
          <p:nvPr/>
        </p:nvGrpSpPr>
        <p:grpSpPr>
          <a:xfrm>
            <a:off x="2344724" y="2457440"/>
            <a:ext cx="6847389" cy="3478542"/>
            <a:chOff x="2344724" y="2457440"/>
            <a:chExt cx="6847389" cy="3478542"/>
          </a:xfrm>
        </p:grpSpPr>
        <p:grpSp>
          <p:nvGrpSpPr>
            <p:cNvPr id="5" name="Group 4">
              <a:extLst>
                <a:ext uri="{FF2B5EF4-FFF2-40B4-BE49-F238E27FC236}">
                  <a16:creationId xmlns:a16="http://schemas.microsoft.com/office/drawing/2014/main" id="{E69BF921-3AC7-1044-A538-669A3FC8CEA7}"/>
                </a:ext>
              </a:extLst>
            </p:cNvPr>
            <p:cNvGrpSpPr/>
            <p:nvPr/>
          </p:nvGrpSpPr>
          <p:grpSpPr>
            <a:xfrm>
              <a:off x="2557552" y="3624662"/>
              <a:ext cx="6096000" cy="799432"/>
              <a:chOff x="1031788" y="6401642"/>
              <a:chExt cx="6096000" cy="799432"/>
            </a:xfrm>
          </p:grpSpPr>
          <p:sp>
            <p:nvSpPr>
              <p:cNvPr id="331" name="Oval 11">
                <a:extLst>
                  <a:ext uri="{FF2B5EF4-FFF2-40B4-BE49-F238E27FC236}">
                    <a16:creationId xmlns:a16="http://schemas.microsoft.com/office/drawing/2014/main" id="{E061FF7A-2BDA-1049-851F-9E7040663A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31788" y="6471664"/>
                <a:ext cx="6096000" cy="729410"/>
              </a:xfrm>
              <a:prstGeom prst="ellipse">
                <a:avLst/>
              </a:prstGeom>
              <a:solidFill>
                <a:srgbClr val="FF6600">
                  <a:alpha val="70195"/>
                </a:srgbClr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r>
                  <a:rPr lang="en-US" altLang="en-US" dirty="0"/>
                  <a:t>     </a:t>
                </a:r>
              </a:p>
            </p:txBody>
          </p:sp>
          <p:sp>
            <p:nvSpPr>
              <p:cNvPr id="332" name="TextBox 13">
                <a:extLst>
                  <a:ext uri="{FF2B5EF4-FFF2-40B4-BE49-F238E27FC236}">
                    <a16:creationId xmlns:a16="http://schemas.microsoft.com/office/drawing/2014/main" id="{67D6F307-0D89-0E48-8E5A-486474147B3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317167" y="6584898"/>
                <a:ext cx="3444020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r>
                  <a:rPr lang="en-US" altLang="en-US" i="1" dirty="0">
                    <a:solidFill>
                      <a:schemeClr val="bg1"/>
                    </a:solidFill>
                    <a:latin typeface="+mn-lt"/>
                  </a:rPr>
                  <a:t>Content provider network</a:t>
                </a:r>
              </a:p>
            </p:txBody>
          </p:sp>
          <p:grpSp>
            <p:nvGrpSpPr>
              <p:cNvPr id="3" name="Group 2">
                <a:extLst>
                  <a:ext uri="{FF2B5EF4-FFF2-40B4-BE49-F238E27FC236}">
                    <a16:creationId xmlns:a16="http://schemas.microsoft.com/office/drawing/2014/main" id="{3E4BB923-EBFA-A347-B72C-B0E3A24930E5}"/>
                  </a:ext>
                </a:extLst>
              </p:cNvPr>
              <p:cNvGrpSpPr/>
              <p:nvPr/>
            </p:nvGrpSpPr>
            <p:grpSpPr>
              <a:xfrm>
                <a:off x="1602338" y="6401642"/>
                <a:ext cx="666346" cy="673100"/>
                <a:chOff x="940359" y="5691959"/>
                <a:chExt cx="692498" cy="672474"/>
              </a:xfrm>
            </p:grpSpPr>
            <p:grpSp>
              <p:nvGrpSpPr>
                <p:cNvPr id="851" name="Group 850">
                  <a:extLst>
                    <a:ext uri="{FF2B5EF4-FFF2-40B4-BE49-F238E27FC236}">
                      <a16:creationId xmlns:a16="http://schemas.microsoft.com/office/drawing/2014/main" id="{6E1EA9A4-B18A-EC46-ACB4-D4E9BD73A9BF}"/>
                    </a:ext>
                  </a:extLst>
                </p:cNvPr>
                <p:cNvGrpSpPr/>
                <p:nvPr/>
              </p:nvGrpSpPr>
              <p:grpSpPr>
                <a:xfrm>
                  <a:off x="940359" y="5691959"/>
                  <a:ext cx="594613" cy="648336"/>
                  <a:chOff x="5203089" y="1751190"/>
                  <a:chExt cx="858331" cy="662414"/>
                </a:xfrm>
              </p:grpSpPr>
              <p:sp>
                <p:nvSpPr>
                  <p:cNvPr id="852" name="Freeform 851">
                    <a:extLst>
                      <a:ext uri="{FF2B5EF4-FFF2-40B4-BE49-F238E27FC236}">
                        <a16:creationId xmlns:a16="http://schemas.microsoft.com/office/drawing/2014/main" id="{54D758E7-C24C-0946-82F2-A3E32F9840BD}"/>
                      </a:ext>
                    </a:extLst>
                  </p:cNvPr>
                  <p:cNvSpPr/>
                  <p:nvPr/>
                </p:nvSpPr>
                <p:spPr>
                  <a:xfrm>
                    <a:off x="5536769" y="1751190"/>
                    <a:ext cx="524651" cy="662124"/>
                  </a:xfrm>
                  <a:custGeom>
                    <a:avLst/>
                    <a:gdLst>
                      <a:gd name="connsiteX0" fmla="*/ 3618 w 651290"/>
                      <a:gd name="connsiteY0" fmla="*/ 492070 h 492070"/>
                      <a:gd name="connsiteX1" fmla="*/ 0 w 651290"/>
                      <a:gd name="connsiteY1" fmla="*/ 141108 h 492070"/>
                      <a:gd name="connsiteX2" fmla="*/ 423338 w 651290"/>
                      <a:gd name="connsiteY2" fmla="*/ 0 h 492070"/>
                      <a:gd name="connsiteX3" fmla="*/ 647672 w 651290"/>
                      <a:gd name="connsiteY3" fmla="*/ 57891 h 492070"/>
                      <a:gd name="connsiteX4" fmla="*/ 651290 w 651290"/>
                      <a:gd name="connsiteY4" fmla="*/ 492070 h 492070"/>
                      <a:gd name="connsiteX5" fmla="*/ 3618 w 651290"/>
                      <a:gd name="connsiteY5" fmla="*/ 492070 h 492070"/>
                      <a:gd name="connsiteX0" fmla="*/ 3618 w 651290"/>
                      <a:gd name="connsiteY0" fmla="*/ 593378 h 593378"/>
                      <a:gd name="connsiteX1" fmla="*/ 0 w 651290"/>
                      <a:gd name="connsiteY1" fmla="*/ 242416 h 593378"/>
                      <a:gd name="connsiteX2" fmla="*/ 423338 w 651290"/>
                      <a:gd name="connsiteY2" fmla="*/ 101308 h 593378"/>
                      <a:gd name="connsiteX3" fmla="*/ 647672 w 651290"/>
                      <a:gd name="connsiteY3" fmla="*/ 0 h 593378"/>
                      <a:gd name="connsiteX4" fmla="*/ 651290 w 651290"/>
                      <a:gd name="connsiteY4" fmla="*/ 593378 h 593378"/>
                      <a:gd name="connsiteX5" fmla="*/ 3618 w 651290"/>
                      <a:gd name="connsiteY5" fmla="*/ 593378 h 593378"/>
                      <a:gd name="connsiteX0" fmla="*/ 3618 w 651290"/>
                      <a:gd name="connsiteY0" fmla="*/ 662124 h 662124"/>
                      <a:gd name="connsiteX1" fmla="*/ 0 w 651290"/>
                      <a:gd name="connsiteY1" fmla="*/ 311162 h 662124"/>
                      <a:gd name="connsiteX2" fmla="*/ 376300 w 651290"/>
                      <a:gd name="connsiteY2" fmla="*/ 0 h 662124"/>
                      <a:gd name="connsiteX3" fmla="*/ 647672 w 651290"/>
                      <a:gd name="connsiteY3" fmla="*/ 68746 h 662124"/>
                      <a:gd name="connsiteX4" fmla="*/ 651290 w 651290"/>
                      <a:gd name="connsiteY4" fmla="*/ 662124 h 662124"/>
                      <a:gd name="connsiteX5" fmla="*/ 3618 w 651290"/>
                      <a:gd name="connsiteY5" fmla="*/ 662124 h 662124"/>
                      <a:gd name="connsiteX0" fmla="*/ 0 w 647672"/>
                      <a:gd name="connsiteY0" fmla="*/ 662124 h 662124"/>
                      <a:gd name="connsiteX1" fmla="*/ 123021 w 647672"/>
                      <a:gd name="connsiteY1" fmla="*/ 83217 h 662124"/>
                      <a:gd name="connsiteX2" fmla="*/ 372682 w 647672"/>
                      <a:gd name="connsiteY2" fmla="*/ 0 h 662124"/>
                      <a:gd name="connsiteX3" fmla="*/ 644054 w 647672"/>
                      <a:gd name="connsiteY3" fmla="*/ 68746 h 662124"/>
                      <a:gd name="connsiteX4" fmla="*/ 647672 w 647672"/>
                      <a:gd name="connsiteY4" fmla="*/ 662124 h 662124"/>
                      <a:gd name="connsiteX5" fmla="*/ 0 w 647672"/>
                      <a:gd name="connsiteY5" fmla="*/ 662124 h 662124"/>
                      <a:gd name="connsiteX0" fmla="*/ 7238 w 524651"/>
                      <a:gd name="connsiteY0" fmla="*/ 669360 h 669360"/>
                      <a:gd name="connsiteX1" fmla="*/ 0 w 524651"/>
                      <a:gd name="connsiteY1" fmla="*/ 83217 h 669360"/>
                      <a:gd name="connsiteX2" fmla="*/ 249661 w 524651"/>
                      <a:gd name="connsiteY2" fmla="*/ 0 h 669360"/>
                      <a:gd name="connsiteX3" fmla="*/ 521033 w 524651"/>
                      <a:gd name="connsiteY3" fmla="*/ 68746 h 669360"/>
                      <a:gd name="connsiteX4" fmla="*/ 524651 w 524651"/>
                      <a:gd name="connsiteY4" fmla="*/ 662124 h 669360"/>
                      <a:gd name="connsiteX5" fmla="*/ 7238 w 524651"/>
                      <a:gd name="connsiteY5" fmla="*/ 669360 h 669360"/>
                      <a:gd name="connsiteX0" fmla="*/ 438 w 528706"/>
                      <a:gd name="connsiteY0" fmla="*/ 665742 h 665742"/>
                      <a:gd name="connsiteX1" fmla="*/ 4055 w 528706"/>
                      <a:gd name="connsiteY1" fmla="*/ 83217 h 665742"/>
                      <a:gd name="connsiteX2" fmla="*/ 253716 w 528706"/>
                      <a:gd name="connsiteY2" fmla="*/ 0 h 665742"/>
                      <a:gd name="connsiteX3" fmla="*/ 525088 w 528706"/>
                      <a:gd name="connsiteY3" fmla="*/ 68746 h 665742"/>
                      <a:gd name="connsiteX4" fmla="*/ 528706 w 528706"/>
                      <a:gd name="connsiteY4" fmla="*/ 662124 h 665742"/>
                      <a:gd name="connsiteX5" fmla="*/ 438 w 528706"/>
                      <a:gd name="connsiteY5" fmla="*/ 665742 h 665742"/>
                      <a:gd name="connsiteX0" fmla="*/ 155 w 546514"/>
                      <a:gd name="connsiteY0" fmla="*/ 662124 h 662124"/>
                      <a:gd name="connsiteX1" fmla="*/ 21863 w 546514"/>
                      <a:gd name="connsiteY1" fmla="*/ 83217 h 662124"/>
                      <a:gd name="connsiteX2" fmla="*/ 271524 w 546514"/>
                      <a:gd name="connsiteY2" fmla="*/ 0 h 662124"/>
                      <a:gd name="connsiteX3" fmla="*/ 542896 w 546514"/>
                      <a:gd name="connsiteY3" fmla="*/ 68746 h 662124"/>
                      <a:gd name="connsiteX4" fmla="*/ 546514 w 546514"/>
                      <a:gd name="connsiteY4" fmla="*/ 662124 h 662124"/>
                      <a:gd name="connsiteX5" fmla="*/ 155 w 546514"/>
                      <a:gd name="connsiteY5" fmla="*/ 662124 h 662124"/>
                      <a:gd name="connsiteX0" fmla="*/ 10856 w 524651"/>
                      <a:gd name="connsiteY0" fmla="*/ 658506 h 662124"/>
                      <a:gd name="connsiteX1" fmla="*/ 0 w 524651"/>
                      <a:gd name="connsiteY1" fmla="*/ 83217 h 662124"/>
                      <a:gd name="connsiteX2" fmla="*/ 249661 w 524651"/>
                      <a:gd name="connsiteY2" fmla="*/ 0 h 662124"/>
                      <a:gd name="connsiteX3" fmla="*/ 521033 w 524651"/>
                      <a:gd name="connsiteY3" fmla="*/ 68746 h 662124"/>
                      <a:gd name="connsiteX4" fmla="*/ 524651 w 524651"/>
                      <a:gd name="connsiteY4" fmla="*/ 662124 h 662124"/>
                      <a:gd name="connsiteX5" fmla="*/ 10856 w 524651"/>
                      <a:gd name="connsiteY5" fmla="*/ 658506 h 6621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4651" h="662124">
                        <a:moveTo>
                          <a:pt x="10856" y="658506"/>
                        </a:moveTo>
                        <a:cubicBezTo>
                          <a:pt x="8443" y="463125"/>
                          <a:pt x="2413" y="278598"/>
                          <a:pt x="0" y="83217"/>
                        </a:cubicBezTo>
                        <a:lnTo>
                          <a:pt x="249661" y="0"/>
                        </a:lnTo>
                        <a:lnTo>
                          <a:pt x="521033" y="68746"/>
                        </a:lnTo>
                        <a:lnTo>
                          <a:pt x="524651" y="662124"/>
                        </a:lnTo>
                        <a:lnTo>
                          <a:pt x="10856" y="658506"/>
                        </a:lnTo>
                        <a:close/>
                      </a:path>
                    </a:pathLst>
                  </a:custGeom>
                  <a:solidFill>
                    <a:srgbClr val="E0EBF1"/>
                  </a:solidFill>
                  <a:ln w="12700">
                    <a:solidFill>
                      <a:srgbClr val="0000A8"/>
                    </a:solidFill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53" name="Freeform 852">
                    <a:extLst>
                      <a:ext uri="{FF2B5EF4-FFF2-40B4-BE49-F238E27FC236}">
                        <a16:creationId xmlns:a16="http://schemas.microsoft.com/office/drawing/2014/main" id="{A2C8E2EA-C03E-3D40-9309-9A26DB88F7B1}"/>
                      </a:ext>
                    </a:extLst>
                  </p:cNvPr>
                  <p:cNvSpPr/>
                  <p:nvPr/>
                </p:nvSpPr>
                <p:spPr>
                  <a:xfrm>
                    <a:off x="5203089" y="1921244"/>
                    <a:ext cx="651290" cy="492070"/>
                  </a:xfrm>
                  <a:custGeom>
                    <a:avLst/>
                    <a:gdLst>
                      <a:gd name="connsiteX0" fmla="*/ 3618 w 651290"/>
                      <a:gd name="connsiteY0" fmla="*/ 492070 h 492070"/>
                      <a:gd name="connsiteX1" fmla="*/ 0 w 651290"/>
                      <a:gd name="connsiteY1" fmla="*/ 141108 h 492070"/>
                      <a:gd name="connsiteX2" fmla="*/ 423338 w 651290"/>
                      <a:gd name="connsiteY2" fmla="*/ 0 h 492070"/>
                      <a:gd name="connsiteX3" fmla="*/ 647672 w 651290"/>
                      <a:gd name="connsiteY3" fmla="*/ 57891 h 492070"/>
                      <a:gd name="connsiteX4" fmla="*/ 651290 w 651290"/>
                      <a:gd name="connsiteY4" fmla="*/ 492070 h 492070"/>
                      <a:gd name="connsiteX5" fmla="*/ 3618 w 651290"/>
                      <a:gd name="connsiteY5" fmla="*/ 492070 h 4920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51290" h="492070">
                        <a:moveTo>
                          <a:pt x="3618" y="492070"/>
                        </a:moveTo>
                        <a:lnTo>
                          <a:pt x="0" y="141108"/>
                        </a:lnTo>
                        <a:lnTo>
                          <a:pt x="423338" y="0"/>
                        </a:lnTo>
                        <a:lnTo>
                          <a:pt x="647672" y="57891"/>
                        </a:lnTo>
                        <a:lnTo>
                          <a:pt x="651290" y="492070"/>
                        </a:lnTo>
                        <a:lnTo>
                          <a:pt x="3618" y="492070"/>
                        </a:lnTo>
                        <a:close/>
                      </a:path>
                    </a:pathLst>
                  </a:custGeom>
                  <a:solidFill>
                    <a:srgbClr val="E0EBF1"/>
                  </a:solidFill>
                  <a:ln w="12700">
                    <a:solidFill>
                      <a:srgbClr val="0000A3"/>
                    </a:solidFill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/>
                    <a:endParaRPr lang="en-US"/>
                  </a:p>
                </p:txBody>
              </p:sp>
              <p:cxnSp>
                <p:nvCxnSpPr>
                  <p:cNvPr id="856" name="Straight Connector 855">
                    <a:extLst>
                      <a:ext uri="{FF2B5EF4-FFF2-40B4-BE49-F238E27FC236}">
                        <a16:creationId xmlns:a16="http://schemas.microsoft.com/office/drawing/2014/main" id="{7E114527-2240-094A-BD11-84E940566E63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5270526" y="2029553"/>
                    <a:ext cx="295249" cy="73468"/>
                  </a:xfrm>
                  <a:prstGeom prst="line">
                    <a:avLst/>
                  </a:prstGeom>
                  <a:ln w="44450">
                    <a:solidFill>
                      <a:schemeClr val="bg1"/>
                    </a:solidFill>
                  </a:ln>
                  <a:effectLst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45" name="Straight Connector 1044">
                    <a:extLst>
                      <a:ext uri="{FF2B5EF4-FFF2-40B4-BE49-F238E27FC236}">
                        <a16:creationId xmlns:a16="http://schemas.microsoft.com/office/drawing/2014/main" id="{1F999166-DE8A-994F-B120-EA761CA93CBF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5275406" y="2261710"/>
                    <a:ext cx="290369" cy="16752"/>
                  </a:xfrm>
                  <a:prstGeom prst="line">
                    <a:avLst/>
                  </a:prstGeom>
                  <a:ln w="44450">
                    <a:solidFill>
                      <a:schemeClr val="bg1"/>
                    </a:solidFill>
                  </a:ln>
                  <a:effectLst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46" name="Straight Connector 1045">
                    <a:extLst>
                      <a:ext uri="{FF2B5EF4-FFF2-40B4-BE49-F238E27FC236}">
                        <a16:creationId xmlns:a16="http://schemas.microsoft.com/office/drawing/2014/main" id="{6E30271F-9D0F-F741-8A9B-0C408294FF10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5275406" y="2151772"/>
                    <a:ext cx="290369" cy="48402"/>
                  </a:xfrm>
                  <a:prstGeom prst="line">
                    <a:avLst/>
                  </a:prstGeom>
                  <a:ln w="44450">
                    <a:solidFill>
                      <a:schemeClr val="bg1"/>
                    </a:solidFill>
                  </a:ln>
                  <a:effectLst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47" name="Straight Connector 1046">
                    <a:extLst>
                      <a:ext uri="{FF2B5EF4-FFF2-40B4-BE49-F238E27FC236}">
                        <a16:creationId xmlns:a16="http://schemas.microsoft.com/office/drawing/2014/main" id="{F330B512-4E42-1647-820B-211C35AA815C}"/>
                      </a:ext>
                    </a:extLst>
                  </p:cNvPr>
                  <p:cNvCxnSpPr/>
                  <p:nvPr/>
                </p:nvCxnSpPr>
                <p:spPr>
                  <a:xfrm>
                    <a:off x="5270094" y="2354086"/>
                    <a:ext cx="295681" cy="0"/>
                  </a:xfrm>
                  <a:prstGeom prst="line">
                    <a:avLst/>
                  </a:prstGeom>
                  <a:ln w="44450">
                    <a:solidFill>
                      <a:schemeClr val="bg1"/>
                    </a:solidFill>
                  </a:ln>
                  <a:effectLst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48" name="Straight Connector 1047">
                    <a:extLst>
                      <a:ext uri="{FF2B5EF4-FFF2-40B4-BE49-F238E27FC236}">
                        <a16:creationId xmlns:a16="http://schemas.microsoft.com/office/drawing/2014/main" id="{BC0EC845-A3BA-0B4F-8261-1D784734BDAD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5950242" y="1866900"/>
                    <a:ext cx="0" cy="465273"/>
                  </a:xfrm>
                  <a:prstGeom prst="line">
                    <a:avLst/>
                  </a:prstGeom>
                  <a:ln w="44450">
                    <a:solidFill>
                      <a:schemeClr val="bg1"/>
                    </a:solidFill>
                    <a:prstDash val="sysDash"/>
                  </a:ln>
                  <a:effectLst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49" name="Straight Connector 1048">
                    <a:extLst>
                      <a:ext uri="{FF2B5EF4-FFF2-40B4-BE49-F238E27FC236}">
                        <a16:creationId xmlns:a16="http://schemas.microsoft.com/office/drawing/2014/main" id="{1F88AE9A-DB5C-9244-B7C5-18B4779C4D80}"/>
                      </a:ext>
                    </a:extLst>
                  </p:cNvPr>
                  <p:cNvCxnSpPr/>
                  <p:nvPr/>
                </p:nvCxnSpPr>
                <p:spPr>
                  <a:xfrm>
                    <a:off x="5628589" y="1936750"/>
                    <a:ext cx="0" cy="476854"/>
                  </a:xfrm>
                  <a:prstGeom prst="line">
                    <a:avLst/>
                  </a:prstGeom>
                  <a:ln w="15875">
                    <a:solidFill>
                      <a:srgbClr val="0000A8"/>
                    </a:solidFill>
                  </a:ln>
                  <a:effectLst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845" name="Group 844">
                  <a:extLst>
                    <a:ext uri="{FF2B5EF4-FFF2-40B4-BE49-F238E27FC236}">
                      <a16:creationId xmlns:a16="http://schemas.microsoft.com/office/drawing/2014/main" id="{26D04249-9C1C-9C4E-819B-F0D40F827162}"/>
                    </a:ext>
                  </a:extLst>
                </p:cNvPr>
                <p:cNvGrpSpPr/>
                <p:nvPr/>
              </p:nvGrpSpPr>
              <p:grpSpPr>
                <a:xfrm>
                  <a:off x="940359" y="5691959"/>
                  <a:ext cx="692498" cy="672474"/>
                  <a:chOff x="10771171" y="3194171"/>
                  <a:chExt cx="692498" cy="672474"/>
                </a:xfrm>
              </p:grpSpPr>
              <p:grpSp>
                <p:nvGrpSpPr>
                  <p:cNvPr id="1050" name="Group 1049">
                    <a:extLst>
                      <a:ext uri="{FF2B5EF4-FFF2-40B4-BE49-F238E27FC236}">
                        <a16:creationId xmlns:a16="http://schemas.microsoft.com/office/drawing/2014/main" id="{C8E31B1B-A8BD-C348-9DBB-5A47113CE7A0}"/>
                      </a:ext>
                    </a:extLst>
                  </p:cNvPr>
                  <p:cNvGrpSpPr/>
                  <p:nvPr/>
                </p:nvGrpSpPr>
                <p:grpSpPr>
                  <a:xfrm>
                    <a:off x="10771171" y="3194171"/>
                    <a:ext cx="594613" cy="648336"/>
                    <a:chOff x="5203089" y="1751190"/>
                    <a:chExt cx="858331" cy="662414"/>
                  </a:xfrm>
                </p:grpSpPr>
                <p:sp>
                  <p:nvSpPr>
                    <p:cNvPr id="1055" name="Freeform 1054">
                      <a:extLst>
                        <a:ext uri="{FF2B5EF4-FFF2-40B4-BE49-F238E27FC236}">
                          <a16:creationId xmlns:a16="http://schemas.microsoft.com/office/drawing/2014/main" id="{0539E2C3-83D8-7842-9BA9-84128A56DB4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536769" y="1751190"/>
                      <a:ext cx="524651" cy="662124"/>
                    </a:xfrm>
                    <a:custGeom>
                      <a:avLst/>
                      <a:gdLst>
                        <a:gd name="connsiteX0" fmla="*/ 3618 w 651290"/>
                        <a:gd name="connsiteY0" fmla="*/ 492070 h 492070"/>
                        <a:gd name="connsiteX1" fmla="*/ 0 w 651290"/>
                        <a:gd name="connsiteY1" fmla="*/ 141108 h 492070"/>
                        <a:gd name="connsiteX2" fmla="*/ 423338 w 651290"/>
                        <a:gd name="connsiteY2" fmla="*/ 0 h 492070"/>
                        <a:gd name="connsiteX3" fmla="*/ 647672 w 651290"/>
                        <a:gd name="connsiteY3" fmla="*/ 57891 h 492070"/>
                        <a:gd name="connsiteX4" fmla="*/ 651290 w 651290"/>
                        <a:gd name="connsiteY4" fmla="*/ 492070 h 492070"/>
                        <a:gd name="connsiteX5" fmla="*/ 3618 w 651290"/>
                        <a:gd name="connsiteY5" fmla="*/ 492070 h 492070"/>
                        <a:gd name="connsiteX0" fmla="*/ 3618 w 651290"/>
                        <a:gd name="connsiteY0" fmla="*/ 593378 h 593378"/>
                        <a:gd name="connsiteX1" fmla="*/ 0 w 651290"/>
                        <a:gd name="connsiteY1" fmla="*/ 242416 h 593378"/>
                        <a:gd name="connsiteX2" fmla="*/ 423338 w 651290"/>
                        <a:gd name="connsiteY2" fmla="*/ 101308 h 593378"/>
                        <a:gd name="connsiteX3" fmla="*/ 647672 w 651290"/>
                        <a:gd name="connsiteY3" fmla="*/ 0 h 593378"/>
                        <a:gd name="connsiteX4" fmla="*/ 651290 w 651290"/>
                        <a:gd name="connsiteY4" fmla="*/ 593378 h 593378"/>
                        <a:gd name="connsiteX5" fmla="*/ 3618 w 651290"/>
                        <a:gd name="connsiteY5" fmla="*/ 593378 h 593378"/>
                        <a:gd name="connsiteX0" fmla="*/ 3618 w 651290"/>
                        <a:gd name="connsiteY0" fmla="*/ 662124 h 662124"/>
                        <a:gd name="connsiteX1" fmla="*/ 0 w 651290"/>
                        <a:gd name="connsiteY1" fmla="*/ 311162 h 662124"/>
                        <a:gd name="connsiteX2" fmla="*/ 376300 w 651290"/>
                        <a:gd name="connsiteY2" fmla="*/ 0 h 662124"/>
                        <a:gd name="connsiteX3" fmla="*/ 647672 w 651290"/>
                        <a:gd name="connsiteY3" fmla="*/ 68746 h 662124"/>
                        <a:gd name="connsiteX4" fmla="*/ 651290 w 651290"/>
                        <a:gd name="connsiteY4" fmla="*/ 662124 h 662124"/>
                        <a:gd name="connsiteX5" fmla="*/ 3618 w 651290"/>
                        <a:gd name="connsiteY5" fmla="*/ 662124 h 662124"/>
                        <a:gd name="connsiteX0" fmla="*/ 0 w 647672"/>
                        <a:gd name="connsiteY0" fmla="*/ 662124 h 662124"/>
                        <a:gd name="connsiteX1" fmla="*/ 123021 w 647672"/>
                        <a:gd name="connsiteY1" fmla="*/ 83217 h 662124"/>
                        <a:gd name="connsiteX2" fmla="*/ 372682 w 647672"/>
                        <a:gd name="connsiteY2" fmla="*/ 0 h 662124"/>
                        <a:gd name="connsiteX3" fmla="*/ 644054 w 647672"/>
                        <a:gd name="connsiteY3" fmla="*/ 68746 h 662124"/>
                        <a:gd name="connsiteX4" fmla="*/ 647672 w 647672"/>
                        <a:gd name="connsiteY4" fmla="*/ 662124 h 662124"/>
                        <a:gd name="connsiteX5" fmla="*/ 0 w 647672"/>
                        <a:gd name="connsiteY5" fmla="*/ 662124 h 662124"/>
                        <a:gd name="connsiteX0" fmla="*/ 7238 w 524651"/>
                        <a:gd name="connsiteY0" fmla="*/ 669360 h 669360"/>
                        <a:gd name="connsiteX1" fmla="*/ 0 w 524651"/>
                        <a:gd name="connsiteY1" fmla="*/ 83217 h 669360"/>
                        <a:gd name="connsiteX2" fmla="*/ 249661 w 524651"/>
                        <a:gd name="connsiteY2" fmla="*/ 0 h 669360"/>
                        <a:gd name="connsiteX3" fmla="*/ 521033 w 524651"/>
                        <a:gd name="connsiteY3" fmla="*/ 68746 h 669360"/>
                        <a:gd name="connsiteX4" fmla="*/ 524651 w 524651"/>
                        <a:gd name="connsiteY4" fmla="*/ 662124 h 669360"/>
                        <a:gd name="connsiteX5" fmla="*/ 7238 w 524651"/>
                        <a:gd name="connsiteY5" fmla="*/ 669360 h 669360"/>
                        <a:gd name="connsiteX0" fmla="*/ 438 w 528706"/>
                        <a:gd name="connsiteY0" fmla="*/ 665742 h 665742"/>
                        <a:gd name="connsiteX1" fmla="*/ 4055 w 528706"/>
                        <a:gd name="connsiteY1" fmla="*/ 83217 h 665742"/>
                        <a:gd name="connsiteX2" fmla="*/ 253716 w 528706"/>
                        <a:gd name="connsiteY2" fmla="*/ 0 h 665742"/>
                        <a:gd name="connsiteX3" fmla="*/ 525088 w 528706"/>
                        <a:gd name="connsiteY3" fmla="*/ 68746 h 665742"/>
                        <a:gd name="connsiteX4" fmla="*/ 528706 w 528706"/>
                        <a:gd name="connsiteY4" fmla="*/ 662124 h 665742"/>
                        <a:gd name="connsiteX5" fmla="*/ 438 w 528706"/>
                        <a:gd name="connsiteY5" fmla="*/ 665742 h 665742"/>
                        <a:gd name="connsiteX0" fmla="*/ 155 w 546514"/>
                        <a:gd name="connsiteY0" fmla="*/ 662124 h 662124"/>
                        <a:gd name="connsiteX1" fmla="*/ 21863 w 546514"/>
                        <a:gd name="connsiteY1" fmla="*/ 83217 h 662124"/>
                        <a:gd name="connsiteX2" fmla="*/ 271524 w 546514"/>
                        <a:gd name="connsiteY2" fmla="*/ 0 h 662124"/>
                        <a:gd name="connsiteX3" fmla="*/ 542896 w 546514"/>
                        <a:gd name="connsiteY3" fmla="*/ 68746 h 662124"/>
                        <a:gd name="connsiteX4" fmla="*/ 546514 w 546514"/>
                        <a:gd name="connsiteY4" fmla="*/ 662124 h 662124"/>
                        <a:gd name="connsiteX5" fmla="*/ 155 w 546514"/>
                        <a:gd name="connsiteY5" fmla="*/ 662124 h 662124"/>
                        <a:gd name="connsiteX0" fmla="*/ 10856 w 524651"/>
                        <a:gd name="connsiteY0" fmla="*/ 658506 h 662124"/>
                        <a:gd name="connsiteX1" fmla="*/ 0 w 524651"/>
                        <a:gd name="connsiteY1" fmla="*/ 83217 h 662124"/>
                        <a:gd name="connsiteX2" fmla="*/ 249661 w 524651"/>
                        <a:gd name="connsiteY2" fmla="*/ 0 h 662124"/>
                        <a:gd name="connsiteX3" fmla="*/ 521033 w 524651"/>
                        <a:gd name="connsiteY3" fmla="*/ 68746 h 662124"/>
                        <a:gd name="connsiteX4" fmla="*/ 524651 w 524651"/>
                        <a:gd name="connsiteY4" fmla="*/ 662124 h 662124"/>
                        <a:gd name="connsiteX5" fmla="*/ 10856 w 524651"/>
                        <a:gd name="connsiteY5" fmla="*/ 658506 h 66212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524651" h="662124">
                          <a:moveTo>
                            <a:pt x="10856" y="658506"/>
                          </a:moveTo>
                          <a:cubicBezTo>
                            <a:pt x="8443" y="463125"/>
                            <a:pt x="2413" y="278598"/>
                            <a:pt x="0" y="83217"/>
                          </a:cubicBezTo>
                          <a:lnTo>
                            <a:pt x="249661" y="0"/>
                          </a:lnTo>
                          <a:lnTo>
                            <a:pt x="521033" y="68746"/>
                          </a:lnTo>
                          <a:lnTo>
                            <a:pt x="524651" y="662124"/>
                          </a:lnTo>
                          <a:lnTo>
                            <a:pt x="10856" y="658506"/>
                          </a:lnTo>
                          <a:close/>
                        </a:path>
                      </a:pathLst>
                    </a:custGeom>
                    <a:solidFill>
                      <a:srgbClr val="E0EBF1"/>
                    </a:solidFill>
                    <a:ln w="12700">
                      <a:solidFill>
                        <a:srgbClr val="0000A8"/>
                      </a:solidFill>
                    </a:ln>
                    <a:effectLst/>
                  </p:spPr>
                  <p:style>
                    <a:lnRef idx="1">
                      <a:schemeClr val="accent1"/>
                    </a:lnRef>
                    <a:fillRef idx="3">
                      <a:schemeClr val="accent1"/>
                    </a:fillRef>
                    <a:effectRef idx="2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056" name="Freeform 1055">
                      <a:extLst>
                        <a:ext uri="{FF2B5EF4-FFF2-40B4-BE49-F238E27FC236}">
                          <a16:creationId xmlns:a16="http://schemas.microsoft.com/office/drawing/2014/main" id="{7F957A9C-F106-0C41-9CB4-AA3B37083F8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203089" y="1921244"/>
                      <a:ext cx="651290" cy="492070"/>
                    </a:xfrm>
                    <a:custGeom>
                      <a:avLst/>
                      <a:gdLst>
                        <a:gd name="connsiteX0" fmla="*/ 3618 w 651290"/>
                        <a:gd name="connsiteY0" fmla="*/ 492070 h 492070"/>
                        <a:gd name="connsiteX1" fmla="*/ 0 w 651290"/>
                        <a:gd name="connsiteY1" fmla="*/ 141108 h 492070"/>
                        <a:gd name="connsiteX2" fmla="*/ 423338 w 651290"/>
                        <a:gd name="connsiteY2" fmla="*/ 0 h 492070"/>
                        <a:gd name="connsiteX3" fmla="*/ 647672 w 651290"/>
                        <a:gd name="connsiteY3" fmla="*/ 57891 h 492070"/>
                        <a:gd name="connsiteX4" fmla="*/ 651290 w 651290"/>
                        <a:gd name="connsiteY4" fmla="*/ 492070 h 492070"/>
                        <a:gd name="connsiteX5" fmla="*/ 3618 w 651290"/>
                        <a:gd name="connsiteY5" fmla="*/ 492070 h 49207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651290" h="492070">
                          <a:moveTo>
                            <a:pt x="3618" y="492070"/>
                          </a:moveTo>
                          <a:lnTo>
                            <a:pt x="0" y="141108"/>
                          </a:lnTo>
                          <a:lnTo>
                            <a:pt x="423338" y="0"/>
                          </a:lnTo>
                          <a:lnTo>
                            <a:pt x="647672" y="57891"/>
                          </a:lnTo>
                          <a:lnTo>
                            <a:pt x="651290" y="492070"/>
                          </a:lnTo>
                          <a:lnTo>
                            <a:pt x="3618" y="492070"/>
                          </a:lnTo>
                          <a:close/>
                        </a:path>
                      </a:pathLst>
                    </a:custGeom>
                    <a:solidFill>
                      <a:srgbClr val="E0EBF1"/>
                    </a:solidFill>
                    <a:ln w="12700">
                      <a:solidFill>
                        <a:srgbClr val="0000A3"/>
                      </a:solidFill>
                    </a:ln>
                    <a:effectLst/>
                  </p:spPr>
                  <p:style>
                    <a:lnRef idx="1">
                      <a:schemeClr val="accent1"/>
                    </a:lnRef>
                    <a:fillRef idx="3">
                      <a:schemeClr val="accent1"/>
                    </a:fillRef>
                    <a:effectRef idx="2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ctr"/>
                      <a:endParaRPr lang="en-US"/>
                    </a:p>
                  </p:txBody>
                </p:sp>
                <p:cxnSp>
                  <p:nvCxnSpPr>
                    <p:cNvPr id="1057" name="Straight Connector 1056">
                      <a:extLst>
                        <a:ext uri="{FF2B5EF4-FFF2-40B4-BE49-F238E27FC236}">
                          <a16:creationId xmlns:a16="http://schemas.microsoft.com/office/drawing/2014/main" id="{4D8AB269-9C7C-9F4F-BE37-8E69BF1C9ACD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5270526" y="2029553"/>
                      <a:ext cx="295249" cy="73468"/>
                    </a:xfrm>
                    <a:prstGeom prst="line">
                      <a:avLst/>
                    </a:prstGeom>
                    <a:ln w="44450">
                      <a:solidFill>
                        <a:schemeClr val="bg1"/>
                      </a:solidFill>
                    </a:ln>
                    <a:effectLst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58" name="Straight Connector 1057">
                      <a:extLst>
                        <a:ext uri="{FF2B5EF4-FFF2-40B4-BE49-F238E27FC236}">
                          <a16:creationId xmlns:a16="http://schemas.microsoft.com/office/drawing/2014/main" id="{8C9917B3-A4FD-A648-8288-AC661D555069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5275406" y="2261710"/>
                      <a:ext cx="290369" cy="16752"/>
                    </a:xfrm>
                    <a:prstGeom prst="line">
                      <a:avLst/>
                    </a:prstGeom>
                    <a:ln w="44450">
                      <a:solidFill>
                        <a:schemeClr val="bg1"/>
                      </a:solidFill>
                    </a:ln>
                    <a:effectLst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59" name="Straight Connector 1058">
                      <a:extLst>
                        <a:ext uri="{FF2B5EF4-FFF2-40B4-BE49-F238E27FC236}">
                          <a16:creationId xmlns:a16="http://schemas.microsoft.com/office/drawing/2014/main" id="{DA41B1EE-D206-C94C-A493-AE9411518D60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5275406" y="2151772"/>
                      <a:ext cx="290369" cy="48402"/>
                    </a:xfrm>
                    <a:prstGeom prst="line">
                      <a:avLst/>
                    </a:prstGeom>
                    <a:ln w="44450">
                      <a:solidFill>
                        <a:schemeClr val="bg1"/>
                      </a:solidFill>
                    </a:ln>
                    <a:effectLst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60" name="Straight Connector 1059">
                      <a:extLst>
                        <a:ext uri="{FF2B5EF4-FFF2-40B4-BE49-F238E27FC236}">
                          <a16:creationId xmlns:a16="http://schemas.microsoft.com/office/drawing/2014/main" id="{6CFB218F-3F64-4A40-B5C3-F9B089356395}"/>
                        </a:ext>
                      </a:extLst>
                    </p:cNvPr>
                    <p:cNvCxnSpPr/>
                    <p:nvPr/>
                  </p:nvCxnSpPr>
                  <p:spPr>
                    <a:xfrm>
                      <a:off x="5270094" y="2354086"/>
                      <a:ext cx="295681" cy="0"/>
                    </a:xfrm>
                    <a:prstGeom prst="line">
                      <a:avLst/>
                    </a:prstGeom>
                    <a:ln w="44450">
                      <a:solidFill>
                        <a:schemeClr val="bg1"/>
                      </a:solidFill>
                    </a:ln>
                    <a:effectLst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61" name="Straight Connector 1060">
                      <a:extLst>
                        <a:ext uri="{FF2B5EF4-FFF2-40B4-BE49-F238E27FC236}">
                          <a16:creationId xmlns:a16="http://schemas.microsoft.com/office/drawing/2014/main" id="{B5889328-72DC-AC45-8A8D-611A9C172BF1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5950242" y="1866900"/>
                      <a:ext cx="0" cy="465273"/>
                    </a:xfrm>
                    <a:prstGeom prst="line">
                      <a:avLst/>
                    </a:prstGeom>
                    <a:ln w="44450">
                      <a:solidFill>
                        <a:schemeClr val="bg1"/>
                      </a:solidFill>
                      <a:prstDash val="sysDash"/>
                    </a:ln>
                    <a:effectLst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62" name="Straight Connector 1061">
                      <a:extLst>
                        <a:ext uri="{FF2B5EF4-FFF2-40B4-BE49-F238E27FC236}">
                          <a16:creationId xmlns:a16="http://schemas.microsoft.com/office/drawing/2014/main" id="{1DA0436A-6056-AC48-A373-770869324F67}"/>
                        </a:ext>
                      </a:extLst>
                    </p:cNvPr>
                    <p:cNvCxnSpPr/>
                    <p:nvPr/>
                  </p:nvCxnSpPr>
                  <p:spPr>
                    <a:xfrm>
                      <a:off x="5628589" y="1936750"/>
                      <a:ext cx="0" cy="476854"/>
                    </a:xfrm>
                    <a:prstGeom prst="line">
                      <a:avLst/>
                    </a:prstGeom>
                    <a:ln w="15875">
                      <a:solidFill>
                        <a:srgbClr val="0000A8"/>
                      </a:solidFill>
                    </a:ln>
                    <a:effectLst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051" name="Group 1050">
                    <a:extLst>
                      <a:ext uri="{FF2B5EF4-FFF2-40B4-BE49-F238E27FC236}">
                        <a16:creationId xmlns:a16="http://schemas.microsoft.com/office/drawing/2014/main" id="{22A5A7B3-4B87-0A4B-AF9B-A2CEEF9C6A1E}"/>
                      </a:ext>
                    </a:extLst>
                  </p:cNvPr>
                  <p:cNvGrpSpPr/>
                  <p:nvPr/>
                </p:nvGrpSpPr>
                <p:grpSpPr>
                  <a:xfrm>
                    <a:off x="11158881" y="3460672"/>
                    <a:ext cx="304788" cy="405973"/>
                    <a:chOff x="5275406" y="2711455"/>
                    <a:chExt cx="452949" cy="405518"/>
                  </a:xfrm>
                </p:grpSpPr>
                <p:pic>
                  <p:nvPicPr>
                    <p:cNvPr id="1052" name="Picture 1051" descr="server_rack.png">
                      <a:extLst>
                        <a:ext uri="{FF2B5EF4-FFF2-40B4-BE49-F238E27FC236}">
                          <a16:creationId xmlns:a16="http://schemas.microsoft.com/office/drawing/2014/main" id="{16762D31-A312-9242-9140-75D9B2D49EDF}"/>
                        </a:ext>
                      </a:extLst>
                    </p:cNvPr>
                    <p:cNvPicPr>
                      <a:picLocks noChangeAspect="1"/>
                    </p:cNvPicPr>
                    <p:nvPr/>
                  </p:nvPicPr>
                  <p:blipFill>
                    <a:blip r:embed="rId3">
                      <a:extLst>
                        <a:ext uri="{28A0092B-C50C-407E-A947-70E740481C1C}">
                          <a14:useLocalDpi xmlns:a14="http://schemas.microsoft.com/office/drawing/2010/main" val="0"/>
                        </a:ext>
                      </a:extLst>
                    </a:blip>
                    <a:stretch>
                      <a:fillRect/>
                    </a:stretch>
                  </p:blipFill>
                  <p:spPr>
                    <a:xfrm>
                      <a:off x="5537367" y="2770786"/>
                      <a:ext cx="190988" cy="313366"/>
                    </a:xfrm>
                    <a:prstGeom prst="rect">
                      <a:avLst/>
                    </a:prstGeom>
                  </p:spPr>
                </p:pic>
                <p:pic>
                  <p:nvPicPr>
                    <p:cNvPr id="1053" name="Picture 1052" descr="server_rack.png">
                      <a:extLst>
                        <a:ext uri="{FF2B5EF4-FFF2-40B4-BE49-F238E27FC236}">
                          <a16:creationId xmlns:a16="http://schemas.microsoft.com/office/drawing/2014/main" id="{67C075EF-ABED-BE4F-80C8-E2E6902028A5}"/>
                        </a:ext>
                      </a:extLst>
                    </p:cNvPr>
                    <p:cNvPicPr>
                      <a:picLocks noChangeAspect="1"/>
                    </p:cNvPicPr>
                    <p:nvPr/>
                  </p:nvPicPr>
                  <p:blipFill>
                    <a:blip r:embed="rId3">
                      <a:extLst>
                        <a:ext uri="{28A0092B-C50C-407E-A947-70E740481C1C}">
                          <a14:useLocalDpi xmlns:a14="http://schemas.microsoft.com/office/drawing/2010/main" val="0"/>
                        </a:ext>
                      </a:extLst>
                    </a:blip>
                    <a:stretch>
                      <a:fillRect/>
                    </a:stretch>
                  </p:blipFill>
                  <p:spPr>
                    <a:xfrm>
                      <a:off x="5275406" y="2764002"/>
                      <a:ext cx="190988" cy="313366"/>
                    </a:xfrm>
                    <a:prstGeom prst="rect">
                      <a:avLst/>
                    </a:prstGeom>
                  </p:spPr>
                </p:pic>
                <p:pic>
                  <p:nvPicPr>
                    <p:cNvPr id="1054" name="Picture 1053" descr="server_rack.png">
                      <a:extLst>
                        <a:ext uri="{FF2B5EF4-FFF2-40B4-BE49-F238E27FC236}">
                          <a16:creationId xmlns:a16="http://schemas.microsoft.com/office/drawing/2014/main" id="{D6E8731F-56EE-6E43-979F-B938DC83382F}"/>
                        </a:ext>
                      </a:extLst>
                    </p:cNvPr>
                    <p:cNvPicPr>
                      <a:picLocks noChangeAspect="1"/>
                    </p:cNvPicPr>
                    <p:nvPr/>
                  </p:nvPicPr>
                  <p:blipFill>
                    <a:blip r:embed="rId3">
                      <a:extLst>
                        <a:ext uri="{28A0092B-C50C-407E-A947-70E740481C1C}">
                          <a14:useLocalDpi xmlns:a14="http://schemas.microsoft.com/office/drawing/2010/main" val="0"/>
                        </a:ext>
                      </a:extLst>
                    </a:blip>
                    <a:stretch>
                      <a:fillRect/>
                    </a:stretch>
                  </p:blipFill>
                  <p:spPr>
                    <a:xfrm>
                      <a:off x="5385676" y="2711455"/>
                      <a:ext cx="247152" cy="405518"/>
                    </a:xfrm>
                    <a:prstGeom prst="rect">
                      <a:avLst/>
                    </a:prstGeom>
                  </p:spPr>
                </p:pic>
              </p:grpSp>
            </p:grpSp>
          </p:grpSp>
          <p:grpSp>
            <p:nvGrpSpPr>
              <p:cNvPr id="1063" name="Group 1062">
                <a:extLst>
                  <a:ext uri="{FF2B5EF4-FFF2-40B4-BE49-F238E27FC236}">
                    <a16:creationId xmlns:a16="http://schemas.microsoft.com/office/drawing/2014/main" id="{8DCC768B-82D0-1C4C-BB9C-D294741D09F8}"/>
                  </a:ext>
                </a:extLst>
              </p:cNvPr>
              <p:cNvGrpSpPr/>
              <p:nvPr/>
            </p:nvGrpSpPr>
            <p:grpSpPr>
              <a:xfrm>
                <a:off x="5694561" y="6441153"/>
                <a:ext cx="666346" cy="673100"/>
                <a:chOff x="940359" y="5691959"/>
                <a:chExt cx="692498" cy="672474"/>
              </a:xfrm>
            </p:grpSpPr>
            <p:grpSp>
              <p:nvGrpSpPr>
                <p:cNvPr id="1064" name="Group 1063">
                  <a:extLst>
                    <a:ext uri="{FF2B5EF4-FFF2-40B4-BE49-F238E27FC236}">
                      <a16:creationId xmlns:a16="http://schemas.microsoft.com/office/drawing/2014/main" id="{A646105A-003F-554A-88D4-5069F5E93FFC}"/>
                    </a:ext>
                  </a:extLst>
                </p:cNvPr>
                <p:cNvGrpSpPr/>
                <p:nvPr/>
              </p:nvGrpSpPr>
              <p:grpSpPr>
                <a:xfrm>
                  <a:off x="940359" y="5691959"/>
                  <a:ext cx="594613" cy="648336"/>
                  <a:chOff x="5203089" y="1751190"/>
                  <a:chExt cx="858331" cy="662414"/>
                </a:xfrm>
              </p:grpSpPr>
              <p:sp>
                <p:nvSpPr>
                  <p:cNvPr id="1079" name="Freeform 1078">
                    <a:extLst>
                      <a:ext uri="{FF2B5EF4-FFF2-40B4-BE49-F238E27FC236}">
                        <a16:creationId xmlns:a16="http://schemas.microsoft.com/office/drawing/2014/main" id="{783869E3-485B-9047-AFC5-CF97F1DDB50A}"/>
                      </a:ext>
                    </a:extLst>
                  </p:cNvPr>
                  <p:cNvSpPr/>
                  <p:nvPr/>
                </p:nvSpPr>
                <p:spPr>
                  <a:xfrm>
                    <a:off x="5536769" y="1751190"/>
                    <a:ext cx="524651" cy="662124"/>
                  </a:xfrm>
                  <a:custGeom>
                    <a:avLst/>
                    <a:gdLst>
                      <a:gd name="connsiteX0" fmla="*/ 3618 w 651290"/>
                      <a:gd name="connsiteY0" fmla="*/ 492070 h 492070"/>
                      <a:gd name="connsiteX1" fmla="*/ 0 w 651290"/>
                      <a:gd name="connsiteY1" fmla="*/ 141108 h 492070"/>
                      <a:gd name="connsiteX2" fmla="*/ 423338 w 651290"/>
                      <a:gd name="connsiteY2" fmla="*/ 0 h 492070"/>
                      <a:gd name="connsiteX3" fmla="*/ 647672 w 651290"/>
                      <a:gd name="connsiteY3" fmla="*/ 57891 h 492070"/>
                      <a:gd name="connsiteX4" fmla="*/ 651290 w 651290"/>
                      <a:gd name="connsiteY4" fmla="*/ 492070 h 492070"/>
                      <a:gd name="connsiteX5" fmla="*/ 3618 w 651290"/>
                      <a:gd name="connsiteY5" fmla="*/ 492070 h 492070"/>
                      <a:gd name="connsiteX0" fmla="*/ 3618 w 651290"/>
                      <a:gd name="connsiteY0" fmla="*/ 593378 h 593378"/>
                      <a:gd name="connsiteX1" fmla="*/ 0 w 651290"/>
                      <a:gd name="connsiteY1" fmla="*/ 242416 h 593378"/>
                      <a:gd name="connsiteX2" fmla="*/ 423338 w 651290"/>
                      <a:gd name="connsiteY2" fmla="*/ 101308 h 593378"/>
                      <a:gd name="connsiteX3" fmla="*/ 647672 w 651290"/>
                      <a:gd name="connsiteY3" fmla="*/ 0 h 593378"/>
                      <a:gd name="connsiteX4" fmla="*/ 651290 w 651290"/>
                      <a:gd name="connsiteY4" fmla="*/ 593378 h 593378"/>
                      <a:gd name="connsiteX5" fmla="*/ 3618 w 651290"/>
                      <a:gd name="connsiteY5" fmla="*/ 593378 h 593378"/>
                      <a:gd name="connsiteX0" fmla="*/ 3618 w 651290"/>
                      <a:gd name="connsiteY0" fmla="*/ 662124 h 662124"/>
                      <a:gd name="connsiteX1" fmla="*/ 0 w 651290"/>
                      <a:gd name="connsiteY1" fmla="*/ 311162 h 662124"/>
                      <a:gd name="connsiteX2" fmla="*/ 376300 w 651290"/>
                      <a:gd name="connsiteY2" fmla="*/ 0 h 662124"/>
                      <a:gd name="connsiteX3" fmla="*/ 647672 w 651290"/>
                      <a:gd name="connsiteY3" fmla="*/ 68746 h 662124"/>
                      <a:gd name="connsiteX4" fmla="*/ 651290 w 651290"/>
                      <a:gd name="connsiteY4" fmla="*/ 662124 h 662124"/>
                      <a:gd name="connsiteX5" fmla="*/ 3618 w 651290"/>
                      <a:gd name="connsiteY5" fmla="*/ 662124 h 662124"/>
                      <a:gd name="connsiteX0" fmla="*/ 0 w 647672"/>
                      <a:gd name="connsiteY0" fmla="*/ 662124 h 662124"/>
                      <a:gd name="connsiteX1" fmla="*/ 123021 w 647672"/>
                      <a:gd name="connsiteY1" fmla="*/ 83217 h 662124"/>
                      <a:gd name="connsiteX2" fmla="*/ 372682 w 647672"/>
                      <a:gd name="connsiteY2" fmla="*/ 0 h 662124"/>
                      <a:gd name="connsiteX3" fmla="*/ 644054 w 647672"/>
                      <a:gd name="connsiteY3" fmla="*/ 68746 h 662124"/>
                      <a:gd name="connsiteX4" fmla="*/ 647672 w 647672"/>
                      <a:gd name="connsiteY4" fmla="*/ 662124 h 662124"/>
                      <a:gd name="connsiteX5" fmla="*/ 0 w 647672"/>
                      <a:gd name="connsiteY5" fmla="*/ 662124 h 662124"/>
                      <a:gd name="connsiteX0" fmla="*/ 7238 w 524651"/>
                      <a:gd name="connsiteY0" fmla="*/ 669360 h 669360"/>
                      <a:gd name="connsiteX1" fmla="*/ 0 w 524651"/>
                      <a:gd name="connsiteY1" fmla="*/ 83217 h 669360"/>
                      <a:gd name="connsiteX2" fmla="*/ 249661 w 524651"/>
                      <a:gd name="connsiteY2" fmla="*/ 0 h 669360"/>
                      <a:gd name="connsiteX3" fmla="*/ 521033 w 524651"/>
                      <a:gd name="connsiteY3" fmla="*/ 68746 h 669360"/>
                      <a:gd name="connsiteX4" fmla="*/ 524651 w 524651"/>
                      <a:gd name="connsiteY4" fmla="*/ 662124 h 669360"/>
                      <a:gd name="connsiteX5" fmla="*/ 7238 w 524651"/>
                      <a:gd name="connsiteY5" fmla="*/ 669360 h 669360"/>
                      <a:gd name="connsiteX0" fmla="*/ 438 w 528706"/>
                      <a:gd name="connsiteY0" fmla="*/ 665742 h 665742"/>
                      <a:gd name="connsiteX1" fmla="*/ 4055 w 528706"/>
                      <a:gd name="connsiteY1" fmla="*/ 83217 h 665742"/>
                      <a:gd name="connsiteX2" fmla="*/ 253716 w 528706"/>
                      <a:gd name="connsiteY2" fmla="*/ 0 h 665742"/>
                      <a:gd name="connsiteX3" fmla="*/ 525088 w 528706"/>
                      <a:gd name="connsiteY3" fmla="*/ 68746 h 665742"/>
                      <a:gd name="connsiteX4" fmla="*/ 528706 w 528706"/>
                      <a:gd name="connsiteY4" fmla="*/ 662124 h 665742"/>
                      <a:gd name="connsiteX5" fmla="*/ 438 w 528706"/>
                      <a:gd name="connsiteY5" fmla="*/ 665742 h 665742"/>
                      <a:gd name="connsiteX0" fmla="*/ 155 w 546514"/>
                      <a:gd name="connsiteY0" fmla="*/ 662124 h 662124"/>
                      <a:gd name="connsiteX1" fmla="*/ 21863 w 546514"/>
                      <a:gd name="connsiteY1" fmla="*/ 83217 h 662124"/>
                      <a:gd name="connsiteX2" fmla="*/ 271524 w 546514"/>
                      <a:gd name="connsiteY2" fmla="*/ 0 h 662124"/>
                      <a:gd name="connsiteX3" fmla="*/ 542896 w 546514"/>
                      <a:gd name="connsiteY3" fmla="*/ 68746 h 662124"/>
                      <a:gd name="connsiteX4" fmla="*/ 546514 w 546514"/>
                      <a:gd name="connsiteY4" fmla="*/ 662124 h 662124"/>
                      <a:gd name="connsiteX5" fmla="*/ 155 w 546514"/>
                      <a:gd name="connsiteY5" fmla="*/ 662124 h 662124"/>
                      <a:gd name="connsiteX0" fmla="*/ 10856 w 524651"/>
                      <a:gd name="connsiteY0" fmla="*/ 658506 h 662124"/>
                      <a:gd name="connsiteX1" fmla="*/ 0 w 524651"/>
                      <a:gd name="connsiteY1" fmla="*/ 83217 h 662124"/>
                      <a:gd name="connsiteX2" fmla="*/ 249661 w 524651"/>
                      <a:gd name="connsiteY2" fmla="*/ 0 h 662124"/>
                      <a:gd name="connsiteX3" fmla="*/ 521033 w 524651"/>
                      <a:gd name="connsiteY3" fmla="*/ 68746 h 662124"/>
                      <a:gd name="connsiteX4" fmla="*/ 524651 w 524651"/>
                      <a:gd name="connsiteY4" fmla="*/ 662124 h 662124"/>
                      <a:gd name="connsiteX5" fmla="*/ 10856 w 524651"/>
                      <a:gd name="connsiteY5" fmla="*/ 658506 h 6621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4651" h="662124">
                        <a:moveTo>
                          <a:pt x="10856" y="658506"/>
                        </a:moveTo>
                        <a:cubicBezTo>
                          <a:pt x="8443" y="463125"/>
                          <a:pt x="2413" y="278598"/>
                          <a:pt x="0" y="83217"/>
                        </a:cubicBezTo>
                        <a:lnTo>
                          <a:pt x="249661" y="0"/>
                        </a:lnTo>
                        <a:lnTo>
                          <a:pt x="521033" y="68746"/>
                        </a:lnTo>
                        <a:lnTo>
                          <a:pt x="524651" y="662124"/>
                        </a:lnTo>
                        <a:lnTo>
                          <a:pt x="10856" y="658506"/>
                        </a:lnTo>
                        <a:close/>
                      </a:path>
                    </a:pathLst>
                  </a:custGeom>
                  <a:solidFill>
                    <a:srgbClr val="E0EBF1"/>
                  </a:solidFill>
                  <a:ln w="12700">
                    <a:solidFill>
                      <a:srgbClr val="0000A8"/>
                    </a:solidFill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080" name="Freeform 1079">
                    <a:extLst>
                      <a:ext uri="{FF2B5EF4-FFF2-40B4-BE49-F238E27FC236}">
                        <a16:creationId xmlns:a16="http://schemas.microsoft.com/office/drawing/2014/main" id="{8E65AB09-DDF1-6A4D-ABA3-56FB2D4CED46}"/>
                      </a:ext>
                    </a:extLst>
                  </p:cNvPr>
                  <p:cNvSpPr/>
                  <p:nvPr/>
                </p:nvSpPr>
                <p:spPr>
                  <a:xfrm>
                    <a:off x="5203089" y="1921244"/>
                    <a:ext cx="651290" cy="492070"/>
                  </a:xfrm>
                  <a:custGeom>
                    <a:avLst/>
                    <a:gdLst>
                      <a:gd name="connsiteX0" fmla="*/ 3618 w 651290"/>
                      <a:gd name="connsiteY0" fmla="*/ 492070 h 492070"/>
                      <a:gd name="connsiteX1" fmla="*/ 0 w 651290"/>
                      <a:gd name="connsiteY1" fmla="*/ 141108 h 492070"/>
                      <a:gd name="connsiteX2" fmla="*/ 423338 w 651290"/>
                      <a:gd name="connsiteY2" fmla="*/ 0 h 492070"/>
                      <a:gd name="connsiteX3" fmla="*/ 647672 w 651290"/>
                      <a:gd name="connsiteY3" fmla="*/ 57891 h 492070"/>
                      <a:gd name="connsiteX4" fmla="*/ 651290 w 651290"/>
                      <a:gd name="connsiteY4" fmla="*/ 492070 h 492070"/>
                      <a:gd name="connsiteX5" fmla="*/ 3618 w 651290"/>
                      <a:gd name="connsiteY5" fmla="*/ 492070 h 4920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51290" h="492070">
                        <a:moveTo>
                          <a:pt x="3618" y="492070"/>
                        </a:moveTo>
                        <a:lnTo>
                          <a:pt x="0" y="141108"/>
                        </a:lnTo>
                        <a:lnTo>
                          <a:pt x="423338" y="0"/>
                        </a:lnTo>
                        <a:lnTo>
                          <a:pt x="647672" y="57891"/>
                        </a:lnTo>
                        <a:lnTo>
                          <a:pt x="651290" y="492070"/>
                        </a:lnTo>
                        <a:lnTo>
                          <a:pt x="3618" y="492070"/>
                        </a:lnTo>
                        <a:close/>
                      </a:path>
                    </a:pathLst>
                  </a:custGeom>
                  <a:solidFill>
                    <a:srgbClr val="E0EBF1"/>
                  </a:solidFill>
                  <a:ln w="12700">
                    <a:solidFill>
                      <a:srgbClr val="0000A3"/>
                    </a:solidFill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/>
                    <a:endParaRPr lang="en-US"/>
                  </a:p>
                </p:txBody>
              </p:sp>
              <p:cxnSp>
                <p:nvCxnSpPr>
                  <p:cNvPr id="1081" name="Straight Connector 1080">
                    <a:extLst>
                      <a:ext uri="{FF2B5EF4-FFF2-40B4-BE49-F238E27FC236}">
                        <a16:creationId xmlns:a16="http://schemas.microsoft.com/office/drawing/2014/main" id="{618AEF39-9C64-824D-9165-FA33924AE8F3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5270526" y="2029553"/>
                    <a:ext cx="295249" cy="73468"/>
                  </a:xfrm>
                  <a:prstGeom prst="line">
                    <a:avLst/>
                  </a:prstGeom>
                  <a:ln w="44450">
                    <a:solidFill>
                      <a:schemeClr val="bg1"/>
                    </a:solidFill>
                  </a:ln>
                  <a:effectLst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82" name="Straight Connector 1081">
                    <a:extLst>
                      <a:ext uri="{FF2B5EF4-FFF2-40B4-BE49-F238E27FC236}">
                        <a16:creationId xmlns:a16="http://schemas.microsoft.com/office/drawing/2014/main" id="{486CF28E-1757-1E4F-B50E-13175345D4DD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5275406" y="2261710"/>
                    <a:ext cx="290369" cy="16752"/>
                  </a:xfrm>
                  <a:prstGeom prst="line">
                    <a:avLst/>
                  </a:prstGeom>
                  <a:ln w="44450">
                    <a:solidFill>
                      <a:schemeClr val="bg1"/>
                    </a:solidFill>
                  </a:ln>
                  <a:effectLst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83" name="Straight Connector 1082">
                    <a:extLst>
                      <a:ext uri="{FF2B5EF4-FFF2-40B4-BE49-F238E27FC236}">
                        <a16:creationId xmlns:a16="http://schemas.microsoft.com/office/drawing/2014/main" id="{47473366-77DC-214A-8A2B-F7D96315F602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5275406" y="2151772"/>
                    <a:ext cx="290369" cy="48402"/>
                  </a:xfrm>
                  <a:prstGeom prst="line">
                    <a:avLst/>
                  </a:prstGeom>
                  <a:ln w="44450">
                    <a:solidFill>
                      <a:schemeClr val="bg1"/>
                    </a:solidFill>
                  </a:ln>
                  <a:effectLst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84" name="Straight Connector 1083">
                    <a:extLst>
                      <a:ext uri="{FF2B5EF4-FFF2-40B4-BE49-F238E27FC236}">
                        <a16:creationId xmlns:a16="http://schemas.microsoft.com/office/drawing/2014/main" id="{2EF16BEC-FBF7-DF43-AC97-4B8743F8D68F}"/>
                      </a:ext>
                    </a:extLst>
                  </p:cNvPr>
                  <p:cNvCxnSpPr/>
                  <p:nvPr/>
                </p:nvCxnSpPr>
                <p:spPr>
                  <a:xfrm>
                    <a:off x="5270094" y="2354086"/>
                    <a:ext cx="295681" cy="0"/>
                  </a:xfrm>
                  <a:prstGeom prst="line">
                    <a:avLst/>
                  </a:prstGeom>
                  <a:ln w="44450">
                    <a:solidFill>
                      <a:schemeClr val="bg1"/>
                    </a:solidFill>
                  </a:ln>
                  <a:effectLst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85" name="Straight Connector 1084">
                    <a:extLst>
                      <a:ext uri="{FF2B5EF4-FFF2-40B4-BE49-F238E27FC236}">
                        <a16:creationId xmlns:a16="http://schemas.microsoft.com/office/drawing/2014/main" id="{7BEB9537-B234-2A40-878F-D5DCB8935948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5950242" y="1866900"/>
                    <a:ext cx="0" cy="465273"/>
                  </a:xfrm>
                  <a:prstGeom prst="line">
                    <a:avLst/>
                  </a:prstGeom>
                  <a:ln w="44450">
                    <a:solidFill>
                      <a:schemeClr val="bg1"/>
                    </a:solidFill>
                    <a:prstDash val="sysDash"/>
                  </a:ln>
                  <a:effectLst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86" name="Straight Connector 1085">
                    <a:extLst>
                      <a:ext uri="{FF2B5EF4-FFF2-40B4-BE49-F238E27FC236}">
                        <a16:creationId xmlns:a16="http://schemas.microsoft.com/office/drawing/2014/main" id="{36D4353D-F1D8-A749-B8D7-DF1A75AAB163}"/>
                      </a:ext>
                    </a:extLst>
                  </p:cNvPr>
                  <p:cNvCxnSpPr/>
                  <p:nvPr/>
                </p:nvCxnSpPr>
                <p:spPr>
                  <a:xfrm>
                    <a:off x="5628589" y="1936750"/>
                    <a:ext cx="0" cy="476854"/>
                  </a:xfrm>
                  <a:prstGeom prst="line">
                    <a:avLst/>
                  </a:prstGeom>
                  <a:ln w="15875">
                    <a:solidFill>
                      <a:srgbClr val="0000A8"/>
                    </a:solidFill>
                  </a:ln>
                  <a:effectLst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1065" name="Group 1064">
                  <a:extLst>
                    <a:ext uri="{FF2B5EF4-FFF2-40B4-BE49-F238E27FC236}">
                      <a16:creationId xmlns:a16="http://schemas.microsoft.com/office/drawing/2014/main" id="{32BC0B46-E7F4-FB4D-8976-24D2F44EA1E4}"/>
                    </a:ext>
                  </a:extLst>
                </p:cNvPr>
                <p:cNvGrpSpPr/>
                <p:nvPr/>
              </p:nvGrpSpPr>
              <p:grpSpPr>
                <a:xfrm>
                  <a:off x="940359" y="5691959"/>
                  <a:ext cx="692498" cy="672474"/>
                  <a:chOff x="10771171" y="3194171"/>
                  <a:chExt cx="692498" cy="672474"/>
                </a:xfrm>
              </p:grpSpPr>
              <p:grpSp>
                <p:nvGrpSpPr>
                  <p:cNvPr id="1066" name="Group 1065">
                    <a:extLst>
                      <a:ext uri="{FF2B5EF4-FFF2-40B4-BE49-F238E27FC236}">
                        <a16:creationId xmlns:a16="http://schemas.microsoft.com/office/drawing/2014/main" id="{657EBA9E-3D02-3647-AD62-4C3FA03B1F87}"/>
                      </a:ext>
                    </a:extLst>
                  </p:cNvPr>
                  <p:cNvGrpSpPr/>
                  <p:nvPr/>
                </p:nvGrpSpPr>
                <p:grpSpPr>
                  <a:xfrm>
                    <a:off x="10771171" y="3194171"/>
                    <a:ext cx="594613" cy="648336"/>
                    <a:chOff x="5203089" y="1751190"/>
                    <a:chExt cx="858331" cy="662414"/>
                  </a:xfrm>
                </p:grpSpPr>
                <p:sp>
                  <p:nvSpPr>
                    <p:cNvPr id="1071" name="Freeform 1070">
                      <a:extLst>
                        <a:ext uri="{FF2B5EF4-FFF2-40B4-BE49-F238E27FC236}">
                          <a16:creationId xmlns:a16="http://schemas.microsoft.com/office/drawing/2014/main" id="{FE372475-847B-5A48-BA42-FC4EB2AFDB9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536769" y="1751190"/>
                      <a:ext cx="524651" cy="662124"/>
                    </a:xfrm>
                    <a:custGeom>
                      <a:avLst/>
                      <a:gdLst>
                        <a:gd name="connsiteX0" fmla="*/ 3618 w 651290"/>
                        <a:gd name="connsiteY0" fmla="*/ 492070 h 492070"/>
                        <a:gd name="connsiteX1" fmla="*/ 0 w 651290"/>
                        <a:gd name="connsiteY1" fmla="*/ 141108 h 492070"/>
                        <a:gd name="connsiteX2" fmla="*/ 423338 w 651290"/>
                        <a:gd name="connsiteY2" fmla="*/ 0 h 492070"/>
                        <a:gd name="connsiteX3" fmla="*/ 647672 w 651290"/>
                        <a:gd name="connsiteY3" fmla="*/ 57891 h 492070"/>
                        <a:gd name="connsiteX4" fmla="*/ 651290 w 651290"/>
                        <a:gd name="connsiteY4" fmla="*/ 492070 h 492070"/>
                        <a:gd name="connsiteX5" fmla="*/ 3618 w 651290"/>
                        <a:gd name="connsiteY5" fmla="*/ 492070 h 492070"/>
                        <a:gd name="connsiteX0" fmla="*/ 3618 w 651290"/>
                        <a:gd name="connsiteY0" fmla="*/ 593378 h 593378"/>
                        <a:gd name="connsiteX1" fmla="*/ 0 w 651290"/>
                        <a:gd name="connsiteY1" fmla="*/ 242416 h 593378"/>
                        <a:gd name="connsiteX2" fmla="*/ 423338 w 651290"/>
                        <a:gd name="connsiteY2" fmla="*/ 101308 h 593378"/>
                        <a:gd name="connsiteX3" fmla="*/ 647672 w 651290"/>
                        <a:gd name="connsiteY3" fmla="*/ 0 h 593378"/>
                        <a:gd name="connsiteX4" fmla="*/ 651290 w 651290"/>
                        <a:gd name="connsiteY4" fmla="*/ 593378 h 593378"/>
                        <a:gd name="connsiteX5" fmla="*/ 3618 w 651290"/>
                        <a:gd name="connsiteY5" fmla="*/ 593378 h 593378"/>
                        <a:gd name="connsiteX0" fmla="*/ 3618 w 651290"/>
                        <a:gd name="connsiteY0" fmla="*/ 662124 h 662124"/>
                        <a:gd name="connsiteX1" fmla="*/ 0 w 651290"/>
                        <a:gd name="connsiteY1" fmla="*/ 311162 h 662124"/>
                        <a:gd name="connsiteX2" fmla="*/ 376300 w 651290"/>
                        <a:gd name="connsiteY2" fmla="*/ 0 h 662124"/>
                        <a:gd name="connsiteX3" fmla="*/ 647672 w 651290"/>
                        <a:gd name="connsiteY3" fmla="*/ 68746 h 662124"/>
                        <a:gd name="connsiteX4" fmla="*/ 651290 w 651290"/>
                        <a:gd name="connsiteY4" fmla="*/ 662124 h 662124"/>
                        <a:gd name="connsiteX5" fmla="*/ 3618 w 651290"/>
                        <a:gd name="connsiteY5" fmla="*/ 662124 h 662124"/>
                        <a:gd name="connsiteX0" fmla="*/ 0 w 647672"/>
                        <a:gd name="connsiteY0" fmla="*/ 662124 h 662124"/>
                        <a:gd name="connsiteX1" fmla="*/ 123021 w 647672"/>
                        <a:gd name="connsiteY1" fmla="*/ 83217 h 662124"/>
                        <a:gd name="connsiteX2" fmla="*/ 372682 w 647672"/>
                        <a:gd name="connsiteY2" fmla="*/ 0 h 662124"/>
                        <a:gd name="connsiteX3" fmla="*/ 644054 w 647672"/>
                        <a:gd name="connsiteY3" fmla="*/ 68746 h 662124"/>
                        <a:gd name="connsiteX4" fmla="*/ 647672 w 647672"/>
                        <a:gd name="connsiteY4" fmla="*/ 662124 h 662124"/>
                        <a:gd name="connsiteX5" fmla="*/ 0 w 647672"/>
                        <a:gd name="connsiteY5" fmla="*/ 662124 h 662124"/>
                        <a:gd name="connsiteX0" fmla="*/ 7238 w 524651"/>
                        <a:gd name="connsiteY0" fmla="*/ 669360 h 669360"/>
                        <a:gd name="connsiteX1" fmla="*/ 0 w 524651"/>
                        <a:gd name="connsiteY1" fmla="*/ 83217 h 669360"/>
                        <a:gd name="connsiteX2" fmla="*/ 249661 w 524651"/>
                        <a:gd name="connsiteY2" fmla="*/ 0 h 669360"/>
                        <a:gd name="connsiteX3" fmla="*/ 521033 w 524651"/>
                        <a:gd name="connsiteY3" fmla="*/ 68746 h 669360"/>
                        <a:gd name="connsiteX4" fmla="*/ 524651 w 524651"/>
                        <a:gd name="connsiteY4" fmla="*/ 662124 h 669360"/>
                        <a:gd name="connsiteX5" fmla="*/ 7238 w 524651"/>
                        <a:gd name="connsiteY5" fmla="*/ 669360 h 669360"/>
                        <a:gd name="connsiteX0" fmla="*/ 438 w 528706"/>
                        <a:gd name="connsiteY0" fmla="*/ 665742 h 665742"/>
                        <a:gd name="connsiteX1" fmla="*/ 4055 w 528706"/>
                        <a:gd name="connsiteY1" fmla="*/ 83217 h 665742"/>
                        <a:gd name="connsiteX2" fmla="*/ 253716 w 528706"/>
                        <a:gd name="connsiteY2" fmla="*/ 0 h 665742"/>
                        <a:gd name="connsiteX3" fmla="*/ 525088 w 528706"/>
                        <a:gd name="connsiteY3" fmla="*/ 68746 h 665742"/>
                        <a:gd name="connsiteX4" fmla="*/ 528706 w 528706"/>
                        <a:gd name="connsiteY4" fmla="*/ 662124 h 665742"/>
                        <a:gd name="connsiteX5" fmla="*/ 438 w 528706"/>
                        <a:gd name="connsiteY5" fmla="*/ 665742 h 665742"/>
                        <a:gd name="connsiteX0" fmla="*/ 155 w 546514"/>
                        <a:gd name="connsiteY0" fmla="*/ 662124 h 662124"/>
                        <a:gd name="connsiteX1" fmla="*/ 21863 w 546514"/>
                        <a:gd name="connsiteY1" fmla="*/ 83217 h 662124"/>
                        <a:gd name="connsiteX2" fmla="*/ 271524 w 546514"/>
                        <a:gd name="connsiteY2" fmla="*/ 0 h 662124"/>
                        <a:gd name="connsiteX3" fmla="*/ 542896 w 546514"/>
                        <a:gd name="connsiteY3" fmla="*/ 68746 h 662124"/>
                        <a:gd name="connsiteX4" fmla="*/ 546514 w 546514"/>
                        <a:gd name="connsiteY4" fmla="*/ 662124 h 662124"/>
                        <a:gd name="connsiteX5" fmla="*/ 155 w 546514"/>
                        <a:gd name="connsiteY5" fmla="*/ 662124 h 662124"/>
                        <a:gd name="connsiteX0" fmla="*/ 10856 w 524651"/>
                        <a:gd name="connsiteY0" fmla="*/ 658506 h 662124"/>
                        <a:gd name="connsiteX1" fmla="*/ 0 w 524651"/>
                        <a:gd name="connsiteY1" fmla="*/ 83217 h 662124"/>
                        <a:gd name="connsiteX2" fmla="*/ 249661 w 524651"/>
                        <a:gd name="connsiteY2" fmla="*/ 0 h 662124"/>
                        <a:gd name="connsiteX3" fmla="*/ 521033 w 524651"/>
                        <a:gd name="connsiteY3" fmla="*/ 68746 h 662124"/>
                        <a:gd name="connsiteX4" fmla="*/ 524651 w 524651"/>
                        <a:gd name="connsiteY4" fmla="*/ 662124 h 662124"/>
                        <a:gd name="connsiteX5" fmla="*/ 10856 w 524651"/>
                        <a:gd name="connsiteY5" fmla="*/ 658506 h 66212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524651" h="662124">
                          <a:moveTo>
                            <a:pt x="10856" y="658506"/>
                          </a:moveTo>
                          <a:cubicBezTo>
                            <a:pt x="8443" y="463125"/>
                            <a:pt x="2413" y="278598"/>
                            <a:pt x="0" y="83217"/>
                          </a:cubicBezTo>
                          <a:lnTo>
                            <a:pt x="249661" y="0"/>
                          </a:lnTo>
                          <a:lnTo>
                            <a:pt x="521033" y="68746"/>
                          </a:lnTo>
                          <a:lnTo>
                            <a:pt x="524651" y="662124"/>
                          </a:lnTo>
                          <a:lnTo>
                            <a:pt x="10856" y="658506"/>
                          </a:lnTo>
                          <a:close/>
                        </a:path>
                      </a:pathLst>
                    </a:custGeom>
                    <a:solidFill>
                      <a:srgbClr val="E0EBF1"/>
                    </a:solidFill>
                    <a:ln w="12700">
                      <a:solidFill>
                        <a:srgbClr val="0000A8"/>
                      </a:solidFill>
                    </a:ln>
                    <a:effectLst/>
                  </p:spPr>
                  <p:style>
                    <a:lnRef idx="1">
                      <a:schemeClr val="accent1"/>
                    </a:lnRef>
                    <a:fillRef idx="3">
                      <a:schemeClr val="accent1"/>
                    </a:fillRef>
                    <a:effectRef idx="2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1072" name="Freeform 1071">
                      <a:extLst>
                        <a:ext uri="{FF2B5EF4-FFF2-40B4-BE49-F238E27FC236}">
                          <a16:creationId xmlns:a16="http://schemas.microsoft.com/office/drawing/2014/main" id="{09130EB1-7474-B94D-BED7-85B261C5AF0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203089" y="1921244"/>
                      <a:ext cx="651290" cy="492070"/>
                    </a:xfrm>
                    <a:custGeom>
                      <a:avLst/>
                      <a:gdLst>
                        <a:gd name="connsiteX0" fmla="*/ 3618 w 651290"/>
                        <a:gd name="connsiteY0" fmla="*/ 492070 h 492070"/>
                        <a:gd name="connsiteX1" fmla="*/ 0 w 651290"/>
                        <a:gd name="connsiteY1" fmla="*/ 141108 h 492070"/>
                        <a:gd name="connsiteX2" fmla="*/ 423338 w 651290"/>
                        <a:gd name="connsiteY2" fmla="*/ 0 h 492070"/>
                        <a:gd name="connsiteX3" fmla="*/ 647672 w 651290"/>
                        <a:gd name="connsiteY3" fmla="*/ 57891 h 492070"/>
                        <a:gd name="connsiteX4" fmla="*/ 651290 w 651290"/>
                        <a:gd name="connsiteY4" fmla="*/ 492070 h 492070"/>
                        <a:gd name="connsiteX5" fmla="*/ 3618 w 651290"/>
                        <a:gd name="connsiteY5" fmla="*/ 492070 h 49207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651290" h="492070">
                          <a:moveTo>
                            <a:pt x="3618" y="492070"/>
                          </a:moveTo>
                          <a:lnTo>
                            <a:pt x="0" y="141108"/>
                          </a:lnTo>
                          <a:lnTo>
                            <a:pt x="423338" y="0"/>
                          </a:lnTo>
                          <a:lnTo>
                            <a:pt x="647672" y="57891"/>
                          </a:lnTo>
                          <a:lnTo>
                            <a:pt x="651290" y="492070"/>
                          </a:lnTo>
                          <a:lnTo>
                            <a:pt x="3618" y="492070"/>
                          </a:lnTo>
                          <a:close/>
                        </a:path>
                      </a:pathLst>
                    </a:custGeom>
                    <a:solidFill>
                      <a:srgbClr val="E0EBF1"/>
                    </a:solidFill>
                    <a:ln w="12700">
                      <a:solidFill>
                        <a:srgbClr val="0000A3"/>
                      </a:solidFill>
                    </a:ln>
                    <a:effectLst/>
                  </p:spPr>
                  <p:style>
                    <a:lnRef idx="1">
                      <a:schemeClr val="accent1"/>
                    </a:lnRef>
                    <a:fillRef idx="3">
                      <a:schemeClr val="accent1"/>
                    </a:fillRef>
                    <a:effectRef idx="2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algn="ctr"/>
                      <a:endParaRPr lang="en-US"/>
                    </a:p>
                  </p:txBody>
                </p:sp>
                <p:cxnSp>
                  <p:nvCxnSpPr>
                    <p:cNvPr id="1073" name="Straight Connector 1072">
                      <a:extLst>
                        <a:ext uri="{FF2B5EF4-FFF2-40B4-BE49-F238E27FC236}">
                          <a16:creationId xmlns:a16="http://schemas.microsoft.com/office/drawing/2014/main" id="{3616C51B-DFE6-5940-A968-19B2E26EC746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5270526" y="2029553"/>
                      <a:ext cx="295249" cy="73468"/>
                    </a:xfrm>
                    <a:prstGeom prst="line">
                      <a:avLst/>
                    </a:prstGeom>
                    <a:ln w="44450">
                      <a:solidFill>
                        <a:schemeClr val="bg1"/>
                      </a:solidFill>
                    </a:ln>
                    <a:effectLst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74" name="Straight Connector 1073">
                      <a:extLst>
                        <a:ext uri="{FF2B5EF4-FFF2-40B4-BE49-F238E27FC236}">
                          <a16:creationId xmlns:a16="http://schemas.microsoft.com/office/drawing/2014/main" id="{D2D1D346-55DA-2341-B60B-600E6324F60C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5275406" y="2261710"/>
                      <a:ext cx="290369" cy="16752"/>
                    </a:xfrm>
                    <a:prstGeom prst="line">
                      <a:avLst/>
                    </a:prstGeom>
                    <a:ln w="44450">
                      <a:solidFill>
                        <a:schemeClr val="bg1"/>
                      </a:solidFill>
                    </a:ln>
                    <a:effectLst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75" name="Straight Connector 1074">
                      <a:extLst>
                        <a:ext uri="{FF2B5EF4-FFF2-40B4-BE49-F238E27FC236}">
                          <a16:creationId xmlns:a16="http://schemas.microsoft.com/office/drawing/2014/main" id="{DE2B7475-7D9C-4E4B-9858-9B23378387DE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5275406" y="2151772"/>
                      <a:ext cx="290369" cy="48402"/>
                    </a:xfrm>
                    <a:prstGeom prst="line">
                      <a:avLst/>
                    </a:prstGeom>
                    <a:ln w="44450">
                      <a:solidFill>
                        <a:schemeClr val="bg1"/>
                      </a:solidFill>
                    </a:ln>
                    <a:effectLst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76" name="Straight Connector 1075">
                      <a:extLst>
                        <a:ext uri="{FF2B5EF4-FFF2-40B4-BE49-F238E27FC236}">
                          <a16:creationId xmlns:a16="http://schemas.microsoft.com/office/drawing/2014/main" id="{CF9C23E3-09BC-464F-9403-FB1898939AF1}"/>
                        </a:ext>
                      </a:extLst>
                    </p:cNvPr>
                    <p:cNvCxnSpPr/>
                    <p:nvPr/>
                  </p:nvCxnSpPr>
                  <p:spPr>
                    <a:xfrm>
                      <a:off x="5270094" y="2354086"/>
                      <a:ext cx="295681" cy="0"/>
                    </a:xfrm>
                    <a:prstGeom prst="line">
                      <a:avLst/>
                    </a:prstGeom>
                    <a:ln w="44450">
                      <a:solidFill>
                        <a:schemeClr val="bg1"/>
                      </a:solidFill>
                    </a:ln>
                    <a:effectLst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77" name="Straight Connector 1076">
                      <a:extLst>
                        <a:ext uri="{FF2B5EF4-FFF2-40B4-BE49-F238E27FC236}">
                          <a16:creationId xmlns:a16="http://schemas.microsoft.com/office/drawing/2014/main" id="{243DD04E-CE53-C94D-A298-1FAAB17C3AA7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5950242" y="1866900"/>
                      <a:ext cx="0" cy="465273"/>
                    </a:xfrm>
                    <a:prstGeom prst="line">
                      <a:avLst/>
                    </a:prstGeom>
                    <a:ln w="44450">
                      <a:solidFill>
                        <a:schemeClr val="bg1"/>
                      </a:solidFill>
                      <a:prstDash val="sysDash"/>
                    </a:ln>
                    <a:effectLst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78" name="Straight Connector 1077">
                      <a:extLst>
                        <a:ext uri="{FF2B5EF4-FFF2-40B4-BE49-F238E27FC236}">
                          <a16:creationId xmlns:a16="http://schemas.microsoft.com/office/drawing/2014/main" id="{F586A1A3-9061-B543-B946-AA09FEA1A153}"/>
                        </a:ext>
                      </a:extLst>
                    </p:cNvPr>
                    <p:cNvCxnSpPr/>
                    <p:nvPr/>
                  </p:nvCxnSpPr>
                  <p:spPr>
                    <a:xfrm>
                      <a:off x="5628589" y="1936750"/>
                      <a:ext cx="0" cy="476854"/>
                    </a:xfrm>
                    <a:prstGeom prst="line">
                      <a:avLst/>
                    </a:prstGeom>
                    <a:ln w="15875">
                      <a:solidFill>
                        <a:srgbClr val="0000A8"/>
                      </a:solidFill>
                    </a:ln>
                    <a:effectLst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067" name="Group 1066">
                    <a:extLst>
                      <a:ext uri="{FF2B5EF4-FFF2-40B4-BE49-F238E27FC236}">
                        <a16:creationId xmlns:a16="http://schemas.microsoft.com/office/drawing/2014/main" id="{9D527F42-9829-EC42-BF85-93A8B940898B}"/>
                      </a:ext>
                    </a:extLst>
                  </p:cNvPr>
                  <p:cNvGrpSpPr/>
                  <p:nvPr/>
                </p:nvGrpSpPr>
                <p:grpSpPr>
                  <a:xfrm>
                    <a:off x="11158881" y="3460672"/>
                    <a:ext cx="304788" cy="405973"/>
                    <a:chOff x="5275406" y="2711455"/>
                    <a:chExt cx="452949" cy="405518"/>
                  </a:xfrm>
                </p:grpSpPr>
                <p:pic>
                  <p:nvPicPr>
                    <p:cNvPr id="1068" name="Picture 1067" descr="server_rack.png">
                      <a:extLst>
                        <a:ext uri="{FF2B5EF4-FFF2-40B4-BE49-F238E27FC236}">
                          <a16:creationId xmlns:a16="http://schemas.microsoft.com/office/drawing/2014/main" id="{3C057932-EAE6-6D42-9FEA-F2846B05C623}"/>
                        </a:ext>
                      </a:extLst>
                    </p:cNvPr>
                    <p:cNvPicPr>
                      <a:picLocks noChangeAspect="1"/>
                    </p:cNvPicPr>
                    <p:nvPr/>
                  </p:nvPicPr>
                  <p:blipFill>
                    <a:blip r:embed="rId3">
                      <a:extLst>
                        <a:ext uri="{28A0092B-C50C-407E-A947-70E740481C1C}">
                          <a14:useLocalDpi xmlns:a14="http://schemas.microsoft.com/office/drawing/2010/main" val="0"/>
                        </a:ext>
                      </a:extLst>
                    </a:blip>
                    <a:stretch>
                      <a:fillRect/>
                    </a:stretch>
                  </p:blipFill>
                  <p:spPr>
                    <a:xfrm>
                      <a:off x="5537367" y="2770786"/>
                      <a:ext cx="190988" cy="313366"/>
                    </a:xfrm>
                    <a:prstGeom prst="rect">
                      <a:avLst/>
                    </a:prstGeom>
                  </p:spPr>
                </p:pic>
                <p:pic>
                  <p:nvPicPr>
                    <p:cNvPr id="1069" name="Picture 1068" descr="server_rack.png">
                      <a:extLst>
                        <a:ext uri="{FF2B5EF4-FFF2-40B4-BE49-F238E27FC236}">
                          <a16:creationId xmlns:a16="http://schemas.microsoft.com/office/drawing/2014/main" id="{475029CE-1610-AE4E-880C-27AA1EAC9C99}"/>
                        </a:ext>
                      </a:extLst>
                    </p:cNvPr>
                    <p:cNvPicPr>
                      <a:picLocks noChangeAspect="1"/>
                    </p:cNvPicPr>
                    <p:nvPr/>
                  </p:nvPicPr>
                  <p:blipFill>
                    <a:blip r:embed="rId3">
                      <a:extLst>
                        <a:ext uri="{28A0092B-C50C-407E-A947-70E740481C1C}">
                          <a14:useLocalDpi xmlns:a14="http://schemas.microsoft.com/office/drawing/2010/main" val="0"/>
                        </a:ext>
                      </a:extLst>
                    </a:blip>
                    <a:stretch>
                      <a:fillRect/>
                    </a:stretch>
                  </p:blipFill>
                  <p:spPr>
                    <a:xfrm>
                      <a:off x="5275406" y="2764002"/>
                      <a:ext cx="190988" cy="313366"/>
                    </a:xfrm>
                    <a:prstGeom prst="rect">
                      <a:avLst/>
                    </a:prstGeom>
                  </p:spPr>
                </p:pic>
                <p:pic>
                  <p:nvPicPr>
                    <p:cNvPr id="1070" name="Picture 1069" descr="server_rack.png">
                      <a:extLst>
                        <a:ext uri="{FF2B5EF4-FFF2-40B4-BE49-F238E27FC236}">
                          <a16:creationId xmlns:a16="http://schemas.microsoft.com/office/drawing/2014/main" id="{E9A6926E-A499-3B42-BC44-3E767FAE6D89}"/>
                        </a:ext>
                      </a:extLst>
                    </p:cNvPr>
                    <p:cNvPicPr>
                      <a:picLocks noChangeAspect="1"/>
                    </p:cNvPicPr>
                    <p:nvPr/>
                  </p:nvPicPr>
                  <p:blipFill>
                    <a:blip r:embed="rId3">
                      <a:extLst>
                        <a:ext uri="{28A0092B-C50C-407E-A947-70E740481C1C}">
                          <a14:useLocalDpi xmlns:a14="http://schemas.microsoft.com/office/drawing/2010/main" val="0"/>
                        </a:ext>
                      </a:extLst>
                    </a:blip>
                    <a:stretch>
                      <a:fillRect/>
                    </a:stretch>
                  </p:blipFill>
                  <p:spPr>
                    <a:xfrm>
                      <a:off x="5385676" y="2711455"/>
                      <a:ext cx="247152" cy="405518"/>
                    </a:xfrm>
                    <a:prstGeom prst="rect">
                      <a:avLst/>
                    </a:prstGeom>
                  </p:spPr>
                </p:pic>
              </p:grpSp>
            </p:grpSp>
          </p:grpSp>
        </p:grpSp>
        <p:cxnSp>
          <p:nvCxnSpPr>
            <p:cNvPr id="8" name="Straight Connector 7">
              <a:extLst>
                <a:ext uri="{FF2B5EF4-FFF2-40B4-BE49-F238E27FC236}">
                  <a16:creationId xmlns:a16="http://schemas.microsoft.com/office/drawing/2014/main" id="{6FB78244-2878-4E4C-80D6-A3A83BFDA97F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373177" y="3325716"/>
              <a:ext cx="210562" cy="606179"/>
            </a:xfrm>
            <a:prstGeom prst="line">
              <a:avLst/>
            </a:prstGeom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87" name="Straight Connector 1086">
              <a:extLst>
                <a:ext uri="{FF2B5EF4-FFF2-40B4-BE49-F238E27FC236}">
                  <a16:creationId xmlns:a16="http://schemas.microsoft.com/office/drawing/2014/main" id="{7794E541-D16E-B744-9F4E-F16CE4FFCEFA}"/>
                </a:ext>
              </a:extLst>
            </p:cNvPr>
            <p:cNvCxnSpPr>
              <a:cxnSpLocks/>
              <a:stCxn id="331" idx="6"/>
            </p:cNvCxnSpPr>
            <p:nvPr/>
          </p:nvCxnSpPr>
          <p:spPr>
            <a:xfrm>
              <a:off x="8653552" y="4059389"/>
              <a:ext cx="538561" cy="236967"/>
            </a:xfrm>
            <a:prstGeom prst="line">
              <a:avLst/>
            </a:prstGeom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88" name="Straight Connector 1087">
              <a:extLst>
                <a:ext uri="{FF2B5EF4-FFF2-40B4-BE49-F238E27FC236}">
                  <a16:creationId xmlns:a16="http://schemas.microsoft.com/office/drawing/2014/main" id="{9E6CEDD3-5237-7F47-A50C-C928A310E25B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7981407" y="2971505"/>
              <a:ext cx="180081" cy="928886"/>
            </a:xfrm>
            <a:prstGeom prst="line">
              <a:avLst/>
            </a:prstGeom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89" name="Straight Connector 1088">
              <a:extLst>
                <a:ext uri="{FF2B5EF4-FFF2-40B4-BE49-F238E27FC236}">
                  <a16:creationId xmlns:a16="http://schemas.microsoft.com/office/drawing/2014/main" id="{352AE841-C732-7B4B-BAB0-28479A2CEC7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6000693" y="2457440"/>
              <a:ext cx="3285" cy="1256298"/>
            </a:xfrm>
            <a:prstGeom prst="line">
              <a:avLst/>
            </a:prstGeom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90" name="Straight Connector 1089">
              <a:extLst>
                <a:ext uri="{FF2B5EF4-FFF2-40B4-BE49-F238E27FC236}">
                  <a16:creationId xmlns:a16="http://schemas.microsoft.com/office/drawing/2014/main" id="{A37BFDB9-13B5-0B44-9BCC-DA10C6BC25B8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3490770" y="2709766"/>
              <a:ext cx="350837" cy="1056148"/>
            </a:xfrm>
            <a:prstGeom prst="line">
              <a:avLst/>
            </a:prstGeom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91" name="Straight Connector 1090">
              <a:extLst>
                <a:ext uri="{FF2B5EF4-FFF2-40B4-BE49-F238E27FC236}">
                  <a16:creationId xmlns:a16="http://schemas.microsoft.com/office/drawing/2014/main" id="{00D40D05-9869-B142-A822-0D241B01659A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2733590" y="3084939"/>
              <a:ext cx="184530" cy="786742"/>
            </a:xfrm>
            <a:prstGeom prst="line">
              <a:avLst/>
            </a:prstGeom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92" name="Straight Connector 1091">
              <a:extLst>
                <a:ext uri="{FF2B5EF4-FFF2-40B4-BE49-F238E27FC236}">
                  <a16:creationId xmlns:a16="http://schemas.microsoft.com/office/drawing/2014/main" id="{478A4948-A08A-7E44-819A-24BDBBE1B5BB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2537108" y="4260753"/>
              <a:ext cx="477027" cy="550561"/>
            </a:xfrm>
            <a:prstGeom prst="line">
              <a:avLst/>
            </a:prstGeom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99" name="Straight Connector 1098">
              <a:extLst>
                <a:ext uri="{FF2B5EF4-FFF2-40B4-BE49-F238E27FC236}">
                  <a16:creationId xmlns:a16="http://schemas.microsoft.com/office/drawing/2014/main" id="{6333C169-83AE-C947-B0FE-FC14D7706C99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5720123" y="4417447"/>
              <a:ext cx="5022" cy="1030757"/>
            </a:xfrm>
            <a:prstGeom prst="line">
              <a:avLst/>
            </a:prstGeom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0" name="Straight Connector 1099">
              <a:extLst>
                <a:ext uri="{FF2B5EF4-FFF2-40B4-BE49-F238E27FC236}">
                  <a16:creationId xmlns:a16="http://schemas.microsoft.com/office/drawing/2014/main" id="{034E5082-AB2B-B640-B1D2-257AACBDA3C1}"/>
                </a:ext>
              </a:extLst>
            </p:cNvPr>
            <p:cNvCxnSpPr>
              <a:cxnSpLocks/>
              <a:stCxn id="36" idx="0"/>
            </p:cNvCxnSpPr>
            <p:nvPr/>
          </p:nvCxnSpPr>
          <p:spPr>
            <a:xfrm flipH="1" flipV="1">
              <a:off x="5827900" y="4390762"/>
              <a:ext cx="863810" cy="1545220"/>
            </a:xfrm>
            <a:prstGeom prst="line">
              <a:avLst/>
            </a:prstGeom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1" name="Straight Connector 1100">
              <a:extLst>
                <a:ext uri="{FF2B5EF4-FFF2-40B4-BE49-F238E27FC236}">
                  <a16:creationId xmlns:a16="http://schemas.microsoft.com/office/drawing/2014/main" id="{135A9D83-D5C3-FA4C-A774-C4D577D8C1FA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8042725" y="4273180"/>
              <a:ext cx="719289" cy="1457599"/>
            </a:xfrm>
            <a:prstGeom prst="line">
              <a:avLst/>
            </a:prstGeom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2" name="Straight Connector 1101">
              <a:extLst>
                <a:ext uri="{FF2B5EF4-FFF2-40B4-BE49-F238E27FC236}">
                  <a16:creationId xmlns:a16="http://schemas.microsoft.com/office/drawing/2014/main" id="{1286ED93-2B6B-404C-A404-B480CF350AFC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2386276" y="3473353"/>
              <a:ext cx="261637" cy="504826"/>
            </a:xfrm>
            <a:prstGeom prst="line">
              <a:avLst/>
            </a:prstGeom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3" name="Straight Connector 1102">
              <a:extLst>
                <a:ext uri="{FF2B5EF4-FFF2-40B4-BE49-F238E27FC236}">
                  <a16:creationId xmlns:a16="http://schemas.microsoft.com/office/drawing/2014/main" id="{CCEE2E34-D559-CA45-9E5A-F783F810EFCF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2344724" y="4114193"/>
              <a:ext cx="251695" cy="109254"/>
            </a:xfrm>
            <a:prstGeom prst="line">
              <a:avLst/>
            </a:prstGeom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4" name="Straight Connector 1103">
              <a:extLst>
                <a:ext uri="{FF2B5EF4-FFF2-40B4-BE49-F238E27FC236}">
                  <a16:creationId xmlns:a16="http://schemas.microsoft.com/office/drawing/2014/main" id="{D65FCF95-878C-A14C-A6D6-6D22C404145C}"/>
                </a:ext>
              </a:extLst>
            </p:cNvPr>
            <p:cNvCxnSpPr>
              <a:cxnSpLocks/>
              <a:stCxn id="1032" idx="2"/>
              <a:endCxn id="996" idx="2"/>
            </p:cNvCxnSpPr>
            <p:nvPr/>
          </p:nvCxnSpPr>
          <p:spPr>
            <a:xfrm flipV="1">
              <a:off x="5458049" y="3230852"/>
              <a:ext cx="7426" cy="480990"/>
            </a:xfrm>
            <a:prstGeom prst="line">
              <a:avLst/>
            </a:prstGeom>
            <a:ln w="44450">
              <a:solidFill>
                <a:schemeClr val="accent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5" name="Straight Connector 1104">
              <a:extLst>
                <a:ext uri="{FF2B5EF4-FFF2-40B4-BE49-F238E27FC236}">
                  <a16:creationId xmlns:a16="http://schemas.microsoft.com/office/drawing/2014/main" id="{15EB59D3-4040-5749-B499-E27490D524DA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457330" y="4394908"/>
              <a:ext cx="7426" cy="480990"/>
            </a:xfrm>
            <a:prstGeom prst="line">
              <a:avLst/>
            </a:prstGeom>
            <a:ln w="44450">
              <a:solidFill>
                <a:schemeClr val="accent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72" name="Straight Connector 1171">
              <a:extLst>
                <a:ext uri="{FF2B5EF4-FFF2-40B4-BE49-F238E27FC236}">
                  <a16:creationId xmlns:a16="http://schemas.microsoft.com/office/drawing/2014/main" id="{585E66CE-5974-5A48-86F4-642D85A8C2B9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407243" y="4368703"/>
              <a:ext cx="7426" cy="480990"/>
            </a:xfrm>
            <a:prstGeom prst="line">
              <a:avLst/>
            </a:prstGeom>
            <a:ln w="44450">
              <a:solidFill>
                <a:schemeClr val="accent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093" name="Group 1092">
            <a:extLst>
              <a:ext uri="{FF2B5EF4-FFF2-40B4-BE49-F238E27FC236}">
                <a16:creationId xmlns:a16="http://schemas.microsoft.com/office/drawing/2014/main" id="{D11900C4-AD2E-9546-89B5-1A95630DD9E8}"/>
              </a:ext>
            </a:extLst>
          </p:cNvPr>
          <p:cNvGrpSpPr/>
          <p:nvPr/>
        </p:nvGrpSpPr>
        <p:grpSpPr>
          <a:xfrm>
            <a:off x="4545099" y="5447247"/>
            <a:ext cx="1807203" cy="495366"/>
            <a:chOff x="4545099" y="5447247"/>
            <a:chExt cx="1807203" cy="495366"/>
          </a:xfrm>
        </p:grpSpPr>
        <p:sp>
          <p:nvSpPr>
            <p:cNvPr id="1095" name="Oval 33">
              <a:extLst>
                <a:ext uri="{FF2B5EF4-FFF2-40B4-BE49-F238E27FC236}">
                  <a16:creationId xmlns:a16="http://schemas.microsoft.com/office/drawing/2014/main" id="{512F7670-AB23-F240-9D5A-6EAA52208AD0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>
              <a:off x="4545099" y="5447247"/>
              <a:ext cx="1807203" cy="495366"/>
            </a:xfrm>
            <a:prstGeom prst="ellipse">
              <a:avLst/>
            </a:prstGeom>
            <a:solidFill>
              <a:srgbClr val="CCCCFF"/>
            </a:solidFill>
            <a:ln w="9525">
              <a:noFill/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chemeClr val="tx1">
                    <a:lumMod val="65000"/>
                    <a:lumOff val="35000"/>
                  </a:schemeClr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1097" name="TextBox 9">
              <a:extLst>
                <a:ext uri="{FF2B5EF4-FFF2-40B4-BE49-F238E27FC236}">
                  <a16:creationId xmlns:a16="http://schemas.microsoft.com/office/drawing/2014/main" id="{373ADF7C-1486-8546-95DA-BA176D7729D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662400" y="5488195"/>
              <a:ext cx="1582484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sz="2000" i="1" dirty="0"/>
                <a:t>regional ISP</a:t>
              </a:r>
            </a:p>
          </p:txBody>
        </p:sp>
      </p:grpSp>
      <p:grpSp>
        <p:nvGrpSpPr>
          <p:cNvPr id="871" name="Group 870">
            <a:extLst>
              <a:ext uri="{FF2B5EF4-FFF2-40B4-BE49-F238E27FC236}">
                <a16:creationId xmlns:a16="http://schemas.microsoft.com/office/drawing/2014/main" id="{EBB68360-CFEF-9545-B290-C95BF47B5ABD}"/>
              </a:ext>
            </a:extLst>
          </p:cNvPr>
          <p:cNvGrpSpPr/>
          <p:nvPr/>
        </p:nvGrpSpPr>
        <p:grpSpPr>
          <a:xfrm>
            <a:off x="4220281" y="4826836"/>
            <a:ext cx="541338" cy="223023"/>
            <a:chOff x="7493876" y="2774731"/>
            <a:chExt cx="1481958" cy="894622"/>
          </a:xfrm>
        </p:grpSpPr>
        <p:sp>
          <p:nvSpPr>
            <p:cNvPr id="912" name="Freeform 911">
              <a:extLst>
                <a:ext uri="{FF2B5EF4-FFF2-40B4-BE49-F238E27FC236}">
                  <a16:creationId xmlns:a16="http://schemas.microsoft.com/office/drawing/2014/main" id="{C31E65F7-C8D0-2148-AE16-6639E37F6CBF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913" name="Oval 912">
              <a:extLst>
                <a:ext uri="{FF2B5EF4-FFF2-40B4-BE49-F238E27FC236}">
                  <a16:creationId xmlns:a16="http://schemas.microsoft.com/office/drawing/2014/main" id="{24C01524-664D-0B42-A170-7AA7DFCD4818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914" name="Group 913">
              <a:extLst>
                <a:ext uri="{FF2B5EF4-FFF2-40B4-BE49-F238E27FC236}">
                  <a16:creationId xmlns:a16="http://schemas.microsoft.com/office/drawing/2014/main" id="{69D00E7B-FD92-574B-9D44-DD864E2B55BA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15" name="Freeform 914">
                <a:extLst>
                  <a:ext uri="{FF2B5EF4-FFF2-40B4-BE49-F238E27FC236}">
                    <a16:creationId xmlns:a16="http://schemas.microsoft.com/office/drawing/2014/main" id="{98518A8B-3C13-A346-87DA-94216CD9FC39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16" name="Freeform 915">
                <a:extLst>
                  <a:ext uri="{FF2B5EF4-FFF2-40B4-BE49-F238E27FC236}">
                    <a16:creationId xmlns:a16="http://schemas.microsoft.com/office/drawing/2014/main" id="{C4C44228-65B5-564C-B1D9-63A0904BA486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17" name="Freeform 916">
                <a:extLst>
                  <a:ext uri="{FF2B5EF4-FFF2-40B4-BE49-F238E27FC236}">
                    <a16:creationId xmlns:a16="http://schemas.microsoft.com/office/drawing/2014/main" id="{B5DCAEA1-0E67-2B47-8939-3B96B108062B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18" name="Freeform 917">
                <a:extLst>
                  <a:ext uri="{FF2B5EF4-FFF2-40B4-BE49-F238E27FC236}">
                    <a16:creationId xmlns:a16="http://schemas.microsoft.com/office/drawing/2014/main" id="{0BF12852-261D-6142-8DC4-CA6078C2CEE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868" name="Group 867">
            <a:extLst>
              <a:ext uri="{FF2B5EF4-FFF2-40B4-BE49-F238E27FC236}">
                <a16:creationId xmlns:a16="http://schemas.microsoft.com/office/drawing/2014/main" id="{1E439E8A-6D0D-A947-88AE-13F395EF741B}"/>
              </a:ext>
            </a:extLst>
          </p:cNvPr>
          <p:cNvGrpSpPr/>
          <p:nvPr/>
        </p:nvGrpSpPr>
        <p:grpSpPr>
          <a:xfrm>
            <a:off x="7291037" y="4658009"/>
            <a:ext cx="541338" cy="223023"/>
            <a:chOff x="7493876" y="2774731"/>
            <a:chExt cx="1481958" cy="894622"/>
          </a:xfrm>
        </p:grpSpPr>
        <p:sp>
          <p:nvSpPr>
            <p:cNvPr id="933" name="Freeform 932">
              <a:extLst>
                <a:ext uri="{FF2B5EF4-FFF2-40B4-BE49-F238E27FC236}">
                  <a16:creationId xmlns:a16="http://schemas.microsoft.com/office/drawing/2014/main" id="{20642CDD-5807-E440-80BD-4914CEF640C3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934" name="Oval 933">
              <a:extLst>
                <a:ext uri="{FF2B5EF4-FFF2-40B4-BE49-F238E27FC236}">
                  <a16:creationId xmlns:a16="http://schemas.microsoft.com/office/drawing/2014/main" id="{5B2D41A3-738C-DE4B-95B1-D98C150F0D79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935" name="Group 934">
              <a:extLst>
                <a:ext uri="{FF2B5EF4-FFF2-40B4-BE49-F238E27FC236}">
                  <a16:creationId xmlns:a16="http://schemas.microsoft.com/office/drawing/2014/main" id="{72893B92-0783-094B-9B06-5B15CE5E8FC1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36" name="Freeform 935">
                <a:extLst>
                  <a:ext uri="{FF2B5EF4-FFF2-40B4-BE49-F238E27FC236}">
                    <a16:creationId xmlns:a16="http://schemas.microsoft.com/office/drawing/2014/main" id="{A6B26209-5A79-9B49-9A4A-3D3FDEBD6B53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37" name="Freeform 936">
                <a:extLst>
                  <a:ext uri="{FF2B5EF4-FFF2-40B4-BE49-F238E27FC236}">
                    <a16:creationId xmlns:a16="http://schemas.microsoft.com/office/drawing/2014/main" id="{5ABE6455-D1B0-6049-AB8E-5B81D3C447DC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38" name="Freeform 937">
                <a:extLst>
                  <a:ext uri="{FF2B5EF4-FFF2-40B4-BE49-F238E27FC236}">
                    <a16:creationId xmlns:a16="http://schemas.microsoft.com/office/drawing/2014/main" id="{C314A57D-E8A9-DA4B-9456-521A28BDBB89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39" name="Freeform 938">
                <a:extLst>
                  <a:ext uri="{FF2B5EF4-FFF2-40B4-BE49-F238E27FC236}">
                    <a16:creationId xmlns:a16="http://schemas.microsoft.com/office/drawing/2014/main" id="{88E5CA8C-8B97-3347-8938-C5B63B3D8491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520032544"/>
      </p:ext>
    </p:extLst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336191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dirty="0">
                <a:ea typeface="ＭＳ Ｐゴシック" panose="020B0600070205080204" pitchFamily="34" charset="-128"/>
              </a:rPr>
              <a:t>Internet structure: a “network of networks”</a:t>
            </a:r>
            <a:endParaRPr lang="en-US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C89035B-463A-1E40-A130-AE9AA3E3766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Introduction: 1-</a:t>
            </a:r>
            <a:fld id="{C4204591-24BD-A542-B9D5-F8D8A88D2FEE}" type="slidenum">
              <a:rPr lang="en-US" smtClean="0"/>
              <a:pPr/>
              <a:t>41</a:t>
            </a:fld>
            <a:endParaRPr lang="en-US" dirty="0"/>
          </a:p>
        </p:txBody>
      </p:sp>
      <p:cxnSp>
        <p:nvCxnSpPr>
          <p:cNvPr id="427" name="Straight Connector 426">
            <a:extLst>
              <a:ext uri="{FF2B5EF4-FFF2-40B4-BE49-F238E27FC236}">
                <a16:creationId xmlns:a16="http://schemas.microsoft.com/office/drawing/2014/main" id="{38E270F7-B953-6746-81D7-5185D1395A5B}"/>
              </a:ext>
            </a:extLst>
          </p:cNvPr>
          <p:cNvCxnSpPr>
            <a:endCxn id="462" idx="0"/>
          </p:cNvCxnSpPr>
          <p:nvPr/>
        </p:nvCxnSpPr>
        <p:spPr bwMode="auto">
          <a:xfrm rot="5400000">
            <a:off x="1732708" y="2949387"/>
            <a:ext cx="2221011" cy="307975"/>
          </a:xfrm>
          <a:prstGeom prst="line">
            <a:avLst/>
          </a:prstGeom>
          <a:noFill/>
          <a:ln w="9525" cap="flat" cmpd="sng" algn="ctr">
            <a:solidFill>
              <a:srgbClr val="000000"/>
            </a:solidFill>
            <a:prstDash val="solid"/>
          </a:ln>
          <a:effectLst/>
        </p:spPr>
      </p:cxnSp>
      <p:cxnSp>
        <p:nvCxnSpPr>
          <p:cNvPr id="428" name="Straight Connector 427">
            <a:extLst>
              <a:ext uri="{FF2B5EF4-FFF2-40B4-BE49-F238E27FC236}">
                <a16:creationId xmlns:a16="http://schemas.microsoft.com/office/drawing/2014/main" id="{DA98FC37-97EC-C247-AD5F-914F2DE010C6}"/>
              </a:ext>
            </a:extLst>
          </p:cNvPr>
          <p:cNvCxnSpPr>
            <a:stCxn id="459" idx="4"/>
          </p:cNvCxnSpPr>
          <p:nvPr/>
        </p:nvCxnSpPr>
        <p:spPr bwMode="auto">
          <a:xfrm rot="5400000">
            <a:off x="4431512" y="4096677"/>
            <a:ext cx="474651" cy="98425"/>
          </a:xfrm>
          <a:prstGeom prst="line">
            <a:avLst/>
          </a:prstGeom>
          <a:noFill/>
          <a:ln w="9525" cap="flat" cmpd="sng" algn="ctr">
            <a:solidFill>
              <a:srgbClr val="000000"/>
            </a:solidFill>
            <a:prstDash val="solid"/>
          </a:ln>
          <a:effectLst/>
        </p:spPr>
      </p:cxnSp>
      <p:cxnSp>
        <p:nvCxnSpPr>
          <p:cNvPr id="429" name="Straight Connector 428">
            <a:extLst>
              <a:ext uri="{FF2B5EF4-FFF2-40B4-BE49-F238E27FC236}">
                <a16:creationId xmlns:a16="http://schemas.microsoft.com/office/drawing/2014/main" id="{97671C5E-1113-CA43-A33D-92ECFE2129C2}"/>
              </a:ext>
            </a:extLst>
          </p:cNvPr>
          <p:cNvCxnSpPr>
            <a:stCxn id="459" idx="3"/>
          </p:cNvCxnSpPr>
          <p:nvPr/>
        </p:nvCxnSpPr>
        <p:spPr bwMode="auto">
          <a:xfrm rot="5400000">
            <a:off x="3580901" y="3946152"/>
            <a:ext cx="583612" cy="290513"/>
          </a:xfrm>
          <a:prstGeom prst="line">
            <a:avLst/>
          </a:prstGeom>
          <a:noFill/>
          <a:ln w="9525" cap="flat" cmpd="sng" algn="ctr">
            <a:solidFill>
              <a:srgbClr val="000000"/>
            </a:solidFill>
            <a:prstDash val="solid"/>
          </a:ln>
          <a:effectLst/>
        </p:spPr>
      </p:cxnSp>
      <p:cxnSp>
        <p:nvCxnSpPr>
          <p:cNvPr id="430" name="Straight Connector 429">
            <a:extLst>
              <a:ext uri="{FF2B5EF4-FFF2-40B4-BE49-F238E27FC236}">
                <a16:creationId xmlns:a16="http://schemas.microsoft.com/office/drawing/2014/main" id="{69E2FA91-0962-294C-A41F-3DD90DF20DA5}"/>
              </a:ext>
            </a:extLst>
          </p:cNvPr>
          <p:cNvCxnSpPr/>
          <p:nvPr/>
        </p:nvCxnSpPr>
        <p:spPr bwMode="auto">
          <a:xfrm rot="16200000" flipH="1">
            <a:off x="2142972" y="3178358"/>
            <a:ext cx="2292656" cy="260350"/>
          </a:xfrm>
          <a:prstGeom prst="line">
            <a:avLst/>
          </a:prstGeom>
          <a:noFill/>
          <a:ln w="9525" cap="flat" cmpd="sng" algn="ctr">
            <a:solidFill>
              <a:srgbClr val="000000"/>
            </a:solidFill>
            <a:prstDash val="solid"/>
          </a:ln>
          <a:effectLst/>
        </p:spPr>
      </p:cxnSp>
      <p:cxnSp>
        <p:nvCxnSpPr>
          <p:cNvPr id="431" name="Straight Connector 430">
            <a:extLst>
              <a:ext uri="{FF2B5EF4-FFF2-40B4-BE49-F238E27FC236}">
                <a16:creationId xmlns:a16="http://schemas.microsoft.com/office/drawing/2014/main" id="{B69A575B-8E28-3C43-851B-7A48C4D768DA}"/>
              </a:ext>
            </a:extLst>
          </p:cNvPr>
          <p:cNvCxnSpPr>
            <a:cxnSpLocks/>
          </p:cNvCxnSpPr>
          <p:nvPr/>
        </p:nvCxnSpPr>
        <p:spPr bwMode="auto">
          <a:xfrm flipH="1">
            <a:off x="2955927" y="3021951"/>
            <a:ext cx="771524" cy="1432912"/>
          </a:xfrm>
          <a:prstGeom prst="line">
            <a:avLst/>
          </a:prstGeom>
          <a:noFill/>
          <a:ln w="9525" cap="flat" cmpd="sng" algn="ctr">
            <a:solidFill>
              <a:srgbClr val="000000"/>
            </a:solidFill>
            <a:prstDash val="solid"/>
          </a:ln>
          <a:effectLst/>
        </p:spPr>
      </p:cxnSp>
      <p:cxnSp>
        <p:nvCxnSpPr>
          <p:cNvPr id="433" name="Straight Connector 432">
            <a:extLst>
              <a:ext uri="{FF2B5EF4-FFF2-40B4-BE49-F238E27FC236}">
                <a16:creationId xmlns:a16="http://schemas.microsoft.com/office/drawing/2014/main" id="{E475B5A7-C114-7E48-AB1E-92C7CF4A4EF6}"/>
              </a:ext>
            </a:extLst>
          </p:cNvPr>
          <p:cNvCxnSpPr>
            <a:endCxn id="465" idx="0"/>
          </p:cNvCxnSpPr>
          <p:nvPr/>
        </p:nvCxnSpPr>
        <p:spPr bwMode="auto">
          <a:xfrm>
            <a:off x="5186363" y="3712362"/>
            <a:ext cx="422275" cy="501519"/>
          </a:xfrm>
          <a:prstGeom prst="line">
            <a:avLst/>
          </a:prstGeom>
          <a:noFill/>
          <a:ln w="9525" cap="flat" cmpd="sng" algn="ctr">
            <a:solidFill>
              <a:srgbClr val="000000"/>
            </a:solidFill>
            <a:prstDash val="solid"/>
          </a:ln>
          <a:effectLst/>
        </p:spPr>
      </p:cxnSp>
      <p:cxnSp>
        <p:nvCxnSpPr>
          <p:cNvPr id="434" name="Straight Connector 433">
            <a:extLst>
              <a:ext uri="{FF2B5EF4-FFF2-40B4-BE49-F238E27FC236}">
                <a16:creationId xmlns:a16="http://schemas.microsoft.com/office/drawing/2014/main" id="{0484462A-BBBF-CC4F-8955-E6317779C224}"/>
              </a:ext>
            </a:extLst>
          </p:cNvPr>
          <p:cNvCxnSpPr>
            <a:stCxn id="460" idx="2"/>
            <a:endCxn id="459" idx="6"/>
          </p:cNvCxnSpPr>
          <p:nvPr/>
        </p:nvCxnSpPr>
        <p:spPr bwMode="auto">
          <a:xfrm rot="10800000">
            <a:off x="5710238" y="3536903"/>
            <a:ext cx="531812" cy="0"/>
          </a:xfrm>
          <a:prstGeom prst="line">
            <a:avLst/>
          </a:prstGeom>
          <a:noFill/>
          <a:ln w="9525" cap="flat" cmpd="sng" algn="ctr">
            <a:noFill/>
            <a:prstDash val="solid"/>
          </a:ln>
          <a:effectLst/>
        </p:spPr>
      </p:cxnSp>
      <p:cxnSp>
        <p:nvCxnSpPr>
          <p:cNvPr id="435" name="Straight Connector 434">
            <a:extLst>
              <a:ext uri="{FF2B5EF4-FFF2-40B4-BE49-F238E27FC236}">
                <a16:creationId xmlns:a16="http://schemas.microsoft.com/office/drawing/2014/main" id="{A96A5E6E-187B-3A49-A295-FA1F67D8E9B9}"/>
              </a:ext>
            </a:extLst>
          </p:cNvPr>
          <p:cNvCxnSpPr/>
          <p:nvPr/>
        </p:nvCxnSpPr>
        <p:spPr bwMode="auto">
          <a:xfrm rot="5400000">
            <a:off x="6419350" y="3956601"/>
            <a:ext cx="583613" cy="290513"/>
          </a:xfrm>
          <a:prstGeom prst="line">
            <a:avLst/>
          </a:prstGeom>
          <a:noFill/>
          <a:ln w="9525" cap="flat" cmpd="sng" algn="ctr">
            <a:solidFill>
              <a:srgbClr val="000000"/>
            </a:solidFill>
            <a:prstDash val="solid"/>
          </a:ln>
          <a:effectLst/>
        </p:spPr>
      </p:cxnSp>
      <p:cxnSp>
        <p:nvCxnSpPr>
          <p:cNvPr id="436" name="Straight Connector 435">
            <a:extLst>
              <a:ext uri="{FF2B5EF4-FFF2-40B4-BE49-F238E27FC236}">
                <a16:creationId xmlns:a16="http://schemas.microsoft.com/office/drawing/2014/main" id="{EE62177A-B5F4-4A41-91F0-A95D2315BDCB}"/>
              </a:ext>
            </a:extLst>
          </p:cNvPr>
          <p:cNvCxnSpPr/>
          <p:nvPr/>
        </p:nvCxnSpPr>
        <p:spPr bwMode="auto">
          <a:xfrm rot="16200000" flipH="1">
            <a:off x="7161610" y="4097200"/>
            <a:ext cx="511967" cy="80962"/>
          </a:xfrm>
          <a:prstGeom prst="line">
            <a:avLst/>
          </a:prstGeom>
          <a:noFill/>
          <a:ln w="9525" cap="flat" cmpd="sng" algn="ctr">
            <a:solidFill>
              <a:srgbClr val="000000"/>
            </a:solidFill>
            <a:prstDash val="solid"/>
          </a:ln>
          <a:effectLst/>
        </p:spPr>
      </p:cxnSp>
      <p:cxnSp>
        <p:nvCxnSpPr>
          <p:cNvPr id="437" name="Straight Connector 436">
            <a:extLst>
              <a:ext uri="{FF2B5EF4-FFF2-40B4-BE49-F238E27FC236}">
                <a16:creationId xmlns:a16="http://schemas.microsoft.com/office/drawing/2014/main" id="{505D1BC1-6C7E-3946-BEB6-4065EC357AD4}"/>
              </a:ext>
            </a:extLst>
          </p:cNvPr>
          <p:cNvCxnSpPr>
            <a:stCxn id="460" idx="5"/>
          </p:cNvCxnSpPr>
          <p:nvPr/>
        </p:nvCxnSpPr>
        <p:spPr bwMode="auto">
          <a:xfrm>
            <a:off x="7934325" y="3799603"/>
            <a:ext cx="412750" cy="671677"/>
          </a:xfrm>
          <a:prstGeom prst="line">
            <a:avLst/>
          </a:prstGeom>
          <a:noFill/>
          <a:ln w="9525" cap="flat" cmpd="sng" algn="ctr">
            <a:solidFill>
              <a:srgbClr val="000000"/>
            </a:solidFill>
            <a:prstDash val="solid"/>
          </a:ln>
          <a:effectLst/>
        </p:spPr>
      </p:cxnSp>
      <p:cxnSp>
        <p:nvCxnSpPr>
          <p:cNvPr id="438" name="Straight Connector 437">
            <a:extLst>
              <a:ext uri="{FF2B5EF4-FFF2-40B4-BE49-F238E27FC236}">
                <a16:creationId xmlns:a16="http://schemas.microsoft.com/office/drawing/2014/main" id="{D4DDDD88-B509-DD45-9D00-CC8520A75C94}"/>
              </a:ext>
            </a:extLst>
          </p:cNvPr>
          <p:cNvCxnSpPr>
            <a:cxnSpLocks/>
            <a:endCxn id="467" idx="7"/>
          </p:cNvCxnSpPr>
          <p:nvPr/>
        </p:nvCxnSpPr>
        <p:spPr bwMode="auto">
          <a:xfrm>
            <a:off x="8200201" y="2245046"/>
            <a:ext cx="628031" cy="2055832"/>
          </a:xfrm>
          <a:prstGeom prst="line">
            <a:avLst/>
          </a:prstGeom>
          <a:noFill/>
          <a:ln w="9525" cap="flat" cmpd="sng" algn="ctr">
            <a:solidFill>
              <a:srgbClr val="000000"/>
            </a:solidFill>
            <a:prstDash val="solid"/>
          </a:ln>
          <a:effectLst/>
        </p:spPr>
      </p:cxnSp>
      <p:cxnSp>
        <p:nvCxnSpPr>
          <p:cNvPr id="439" name="Straight Connector 438">
            <a:extLst>
              <a:ext uri="{FF2B5EF4-FFF2-40B4-BE49-F238E27FC236}">
                <a16:creationId xmlns:a16="http://schemas.microsoft.com/office/drawing/2014/main" id="{9D811EE1-454D-B44D-B3C7-5257C43AF9EF}"/>
              </a:ext>
            </a:extLst>
          </p:cNvPr>
          <p:cNvCxnSpPr/>
          <p:nvPr/>
        </p:nvCxnSpPr>
        <p:spPr bwMode="auto">
          <a:xfrm rot="10800000">
            <a:off x="4294188" y="1860422"/>
            <a:ext cx="531812" cy="0"/>
          </a:xfrm>
          <a:prstGeom prst="line">
            <a:avLst/>
          </a:prstGeom>
          <a:noFill/>
          <a:ln w="9525" cap="flat" cmpd="sng" algn="ctr">
            <a:solidFill>
              <a:srgbClr val="000000"/>
            </a:solidFill>
            <a:prstDash val="solid"/>
          </a:ln>
          <a:effectLst/>
        </p:spPr>
      </p:cxnSp>
      <p:cxnSp>
        <p:nvCxnSpPr>
          <p:cNvPr id="440" name="Straight Connector 439">
            <a:extLst>
              <a:ext uri="{FF2B5EF4-FFF2-40B4-BE49-F238E27FC236}">
                <a16:creationId xmlns:a16="http://schemas.microsoft.com/office/drawing/2014/main" id="{3DB7E325-0415-EB46-A933-1A825FB1EF27}"/>
              </a:ext>
            </a:extLst>
          </p:cNvPr>
          <p:cNvCxnSpPr/>
          <p:nvPr/>
        </p:nvCxnSpPr>
        <p:spPr bwMode="auto">
          <a:xfrm rot="10800000">
            <a:off x="6646863" y="1860422"/>
            <a:ext cx="530225" cy="0"/>
          </a:xfrm>
          <a:prstGeom prst="line">
            <a:avLst/>
          </a:prstGeom>
          <a:noFill/>
          <a:ln w="9525" cap="flat" cmpd="sng" algn="ctr">
            <a:solidFill>
              <a:srgbClr val="000000"/>
            </a:solidFill>
            <a:prstDash val="solid"/>
          </a:ln>
          <a:effectLst/>
        </p:spPr>
      </p:cxnSp>
      <p:sp>
        <p:nvSpPr>
          <p:cNvPr id="441" name="Arc 440">
            <a:extLst>
              <a:ext uri="{FF2B5EF4-FFF2-40B4-BE49-F238E27FC236}">
                <a16:creationId xmlns:a16="http://schemas.microsoft.com/office/drawing/2014/main" id="{F3682F77-470D-6D4D-BC43-D73F8E4E433F}"/>
              </a:ext>
            </a:extLst>
          </p:cNvPr>
          <p:cNvSpPr/>
          <p:nvPr/>
        </p:nvSpPr>
        <p:spPr bwMode="auto">
          <a:xfrm>
            <a:off x="3402013" y="1287258"/>
            <a:ext cx="4460875" cy="429873"/>
          </a:xfrm>
          <a:prstGeom prst="arc">
            <a:avLst>
              <a:gd name="adj1" fmla="val 10681875"/>
              <a:gd name="adj2" fmla="val 0"/>
            </a:avLst>
          </a:prstGeom>
          <a:noFill/>
          <a:ln w="9525" cap="flat" cmpd="sng" algn="ctr">
            <a:solidFill>
              <a:srgbClr val="000000"/>
            </a:solidFill>
            <a:prstDash val="solid"/>
          </a:ln>
          <a:effectLst/>
        </p:spPr>
        <p:txBody>
          <a:bodyPr anchor="ctr"/>
          <a:lstStyle/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ill Sans MT"/>
              <a:ea typeface="+mn-ea"/>
              <a:cs typeface="Arial"/>
            </a:endParaRPr>
          </a:p>
        </p:txBody>
      </p:sp>
      <p:cxnSp>
        <p:nvCxnSpPr>
          <p:cNvPr id="442" name="Straight Connector 441">
            <a:extLst>
              <a:ext uri="{FF2B5EF4-FFF2-40B4-BE49-F238E27FC236}">
                <a16:creationId xmlns:a16="http://schemas.microsoft.com/office/drawing/2014/main" id="{E797CE32-D445-834C-859C-100D3C4F78C7}"/>
              </a:ext>
            </a:extLst>
          </p:cNvPr>
          <p:cNvCxnSpPr/>
          <p:nvPr/>
        </p:nvCxnSpPr>
        <p:spPr bwMode="auto">
          <a:xfrm rot="16200000" flipH="1">
            <a:off x="8586060" y="2178599"/>
            <a:ext cx="501519" cy="325438"/>
          </a:xfrm>
          <a:prstGeom prst="line">
            <a:avLst/>
          </a:prstGeom>
          <a:noFill/>
          <a:ln w="9525" cap="flat" cmpd="sng" algn="ctr">
            <a:solidFill>
              <a:srgbClr val="000000"/>
            </a:solidFill>
            <a:prstDash val="solid"/>
          </a:ln>
          <a:effectLst/>
        </p:spPr>
      </p:cxnSp>
      <p:cxnSp>
        <p:nvCxnSpPr>
          <p:cNvPr id="443" name="Straight Connector 442">
            <a:extLst>
              <a:ext uri="{FF2B5EF4-FFF2-40B4-BE49-F238E27FC236}">
                <a16:creationId xmlns:a16="http://schemas.microsoft.com/office/drawing/2014/main" id="{B727CE1B-773D-7F4D-9C71-0B340FA2D0A8}"/>
              </a:ext>
            </a:extLst>
          </p:cNvPr>
          <p:cNvCxnSpPr>
            <a:cxnSpLocks/>
          </p:cNvCxnSpPr>
          <p:nvPr/>
        </p:nvCxnSpPr>
        <p:spPr bwMode="auto">
          <a:xfrm rot="16200000" flipH="1">
            <a:off x="3390276" y="2254903"/>
            <a:ext cx="429873" cy="244475"/>
          </a:xfrm>
          <a:prstGeom prst="line">
            <a:avLst/>
          </a:prstGeom>
          <a:noFill/>
          <a:ln w="9525" cap="flat" cmpd="sng" algn="ctr">
            <a:solidFill>
              <a:srgbClr val="000000"/>
            </a:solidFill>
            <a:prstDash val="solid"/>
          </a:ln>
          <a:effectLst/>
        </p:spPr>
      </p:cxnSp>
      <p:cxnSp>
        <p:nvCxnSpPr>
          <p:cNvPr id="444" name="Straight Connector 443">
            <a:extLst>
              <a:ext uri="{FF2B5EF4-FFF2-40B4-BE49-F238E27FC236}">
                <a16:creationId xmlns:a16="http://schemas.microsoft.com/office/drawing/2014/main" id="{3D999D2F-3D6C-EE46-ACFF-9A94460799DD}"/>
              </a:ext>
            </a:extLst>
          </p:cNvPr>
          <p:cNvCxnSpPr/>
          <p:nvPr/>
        </p:nvCxnSpPr>
        <p:spPr bwMode="auto">
          <a:xfrm rot="16200000" flipH="1">
            <a:off x="3957807" y="2972152"/>
            <a:ext cx="429873" cy="242888"/>
          </a:xfrm>
          <a:prstGeom prst="line">
            <a:avLst/>
          </a:prstGeom>
          <a:noFill/>
          <a:ln w="9525" cap="flat" cmpd="sng" algn="ctr">
            <a:solidFill>
              <a:srgbClr val="000000"/>
            </a:solidFill>
            <a:prstDash val="solid"/>
          </a:ln>
          <a:effectLst/>
        </p:spPr>
      </p:cxnSp>
      <p:cxnSp>
        <p:nvCxnSpPr>
          <p:cNvPr id="445" name="Straight Connector 444">
            <a:extLst>
              <a:ext uri="{FF2B5EF4-FFF2-40B4-BE49-F238E27FC236}">
                <a16:creationId xmlns:a16="http://schemas.microsoft.com/office/drawing/2014/main" id="{77B3FFCD-6B4E-B04D-B26D-CDEAE7B3C9BE}"/>
              </a:ext>
            </a:extLst>
          </p:cNvPr>
          <p:cNvCxnSpPr/>
          <p:nvPr/>
        </p:nvCxnSpPr>
        <p:spPr bwMode="auto">
          <a:xfrm rot="10800000" flipV="1">
            <a:off x="4051300" y="2018914"/>
            <a:ext cx="3163888" cy="726904"/>
          </a:xfrm>
          <a:prstGeom prst="line">
            <a:avLst/>
          </a:prstGeom>
          <a:noFill/>
          <a:ln w="9525" cap="flat" cmpd="sng" algn="ctr">
            <a:solidFill>
              <a:srgbClr val="000000"/>
            </a:solidFill>
            <a:prstDash val="solid"/>
          </a:ln>
          <a:effectLst/>
        </p:spPr>
      </p:cxnSp>
      <p:cxnSp>
        <p:nvCxnSpPr>
          <p:cNvPr id="446" name="Straight Connector 445">
            <a:extLst>
              <a:ext uri="{FF2B5EF4-FFF2-40B4-BE49-F238E27FC236}">
                <a16:creationId xmlns:a16="http://schemas.microsoft.com/office/drawing/2014/main" id="{5A6922CA-5A15-4F48-88FD-5174505CA917}"/>
              </a:ext>
            </a:extLst>
          </p:cNvPr>
          <p:cNvCxnSpPr/>
          <p:nvPr/>
        </p:nvCxnSpPr>
        <p:spPr bwMode="auto">
          <a:xfrm rot="16200000" flipH="1">
            <a:off x="6125374" y="2196331"/>
            <a:ext cx="474651" cy="406400"/>
          </a:xfrm>
          <a:prstGeom prst="line">
            <a:avLst/>
          </a:prstGeom>
          <a:noFill/>
          <a:ln w="9525" cap="flat" cmpd="sng" algn="ctr">
            <a:solidFill>
              <a:srgbClr val="000000"/>
            </a:solidFill>
            <a:prstDash val="solid"/>
          </a:ln>
          <a:effectLst/>
        </p:spPr>
      </p:cxnSp>
      <p:cxnSp>
        <p:nvCxnSpPr>
          <p:cNvPr id="447" name="Straight Connector 446">
            <a:extLst>
              <a:ext uri="{FF2B5EF4-FFF2-40B4-BE49-F238E27FC236}">
                <a16:creationId xmlns:a16="http://schemas.microsoft.com/office/drawing/2014/main" id="{4E43A483-DD26-0944-984C-9FFBA432C53A}"/>
              </a:ext>
            </a:extLst>
          </p:cNvPr>
          <p:cNvCxnSpPr/>
          <p:nvPr/>
        </p:nvCxnSpPr>
        <p:spPr bwMode="auto">
          <a:xfrm rot="5400000">
            <a:off x="4730778" y="2617790"/>
            <a:ext cx="1074683" cy="163512"/>
          </a:xfrm>
          <a:prstGeom prst="line">
            <a:avLst/>
          </a:prstGeom>
          <a:noFill/>
          <a:ln w="9525" cap="flat" cmpd="sng" algn="ctr">
            <a:solidFill>
              <a:srgbClr val="000000"/>
            </a:solidFill>
            <a:prstDash val="solid"/>
          </a:ln>
          <a:effectLst/>
        </p:spPr>
      </p:cxnSp>
      <p:cxnSp>
        <p:nvCxnSpPr>
          <p:cNvPr id="448" name="Straight Connector 447">
            <a:extLst>
              <a:ext uri="{FF2B5EF4-FFF2-40B4-BE49-F238E27FC236}">
                <a16:creationId xmlns:a16="http://schemas.microsoft.com/office/drawing/2014/main" id="{A6413169-1F86-9049-BAB4-CB7FC662559B}"/>
              </a:ext>
            </a:extLst>
          </p:cNvPr>
          <p:cNvCxnSpPr/>
          <p:nvPr/>
        </p:nvCxnSpPr>
        <p:spPr bwMode="auto">
          <a:xfrm rot="16200000" flipH="1">
            <a:off x="6584535" y="3012633"/>
            <a:ext cx="286582" cy="161925"/>
          </a:xfrm>
          <a:prstGeom prst="line">
            <a:avLst/>
          </a:prstGeom>
          <a:noFill/>
          <a:ln w="9525" cap="flat" cmpd="sng" algn="ctr">
            <a:noFill/>
            <a:prstDash val="solid"/>
          </a:ln>
          <a:effectLst/>
        </p:spPr>
      </p:cxnSp>
      <p:cxnSp>
        <p:nvCxnSpPr>
          <p:cNvPr id="449" name="Straight Connector 448">
            <a:extLst>
              <a:ext uri="{FF2B5EF4-FFF2-40B4-BE49-F238E27FC236}">
                <a16:creationId xmlns:a16="http://schemas.microsoft.com/office/drawing/2014/main" id="{19A50683-7013-9449-840A-903577766A0A}"/>
              </a:ext>
            </a:extLst>
          </p:cNvPr>
          <p:cNvCxnSpPr/>
          <p:nvPr/>
        </p:nvCxnSpPr>
        <p:spPr bwMode="auto">
          <a:xfrm rot="10800000" flipV="1">
            <a:off x="5430838" y="2878660"/>
            <a:ext cx="811212" cy="511967"/>
          </a:xfrm>
          <a:prstGeom prst="line">
            <a:avLst/>
          </a:prstGeom>
          <a:noFill/>
          <a:ln w="9525" cap="flat" cmpd="sng" algn="ctr">
            <a:solidFill>
              <a:srgbClr val="000000"/>
            </a:solidFill>
            <a:prstDash val="solid"/>
          </a:ln>
          <a:effectLst/>
        </p:spPr>
      </p:cxnSp>
      <p:cxnSp>
        <p:nvCxnSpPr>
          <p:cNvPr id="450" name="Straight Connector 449">
            <a:extLst>
              <a:ext uri="{FF2B5EF4-FFF2-40B4-BE49-F238E27FC236}">
                <a16:creationId xmlns:a16="http://schemas.microsoft.com/office/drawing/2014/main" id="{F41BF13C-E29D-B649-B6A6-97965B9958D9}"/>
              </a:ext>
            </a:extLst>
          </p:cNvPr>
          <p:cNvCxnSpPr>
            <a:stCxn id="456" idx="5"/>
          </p:cNvCxnSpPr>
          <p:nvPr/>
        </p:nvCxnSpPr>
        <p:spPr bwMode="auto">
          <a:xfrm rot="16200000" flipH="1">
            <a:off x="4491313" y="1687018"/>
            <a:ext cx="1382161" cy="2281238"/>
          </a:xfrm>
          <a:prstGeom prst="line">
            <a:avLst/>
          </a:prstGeom>
          <a:noFill/>
          <a:ln w="9525" cap="flat" cmpd="sng" algn="ctr">
            <a:solidFill>
              <a:srgbClr val="000000"/>
            </a:solidFill>
            <a:prstDash val="solid"/>
          </a:ln>
          <a:effectLst/>
        </p:spPr>
      </p:cxnSp>
      <p:cxnSp>
        <p:nvCxnSpPr>
          <p:cNvPr id="451" name="Straight Connector 450">
            <a:extLst>
              <a:ext uri="{FF2B5EF4-FFF2-40B4-BE49-F238E27FC236}">
                <a16:creationId xmlns:a16="http://schemas.microsoft.com/office/drawing/2014/main" id="{27962ADA-D295-E344-A911-5EFFAC81A093}"/>
              </a:ext>
            </a:extLst>
          </p:cNvPr>
          <p:cNvCxnSpPr>
            <a:cxnSpLocks/>
          </p:cNvCxnSpPr>
          <p:nvPr/>
        </p:nvCxnSpPr>
        <p:spPr bwMode="auto">
          <a:xfrm rot="16200000" flipH="1">
            <a:off x="8678012" y="3586364"/>
            <a:ext cx="1371713" cy="242888"/>
          </a:xfrm>
          <a:prstGeom prst="line">
            <a:avLst/>
          </a:prstGeom>
          <a:noFill/>
          <a:ln w="9525" cap="flat" cmpd="sng" algn="ctr">
            <a:solidFill>
              <a:srgbClr val="000000"/>
            </a:solidFill>
            <a:prstDash val="solid"/>
          </a:ln>
          <a:effectLst/>
        </p:spPr>
      </p:cxnSp>
      <p:cxnSp>
        <p:nvCxnSpPr>
          <p:cNvPr id="452" name="Straight Connector 451">
            <a:extLst>
              <a:ext uri="{FF2B5EF4-FFF2-40B4-BE49-F238E27FC236}">
                <a16:creationId xmlns:a16="http://schemas.microsoft.com/office/drawing/2014/main" id="{F1825348-2292-1941-85BD-4D5ABB9502AF}"/>
              </a:ext>
            </a:extLst>
          </p:cNvPr>
          <p:cNvCxnSpPr/>
          <p:nvPr/>
        </p:nvCxnSpPr>
        <p:spPr bwMode="auto">
          <a:xfrm rot="5400000">
            <a:off x="7669052" y="3134824"/>
            <a:ext cx="1443359" cy="1217613"/>
          </a:xfrm>
          <a:prstGeom prst="line">
            <a:avLst/>
          </a:prstGeom>
          <a:noFill/>
          <a:ln w="9525" cap="flat" cmpd="sng" algn="ctr">
            <a:solidFill>
              <a:srgbClr val="000000"/>
            </a:solidFill>
            <a:prstDash val="solid"/>
          </a:ln>
          <a:effectLst/>
        </p:spPr>
      </p:cxnSp>
      <p:cxnSp>
        <p:nvCxnSpPr>
          <p:cNvPr id="453" name="Straight Connector 452">
            <a:extLst>
              <a:ext uri="{FF2B5EF4-FFF2-40B4-BE49-F238E27FC236}">
                <a16:creationId xmlns:a16="http://schemas.microsoft.com/office/drawing/2014/main" id="{70E05AEB-33C1-F146-A41B-426553EF3738}"/>
              </a:ext>
            </a:extLst>
          </p:cNvPr>
          <p:cNvCxnSpPr>
            <a:cxnSpLocks/>
          </p:cNvCxnSpPr>
          <p:nvPr/>
        </p:nvCxnSpPr>
        <p:spPr bwMode="auto">
          <a:xfrm rot="10800000" flipV="1">
            <a:off x="7620000" y="2807014"/>
            <a:ext cx="1298575" cy="440322"/>
          </a:xfrm>
          <a:prstGeom prst="line">
            <a:avLst/>
          </a:prstGeom>
          <a:noFill/>
          <a:ln w="9525" cap="flat" cmpd="sng" algn="ctr">
            <a:solidFill>
              <a:srgbClr val="000000"/>
            </a:solidFill>
            <a:prstDash val="solid"/>
          </a:ln>
          <a:effectLst/>
        </p:spPr>
      </p:cxnSp>
      <p:cxnSp>
        <p:nvCxnSpPr>
          <p:cNvPr id="454" name="Straight Connector 453">
            <a:extLst>
              <a:ext uri="{FF2B5EF4-FFF2-40B4-BE49-F238E27FC236}">
                <a16:creationId xmlns:a16="http://schemas.microsoft.com/office/drawing/2014/main" id="{D8015E4B-28EF-5944-BD89-CFE5203E8D04}"/>
              </a:ext>
            </a:extLst>
          </p:cNvPr>
          <p:cNvCxnSpPr>
            <a:cxnSpLocks/>
          </p:cNvCxnSpPr>
          <p:nvPr/>
        </p:nvCxnSpPr>
        <p:spPr bwMode="auto">
          <a:xfrm rot="10800000" flipV="1">
            <a:off x="6889750" y="2162205"/>
            <a:ext cx="830263" cy="573164"/>
          </a:xfrm>
          <a:prstGeom prst="line">
            <a:avLst/>
          </a:prstGeom>
          <a:noFill/>
          <a:ln w="9525" cap="flat" cmpd="sng" algn="ctr">
            <a:solidFill>
              <a:srgbClr val="000000"/>
            </a:solidFill>
            <a:prstDash val="solid"/>
          </a:ln>
          <a:effectLst/>
        </p:spPr>
      </p:cxnSp>
      <p:cxnSp>
        <p:nvCxnSpPr>
          <p:cNvPr id="455" name="Straight Connector 454">
            <a:extLst>
              <a:ext uri="{FF2B5EF4-FFF2-40B4-BE49-F238E27FC236}">
                <a16:creationId xmlns:a16="http://schemas.microsoft.com/office/drawing/2014/main" id="{AFF03100-2980-DA4E-A72E-FE2723506844}"/>
              </a:ext>
            </a:extLst>
          </p:cNvPr>
          <p:cNvCxnSpPr/>
          <p:nvPr/>
        </p:nvCxnSpPr>
        <p:spPr bwMode="auto">
          <a:xfrm>
            <a:off x="6510338" y="2026377"/>
            <a:ext cx="2433637" cy="644810"/>
          </a:xfrm>
          <a:prstGeom prst="line">
            <a:avLst/>
          </a:prstGeom>
          <a:noFill/>
          <a:ln w="9525" cap="flat" cmpd="sng" algn="ctr">
            <a:solidFill>
              <a:srgbClr val="000000"/>
            </a:solidFill>
            <a:prstDash val="solid"/>
          </a:ln>
          <a:effectLst/>
        </p:spPr>
      </p:cxnSp>
      <p:sp>
        <p:nvSpPr>
          <p:cNvPr id="456" name="Oval 34">
            <a:extLst>
              <a:ext uri="{FF2B5EF4-FFF2-40B4-BE49-F238E27FC236}">
                <a16:creationId xmlns:a16="http://schemas.microsoft.com/office/drawing/2014/main" id="{7403379F-8BEC-BC46-847F-B0D2D30F0E6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47913" y="1502195"/>
            <a:ext cx="1984375" cy="743322"/>
          </a:xfrm>
          <a:prstGeom prst="ellipse">
            <a:avLst/>
          </a:prstGeom>
          <a:solidFill>
            <a:srgbClr val="0000A8"/>
          </a:solidFill>
          <a:ln w="9525">
            <a:noFill/>
            <a:round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rPr>
              <a:t>Tier 1 ISP</a:t>
            </a:r>
            <a:endParaRPr kumimoji="0" lang="en-US" altLang="en-US" sz="2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457" name="Oval 34">
            <a:extLst>
              <a:ext uri="{FF2B5EF4-FFF2-40B4-BE49-F238E27FC236}">
                <a16:creationId xmlns:a16="http://schemas.microsoft.com/office/drawing/2014/main" id="{919B70EA-11EB-9443-AD39-281E578EDE0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00588" y="1502195"/>
            <a:ext cx="1982787" cy="743322"/>
          </a:xfrm>
          <a:prstGeom prst="ellipse">
            <a:avLst/>
          </a:prstGeom>
          <a:solidFill>
            <a:srgbClr val="0000A8"/>
          </a:solidFill>
          <a:ln w="9525">
            <a:noFill/>
            <a:round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rPr>
              <a:t>Tier 1 ISP</a:t>
            </a: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459" name="Oval 33">
            <a:extLst>
              <a:ext uri="{FF2B5EF4-FFF2-40B4-BE49-F238E27FC236}">
                <a16:creationId xmlns:a16="http://schemas.microsoft.com/office/drawing/2014/main" id="{F16DC38B-A491-5046-83FC-63C66E2CFF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27450" y="3165242"/>
            <a:ext cx="1982788" cy="743322"/>
          </a:xfrm>
          <a:prstGeom prst="ellipse">
            <a:avLst/>
          </a:prstGeom>
          <a:solidFill>
            <a:srgbClr val="CCCCFF"/>
          </a:solidFill>
          <a:ln w="9525">
            <a:noFill/>
            <a:round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chemeClr val="tx1">
                    <a:lumMod val="65000"/>
                    <a:lumOff val="35000"/>
                  </a:schemeClr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rPr>
              <a:t>Regional ISP</a:t>
            </a:r>
          </a:p>
        </p:txBody>
      </p:sp>
      <p:sp>
        <p:nvSpPr>
          <p:cNvPr id="460" name="Oval 33">
            <a:extLst>
              <a:ext uri="{FF2B5EF4-FFF2-40B4-BE49-F238E27FC236}">
                <a16:creationId xmlns:a16="http://schemas.microsoft.com/office/drawing/2014/main" id="{C9724305-E472-CB48-B1A6-BABAE389FE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42050" y="3165242"/>
            <a:ext cx="1982788" cy="743322"/>
          </a:xfrm>
          <a:prstGeom prst="ellipse">
            <a:avLst/>
          </a:prstGeom>
          <a:solidFill>
            <a:srgbClr val="CCCCFF"/>
          </a:solidFill>
          <a:ln w="9525">
            <a:noFill/>
            <a:round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chemeClr val="tx1">
                    <a:lumMod val="65000"/>
                    <a:lumOff val="35000"/>
                  </a:schemeClr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rPr>
              <a:t>Regional ISP</a:t>
            </a:r>
          </a:p>
        </p:txBody>
      </p:sp>
      <p:sp>
        <p:nvSpPr>
          <p:cNvPr id="461" name="Oval 76">
            <a:extLst>
              <a:ext uri="{FF2B5EF4-FFF2-40B4-BE49-F238E27FC236}">
                <a16:creationId xmlns:a16="http://schemas.microsoft.com/office/drawing/2014/main" id="{391AA46F-6A98-C942-87ED-081AD5B706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40088" y="4213880"/>
            <a:ext cx="844550" cy="594061"/>
          </a:xfrm>
          <a:prstGeom prst="ellipse">
            <a:avLst/>
          </a:prstGeom>
          <a:solidFill>
            <a:srgbClr val="9CDFF9"/>
          </a:solidFill>
          <a:ln w="9525">
            <a:noFill/>
            <a:round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panose="020B0600070205080204" pitchFamily="34" charset="-128"/>
                <a:cs typeface="Arial"/>
              </a:rPr>
              <a:t>access</a:t>
            </a:r>
          </a:p>
          <a:p>
            <a:pPr marL="0" marR="0" lvl="0" indent="0" algn="ctr" defTabSz="914400" eaLnBrk="0" fontAlgn="base" latinLnBrk="0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panose="020B0600070205080204" pitchFamily="34" charset="-128"/>
                <a:cs typeface="Arial"/>
              </a:rPr>
              <a:t>ISP</a:t>
            </a:r>
          </a:p>
        </p:txBody>
      </p:sp>
      <p:sp>
        <p:nvSpPr>
          <p:cNvPr id="462" name="Oval 76">
            <a:extLst>
              <a:ext uri="{FF2B5EF4-FFF2-40B4-BE49-F238E27FC236}">
                <a16:creationId xmlns:a16="http://schemas.microsoft.com/office/drawing/2014/main" id="{FCCCE50F-BBF8-C548-85FF-BD6B372250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66950" y="4213880"/>
            <a:ext cx="844550" cy="594061"/>
          </a:xfrm>
          <a:prstGeom prst="ellipse">
            <a:avLst/>
          </a:prstGeom>
          <a:solidFill>
            <a:srgbClr val="9CDFF9"/>
          </a:solidFill>
          <a:ln w="9525">
            <a:noFill/>
            <a:round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panose="020B0600070205080204" pitchFamily="34" charset="-128"/>
                <a:cs typeface="Arial"/>
              </a:rPr>
              <a:t>access</a:t>
            </a:r>
          </a:p>
          <a:p>
            <a:pPr marL="0" marR="0" lvl="0" indent="0" algn="ctr" defTabSz="914400" eaLnBrk="0" fontAlgn="base" latinLnBrk="0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panose="020B0600070205080204" pitchFamily="34" charset="-128"/>
                <a:cs typeface="Arial"/>
              </a:rPr>
              <a:t>ISP</a:t>
            </a:r>
          </a:p>
        </p:txBody>
      </p:sp>
      <p:sp>
        <p:nvSpPr>
          <p:cNvPr id="463" name="Oval 76">
            <a:extLst>
              <a:ext uri="{FF2B5EF4-FFF2-40B4-BE49-F238E27FC236}">
                <a16:creationId xmlns:a16="http://schemas.microsoft.com/office/drawing/2014/main" id="{F63F91B6-CBFC-0C42-9EED-5D94825403E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34225" y="4213880"/>
            <a:ext cx="844550" cy="594061"/>
          </a:xfrm>
          <a:prstGeom prst="ellipse">
            <a:avLst/>
          </a:prstGeom>
          <a:solidFill>
            <a:srgbClr val="9CDFF9"/>
          </a:solidFill>
          <a:ln w="9525">
            <a:noFill/>
            <a:round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panose="020B0600070205080204" pitchFamily="34" charset="-128"/>
                <a:cs typeface="Arial"/>
              </a:rPr>
              <a:t>access</a:t>
            </a:r>
          </a:p>
          <a:p>
            <a:pPr marL="0" marR="0" lvl="0" indent="0" algn="ctr" defTabSz="914400" eaLnBrk="0" fontAlgn="base" latinLnBrk="0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panose="020B0600070205080204" pitchFamily="34" charset="-128"/>
                <a:cs typeface="Arial"/>
              </a:rPr>
              <a:t>ISP</a:t>
            </a:r>
          </a:p>
        </p:txBody>
      </p:sp>
      <p:sp>
        <p:nvSpPr>
          <p:cNvPr id="464" name="Oval 76">
            <a:extLst>
              <a:ext uri="{FF2B5EF4-FFF2-40B4-BE49-F238E27FC236}">
                <a16:creationId xmlns:a16="http://schemas.microsoft.com/office/drawing/2014/main" id="{0CC0ED7A-0698-274E-845B-1805813385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59500" y="4213880"/>
            <a:ext cx="846138" cy="594061"/>
          </a:xfrm>
          <a:prstGeom prst="ellipse">
            <a:avLst/>
          </a:prstGeom>
          <a:solidFill>
            <a:srgbClr val="9CDFF9"/>
          </a:solidFill>
          <a:ln w="9525">
            <a:noFill/>
            <a:round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panose="020B0600070205080204" pitchFamily="34" charset="-128"/>
                <a:cs typeface="Arial"/>
              </a:rPr>
              <a:t>access</a:t>
            </a:r>
          </a:p>
          <a:p>
            <a:pPr marL="0" marR="0" lvl="0" indent="0" algn="ctr" defTabSz="914400" eaLnBrk="0" fontAlgn="base" latinLnBrk="0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panose="020B0600070205080204" pitchFamily="34" charset="-128"/>
                <a:cs typeface="Arial"/>
              </a:rPr>
              <a:t>ISP</a:t>
            </a:r>
          </a:p>
        </p:txBody>
      </p:sp>
      <p:sp>
        <p:nvSpPr>
          <p:cNvPr id="465" name="Oval 76">
            <a:extLst>
              <a:ext uri="{FF2B5EF4-FFF2-40B4-BE49-F238E27FC236}">
                <a16:creationId xmlns:a16="http://schemas.microsoft.com/office/drawing/2014/main" id="{5043E7F4-FB4D-9A41-8107-85F65D012D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86363" y="4213880"/>
            <a:ext cx="846137" cy="594061"/>
          </a:xfrm>
          <a:prstGeom prst="ellipse">
            <a:avLst/>
          </a:prstGeom>
          <a:solidFill>
            <a:srgbClr val="9CDFF9"/>
          </a:solidFill>
          <a:ln w="9525">
            <a:noFill/>
            <a:round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panose="020B0600070205080204" pitchFamily="34" charset="-128"/>
                <a:cs typeface="Arial"/>
              </a:rPr>
              <a:t>access</a:t>
            </a:r>
          </a:p>
          <a:p>
            <a:pPr marL="0" marR="0" lvl="0" indent="0" algn="ctr" defTabSz="914400" eaLnBrk="0" fontAlgn="base" latinLnBrk="0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panose="020B0600070205080204" pitchFamily="34" charset="-128"/>
                <a:cs typeface="Arial"/>
              </a:rPr>
              <a:t>ISP</a:t>
            </a:r>
          </a:p>
        </p:txBody>
      </p:sp>
      <p:sp>
        <p:nvSpPr>
          <p:cNvPr id="466" name="Oval 76">
            <a:extLst>
              <a:ext uri="{FF2B5EF4-FFF2-40B4-BE49-F238E27FC236}">
                <a16:creationId xmlns:a16="http://schemas.microsoft.com/office/drawing/2014/main" id="{019B9582-8292-2B43-876B-11E7E334FAA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13225" y="4213880"/>
            <a:ext cx="844550" cy="594061"/>
          </a:xfrm>
          <a:prstGeom prst="ellipse">
            <a:avLst/>
          </a:prstGeom>
          <a:solidFill>
            <a:srgbClr val="9CDFF9"/>
          </a:solidFill>
          <a:ln w="9525">
            <a:noFill/>
            <a:round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panose="020B0600070205080204" pitchFamily="34" charset="-128"/>
                <a:cs typeface="Arial"/>
              </a:rPr>
              <a:t>access</a:t>
            </a:r>
          </a:p>
          <a:p>
            <a:pPr marL="0" marR="0" lvl="0" indent="0" algn="ctr" defTabSz="914400" eaLnBrk="0" fontAlgn="base" latinLnBrk="0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panose="020B0600070205080204" pitchFamily="34" charset="-128"/>
                <a:cs typeface="Arial"/>
              </a:rPr>
              <a:t>ISP</a:t>
            </a:r>
          </a:p>
        </p:txBody>
      </p:sp>
      <p:sp>
        <p:nvSpPr>
          <p:cNvPr id="467" name="Oval 76">
            <a:extLst>
              <a:ext uri="{FF2B5EF4-FFF2-40B4-BE49-F238E27FC236}">
                <a16:creationId xmlns:a16="http://schemas.microsoft.com/office/drawing/2014/main" id="{71C26863-28CD-0841-A043-C33419B4C3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07363" y="4213880"/>
            <a:ext cx="844550" cy="594061"/>
          </a:xfrm>
          <a:prstGeom prst="ellipse">
            <a:avLst/>
          </a:prstGeom>
          <a:solidFill>
            <a:srgbClr val="9CDFF9"/>
          </a:solidFill>
          <a:ln w="9525">
            <a:noFill/>
            <a:round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panose="020B0600070205080204" pitchFamily="34" charset="-128"/>
                <a:cs typeface="Arial"/>
              </a:rPr>
              <a:t>access</a:t>
            </a:r>
          </a:p>
          <a:p>
            <a:pPr marL="0" marR="0" lvl="0" indent="0" algn="ctr" defTabSz="914400" eaLnBrk="0" fontAlgn="base" latinLnBrk="0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panose="020B0600070205080204" pitchFamily="34" charset="-128"/>
                <a:cs typeface="Arial"/>
              </a:rPr>
              <a:t>ISP</a:t>
            </a:r>
          </a:p>
        </p:txBody>
      </p:sp>
      <p:sp>
        <p:nvSpPr>
          <p:cNvPr id="468" name="Oval 76">
            <a:extLst>
              <a:ext uri="{FF2B5EF4-FFF2-40B4-BE49-F238E27FC236}">
                <a16:creationId xmlns:a16="http://schemas.microsoft.com/office/drawing/2014/main" id="{E09B65C0-7813-1B48-A77E-DBAB110815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80500" y="4213880"/>
            <a:ext cx="844550" cy="594061"/>
          </a:xfrm>
          <a:prstGeom prst="ellipse">
            <a:avLst/>
          </a:prstGeom>
          <a:solidFill>
            <a:srgbClr val="9CDFF9"/>
          </a:solidFill>
          <a:ln w="9525">
            <a:noFill/>
            <a:round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panose="020B0600070205080204" pitchFamily="34" charset="-128"/>
                <a:cs typeface="Arial"/>
              </a:rPr>
              <a:t>access</a:t>
            </a:r>
          </a:p>
          <a:p>
            <a:pPr marL="0" marR="0" lvl="0" indent="0" algn="ctr" defTabSz="914400" eaLnBrk="0" fontAlgn="base" latinLnBrk="0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panose="020B0600070205080204" pitchFamily="34" charset="-128"/>
                <a:cs typeface="Arial"/>
              </a:rPr>
              <a:t>ISP</a:t>
            </a:r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2F7EA502-E5E7-2148-84FF-7709E5DCC565}"/>
              </a:ext>
            </a:extLst>
          </p:cNvPr>
          <p:cNvGrpSpPr/>
          <p:nvPr/>
        </p:nvGrpSpPr>
        <p:grpSpPr>
          <a:xfrm>
            <a:off x="3480201" y="2531935"/>
            <a:ext cx="869150" cy="502396"/>
            <a:chOff x="553316" y="2997818"/>
            <a:chExt cx="869150" cy="534333"/>
          </a:xfrm>
        </p:grpSpPr>
        <p:sp>
          <p:nvSpPr>
            <p:cNvPr id="474" name="Oval 14">
              <a:extLst>
                <a:ext uri="{FF2B5EF4-FFF2-40B4-BE49-F238E27FC236}">
                  <a16:creationId xmlns:a16="http://schemas.microsoft.com/office/drawing/2014/main" id="{C524E6F7-4D23-5B41-81CB-2E8F6A351B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3316" y="2997818"/>
              <a:ext cx="869150" cy="523220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>
                <a:latin typeface="+mn-lt"/>
              </a:endParaRPr>
            </a:p>
          </p:txBody>
        </p:sp>
        <p:sp>
          <p:nvSpPr>
            <p:cNvPr id="475" name="TextBox 15">
              <a:extLst>
                <a:ext uri="{FF2B5EF4-FFF2-40B4-BE49-F238E27FC236}">
                  <a16:creationId xmlns:a16="http://schemas.microsoft.com/office/drawing/2014/main" id="{53F84AD2-D7E5-C147-8E47-5AD01774FFB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84127" y="3008931"/>
              <a:ext cx="646331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sz="2800" dirty="0">
                  <a:solidFill>
                    <a:schemeClr val="bg1"/>
                  </a:solidFill>
                  <a:latin typeface="+mn-lt"/>
                </a:rPr>
                <a:t>IXP</a:t>
              </a:r>
              <a:endParaRPr lang="en-US" altLang="en-US" sz="1600" dirty="0">
                <a:solidFill>
                  <a:schemeClr val="bg1"/>
                </a:solidFill>
                <a:latin typeface="+mn-lt"/>
              </a:endParaRPr>
            </a:p>
          </p:txBody>
        </p:sp>
      </p:grpSp>
      <p:grpSp>
        <p:nvGrpSpPr>
          <p:cNvPr id="477" name="Group 476">
            <a:extLst>
              <a:ext uri="{FF2B5EF4-FFF2-40B4-BE49-F238E27FC236}">
                <a16:creationId xmlns:a16="http://schemas.microsoft.com/office/drawing/2014/main" id="{EA985D80-092A-944F-9CC9-1AC8F8CA8DAE}"/>
              </a:ext>
            </a:extLst>
          </p:cNvPr>
          <p:cNvGrpSpPr/>
          <p:nvPr/>
        </p:nvGrpSpPr>
        <p:grpSpPr>
          <a:xfrm>
            <a:off x="6173793" y="2537627"/>
            <a:ext cx="869150" cy="502396"/>
            <a:chOff x="553316" y="2997818"/>
            <a:chExt cx="869150" cy="534333"/>
          </a:xfrm>
        </p:grpSpPr>
        <p:sp>
          <p:nvSpPr>
            <p:cNvPr id="478" name="Oval 14">
              <a:extLst>
                <a:ext uri="{FF2B5EF4-FFF2-40B4-BE49-F238E27FC236}">
                  <a16:creationId xmlns:a16="http://schemas.microsoft.com/office/drawing/2014/main" id="{3075AFD6-086D-9B47-BCFB-D0B3D834CE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3316" y="2997818"/>
              <a:ext cx="869150" cy="523220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>
                <a:latin typeface="+mn-lt"/>
              </a:endParaRPr>
            </a:p>
          </p:txBody>
        </p:sp>
        <p:sp>
          <p:nvSpPr>
            <p:cNvPr id="479" name="TextBox 15">
              <a:extLst>
                <a:ext uri="{FF2B5EF4-FFF2-40B4-BE49-F238E27FC236}">
                  <a16:creationId xmlns:a16="http://schemas.microsoft.com/office/drawing/2014/main" id="{73956B90-EF11-724A-BB25-B8F47353BEC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84127" y="3008931"/>
              <a:ext cx="646331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sz="2800" dirty="0">
                  <a:solidFill>
                    <a:schemeClr val="bg1"/>
                  </a:solidFill>
                  <a:latin typeface="+mn-lt"/>
                </a:rPr>
                <a:t>IXP</a:t>
              </a:r>
              <a:endParaRPr lang="en-US" altLang="en-US" sz="1600" dirty="0">
                <a:solidFill>
                  <a:schemeClr val="bg1"/>
                </a:solidFill>
                <a:latin typeface="+mn-lt"/>
              </a:endParaRPr>
            </a:p>
          </p:txBody>
        </p:sp>
      </p:grpSp>
      <p:grpSp>
        <p:nvGrpSpPr>
          <p:cNvPr id="480" name="Group 479">
            <a:extLst>
              <a:ext uri="{FF2B5EF4-FFF2-40B4-BE49-F238E27FC236}">
                <a16:creationId xmlns:a16="http://schemas.microsoft.com/office/drawing/2014/main" id="{0429A9DE-1B7C-1047-9DD9-C9752FE5E0AA}"/>
              </a:ext>
            </a:extLst>
          </p:cNvPr>
          <p:cNvGrpSpPr/>
          <p:nvPr/>
        </p:nvGrpSpPr>
        <p:grpSpPr>
          <a:xfrm>
            <a:off x="8807849" y="2554323"/>
            <a:ext cx="869150" cy="502396"/>
            <a:chOff x="553316" y="2997818"/>
            <a:chExt cx="869150" cy="534333"/>
          </a:xfrm>
        </p:grpSpPr>
        <p:sp>
          <p:nvSpPr>
            <p:cNvPr id="481" name="Oval 14">
              <a:extLst>
                <a:ext uri="{FF2B5EF4-FFF2-40B4-BE49-F238E27FC236}">
                  <a16:creationId xmlns:a16="http://schemas.microsoft.com/office/drawing/2014/main" id="{128739BB-76B0-4A48-9704-CAFF7205AE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3316" y="2997818"/>
              <a:ext cx="869150" cy="523220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>
                <a:latin typeface="+mn-lt"/>
              </a:endParaRPr>
            </a:p>
          </p:txBody>
        </p:sp>
        <p:sp>
          <p:nvSpPr>
            <p:cNvPr id="482" name="TextBox 15">
              <a:extLst>
                <a:ext uri="{FF2B5EF4-FFF2-40B4-BE49-F238E27FC236}">
                  <a16:creationId xmlns:a16="http://schemas.microsoft.com/office/drawing/2014/main" id="{5AC63B6D-51CB-924B-A12A-9A9BD196B4C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84127" y="3008931"/>
              <a:ext cx="646331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sz="2800" dirty="0">
                  <a:solidFill>
                    <a:schemeClr val="bg1"/>
                  </a:solidFill>
                  <a:latin typeface="+mn-lt"/>
                </a:rPr>
                <a:t>IXP</a:t>
              </a:r>
              <a:endParaRPr lang="en-US" altLang="en-US" sz="1600" dirty="0">
                <a:solidFill>
                  <a:schemeClr val="bg1"/>
                </a:solidFill>
                <a:latin typeface="+mn-lt"/>
              </a:endParaRPr>
            </a:p>
          </p:txBody>
        </p:sp>
      </p:grpSp>
      <p:sp>
        <p:nvSpPr>
          <p:cNvPr id="483" name="Rectangle 3">
            <a:extLst>
              <a:ext uri="{FF2B5EF4-FFF2-40B4-BE49-F238E27FC236}">
                <a16:creationId xmlns:a16="http://schemas.microsoft.com/office/drawing/2014/main" id="{026D98E3-E55A-AA42-BDF8-9795F6D3C3D1}"/>
              </a:ext>
            </a:extLst>
          </p:cNvPr>
          <p:cNvSpPr txBox="1">
            <a:spLocks noChangeArrowheads="1"/>
          </p:cNvSpPr>
          <p:nvPr/>
        </p:nvSpPr>
        <p:spPr>
          <a:xfrm>
            <a:off x="532110" y="5020506"/>
            <a:ext cx="11283366" cy="1827212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63500" indent="0">
              <a:buNone/>
            </a:pPr>
            <a:r>
              <a:rPr lang="en-US" altLang="en-US" sz="2400" dirty="0">
                <a:ea typeface="ＭＳ Ｐゴシック" panose="020B0600070205080204" pitchFamily="34" charset="-128"/>
              </a:rPr>
              <a:t>At “center”: small # of well-connected large networks</a:t>
            </a:r>
          </a:p>
          <a:p>
            <a:pPr marL="460375" lvl="1" indent="-280988">
              <a:buFont typeface="Wingdings" pitchFamily="2" charset="2"/>
              <a:buChar char="§"/>
              <a:tabLst>
                <a:tab pos="336550" algn="l"/>
              </a:tabLst>
            </a:pPr>
            <a:r>
              <a:rPr lang="en-US" altLang="ja-JP" dirty="0">
                <a:solidFill>
                  <a:srgbClr val="CC0000"/>
                </a:solidFill>
                <a:ea typeface="ＭＳ Ｐゴシック" panose="020B0600070205080204" pitchFamily="34" charset="-128"/>
              </a:rPr>
              <a:t>“tier-1” commercial ISPs</a:t>
            </a:r>
            <a:r>
              <a:rPr lang="en-US" altLang="ja-JP" dirty="0">
                <a:solidFill>
                  <a:srgbClr val="FF0000"/>
                </a:solidFill>
                <a:ea typeface="ＭＳ Ｐゴシック" panose="020B0600070205080204" pitchFamily="34" charset="-128"/>
              </a:rPr>
              <a:t> </a:t>
            </a:r>
            <a:r>
              <a:rPr lang="en-US" altLang="ja-JP" sz="2000" dirty="0">
                <a:ea typeface="ＭＳ Ｐゴシック" panose="020B0600070205080204" pitchFamily="34" charset="-128"/>
              </a:rPr>
              <a:t>(e.g., Level 3, Sprint, AT&amp;T, NTT), </a:t>
            </a:r>
            <a:r>
              <a:rPr lang="en-US" altLang="ja-JP" dirty="0">
                <a:ea typeface="ＭＳ Ｐゴシック" panose="020B0600070205080204" pitchFamily="34" charset="-128"/>
              </a:rPr>
              <a:t>national &amp; international coverage</a:t>
            </a:r>
          </a:p>
          <a:p>
            <a:pPr marL="460375" lvl="1" indent="-280988">
              <a:buFont typeface="Wingdings" pitchFamily="2" charset="2"/>
              <a:buChar char="§"/>
              <a:tabLst>
                <a:tab pos="336550" algn="l"/>
              </a:tabLst>
            </a:pPr>
            <a:r>
              <a:rPr lang="en-US" altLang="en-US" dirty="0">
                <a:solidFill>
                  <a:srgbClr val="CC0000"/>
                </a:solidFill>
                <a:ea typeface="Arial" panose="020B0604020202020204" pitchFamily="34" charset="0"/>
              </a:rPr>
              <a:t>content provider networks </a:t>
            </a:r>
            <a:r>
              <a:rPr lang="en-US" altLang="en-US" sz="2000" dirty="0">
                <a:ea typeface="Arial" panose="020B0604020202020204" pitchFamily="34" charset="0"/>
              </a:rPr>
              <a:t>(e.g., Google, Facebook): </a:t>
            </a:r>
            <a:r>
              <a:rPr lang="en-US" altLang="en-US" dirty="0">
                <a:ea typeface="Arial" panose="020B0604020202020204" pitchFamily="34" charset="0"/>
              </a:rPr>
              <a:t>private network that connects its data centers to Internet, often bypassing tier-1, regional ISPs</a:t>
            </a:r>
          </a:p>
          <a:p>
            <a:pPr marL="682625" lvl="1" indent="-225425">
              <a:buFont typeface="Wingdings" pitchFamily="2" charset="2"/>
              <a:buNone/>
            </a:pPr>
            <a:endParaRPr lang="en-US" altLang="en-US" sz="2000" dirty="0">
              <a:ea typeface="Arial" panose="020B0604020202020204" pitchFamily="34" charset="0"/>
            </a:endParaRPr>
          </a:p>
        </p:txBody>
      </p:sp>
      <p:sp>
        <p:nvSpPr>
          <p:cNvPr id="55" name="Oval 11">
            <a:extLst>
              <a:ext uri="{FF2B5EF4-FFF2-40B4-BE49-F238E27FC236}">
                <a16:creationId xmlns:a16="http://schemas.microsoft.com/office/drawing/2014/main" id="{9EEAA5DE-DEDF-6F41-AB04-0BB5371BAF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08430" y="1469631"/>
            <a:ext cx="2014757" cy="729410"/>
          </a:xfrm>
          <a:prstGeom prst="ellipse">
            <a:avLst/>
          </a:prstGeom>
          <a:solidFill>
            <a:srgbClr val="FF6600">
              <a:alpha val="70195"/>
            </a:srgbClr>
          </a:solidFill>
          <a:ln w="9525">
            <a:noFill/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dirty="0"/>
              <a:t>     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805919C5-B50A-CB4F-BA20-BB2AFFB0EE09}"/>
              </a:ext>
            </a:extLst>
          </p:cNvPr>
          <p:cNvSpPr txBox="1"/>
          <p:nvPr/>
        </p:nvSpPr>
        <p:spPr>
          <a:xfrm>
            <a:off x="7418830" y="1497684"/>
            <a:ext cx="1516762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600" dirty="0">
                <a:solidFill>
                  <a:schemeClr val="bg1"/>
                </a:solidFill>
              </a:rPr>
              <a:t>Google</a:t>
            </a:r>
            <a:endParaRPr lang="en-US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85633133"/>
      </p:ext>
    </p:extLst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336191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dirty="0">
                <a:ea typeface="ＭＳ Ｐゴシック" panose="020B0600070205080204" pitchFamily="34" charset="-128"/>
              </a:rPr>
              <a:t>Tier-1 ISP Network map: Sprint </a:t>
            </a:r>
            <a:r>
              <a:rPr lang="en-US" altLang="en-US" sz="2800" b="0" dirty="0">
                <a:ea typeface="ＭＳ Ｐゴシック" panose="020B0600070205080204" pitchFamily="34" charset="-128"/>
              </a:rPr>
              <a:t>(2019)</a:t>
            </a:r>
            <a:endParaRPr lang="en-US" b="0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C89035B-463A-1E40-A130-AE9AA3E3766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711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42</a:t>
            </a:fld>
            <a:endParaRPr lang="en-US" dirty="0"/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44C257FC-D68A-8348-83F1-9E9A9AA967F9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665746" y="1256885"/>
            <a:ext cx="8675121" cy="5160132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AEEBBA5D-D43B-2C42-9622-3289B7BD731A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68832" y="4518121"/>
            <a:ext cx="2499237" cy="1695700"/>
          </a:xfrm>
          <a:prstGeom prst="rect">
            <a:avLst/>
          </a:prstGeom>
        </p:spPr>
      </p:pic>
      <p:grpSp>
        <p:nvGrpSpPr>
          <p:cNvPr id="19" name="Group 18">
            <a:extLst>
              <a:ext uri="{FF2B5EF4-FFF2-40B4-BE49-F238E27FC236}">
                <a16:creationId xmlns:a16="http://schemas.microsoft.com/office/drawing/2014/main" id="{11409699-F6CF-BF47-B557-5B0B4DD13AD7}"/>
              </a:ext>
            </a:extLst>
          </p:cNvPr>
          <p:cNvGrpSpPr/>
          <p:nvPr/>
        </p:nvGrpSpPr>
        <p:grpSpPr>
          <a:xfrm>
            <a:off x="8015720" y="1256885"/>
            <a:ext cx="4141289" cy="2890954"/>
            <a:chOff x="5135487" y="2377854"/>
            <a:chExt cx="4141289" cy="2890954"/>
          </a:xfrm>
        </p:grpSpPr>
        <p:sp>
          <p:nvSpPr>
            <p:cNvPr id="136" name="Freeform 186">
              <a:extLst>
                <a:ext uri="{FF2B5EF4-FFF2-40B4-BE49-F238E27FC236}">
                  <a16:creationId xmlns:a16="http://schemas.microsoft.com/office/drawing/2014/main" id="{0810608F-CCF3-CA4B-9D04-BD5EBBD51CDD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5487" y="2637821"/>
              <a:ext cx="633069" cy="2382822"/>
            </a:xfrm>
            <a:custGeom>
              <a:avLst/>
              <a:gdLst>
                <a:gd name="T0" fmla="*/ 0 w 475"/>
                <a:gd name="T1" fmla="*/ 1224 h 1879"/>
                <a:gd name="T2" fmla="*/ 475 w 475"/>
                <a:gd name="T3" fmla="*/ 0 h 1879"/>
                <a:gd name="T4" fmla="*/ 468 w 475"/>
                <a:gd name="T5" fmla="*/ 1879 h 1879"/>
                <a:gd name="T6" fmla="*/ 0 w 475"/>
                <a:gd name="T7" fmla="*/ 1224 h 187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75"/>
                <a:gd name="T13" fmla="*/ 0 h 1879"/>
                <a:gd name="T14" fmla="*/ 475 w 475"/>
                <a:gd name="T15" fmla="*/ 1879 h 1879"/>
                <a:gd name="connsiteX0" fmla="*/ 0 w 10962"/>
                <a:gd name="connsiteY0" fmla="*/ 6222 h 9708"/>
                <a:gd name="connsiteX1" fmla="*/ 10962 w 10962"/>
                <a:gd name="connsiteY1" fmla="*/ 0 h 9708"/>
                <a:gd name="connsiteX2" fmla="*/ 9853 w 10962"/>
                <a:gd name="connsiteY2" fmla="*/ 9708 h 9708"/>
                <a:gd name="connsiteX3" fmla="*/ 0 w 10962"/>
                <a:gd name="connsiteY3" fmla="*/ 6222 h 9708"/>
                <a:gd name="connsiteX0" fmla="*/ 0 w 8988"/>
                <a:gd name="connsiteY0" fmla="*/ 5640 h 9231"/>
                <a:gd name="connsiteX1" fmla="*/ 7659 w 8988"/>
                <a:gd name="connsiteY1" fmla="*/ 0 h 9231"/>
                <a:gd name="connsiteX2" fmla="*/ 8988 w 8988"/>
                <a:gd name="connsiteY2" fmla="*/ 9231 h 9231"/>
                <a:gd name="connsiteX3" fmla="*/ 0 w 8988"/>
                <a:gd name="connsiteY3" fmla="*/ 5640 h 9231"/>
                <a:gd name="connsiteX0" fmla="*/ 0 w 8521"/>
                <a:gd name="connsiteY0" fmla="*/ 6110 h 8914"/>
                <a:gd name="connsiteX1" fmla="*/ 8521 w 8521"/>
                <a:gd name="connsiteY1" fmla="*/ 0 h 8914"/>
                <a:gd name="connsiteX2" fmla="*/ 8372 w 8521"/>
                <a:gd name="connsiteY2" fmla="*/ 8914 h 8914"/>
                <a:gd name="connsiteX3" fmla="*/ 0 w 8521"/>
                <a:gd name="connsiteY3" fmla="*/ 6110 h 8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21" h="8914">
                  <a:moveTo>
                    <a:pt x="0" y="6110"/>
                  </a:moveTo>
                  <a:lnTo>
                    <a:pt x="8521" y="0"/>
                  </a:lnTo>
                  <a:cubicBezTo>
                    <a:pt x="8471" y="2971"/>
                    <a:pt x="8422" y="5943"/>
                    <a:pt x="8372" y="8914"/>
                  </a:cubicBezTo>
                  <a:lnTo>
                    <a:pt x="0" y="6110"/>
                  </a:lnTo>
                  <a:close/>
                </a:path>
              </a:pathLst>
            </a:custGeom>
            <a:gradFill rotWithShape="1">
              <a:gsLst>
                <a:gs pos="0">
                  <a:srgbClr val="0000A8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" name="Rounded Rectangle 15">
              <a:extLst>
                <a:ext uri="{FF2B5EF4-FFF2-40B4-BE49-F238E27FC236}">
                  <a16:creationId xmlns:a16="http://schemas.microsoft.com/office/drawing/2014/main" id="{176C898C-C05D-7B46-A994-9EA29F86D319}"/>
                </a:ext>
              </a:extLst>
            </p:cNvPr>
            <p:cNvSpPr/>
            <p:nvPr/>
          </p:nvSpPr>
          <p:spPr>
            <a:xfrm>
              <a:off x="5738953" y="2377854"/>
              <a:ext cx="2721681" cy="2890954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8" name="Group 17">
              <a:extLst>
                <a:ext uri="{FF2B5EF4-FFF2-40B4-BE49-F238E27FC236}">
                  <a16:creationId xmlns:a16="http://schemas.microsoft.com/office/drawing/2014/main" id="{C089EE9F-EFC6-A24F-A31D-687079A57653}"/>
                </a:ext>
              </a:extLst>
            </p:cNvPr>
            <p:cNvGrpSpPr/>
            <p:nvPr/>
          </p:nvGrpSpPr>
          <p:grpSpPr>
            <a:xfrm>
              <a:off x="5819548" y="2802028"/>
              <a:ext cx="3457228" cy="2337889"/>
              <a:chOff x="5819548" y="2802028"/>
              <a:chExt cx="3457228" cy="2337889"/>
            </a:xfrm>
          </p:grpSpPr>
          <p:grpSp>
            <p:nvGrpSpPr>
              <p:cNvPr id="114" name="Group 208">
                <a:extLst>
                  <a:ext uri="{FF2B5EF4-FFF2-40B4-BE49-F238E27FC236}">
                    <a16:creationId xmlns:a16="http://schemas.microsoft.com/office/drawing/2014/main" id="{34622269-F398-CC47-A606-48E46BFA30E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flipH="1">
                <a:off x="6448859" y="3873358"/>
                <a:ext cx="1230313" cy="454924"/>
                <a:chOff x="2927" y="2497"/>
                <a:chExt cx="949" cy="335"/>
              </a:xfrm>
            </p:grpSpPr>
            <p:sp>
              <p:nvSpPr>
                <p:cNvPr id="143" name="Line 209">
                  <a:extLst>
                    <a:ext uri="{FF2B5EF4-FFF2-40B4-BE49-F238E27FC236}">
                      <a16:creationId xmlns:a16="http://schemas.microsoft.com/office/drawing/2014/main" id="{F15CC6F8-829E-1141-9B23-4496A5B2AFE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2927" y="2515"/>
                  <a:ext cx="236" cy="311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4" name="Line 210">
                  <a:extLst>
                    <a:ext uri="{FF2B5EF4-FFF2-40B4-BE49-F238E27FC236}">
                      <a16:creationId xmlns:a16="http://schemas.microsoft.com/office/drawing/2014/main" id="{290487BA-3D66-7B4A-9D74-789641701EA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09" y="2500"/>
                  <a:ext cx="201" cy="332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" name="Line 211">
                  <a:extLst>
                    <a:ext uri="{FF2B5EF4-FFF2-40B4-BE49-F238E27FC236}">
                      <a16:creationId xmlns:a16="http://schemas.microsoft.com/office/drawing/2014/main" id="{FD1B5229-BE14-A34E-BB33-6B68D452D12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306" y="2497"/>
                  <a:ext cx="570" cy="327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15" name="Line 212">
                <a:extLst>
                  <a:ext uri="{FF2B5EF4-FFF2-40B4-BE49-F238E27FC236}">
                    <a16:creationId xmlns:a16="http://schemas.microsoft.com/office/drawing/2014/main" id="{AD7B903D-A9F0-1947-BEF4-677025C4D5A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6796885" y="3050344"/>
                <a:ext cx="0" cy="565150"/>
              </a:xfrm>
              <a:prstGeom prst="line">
                <a:avLst/>
              </a:prstGeom>
              <a:noFill/>
              <a:ln w="254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" name="Line 213">
                <a:extLst>
                  <a:ext uri="{FF2B5EF4-FFF2-40B4-BE49-F238E27FC236}">
                    <a16:creationId xmlns:a16="http://schemas.microsoft.com/office/drawing/2014/main" id="{09DC3E28-E3DA-3C48-A453-09FD46DB8EB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6401234" y="3888297"/>
                <a:ext cx="295286" cy="439986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" name="Line 214">
                <a:extLst>
                  <a:ext uri="{FF2B5EF4-FFF2-40B4-BE49-F238E27FC236}">
                    <a16:creationId xmlns:a16="http://schemas.microsoft.com/office/drawing/2014/main" id="{506C0AF6-034E-0945-B057-5AD36EA2E33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767946" y="3885369"/>
                <a:ext cx="260350" cy="4508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8" name="Line 215">
                <a:extLst>
                  <a:ext uri="{FF2B5EF4-FFF2-40B4-BE49-F238E27FC236}">
                    <a16:creationId xmlns:a16="http://schemas.microsoft.com/office/drawing/2014/main" id="{62F2F6A5-4E23-D54B-937E-0BAA6DE7E25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904471" y="3885369"/>
                <a:ext cx="728663" cy="439737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" name="Text Box 272">
                <a:extLst>
                  <a:ext uri="{FF2B5EF4-FFF2-40B4-BE49-F238E27FC236}">
                    <a16:creationId xmlns:a16="http://schemas.microsoft.com/office/drawing/2014/main" id="{5CD37532-1DA7-4647-82AD-A36EC4C21B5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819548" y="4801363"/>
                <a:ext cx="3457228" cy="33855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eaLnBrk="1" hangingPunct="1"/>
                <a:r>
                  <a:rPr lang="en-US" altLang="en-US" sz="1600" dirty="0">
                    <a:latin typeface="+mn-lt"/>
                  </a:rPr>
                  <a:t>links to/from Sprint customer networks</a:t>
                </a:r>
              </a:p>
            </p:txBody>
          </p:sp>
          <p:sp>
            <p:nvSpPr>
              <p:cNvPr id="120" name="Text Box 273">
                <a:extLst>
                  <a:ext uri="{FF2B5EF4-FFF2-40B4-BE49-F238E27FC236}">
                    <a16:creationId xmlns:a16="http://schemas.microsoft.com/office/drawing/2014/main" id="{0C6ED735-C468-964B-B66F-7D72715F606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7521549" y="3166317"/>
                <a:ext cx="1603407" cy="49116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eaLnBrk="1" hangingPunct="1">
                  <a:lnSpc>
                    <a:spcPct val="80000"/>
                  </a:lnSpc>
                </a:pPr>
                <a:r>
                  <a:rPr lang="en-US" altLang="en-US" sz="1600" dirty="0">
                    <a:latin typeface="+mn-lt"/>
                  </a:rPr>
                  <a:t>links to peering networks</a:t>
                </a:r>
              </a:p>
            </p:txBody>
          </p:sp>
          <p:sp>
            <p:nvSpPr>
              <p:cNvPr id="121" name="Text Box 274">
                <a:extLst>
                  <a:ext uri="{FF2B5EF4-FFF2-40B4-BE49-F238E27FC236}">
                    <a16:creationId xmlns:a16="http://schemas.microsoft.com/office/drawing/2014/main" id="{EADEBA81-BE80-E843-BEEE-BB1AF6D405F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889091" y="2802028"/>
                <a:ext cx="2395079" cy="33855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eaLnBrk="1" hangingPunct="1"/>
                <a:r>
                  <a:rPr lang="en-US" altLang="en-US" sz="1600" dirty="0">
                    <a:latin typeface="+mn-lt"/>
                  </a:rPr>
                  <a:t> to/from other Sprint </a:t>
                </a:r>
                <a:r>
                  <a:rPr lang="en-US" altLang="en-US" sz="1600" dirty="0" err="1">
                    <a:latin typeface="+mn-lt"/>
                  </a:rPr>
                  <a:t>PoPS</a:t>
                </a:r>
                <a:endParaRPr lang="en-US" altLang="en-US" sz="1600" dirty="0">
                  <a:latin typeface="+mn-lt"/>
                </a:endParaRPr>
              </a:p>
            </p:txBody>
          </p:sp>
          <p:sp>
            <p:nvSpPr>
              <p:cNvPr id="123" name="Line 290">
                <a:extLst>
                  <a:ext uri="{FF2B5EF4-FFF2-40B4-BE49-F238E27FC236}">
                    <a16:creationId xmlns:a16="http://schemas.microsoft.com/office/drawing/2014/main" id="{427B76CA-EEA9-AA42-ACA8-293B0FB0672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7376566" y="3077332"/>
                <a:ext cx="0" cy="563562"/>
              </a:xfrm>
              <a:prstGeom prst="line">
                <a:avLst/>
              </a:prstGeom>
              <a:noFill/>
              <a:ln w="254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" name="Text Box 294">
                <a:extLst>
                  <a:ext uri="{FF2B5EF4-FFF2-40B4-BE49-F238E27FC236}">
                    <a16:creationId xmlns:a16="http://schemas.microsoft.com/office/drawing/2014/main" id="{83F9DC38-AD1F-5141-9EBF-703CB7E3E8E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 rot="5400000">
                <a:off x="7786958" y="3573701"/>
                <a:ext cx="460375" cy="45720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r>
                  <a:rPr lang="en-US" altLang="en-US" dirty="0">
                    <a:latin typeface="+mn-lt"/>
                  </a:rPr>
                  <a:t>…</a:t>
                </a:r>
              </a:p>
            </p:txBody>
          </p:sp>
          <p:grpSp>
            <p:nvGrpSpPr>
              <p:cNvPr id="12" name="Group 11">
                <a:extLst>
                  <a:ext uri="{FF2B5EF4-FFF2-40B4-BE49-F238E27FC236}">
                    <a16:creationId xmlns:a16="http://schemas.microsoft.com/office/drawing/2014/main" id="{51F77B2B-3AD2-474B-A9E1-589285590670}"/>
                  </a:ext>
                </a:extLst>
              </p:cNvPr>
              <p:cNvGrpSpPr/>
              <p:nvPr/>
            </p:nvGrpSpPr>
            <p:grpSpPr>
              <a:xfrm>
                <a:off x="6197301" y="4364183"/>
                <a:ext cx="407988" cy="460374"/>
                <a:chOff x="6112721" y="4375907"/>
                <a:chExt cx="407988" cy="460374"/>
              </a:xfrm>
            </p:grpSpPr>
            <p:sp>
              <p:nvSpPr>
                <p:cNvPr id="130" name="Text Box 304">
                  <a:extLst>
                    <a:ext uri="{FF2B5EF4-FFF2-40B4-BE49-F238E27FC236}">
                      <a16:creationId xmlns:a16="http://schemas.microsoft.com/office/drawing/2014/main" id="{6264A5A8-90F5-8B4C-9EF0-478DAF58508F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 flipH="1">
                  <a:off x="6112721" y="4375907"/>
                  <a:ext cx="379413" cy="45720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r>
                    <a:rPr lang="en-US" altLang="en-US" dirty="0">
                      <a:latin typeface="+mn-lt"/>
                    </a:rPr>
                    <a:t>…</a:t>
                  </a:r>
                </a:p>
              </p:txBody>
            </p:sp>
            <p:grpSp>
              <p:nvGrpSpPr>
                <p:cNvPr id="131" name="Group 306">
                  <a:extLst>
                    <a:ext uri="{FF2B5EF4-FFF2-40B4-BE49-F238E27FC236}">
                      <a16:creationId xmlns:a16="http://schemas.microsoft.com/office/drawing/2014/main" id="{6655B0F2-7DA9-944B-A7DA-0DBA58297CB0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173046" y="4571169"/>
                  <a:ext cx="347663" cy="265112"/>
                  <a:chOff x="4370" y="2695"/>
                  <a:chExt cx="226" cy="346"/>
                </a:xfrm>
              </p:grpSpPr>
              <p:sp>
                <p:nvSpPr>
                  <p:cNvPr id="137" name="Line 307">
                    <a:extLst>
                      <a:ext uri="{FF2B5EF4-FFF2-40B4-BE49-F238E27FC236}">
                        <a16:creationId xmlns:a16="http://schemas.microsoft.com/office/drawing/2014/main" id="{9CE11D48-D612-F044-A80D-29F4D96B2BAF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rot="16200000" flipH="1">
                    <a:off x="4197" y="2868"/>
                    <a:ext cx="345" cy="0"/>
                  </a:xfrm>
                  <a:prstGeom prst="line">
                    <a:avLst/>
                  </a:prstGeom>
                  <a:noFill/>
                  <a:ln w="1270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8" name="Line 308">
                    <a:extLst>
                      <a:ext uri="{FF2B5EF4-FFF2-40B4-BE49-F238E27FC236}">
                        <a16:creationId xmlns:a16="http://schemas.microsoft.com/office/drawing/2014/main" id="{86E975B1-BC75-5C44-8DAD-09B424BB8B13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rot="16200000" flipH="1">
                    <a:off x="4423" y="2869"/>
                    <a:ext cx="345" cy="0"/>
                  </a:xfrm>
                  <a:prstGeom prst="line">
                    <a:avLst/>
                  </a:prstGeom>
                  <a:noFill/>
                  <a:ln w="1270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</p:grpSp>
          <p:grpSp>
            <p:nvGrpSpPr>
              <p:cNvPr id="146" name="Group 145">
                <a:extLst>
                  <a:ext uri="{FF2B5EF4-FFF2-40B4-BE49-F238E27FC236}">
                    <a16:creationId xmlns:a16="http://schemas.microsoft.com/office/drawing/2014/main" id="{6162EC44-D023-AF4B-A206-E7509BB988C4}"/>
                  </a:ext>
                </a:extLst>
              </p:cNvPr>
              <p:cNvGrpSpPr/>
              <p:nvPr/>
            </p:nvGrpSpPr>
            <p:grpSpPr>
              <a:xfrm>
                <a:off x="6533014" y="3617220"/>
                <a:ext cx="523857" cy="280582"/>
                <a:chOff x="7493876" y="2774731"/>
                <a:chExt cx="1481958" cy="894622"/>
              </a:xfrm>
            </p:grpSpPr>
            <p:sp>
              <p:nvSpPr>
                <p:cNvPr id="147" name="Freeform 146">
                  <a:extLst>
                    <a:ext uri="{FF2B5EF4-FFF2-40B4-BE49-F238E27FC236}">
                      <a16:creationId xmlns:a16="http://schemas.microsoft.com/office/drawing/2014/main" id="{800BEEA3-5588-8D4B-A21A-EB7CBDFF4A91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r>
                    <a:rPr lang="en-US" dirty="0"/>
                    <a:t>                   </a:t>
                  </a:r>
                </a:p>
              </p:txBody>
            </p:sp>
            <p:sp>
              <p:nvSpPr>
                <p:cNvPr id="148" name="Oval 147">
                  <a:extLst>
                    <a:ext uri="{FF2B5EF4-FFF2-40B4-BE49-F238E27FC236}">
                      <a16:creationId xmlns:a16="http://schemas.microsoft.com/office/drawing/2014/main" id="{C9E0C0FB-BF84-BE46-A172-090C2F95FD5B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r>
                    <a:rPr lang="en-US" dirty="0"/>
                    <a:t>              </a:t>
                  </a:r>
                </a:p>
              </p:txBody>
            </p:sp>
            <p:grpSp>
              <p:nvGrpSpPr>
                <p:cNvPr id="149" name="Group 148">
                  <a:extLst>
                    <a:ext uri="{FF2B5EF4-FFF2-40B4-BE49-F238E27FC236}">
                      <a16:creationId xmlns:a16="http://schemas.microsoft.com/office/drawing/2014/main" id="{2E0A3360-081D-F94B-8D16-276E235AB5FA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150" name="Freeform 149">
                    <a:extLst>
                      <a:ext uri="{FF2B5EF4-FFF2-40B4-BE49-F238E27FC236}">
                        <a16:creationId xmlns:a16="http://schemas.microsoft.com/office/drawing/2014/main" id="{013FA78E-130C-7D44-974C-982926B0959B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51" name="Freeform 150">
                    <a:extLst>
                      <a:ext uri="{FF2B5EF4-FFF2-40B4-BE49-F238E27FC236}">
                        <a16:creationId xmlns:a16="http://schemas.microsoft.com/office/drawing/2014/main" id="{898C6D1E-B612-AC4B-95CD-825AE5C1BB95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52" name="Freeform 151">
                    <a:extLst>
                      <a:ext uri="{FF2B5EF4-FFF2-40B4-BE49-F238E27FC236}">
                        <a16:creationId xmlns:a16="http://schemas.microsoft.com/office/drawing/2014/main" id="{7AA628DA-49E7-4B42-84F4-387C5DB200DE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53" name="Freeform 152">
                    <a:extLst>
                      <a:ext uri="{FF2B5EF4-FFF2-40B4-BE49-F238E27FC236}">
                        <a16:creationId xmlns:a16="http://schemas.microsoft.com/office/drawing/2014/main" id="{E55205E2-9D35-CB44-A168-2A2FA092C3B2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154" name="Group 153">
                <a:extLst>
                  <a:ext uri="{FF2B5EF4-FFF2-40B4-BE49-F238E27FC236}">
                    <a16:creationId xmlns:a16="http://schemas.microsoft.com/office/drawing/2014/main" id="{ADC48D98-624A-4D4C-9532-8DAFAD700A2E}"/>
                  </a:ext>
                </a:extLst>
              </p:cNvPr>
              <p:cNvGrpSpPr/>
              <p:nvPr/>
            </p:nvGrpSpPr>
            <p:grpSpPr>
              <a:xfrm>
                <a:off x="7099794" y="3618079"/>
                <a:ext cx="523857" cy="280582"/>
                <a:chOff x="7493876" y="2774731"/>
                <a:chExt cx="1481958" cy="894622"/>
              </a:xfrm>
            </p:grpSpPr>
            <p:sp>
              <p:nvSpPr>
                <p:cNvPr id="155" name="Freeform 154">
                  <a:extLst>
                    <a:ext uri="{FF2B5EF4-FFF2-40B4-BE49-F238E27FC236}">
                      <a16:creationId xmlns:a16="http://schemas.microsoft.com/office/drawing/2014/main" id="{6BBA6BA0-48D4-AD4A-8EAC-B5995E848332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r>
                    <a:rPr lang="en-US" dirty="0"/>
                    <a:t>                   </a:t>
                  </a:r>
                </a:p>
              </p:txBody>
            </p:sp>
            <p:sp>
              <p:nvSpPr>
                <p:cNvPr id="156" name="Oval 155">
                  <a:extLst>
                    <a:ext uri="{FF2B5EF4-FFF2-40B4-BE49-F238E27FC236}">
                      <a16:creationId xmlns:a16="http://schemas.microsoft.com/office/drawing/2014/main" id="{43571E09-12E3-1148-B8A8-7BA7D9B93875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r>
                    <a:rPr lang="en-US" dirty="0"/>
                    <a:t>              </a:t>
                  </a:r>
                </a:p>
              </p:txBody>
            </p:sp>
            <p:grpSp>
              <p:nvGrpSpPr>
                <p:cNvPr id="157" name="Group 156">
                  <a:extLst>
                    <a:ext uri="{FF2B5EF4-FFF2-40B4-BE49-F238E27FC236}">
                      <a16:creationId xmlns:a16="http://schemas.microsoft.com/office/drawing/2014/main" id="{8A37B13D-C1FA-5B4D-A4EB-6D82312C54CB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158" name="Freeform 157">
                    <a:extLst>
                      <a:ext uri="{FF2B5EF4-FFF2-40B4-BE49-F238E27FC236}">
                        <a16:creationId xmlns:a16="http://schemas.microsoft.com/office/drawing/2014/main" id="{E80C2EBF-0BA9-6648-BC7B-AF2C6568CFDC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59" name="Freeform 158">
                    <a:extLst>
                      <a:ext uri="{FF2B5EF4-FFF2-40B4-BE49-F238E27FC236}">
                        <a16:creationId xmlns:a16="http://schemas.microsoft.com/office/drawing/2014/main" id="{8B8FCBE6-55BA-E14A-98F7-3A5F96C6F9A1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60" name="Freeform 159">
                    <a:extLst>
                      <a:ext uri="{FF2B5EF4-FFF2-40B4-BE49-F238E27FC236}">
                        <a16:creationId xmlns:a16="http://schemas.microsoft.com/office/drawing/2014/main" id="{C0DC4D6F-7C44-1847-A4E4-ADD787E6E700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61" name="Freeform 160">
                    <a:extLst>
                      <a:ext uri="{FF2B5EF4-FFF2-40B4-BE49-F238E27FC236}">
                        <a16:creationId xmlns:a16="http://schemas.microsoft.com/office/drawing/2014/main" id="{86ACF70A-1984-8F4E-B689-0F4C56BA07D3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162" name="Group 161">
                <a:extLst>
                  <a:ext uri="{FF2B5EF4-FFF2-40B4-BE49-F238E27FC236}">
                    <a16:creationId xmlns:a16="http://schemas.microsoft.com/office/drawing/2014/main" id="{87E6EC53-7E1A-684E-A31C-338D0D1337FE}"/>
                  </a:ext>
                </a:extLst>
              </p:cNvPr>
              <p:cNvGrpSpPr/>
              <p:nvPr/>
            </p:nvGrpSpPr>
            <p:grpSpPr>
              <a:xfrm>
                <a:off x="7456250" y="4311236"/>
                <a:ext cx="523857" cy="280582"/>
                <a:chOff x="7493876" y="2774731"/>
                <a:chExt cx="1481958" cy="894622"/>
              </a:xfrm>
            </p:grpSpPr>
            <p:sp>
              <p:nvSpPr>
                <p:cNvPr id="163" name="Freeform 162">
                  <a:extLst>
                    <a:ext uri="{FF2B5EF4-FFF2-40B4-BE49-F238E27FC236}">
                      <a16:creationId xmlns:a16="http://schemas.microsoft.com/office/drawing/2014/main" id="{A3121881-D3EA-DD4C-A38A-92D0B7F5E8D9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r>
                    <a:rPr lang="en-US" dirty="0"/>
                    <a:t>                   </a:t>
                  </a:r>
                </a:p>
              </p:txBody>
            </p:sp>
            <p:sp>
              <p:nvSpPr>
                <p:cNvPr id="164" name="Oval 163">
                  <a:extLst>
                    <a:ext uri="{FF2B5EF4-FFF2-40B4-BE49-F238E27FC236}">
                      <a16:creationId xmlns:a16="http://schemas.microsoft.com/office/drawing/2014/main" id="{4BFCAF2D-BE98-7D44-9EAC-66548471439B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r>
                    <a:rPr lang="en-US" dirty="0"/>
                    <a:t>              </a:t>
                  </a:r>
                </a:p>
              </p:txBody>
            </p:sp>
            <p:grpSp>
              <p:nvGrpSpPr>
                <p:cNvPr id="165" name="Group 164">
                  <a:extLst>
                    <a:ext uri="{FF2B5EF4-FFF2-40B4-BE49-F238E27FC236}">
                      <a16:creationId xmlns:a16="http://schemas.microsoft.com/office/drawing/2014/main" id="{47BB9030-D335-FD4A-A388-60048FEDBDA1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166" name="Freeform 165">
                    <a:extLst>
                      <a:ext uri="{FF2B5EF4-FFF2-40B4-BE49-F238E27FC236}">
                        <a16:creationId xmlns:a16="http://schemas.microsoft.com/office/drawing/2014/main" id="{61D2352F-963E-CE41-A25B-1CF639A23A42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67" name="Freeform 166">
                    <a:extLst>
                      <a:ext uri="{FF2B5EF4-FFF2-40B4-BE49-F238E27FC236}">
                        <a16:creationId xmlns:a16="http://schemas.microsoft.com/office/drawing/2014/main" id="{7E25B5EA-1406-6544-A9F7-C1D169725E88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68" name="Freeform 167">
                    <a:extLst>
                      <a:ext uri="{FF2B5EF4-FFF2-40B4-BE49-F238E27FC236}">
                        <a16:creationId xmlns:a16="http://schemas.microsoft.com/office/drawing/2014/main" id="{05712714-F565-014A-90F9-EA15545821C5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69" name="Freeform 168">
                    <a:extLst>
                      <a:ext uri="{FF2B5EF4-FFF2-40B4-BE49-F238E27FC236}">
                        <a16:creationId xmlns:a16="http://schemas.microsoft.com/office/drawing/2014/main" id="{39C9127C-F417-5B4C-965C-E1B42536C123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178" name="Group 177">
                <a:extLst>
                  <a:ext uri="{FF2B5EF4-FFF2-40B4-BE49-F238E27FC236}">
                    <a16:creationId xmlns:a16="http://schemas.microsoft.com/office/drawing/2014/main" id="{CA1E52A0-0A3D-C943-AF8C-E2DF7B82B2AB}"/>
                  </a:ext>
                </a:extLst>
              </p:cNvPr>
              <p:cNvGrpSpPr/>
              <p:nvPr/>
            </p:nvGrpSpPr>
            <p:grpSpPr>
              <a:xfrm>
                <a:off x="6179000" y="4306988"/>
                <a:ext cx="523857" cy="280582"/>
                <a:chOff x="7493876" y="2774731"/>
                <a:chExt cx="1481958" cy="894622"/>
              </a:xfrm>
            </p:grpSpPr>
            <p:sp>
              <p:nvSpPr>
                <p:cNvPr id="179" name="Freeform 178">
                  <a:extLst>
                    <a:ext uri="{FF2B5EF4-FFF2-40B4-BE49-F238E27FC236}">
                      <a16:creationId xmlns:a16="http://schemas.microsoft.com/office/drawing/2014/main" id="{F7B4C4EB-4039-1D49-A333-A3ECD5005D75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r>
                    <a:rPr lang="en-US" dirty="0"/>
                    <a:t>                   </a:t>
                  </a:r>
                </a:p>
              </p:txBody>
            </p:sp>
            <p:sp>
              <p:nvSpPr>
                <p:cNvPr id="180" name="Oval 179">
                  <a:extLst>
                    <a:ext uri="{FF2B5EF4-FFF2-40B4-BE49-F238E27FC236}">
                      <a16:creationId xmlns:a16="http://schemas.microsoft.com/office/drawing/2014/main" id="{E3E70234-E4E5-7641-AF91-266F272EB5DB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r>
                    <a:rPr lang="en-US" dirty="0"/>
                    <a:t>              </a:t>
                  </a:r>
                </a:p>
              </p:txBody>
            </p:sp>
            <p:grpSp>
              <p:nvGrpSpPr>
                <p:cNvPr id="181" name="Group 180">
                  <a:extLst>
                    <a:ext uri="{FF2B5EF4-FFF2-40B4-BE49-F238E27FC236}">
                      <a16:creationId xmlns:a16="http://schemas.microsoft.com/office/drawing/2014/main" id="{D4733258-E740-E947-A21C-0A6A2D58B07B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182" name="Freeform 181">
                    <a:extLst>
                      <a:ext uri="{FF2B5EF4-FFF2-40B4-BE49-F238E27FC236}">
                        <a16:creationId xmlns:a16="http://schemas.microsoft.com/office/drawing/2014/main" id="{396419B0-D2E9-FD49-BDC1-F66F284F533B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83" name="Freeform 182">
                    <a:extLst>
                      <a:ext uri="{FF2B5EF4-FFF2-40B4-BE49-F238E27FC236}">
                        <a16:creationId xmlns:a16="http://schemas.microsoft.com/office/drawing/2014/main" id="{256632C1-132C-5D4A-B4A9-A39E72C9699A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84" name="Freeform 183">
                    <a:extLst>
                      <a:ext uri="{FF2B5EF4-FFF2-40B4-BE49-F238E27FC236}">
                        <a16:creationId xmlns:a16="http://schemas.microsoft.com/office/drawing/2014/main" id="{EFF89079-854B-954B-98C7-EFF5029E0D7D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85" name="Freeform 184">
                    <a:extLst>
                      <a:ext uri="{FF2B5EF4-FFF2-40B4-BE49-F238E27FC236}">
                        <a16:creationId xmlns:a16="http://schemas.microsoft.com/office/drawing/2014/main" id="{3917454C-3C53-0B4B-BE3A-313214027C7B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191" name="Group 190">
                <a:extLst>
                  <a:ext uri="{FF2B5EF4-FFF2-40B4-BE49-F238E27FC236}">
                    <a16:creationId xmlns:a16="http://schemas.microsoft.com/office/drawing/2014/main" id="{4525D4C0-C00D-C54D-941C-AE8B3F8E97E0}"/>
                  </a:ext>
                </a:extLst>
              </p:cNvPr>
              <p:cNvGrpSpPr/>
              <p:nvPr/>
            </p:nvGrpSpPr>
            <p:grpSpPr>
              <a:xfrm>
                <a:off x="6837992" y="4368165"/>
                <a:ext cx="407988" cy="460374"/>
                <a:chOff x="6112721" y="4375907"/>
                <a:chExt cx="407988" cy="460374"/>
              </a:xfrm>
            </p:grpSpPr>
            <p:sp>
              <p:nvSpPr>
                <p:cNvPr id="192" name="Text Box 304">
                  <a:extLst>
                    <a:ext uri="{FF2B5EF4-FFF2-40B4-BE49-F238E27FC236}">
                      <a16:creationId xmlns:a16="http://schemas.microsoft.com/office/drawing/2014/main" id="{ACE6FA5B-BE9F-DC43-87EA-9D846E35970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 flipH="1">
                  <a:off x="6112721" y="4375907"/>
                  <a:ext cx="379413" cy="45720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r>
                    <a:rPr lang="en-US" altLang="en-US" dirty="0">
                      <a:latin typeface="+mn-lt"/>
                    </a:rPr>
                    <a:t>…</a:t>
                  </a:r>
                </a:p>
              </p:txBody>
            </p:sp>
            <p:grpSp>
              <p:nvGrpSpPr>
                <p:cNvPr id="193" name="Group 306">
                  <a:extLst>
                    <a:ext uri="{FF2B5EF4-FFF2-40B4-BE49-F238E27FC236}">
                      <a16:creationId xmlns:a16="http://schemas.microsoft.com/office/drawing/2014/main" id="{40A93D68-4077-1540-A741-57A4E8F7B61A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173046" y="4571169"/>
                  <a:ext cx="347663" cy="265112"/>
                  <a:chOff x="4370" y="2695"/>
                  <a:chExt cx="226" cy="346"/>
                </a:xfrm>
              </p:grpSpPr>
              <p:sp>
                <p:nvSpPr>
                  <p:cNvPr id="195" name="Line 307">
                    <a:extLst>
                      <a:ext uri="{FF2B5EF4-FFF2-40B4-BE49-F238E27FC236}">
                        <a16:creationId xmlns:a16="http://schemas.microsoft.com/office/drawing/2014/main" id="{1A762051-FFC8-FC45-9C5C-C2E57D4C95B5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rot="16200000" flipH="1">
                    <a:off x="4197" y="2868"/>
                    <a:ext cx="345" cy="0"/>
                  </a:xfrm>
                  <a:prstGeom prst="line">
                    <a:avLst/>
                  </a:prstGeom>
                  <a:noFill/>
                  <a:ln w="1270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6" name="Line 308">
                    <a:extLst>
                      <a:ext uri="{FF2B5EF4-FFF2-40B4-BE49-F238E27FC236}">
                        <a16:creationId xmlns:a16="http://schemas.microsoft.com/office/drawing/2014/main" id="{88210C29-B214-8D49-8818-8798B9C27203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rot="16200000" flipH="1">
                    <a:off x="4423" y="2869"/>
                    <a:ext cx="345" cy="0"/>
                  </a:xfrm>
                  <a:prstGeom prst="line">
                    <a:avLst/>
                  </a:prstGeom>
                  <a:noFill/>
                  <a:ln w="1270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</p:grpSp>
          <p:grpSp>
            <p:nvGrpSpPr>
              <p:cNvPr id="197" name="Group 196">
                <a:extLst>
                  <a:ext uri="{FF2B5EF4-FFF2-40B4-BE49-F238E27FC236}">
                    <a16:creationId xmlns:a16="http://schemas.microsoft.com/office/drawing/2014/main" id="{F6BFA787-99AE-DE45-A233-027F7CA7D22D}"/>
                  </a:ext>
                </a:extLst>
              </p:cNvPr>
              <p:cNvGrpSpPr/>
              <p:nvPr/>
            </p:nvGrpSpPr>
            <p:grpSpPr>
              <a:xfrm>
                <a:off x="7485902" y="4368310"/>
                <a:ext cx="407988" cy="460374"/>
                <a:chOff x="6112721" y="4375907"/>
                <a:chExt cx="407988" cy="460374"/>
              </a:xfrm>
            </p:grpSpPr>
            <p:sp>
              <p:nvSpPr>
                <p:cNvPr id="198" name="Text Box 304">
                  <a:extLst>
                    <a:ext uri="{FF2B5EF4-FFF2-40B4-BE49-F238E27FC236}">
                      <a16:creationId xmlns:a16="http://schemas.microsoft.com/office/drawing/2014/main" id="{6D946CCE-A936-4844-AD61-7E4B7BB77BF1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 flipH="1">
                  <a:off x="6112721" y="4375907"/>
                  <a:ext cx="379413" cy="45720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r>
                    <a:rPr lang="en-US" altLang="en-US" dirty="0">
                      <a:latin typeface="+mn-lt"/>
                    </a:rPr>
                    <a:t>…</a:t>
                  </a:r>
                </a:p>
              </p:txBody>
            </p:sp>
            <p:grpSp>
              <p:nvGrpSpPr>
                <p:cNvPr id="199" name="Group 306">
                  <a:extLst>
                    <a:ext uri="{FF2B5EF4-FFF2-40B4-BE49-F238E27FC236}">
                      <a16:creationId xmlns:a16="http://schemas.microsoft.com/office/drawing/2014/main" id="{6CB6BBB8-CDB9-DF46-BC17-601ED0253B90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173046" y="4571169"/>
                  <a:ext cx="347663" cy="265112"/>
                  <a:chOff x="4370" y="2695"/>
                  <a:chExt cx="226" cy="346"/>
                </a:xfrm>
              </p:grpSpPr>
              <p:sp>
                <p:nvSpPr>
                  <p:cNvPr id="200" name="Line 307">
                    <a:extLst>
                      <a:ext uri="{FF2B5EF4-FFF2-40B4-BE49-F238E27FC236}">
                        <a16:creationId xmlns:a16="http://schemas.microsoft.com/office/drawing/2014/main" id="{17D8F4BA-4447-A046-99B7-87A3933FD6FF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rot="16200000" flipH="1">
                    <a:off x="4197" y="2868"/>
                    <a:ext cx="345" cy="0"/>
                  </a:xfrm>
                  <a:prstGeom prst="line">
                    <a:avLst/>
                  </a:prstGeom>
                  <a:noFill/>
                  <a:ln w="1270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1" name="Line 308">
                    <a:extLst>
                      <a:ext uri="{FF2B5EF4-FFF2-40B4-BE49-F238E27FC236}">
                        <a16:creationId xmlns:a16="http://schemas.microsoft.com/office/drawing/2014/main" id="{EA218E8B-48B3-554A-B371-978269CD2C18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rot="16200000" flipH="1">
                    <a:off x="4423" y="2869"/>
                    <a:ext cx="345" cy="0"/>
                  </a:xfrm>
                  <a:prstGeom prst="line">
                    <a:avLst/>
                  </a:prstGeom>
                  <a:noFill/>
                  <a:ln w="1270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</p:grpSp>
          <p:grpSp>
            <p:nvGrpSpPr>
              <p:cNvPr id="170" name="Group 169">
                <a:extLst>
                  <a:ext uri="{FF2B5EF4-FFF2-40B4-BE49-F238E27FC236}">
                    <a16:creationId xmlns:a16="http://schemas.microsoft.com/office/drawing/2014/main" id="{5C6E93A7-E125-2845-8067-00A236EC62E2}"/>
                  </a:ext>
                </a:extLst>
              </p:cNvPr>
              <p:cNvGrpSpPr/>
              <p:nvPr/>
            </p:nvGrpSpPr>
            <p:grpSpPr>
              <a:xfrm>
                <a:off x="6823004" y="4319870"/>
                <a:ext cx="523857" cy="280582"/>
                <a:chOff x="7493876" y="2774731"/>
                <a:chExt cx="1481958" cy="894622"/>
              </a:xfrm>
            </p:grpSpPr>
            <p:sp>
              <p:nvSpPr>
                <p:cNvPr id="171" name="Freeform 170">
                  <a:extLst>
                    <a:ext uri="{FF2B5EF4-FFF2-40B4-BE49-F238E27FC236}">
                      <a16:creationId xmlns:a16="http://schemas.microsoft.com/office/drawing/2014/main" id="{5EA5C73B-0D45-6244-835B-7B03A4B8F2B6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r>
                    <a:rPr lang="en-US" dirty="0"/>
                    <a:t>                   </a:t>
                  </a:r>
                </a:p>
              </p:txBody>
            </p:sp>
            <p:sp>
              <p:nvSpPr>
                <p:cNvPr id="172" name="Oval 171">
                  <a:extLst>
                    <a:ext uri="{FF2B5EF4-FFF2-40B4-BE49-F238E27FC236}">
                      <a16:creationId xmlns:a16="http://schemas.microsoft.com/office/drawing/2014/main" id="{D266A702-0FA1-AE45-A1D7-7513B4ED01E1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r>
                    <a:rPr lang="en-US" dirty="0"/>
                    <a:t>              </a:t>
                  </a:r>
                </a:p>
              </p:txBody>
            </p:sp>
            <p:grpSp>
              <p:nvGrpSpPr>
                <p:cNvPr id="173" name="Group 172">
                  <a:extLst>
                    <a:ext uri="{FF2B5EF4-FFF2-40B4-BE49-F238E27FC236}">
                      <a16:creationId xmlns:a16="http://schemas.microsoft.com/office/drawing/2014/main" id="{220FFEE9-F00D-FC44-A6B7-33C2BFCF131E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174" name="Freeform 173">
                    <a:extLst>
                      <a:ext uri="{FF2B5EF4-FFF2-40B4-BE49-F238E27FC236}">
                        <a16:creationId xmlns:a16="http://schemas.microsoft.com/office/drawing/2014/main" id="{4D500CEC-83BB-0844-9117-4DBC99502518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75" name="Freeform 174">
                    <a:extLst>
                      <a:ext uri="{FF2B5EF4-FFF2-40B4-BE49-F238E27FC236}">
                        <a16:creationId xmlns:a16="http://schemas.microsoft.com/office/drawing/2014/main" id="{7DCD151A-CAE8-7F48-8529-FCF335C16B66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76" name="Freeform 175">
                    <a:extLst>
                      <a:ext uri="{FF2B5EF4-FFF2-40B4-BE49-F238E27FC236}">
                        <a16:creationId xmlns:a16="http://schemas.microsoft.com/office/drawing/2014/main" id="{E7F07B5A-67B4-8C43-AA15-E637E5482F9C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77" name="Freeform 176">
                    <a:extLst>
                      <a:ext uri="{FF2B5EF4-FFF2-40B4-BE49-F238E27FC236}">
                        <a16:creationId xmlns:a16="http://schemas.microsoft.com/office/drawing/2014/main" id="{C9708D37-DA35-3F4E-9966-D1CB54DC5B3C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sp>
            <p:nvSpPr>
              <p:cNvPr id="13" name="Freeform 12">
                <a:extLst>
                  <a:ext uri="{FF2B5EF4-FFF2-40B4-BE49-F238E27FC236}">
                    <a16:creationId xmlns:a16="http://schemas.microsoft.com/office/drawing/2014/main" id="{EC1BA623-0BF4-DB44-A163-2F24A4C39EC3}"/>
                  </a:ext>
                </a:extLst>
              </p:cNvPr>
              <p:cNvSpPr/>
              <p:nvPr/>
            </p:nvSpPr>
            <p:spPr>
              <a:xfrm>
                <a:off x="7623251" y="3590438"/>
                <a:ext cx="550985" cy="125046"/>
              </a:xfrm>
              <a:custGeom>
                <a:avLst/>
                <a:gdLst>
                  <a:gd name="connsiteX0" fmla="*/ 0 w 550985"/>
                  <a:gd name="connsiteY0" fmla="*/ 125046 h 125046"/>
                  <a:gd name="connsiteX1" fmla="*/ 93785 w 550985"/>
                  <a:gd name="connsiteY1" fmla="*/ 0 h 125046"/>
                  <a:gd name="connsiteX2" fmla="*/ 550985 w 550985"/>
                  <a:gd name="connsiteY2" fmla="*/ 3907 h 125046"/>
                  <a:gd name="connsiteX3" fmla="*/ 550985 w 550985"/>
                  <a:gd name="connsiteY3" fmla="*/ 3907 h 125046"/>
                  <a:gd name="connsiteX0" fmla="*/ 0 w 584851"/>
                  <a:gd name="connsiteY0" fmla="*/ 130664 h 130664"/>
                  <a:gd name="connsiteX1" fmla="*/ 93785 w 584851"/>
                  <a:gd name="connsiteY1" fmla="*/ 5618 h 130664"/>
                  <a:gd name="connsiteX2" fmla="*/ 550985 w 584851"/>
                  <a:gd name="connsiteY2" fmla="*/ 9525 h 130664"/>
                  <a:gd name="connsiteX3" fmla="*/ 550985 w 584851"/>
                  <a:gd name="connsiteY3" fmla="*/ 0 h 130664"/>
                  <a:gd name="connsiteX0" fmla="*/ 0 w 589420"/>
                  <a:gd name="connsiteY0" fmla="*/ 127489 h 127489"/>
                  <a:gd name="connsiteX1" fmla="*/ 93785 w 589420"/>
                  <a:gd name="connsiteY1" fmla="*/ 2443 h 127489"/>
                  <a:gd name="connsiteX2" fmla="*/ 550985 w 589420"/>
                  <a:gd name="connsiteY2" fmla="*/ 6350 h 127489"/>
                  <a:gd name="connsiteX3" fmla="*/ 563685 w 589420"/>
                  <a:gd name="connsiteY3" fmla="*/ 0 h 127489"/>
                  <a:gd name="connsiteX0" fmla="*/ 0 w 550985"/>
                  <a:gd name="connsiteY0" fmla="*/ 125046 h 125046"/>
                  <a:gd name="connsiteX1" fmla="*/ 93785 w 550985"/>
                  <a:gd name="connsiteY1" fmla="*/ 0 h 125046"/>
                  <a:gd name="connsiteX2" fmla="*/ 550985 w 550985"/>
                  <a:gd name="connsiteY2" fmla="*/ 3907 h 125046"/>
                  <a:gd name="connsiteX0" fmla="*/ 0 w 550985"/>
                  <a:gd name="connsiteY0" fmla="*/ 125046 h 125046"/>
                  <a:gd name="connsiteX1" fmla="*/ 93785 w 550985"/>
                  <a:gd name="connsiteY1" fmla="*/ 0 h 125046"/>
                  <a:gd name="connsiteX2" fmla="*/ 550985 w 550985"/>
                  <a:gd name="connsiteY2" fmla="*/ 3907 h 125046"/>
                  <a:gd name="connsiteX0" fmla="*/ 0 w 550985"/>
                  <a:gd name="connsiteY0" fmla="*/ 127489 h 127489"/>
                  <a:gd name="connsiteX1" fmla="*/ 93785 w 550985"/>
                  <a:gd name="connsiteY1" fmla="*/ 2443 h 127489"/>
                  <a:gd name="connsiteX2" fmla="*/ 550985 w 550985"/>
                  <a:gd name="connsiteY2" fmla="*/ 0 h 127489"/>
                  <a:gd name="connsiteX0" fmla="*/ 0 w 554160"/>
                  <a:gd name="connsiteY0" fmla="*/ 125046 h 125046"/>
                  <a:gd name="connsiteX1" fmla="*/ 93785 w 554160"/>
                  <a:gd name="connsiteY1" fmla="*/ 0 h 125046"/>
                  <a:gd name="connsiteX2" fmla="*/ 554160 w 554160"/>
                  <a:gd name="connsiteY2" fmla="*/ 7082 h 125046"/>
                  <a:gd name="connsiteX0" fmla="*/ 0 w 554160"/>
                  <a:gd name="connsiteY0" fmla="*/ 125046 h 125046"/>
                  <a:gd name="connsiteX1" fmla="*/ 93785 w 554160"/>
                  <a:gd name="connsiteY1" fmla="*/ 0 h 125046"/>
                  <a:gd name="connsiteX2" fmla="*/ 554160 w 554160"/>
                  <a:gd name="connsiteY2" fmla="*/ 7082 h 125046"/>
                  <a:gd name="connsiteX0" fmla="*/ 0 w 554160"/>
                  <a:gd name="connsiteY0" fmla="*/ 125046 h 125046"/>
                  <a:gd name="connsiteX1" fmla="*/ 93785 w 554160"/>
                  <a:gd name="connsiteY1" fmla="*/ 0 h 125046"/>
                  <a:gd name="connsiteX2" fmla="*/ 554160 w 554160"/>
                  <a:gd name="connsiteY2" fmla="*/ 3907 h 125046"/>
                  <a:gd name="connsiteX0" fmla="*/ 0 w 554160"/>
                  <a:gd name="connsiteY0" fmla="*/ 125046 h 125046"/>
                  <a:gd name="connsiteX1" fmla="*/ 93785 w 554160"/>
                  <a:gd name="connsiteY1" fmla="*/ 0 h 125046"/>
                  <a:gd name="connsiteX2" fmla="*/ 554160 w 554160"/>
                  <a:gd name="connsiteY2" fmla="*/ 3907 h 125046"/>
                  <a:gd name="connsiteX0" fmla="*/ 0 w 550985"/>
                  <a:gd name="connsiteY0" fmla="*/ 125046 h 125046"/>
                  <a:gd name="connsiteX1" fmla="*/ 93785 w 550985"/>
                  <a:gd name="connsiteY1" fmla="*/ 0 h 125046"/>
                  <a:gd name="connsiteX2" fmla="*/ 550985 w 550985"/>
                  <a:gd name="connsiteY2" fmla="*/ 732 h 1250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50985" h="125046">
                    <a:moveTo>
                      <a:pt x="0" y="125046"/>
                    </a:moveTo>
                    <a:lnTo>
                      <a:pt x="93785" y="0"/>
                    </a:lnTo>
                    <a:lnTo>
                      <a:pt x="550985" y="732"/>
                    </a:lnTo>
                  </a:path>
                </a:pathLst>
              </a:custGeom>
              <a:noFill/>
              <a:ln w="158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03" name="Freeform 202">
                <a:extLst>
                  <a:ext uri="{FF2B5EF4-FFF2-40B4-BE49-F238E27FC236}">
                    <a16:creationId xmlns:a16="http://schemas.microsoft.com/office/drawing/2014/main" id="{6891AA3E-FCA9-304D-A2D8-63D50D9C5318}"/>
                  </a:ext>
                </a:extLst>
              </p:cNvPr>
              <p:cNvSpPr/>
              <p:nvPr/>
            </p:nvSpPr>
            <p:spPr>
              <a:xfrm flipV="1">
                <a:off x="7610087" y="3823331"/>
                <a:ext cx="554160" cy="125046"/>
              </a:xfrm>
              <a:custGeom>
                <a:avLst/>
                <a:gdLst>
                  <a:gd name="connsiteX0" fmla="*/ 0 w 550985"/>
                  <a:gd name="connsiteY0" fmla="*/ 125046 h 125046"/>
                  <a:gd name="connsiteX1" fmla="*/ 93785 w 550985"/>
                  <a:gd name="connsiteY1" fmla="*/ 0 h 125046"/>
                  <a:gd name="connsiteX2" fmla="*/ 550985 w 550985"/>
                  <a:gd name="connsiteY2" fmla="*/ 3907 h 125046"/>
                  <a:gd name="connsiteX3" fmla="*/ 550985 w 550985"/>
                  <a:gd name="connsiteY3" fmla="*/ 3907 h 125046"/>
                  <a:gd name="connsiteX0" fmla="*/ 0 w 584851"/>
                  <a:gd name="connsiteY0" fmla="*/ 130664 h 130664"/>
                  <a:gd name="connsiteX1" fmla="*/ 93785 w 584851"/>
                  <a:gd name="connsiteY1" fmla="*/ 5618 h 130664"/>
                  <a:gd name="connsiteX2" fmla="*/ 550985 w 584851"/>
                  <a:gd name="connsiteY2" fmla="*/ 9525 h 130664"/>
                  <a:gd name="connsiteX3" fmla="*/ 550985 w 584851"/>
                  <a:gd name="connsiteY3" fmla="*/ 0 h 130664"/>
                  <a:gd name="connsiteX0" fmla="*/ 0 w 589420"/>
                  <a:gd name="connsiteY0" fmla="*/ 127489 h 127489"/>
                  <a:gd name="connsiteX1" fmla="*/ 93785 w 589420"/>
                  <a:gd name="connsiteY1" fmla="*/ 2443 h 127489"/>
                  <a:gd name="connsiteX2" fmla="*/ 550985 w 589420"/>
                  <a:gd name="connsiteY2" fmla="*/ 6350 h 127489"/>
                  <a:gd name="connsiteX3" fmla="*/ 563685 w 589420"/>
                  <a:gd name="connsiteY3" fmla="*/ 0 h 127489"/>
                  <a:gd name="connsiteX0" fmla="*/ 0 w 550985"/>
                  <a:gd name="connsiteY0" fmla="*/ 125046 h 125046"/>
                  <a:gd name="connsiteX1" fmla="*/ 93785 w 550985"/>
                  <a:gd name="connsiteY1" fmla="*/ 0 h 125046"/>
                  <a:gd name="connsiteX2" fmla="*/ 550985 w 550985"/>
                  <a:gd name="connsiteY2" fmla="*/ 3907 h 125046"/>
                  <a:gd name="connsiteX0" fmla="*/ 0 w 550985"/>
                  <a:gd name="connsiteY0" fmla="*/ 125046 h 125046"/>
                  <a:gd name="connsiteX1" fmla="*/ 93785 w 550985"/>
                  <a:gd name="connsiteY1" fmla="*/ 0 h 125046"/>
                  <a:gd name="connsiteX2" fmla="*/ 550985 w 550985"/>
                  <a:gd name="connsiteY2" fmla="*/ 3907 h 125046"/>
                  <a:gd name="connsiteX0" fmla="*/ 0 w 550985"/>
                  <a:gd name="connsiteY0" fmla="*/ 127489 h 127489"/>
                  <a:gd name="connsiteX1" fmla="*/ 93785 w 550985"/>
                  <a:gd name="connsiteY1" fmla="*/ 2443 h 127489"/>
                  <a:gd name="connsiteX2" fmla="*/ 550985 w 550985"/>
                  <a:gd name="connsiteY2" fmla="*/ 0 h 127489"/>
                  <a:gd name="connsiteX0" fmla="*/ 0 w 554160"/>
                  <a:gd name="connsiteY0" fmla="*/ 125046 h 125046"/>
                  <a:gd name="connsiteX1" fmla="*/ 93785 w 554160"/>
                  <a:gd name="connsiteY1" fmla="*/ 0 h 125046"/>
                  <a:gd name="connsiteX2" fmla="*/ 554160 w 554160"/>
                  <a:gd name="connsiteY2" fmla="*/ 7082 h 125046"/>
                  <a:gd name="connsiteX0" fmla="*/ 0 w 554160"/>
                  <a:gd name="connsiteY0" fmla="*/ 125046 h 125046"/>
                  <a:gd name="connsiteX1" fmla="*/ 93785 w 554160"/>
                  <a:gd name="connsiteY1" fmla="*/ 0 h 125046"/>
                  <a:gd name="connsiteX2" fmla="*/ 554160 w 554160"/>
                  <a:gd name="connsiteY2" fmla="*/ 7082 h 125046"/>
                  <a:gd name="connsiteX0" fmla="*/ 0 w 554160"/>
                  <a:gd name="connsiteY0" fmla="*/ 125046 h 125046"/>
                  <a:gd name="connsiteX1" fmla="*/ 93785 w 554160"/>
                  <a:gd name="connsiteY1" fmla="*/ 0 h 125046"/>
                  <a:gd name="connsiteX2" fmla="*/ 554160 w 554160"/>
                  <a:gd name="connsiteY2" fmla="*/ 3907 h 125046"/>
                  <a:gd name="connsiteX0" fmla="*/ 0 w 554160"/>
                  <a:gd name="connsiteY0" fmla="*/ 125046 h 125046"/>
                  <a:gd name="connsiteX1" fmla="*/ 93785 w 554160"/>
                  <a:gd name="connsiteY1" fmla="*/ 0 h 125046"/>
                  <a:gd name="connsiteX2" fmla="*/ 554160 w 554160"/>
                  <a:gd name="connsiteY2" fmla="*/ 3907 h 125046"/>
                  <a:gd name="connsiteX0" fmla="*/ 0 w 554160"/>
                  <a:gd name="connsiteY0" fmla="*/ 130804 h 130804"/>
                  <a:gd name="connsiteX1" fmla="*/ 93785 w 554160"/>
                  <a:gd name="connsiteY1" fmla="*/ 5758 h 130804"/>
                  <a:gd name="connsiteX2" fmla="*/ 554160 w 554160"/>
                  <a:gd name="connsiteY2" fmla="*/ 140 h 130804"/>
                  <a:gd name="connsiteX0" fmla="*/ 0 w 554160"/>
                  <a:gd name="connsiteY0" fmla="*/ 125046 h 125046"/>
                  <a:gd name="connsiteX1" fmla="*/ 93785 w 554160"/>
                  <a:gd name="connsiteY1" fmla="*/ 0 h 125046"/>
                  <a:gd name="connsiteX2" fmla="*/ 554160 w 554160"/>
                  <a:gd name="connsiteY2" fmla="*/ 732 h 1250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54160" h="125046">
                    <a:moveTo>
                      <a:pt x="0" y="125046"/>
                    </a:moveTo>
                    <a:lnTo>
                      <a:pt x="93785" y="0"/>
                    </a:lnTo>
                    <a:lnTo>
                      <a:pt x="554160" y="732"/>
                    </a:lnTo>
                  </a:path>
                </a:pathLst>
              </a:custGeom>
              <a:noFill/>
              <a:ln w="158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10" name="Freeform 209">
                <a:extLst>
                  <a:ext uri="{FF2B5EF4-FFF2-40B4-BE49-F238E27FC236}">
                    <a16:creationId xmlns:a16="http://schemas.microsoft.com/office/drawing/2014/main" id="{1AA8A23C-3B79-E048-8525-ABDE960BB291}"/>
                  </a:ext>
                </a:extLst>
              </p:cNvPr>
              <p:cNvSpPr/>
              <p:nvPr/>
            </p:nvSpPr>
            <p:spPr>
              <a:xfrm flipH="1">
                <a:off x="5980729" y="3577003"/>
                <a:ext cx="550985" cy="125046"/>
              </a:xfrm>
              <a:custGeom>
                <a:avLst/>
                <a:gdLst>
                  <a:gd name="connsiteX0" fmla="*/ 0 w 550985"/>
                  <a:gd name="connsiteY0" fmla="*/ 125046 h 125046"/>
                  <a:gd name="connsiteX1" fmla="*/ 93785 w 550985"/>
                  <a:gd name="connsiteY1" fmla="*/ 0 h 125046"/>
                  <a:gd name="connsiteX2" fmla="*/ 550985 w 550985"/>
                  <a:gd name="connsiteY2" fmla="*/ 3907 h 125046"/>
                  <a:gd name="connsiteX3" fmla="*/ 550985 w 550985"/>
                  <a:gd name="connsiteY3" fmla="*/ 3907 h 125046"/>
                  <a:gd name="connsiteX0" fmla="*/ 0 w 584851"/>
                  <a:gd name="connsiteY0" fmla="*/ 130664 h 130664"/>
                  <a:gd name="connsiteX1" fmla="*/ 93785 w 584851"/>
                  <a:gd name="connsiteY1" fmla="*/ 5618 h 130664"/>
                  <a:gd name="connsiteX2" fmla="*/ 550985 w 584851"/>
                  <a:gd name="connsiteY2" fmla="*/ 9525 h 130664"/>
                  <a:gd name="connsiteX3" fmla="*/ 550985 w 584851"/>
                  <a:gd name="connsiteY3" fmla="*/ 0 h 130664"/>
                  <a:gd name="connsiteX0" fmla="*/ 0 w 589420"/>
                  <a:gd name="connsiteY0" fmla="*/ 127489 h 127489"/>
                  <a:gd name="connsiteX1" fmla="*/ 93785 w 589420"/>
                  <a:gd name="connsiteY1" fmla="*/ 2443 h 127489"/>
                  <a:gd name="connsiteX2" fmla="*/ 550985 w 589420"/>
                  <a:gd name="connsiteY2" fmla="*/ 6350 h 127489"/>
                  <a:gd name="connsiteX3" fmla="*/ 563685 w 589420"/>
                  <a:gd name="connsiteY3" fmla="*/ 0 h 127489"/>
                  <a:gd name="connsiteX0" fmla="*/ 0 w 550985"/>
                  <a:gd name="connsiteY0" fmla="*/ 125046 h 125046"/>
                  <a:gd name="connsiteX1" fmla="*/ 93785 w 550985"/>
                  <a:gd name="connsiteY1" fmla="*/ 0 h 125046"/>
                  <a:gd name="connsiteX2" fmla="*/ 550985 w 550985"/>
                  <a:gd name="connsiteY2" fmla="*/ 3907 h 125046"/>
                  <a:gd name="connsiteX0" fmla="*/ 0 w 550985"/>
                  <a:gd name="connsiteY0" fmla="*/ 125046 h 125046"/>
                  <a:gd name="connsiteX1" fmla="*/ 93785 w 550985"/>
                  <a:gd name="connsiteY1" fmla="*/ 0 h 125046"/>
                  <a:gd name="connsiteX2" fmla="*/ 550985 w 550985"/>
                  <a:gd name="connsiteY2" fmla="*/ 3907 h 125046"/>
                  <a:gd name="connsiteX0" fmla="*/ 0 w 550985"/>
                  <a:gd name="connsiteY0" fmla="*/ 127489 h 127489"/>
                  <a:gd name="connsiteX1" fmla="*/ 93785 w 550985"/>
                  <a:gd name="connsiteY1" fmla="*/ 2443 h 127489"/>
                  <a:gd name="connsiteX2" fmla="*/ 550985 w 550985"/>
                  <a:gd name="connsiteY2" fmla="*/ 0 h 127489"/>
                  <a:gd name="connsiteX0" fmla="*/ 0 w 554160"/>
                  <a:gd name="connsiteY0" fmla="*/ 125046 h 125046"/>
                  <a:gd name="connsiteX1" fmla="*/ 93785 w 554160"/>
                  <a:gd name="connsiteY1" fmla="*/ 0 h 125046"/>
                  <a:gd name="connsiteX2" fmla="*/ 554160 w 554160"/>
                  <a:gd name="connsiteY2" fmla="*/ 7082 h 125046"/>
                  <a:gd name="connsiteX0" fmla="*/ 0 w 554160"/>
                  <a:gd name="connsiteY0" fmla="*/ 125046 h 125046"/>
                  <a:gd name="connsiteX1" fmla="*/ 93785 w 554160"/>
                  <a:gd name="connsiteY1" fmla="*/ 0 h 125046"/>
                  <a:gd name="connsiteX2" fmla="*/ 554160 w 554160"/>
                  <a:gd name="connsiteY2" fmla="*/ 7082 h 125046"/>
                  <a:gd name="connsiteX0" fmla="*/ 0 w 554160"/>
                  <a:gd name="connsiteY0" fmla="*/ 125046 h 125046"/>
                  <a:gd name="connsiteX1" fmla="*/ 93785 w 554160"/>
                  <a:gd name="connsiteY1" fmla="*/ 0 h 125046"/>
                  <a:gd name="connsiteX2" fmla="*/ 554160 w 554160"/>
                  <a:gd name="connsiteY2" fmla="*/ 3907 h 125046"/>
                  <a:gd name="connsiteX0" fmla="*/ 0 w 554160"/>
                  <a:gd name="connsiteY0" fmla="*/ 125046 h 125046"/>
                  <a:gd name="connsiteX1" fmla="*/ 93785 w 554160"/>
                  <a:gd name="connsiteY1" fmla="*/ 0 h 125046"/>
                  <a:gd name="connsiteX2" fmla="*/ 554160 w 554160"/>
                  <a:gd name="connsiteY2" fmla="*/ 3907 h 125046"/>
                  <a:gd name="connsiteX0" fmla="*/ 0 w 550985"/>
                  <a:gd name="connsiteY0" fmla="*/ 125046 h 125046"/>
                  <a:gd name="connsiteX1" fmla="*/ 93785 w 550985"/>
                  <a:gd name="connsiteY1" fmla="*/ 0 h 125046"/>
                  <a:gd name="connsiteX2" fmla="*/ 550985 w 550985"/>
                  <a:gd name="connsiteY2" fmla="*/ 732 h 1250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50985" h="125046">
                    <a:moveTo>
                      <a:pt x="0" y="125046"/>
                    </a:moveTo>
                    <a:lnTo>
                      <a:pt x="93785" y="0"/>
                    </a:lnTo>
                    <a:lnTo>
                      <a:pt x="550985" y="732"/>
                    </a:lnTo>
                  </a:path>
                </a:pathLst>
              </a:custGeom>
              <a:noFill/>
              <a:ln w="158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11" name="Text Box 294">
                <a:extLst>
                  <a:ext uri="{FF2B5EF4-FFF2-40B4-BE49-F238E27FC236}">
                    <a16:creationId xmlns:a16="http://schemas.microsoft.com/office/drawing/2014/main" id="{433DF450-F6EA-234E-81A8-81932570EE5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 rot="5400000">
                <a:off x="6039607" y="3553246"/>
                <a:ext cx="460375" cy="45720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r>
                  <a:rPr lang="en-US" altLang="en-US" dirty="0">
                    <a:latin typeface="+mn-lt"/>
                  </a:rPr>
                  <a:t>…</a:t>
                </a:r>
              </a:p>
            </p:txBody>
          </p:sp>
          <p:sp>
            <p:nvSpPr>
              <p:cNvPr id="212" name="Freeform 211">
                <a:extLst>
                  <a:ext uri="{FF2B5EF4-FFF2-40B4-BE49-F238E27FC236}">
                    <a16:creationId xmlns:a16="http://schemas.microsoft.com/office/drawing/2014/main" id="{419DBF04-23E6-7744-81CA-694D68FEF008}"/>
                  </a:ext>
                </a:extLst>
              </p:cNvPr>
              <p:cNvSpPr/>
              <p:nvPr/>
            </p:nvSpPr>
            <p:spPr>
              <a:xfrm flipH="1" flipV="1">
                <a:off x="5978685" y="3814887"/>
                <a:ext cx="554160" cy="125046"/>
              </a:xfrm>
              <a:custGeom>
                <a:avLst/>
                <a:gdLst>
                  <a:gd name="connsiteX0" fmla="*/ 0 w 550985"/>
                  <a:gd name="connsiteY0" fmla="*/ 125046 h 125046"/>
                  <a:gd name="connsiteX1" fmla="*/ 93785 w 550985"/>
                  <a:gd name="connsiteY1" fmla="*/ 0 h 125046"/>
                  <a:gd name="connsiteX2" fmla="*/ 550985 w 550985"/>
                  <a:gd name="connsiteY2" fmla="*/ 3907 h 125046"/>
                  <a:gd name="connsiteX3" fmla="*/ 550985 w 550985"/>
                  <a:gd name="connsiteY3" fmla="*/ 3907 h 125046"/>
                  <a:gd name="connsiteX0" fmla="*/ 0 w 584851"/>
                  <a:gd name="connsiteY0" fmla="*/ 130664 h 130664"/>
                  <a:gd name="connsiteX1" fmla="*/ 93785 w 584851"/>
                  <a:gd name="connsiteY1" fmla="*/ 5618 h 130664"/>
                  <a:gd name="connsiteX2" fmla="*/ 550985 w 584851"/>
                  <a:gd name="connsiteY2" fmla="*/ 9525 h 130664"/>
                  <a:gd name="connsiteX3" fmla="*/ 550985 w 584851"/>
                  <a:gd name="connsiteY3" fmla="*/ 0 h 130664"/>
                  <a:gd name="connsiteX0" fmla="*/ 0 w 589420"/>
                  <a:gd name="connsiteY0" fmla="*/ 127489 h 127489"/>
                  <a:gd name="connsiteX1" fmla="*/ 93785 w 589420"/>
                  <a:gd name="connsiteY1" fmla="*/ 2443 h 127489"/>
                  <a:gd name="connsiteX2" fmla="*/ 550985 w 589420"/>
                  <a:gd name="connsiteY2" fmla="*/ 6350 h 127489"/>
                  <a:gd name="connsiteX3" fmla="*/ 563685 w 589420"/>
                  <a:gd name="connsiteY3" fmla="*/ 0 h 127489"/>
                  <a:gd name="connsiteX0" fmla="*/ 0 w 550985"/>
                  <a:gd name="connsiteY0" fmla="*/ 125046 h 125046"/>
                  <a:gd name="connsiteX1" fmla="*/ 93785 w 550985"/>
                  <a:gd name="connsiteY1" fmla="*/ 0 h 125046"/>
                  <a:gd name="connsiteX2" fmla="*/ 550985 w 550985"/>
                  <a:gd name="connsiteY2" fmla="*/ 3907 h 125046"/>
                  <a:gd name="connsiteX0" fmla="*/ 0 w 550985"/>
                  <a:gd name="connsiteY0" fmla="*/ 125046 h 125046"/>
                  <a:gd name="connsiteX1" fmla="*/ 93785 w 550985"/>
                  <a:gd name="connsiteY1" fmla="*/ 0 h 125046"/>
                  <a:gd name="connsiteX2" fmla="*/ 550985 w 550985"/>
                  <a:gd name="connsiteY2" fmla="*/ 3907 h 125046"/>
                  <a:gd name="connsiteX0" fmla="*/ 0 w 550985"/>
                  <a:gd name="connsiteY0" fmla="*/ 127489 h 127489"/>
                  <a:gd name="connsiteX1" fmla="*/ 93785 w 550985"/>
                  <a:gd name="connsiteY1" fmla="*/ 2443 h 127489"/>
                  <a:gd name="connsiteX2" fmla="*/ 550985 w 550985"/>
                  <a:gd name="connsiteY2" fmla="*/ 0 h 127489"/>
                  <a:gd name="connsiteX0" fmla="*/ 0 w 554160"/>
                  <a:gd name="connsiteY0" fmla="*/ 125046 h 125046"/>
                  <a:gd name="connsiteX1" fmla="*/ 93785 w 554160"/>
                  <a:gd name="connsiteY1" fmla="*/ 0 h 125046"/>
                  <a:gd name="connsiteX2" fmla="*/ 554160 w 554160"/>
                  <a:gd name="connsiteY2" fmla="*/ 7082 h 125046"/>
                  <a:gd name="connsiteX0" fmla="*/ 0 w 554160"/>
                  <a:gd name="connsiteY0" fmla="*/ 125046 h 125046"/>
                  <a:gd name="connsiteX1" fmla="*/ 93785 w 554160"/>
                  <a:gd name="connsiteY1" fmla="*/ 0 h 125046"/>
                  <a:gd name="connsiteX2" fmla="*/ 554160 w 554160"/>
                  <a:gd name="connsiteY2" fmla="*/ 7082 h 125046"/>
                  <a:gd name="connsiteX0" fmla="*/ 0 w 554160"/>
                  <a:gd name="connsiteY0" fmla="*/ 125046 h 125046"/>
                  <a:gd name="connsiteX1" fmla="*/ 93785 w 554160"/>
                  <a:gd name="connsiteY1" fmla="*/ 0 h 125046"/>
                  <a:gd name="connsiteX2" fmla="*/ 554160 w 554160"/>
                  <a:gd name="connsiteY2" fmla="*/ 3907 h 125046"/>
                  <a:gd name="connsiteX0" fmla="*/ 0 w 554160"/>
                  <a:gd name="connsiteY0" fmla="*/ 125046 h 125046"/>
                  <a:gd name="connsiteX1" fmla="*/ 93785 w 554160"/>
                  <a:gd name="connsiteY1" fmla="*/ 0 h 125046"/>
                  <a:gd name="connsiteX2" fmla="*/ 554160 w 554160"/>
                  <a:gd name="connsiteY2" fmla="*/ 3907 h 125046"/>
                  <a:gd name="connsiteX0" fmla="*/ 0 w 554160"/>
                  <a:gd name="connsiteY0" fmla="*/ 130804 h 130804"/>
                  <a:gd name="connsiteX1" fmla="*/ 93785 w 554160"/>
                  <a:gd name="connsiteY1" fmla="*/ 5758 h 130804"/>
                  <a:gd name="connsiteX2" fmla="*/ 554160 w 554160"/>
                  <a:gd name="connsiteY2" fmla="*/ 140 h 130804"/>
                  <a:gd name="connsiteX0" fmla="*/ 0 w 554160"/>
                  <a:gd name="connsiteY0" fmla="*/ 125046 h 125046"/>
                  <a:gd name="connsiteX1" fmla="*/ 93785 w 554160"/>
                  <a:gd name="connsiteY1" fmla="*/ 0 h 125046"/>
                  <a:gd name="connsiteX2" fmla="*/ 554160 w 554160"/>
                  <a:gd name="connsiteY2" fmla="*/ 732 h 1250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54160" h="125046">
                    <a:moveTo>
                      <a:pt x="0" y="125046"/>
                    </a:moveTo>
                    <a:lnTo>
                      <a:pt x="93785" y="0"/>
                    </a:lnTo>
                    <a:lnTo>
                      <a:pt x="554160" y="732"/>
                    </a:lnTo>
                  </a:path>
                </a:pathLst>
              </a:custGeom>
              <a:noFill/>
              <a:ln w="158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  <p:sp>
          <p:nvSpPr>
            <p:cNvPr id="133" name="Text Box 310">
              <a:extLst>
                <a:ext uri="{FF2B5EF4-FFF2-40B4-BE49-F238E27FC236}">
                  <a16:creationId xmlns:a16="http://schemas.microsoft.com/office/drawing/2014/main" id="{8371212E-6DA8-124D-A0FE-51CC9CF12F7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00978" y="2431314"/>
              <a:ext cx="2357505" cy="369332"/>
            </a:xfrm>
            <a:prstGeom prst="rect">
              <a:avLst/>
            </a:prstGeom>
            <a:noFill/>
            <a:ln>
              <a:noFill/>
            </a:ln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/>
              <a:r>
                <a:rPr lang="en-US" altLang="en-US" sz="1800" dirty="0">
                  <a:latin typeface="+mn-lt"/>
                  <a:cs typeface="Calibri" panose="020F0502020204030204" pitchFamily="34" charset="0"/>
                </a:rPr>
                <a:t>POP: point-of-presence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418569179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89325"/>
            <a:ext cx="10515600" cy="894622"/>
          </a:xfrm>
        </p:spPr>
        <p:txBody>
          <a:bodyPr/>
          <a:lstStyle/>
          <a:p>
            <a:r>
              <a:rPr lang="en-US" altLang="en-US" dirty="0">
                <a:cs typeface="Calibri" panose="020F0502020204030204" pitchFamily="34" charset="0"/>
              </a:rPr>
              <a:t>Chapter 1: roadmap</a:t>
            </a:r>
            <a:endParaRPr lang="en-US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C89035B-463A-1E40-A130-AE9AA3E3766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Introduction: 1-</a:t>
            </a:r>
            <a:fld id="{C4204591-24BD-A542-B9D5-F8D8A88D2FEE}" type="slidenum">
              <a:rPr lang="en-US" smtClean="0"/>
              <a:pPr/>
              <a:t>43</a:t>
            </a:fld>
            <a:endParaRPr lang="en-US" dirty="0"/>
          </a:p>
        </p:txBody>
      </p:sp>
      <p:sp>
        <p:nvSpPr>
          <p:cNvPr id="9" name="Rectangle 4">
            <a:extLst>
              <a:ext uri="{FF2B5EF4-FFF2-40B4-BE49-F238E27FC236}">
                <a16:creationId xmlns:a16="http://schemas.microsoft.com/office/drawing/2014/main" id="{55AB9D8D-7F05-094B-8DA6-3095A7A7A096}"/>
              </a:ext>
            </a:extLst>
          </p:cNvPr>
          <p:cNvSpPr>
            <a:spLocks noGrp="1" noChangeArrowheads="1"/>
          </p:cNvSpPr>
          <p:nvPr>
            <p:ph sz="half" idx="2"/>
          </p:nvPr>
        </p:nvSpPr>
        <p:spPr>
          <a:xfrm>
            <a:off x="798690" y="1414011"/>
            <a:ext cx="6618109" cy="5029078"/>
          </a:xfrm>
        </p:spPr>
        <p:txBody>
          <a:bodyPr>
            <a:normAutofit fontScale="92500"/>
          </a:bodyPr>
          <a:lstStyle/>
          <a:p>
            <a:pPr marL="403225" indent="-285750" eaLnBrk="1" hangingPunct="1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What </a:t>
            </a:r>
            <a:r>
              <a:rPr lang="en-US" altLang="en-US" sz="3200" i="1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is</a:t>
            </a:r>
            <a:r>
              <a:rPr lang="en-US" altLang="ja-JP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the Internet?</a:t>
            </a:r>
          </a:p>
          <a:p>
            <a:pPr marL="403225" indent="-285750" eaLnBrk="1" hangingPunct="1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What</a:t>
            </a:r>
            <a:r>
              <a:rPr lang="en-US" altLang="en-US" sz="3200" i="1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is </a:t>
            </a:r>
            <a:r>
              <a:rPr lang="en-US" altLang="ja-JP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a protocol?</a:t>
            </a:r>
          </a:p>
          <a:p>
            <a:pPr marL="403225" indent="-285750" eaLnBrk="1" hangingPunct="1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Network edge: hosts, access network, physical media</a:t>
            </a:r>
          </a:p>
          <a:p>
            <a:pPr marL="403225" indent="-285750" eaLnBrk="1" hangingPunct="1">
              <a:spcBef>
                <a:spcPts val="800"/>
              </a:spcBef>
              <a:buClr>
                <a:schemeClr val="bg1">
                  <a:lumMod val="8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Network core: packet/circuit switching, internet structure</a:t>
            </a:r>
          </a:p>
          <a:p>
            <a:pPr marL="403225" indent="-285750" eaLnBrk="1" hangingPunct="1">
              <a:spcBef>
                <a:spcPts val="800"/>
              </a:spcBef>
              <a:buClr>
                <a:srgbClr val="0000A8"/>
              </a:buClr>
            </a:pPr>
            <a:r>
              <a:rPr lang="en-US" altLang="en-US" sz="3200" dirty="0">
                <a:latin typeface="Calibri" panose="020F0502020204030204" pitchFamily="34" charset="0"/>
                <a:cs typeface="Calibri" panose="020F0502020204030204" pitchFamily="34" charset="0"/>
              </a:rPr>
              <a:t>Performance: loss, delay, throughput</a:t>
            </a:r>
          </a:p>
          <a:p>
            <a:pPr marL="403225" indent="-285750" eaLnBrk="1" hangingPunct="1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Security</a:t>
            </a:r>
          </a:p>
          <a:p>
            <a:pPr marL="403225" indent="-285750" eaLnBrk="1" hangingPunct="1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Protocol layers, service models</a:t>
            </a:r>
          </a:p>
          <a:p>
            <a:pPr marL="403225" indent="-285750" eaLnBrk="1" hangingPunct="1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History</a:t>
            </a:r>
          </a:p>
          <a:p>
            <a:pPr eaLnBrk="1" hangingPunct="1">
              <a:buFont typeface="Wingdings" panose="05000000000000000000" pitchFamily="2" charset="2"/>
              <a:buNone/>
            </a:pPr>
            <a:endParaRPr lang="en-US" altLang="en-US" sz="2400" dirty="0"/>
          </a:p>
        </p:txBody>
      </p:sp>
      <p:pic>
        <p:nvPicPr>
          <p:cNvPr id="7" name="Picture 6" descr="Kurose&amp;Ross 8th ed cover picture">
            <a:extLst>
              <a:ext uri="{FF2B5EF4-FFF2-40B4-BE49-F238E27FC236}">
                <a16:creationId xmlns:a16="http://schemas.microsoft.com/office/drawing/2014/main" id="{449A3FFD-17A5-3548-87D2-0D98917E9FFF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774329" y="1293471"/>
            <a:ext cx="3657600" cy="27432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70786342"/>
      </p:ext>
    </p:extLst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Line 26">
            <a:extLst>
              <a:ext uri="{FF2B5EF4-FFF2-40B4-BE49-F238E27FC236}">
                <a16:creationId xmlns:a16="http://schemas.microsoft.com/office/drawing/2014/main" id="{792C422C-E0B3-284D-90D1-78EE41CE1BFE}"/>
              </a:ext>
            </a:extLst>
          </p:cNvPr>
          <p:cNvSpPr>
            <a:spLocks noChangeShapeType="1"/>
          </p:cNvSpPr>
          <p:nvPr/>
        </p:nvSpPr>
        <p:spPr bwMode="auto">
          <a:xfrm>
            <a:off x="5779371" y="4596717"/>
            <a:ext cx="1933575" cy="952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 sz="2000"/>
          </a:p>
        </p:txBody>
      </p:sp>
      <p:grpSp>
        <p:nvGrpSpPr>
          <p:cNvPr id="67" name="Group 66">
            <a:extLst>
              <a:ext uri="{FF2B5EF4-FFF2-40B4-BE49-F238E27FC236}">
                <a16:creationId xmlns:a16="http://schemas.microsoft.com/office/drawing/2014/main" id="{AFCCB386-E080-BE4D-86AE-B67CDC4394C0}"/>
              </a:ext>
            </a:extLst>
          </p:cNvPr>
          <p:cNvGrpSpPr/>
          <p:nvPr/>
        </p:nvGrpSpPr>
        <p:grpSpPr>
          <a:xfrm>
            <a:off x="4584883" y="4186185"/>
            <a:ext cx="1511352" cy="863670"/>
            <a:chOff x="7493876" y="2774731"/>
            <a:chExt cx="1481958" cy="894622"/>
          </a:xfrm>
        </p:grpSpPr>
        <p:sp>
          <p:nvSpPr>
            <p:cNvPr id="68" name="Freeform 67">
              <a:extLst>
                <a:ext uri="{FF2B5EF4-FFF2-40B4-BE49-F238E27FC236}">
                  <a16:creationId xmlns:a16="http://schemas.microsoft.com/office/drawing/2014/main" id="{59DD18B2-282C-6549-A49E-60E3E19F2A62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69" name="Oval 68">
              <a:extLst>
                <a:ext uri="{FF2B5EF4-FFF2-40B4-BE49-F238E27FC236}">
                  <a16:creationId xmlns:a16="http://schemas.microsoft.com/office/drawing/2014/main" id="{51031821-CCEB-7F4A-B58F-080033E04E6D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70" name="Group 69">
              <a:extLst>
                <a:ext uri="{FF2B5EF4-FFF2-40B4-BE49-F238E27FC236}">
                  <a16:creationId xmlns:a16="http://schemas.microsoft.com/office/drawing/2014/main" id="{86105421-33A8-6C4D-8961-627026B91B4D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71" name="Freeform 70">
                <a:extLst>
                  <a:ext uri="{FF2B5EF4-FFF2-40B4-BE49-F238E27FC236}">
                    <a16:creationId xmlns:a16="http://schemas.microsoft.com/office/drawing/2014/main" id="{8952442E-1885-3E49-AB68-416A3E2001F6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2" name="Freeform 71">
                <a:extLst>
                  <a:ext uri="{FF2B5EF4-FFF2-40B4-BE49-F238E27FC236}">
                    <a16:creationId xmlns:a16="http://schemas.microsoft.com/office/drawing/2014/main" id="{E05D2B3E-D3BE-6540-9837-84ECB6B5E389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3" name="Freeform 72">
                <a:extLst>
                  <a:ext uri="{FF2B5EF4-FFF2-40B4-BE49-F238E27FC236}">
                    <a16:creationId xmlns:a16="http://schemas.microsoft.com/office/drawing/2014/main" id="{C4191C4F-5CEE-5B4B-881D-8241D7AE9EA2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4" name="Freeform 73">
                <a:extLst>
                  <a:ext uri="{FF2B5EF4-FFF2-40B4-BE49-F238E27FC236}">
                    <a16:creationId xmlns:a16="http://schemas.microsoft.com/office/drawing/2014/main" id="{0AD58D69-0B48-324F-A1A4-01181A17EF6F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291947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</a:rPr>
              <a:t>How do packet loss and delay occur?</a:t>
            </a:r>
            <a:endParaRPr lang="en-US" sz="4400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C89035B-463A-1E40-A130-AE9AA3E3766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Introduction: 1-</a:t>
            </a:r>
            <a:fld id="{C4204591-24BD-A542-B9D5-F8D8A88D2FEE}" type="slidenum">
              <a:rPr lang="en-US" smtClean="0"/>
              <a:pPr/>
              <a:t>44</a:t>
            </a:fld>
            <a:endParaRPr lang="en-US" dirty="0"/>
          </a:p>
        </p:txBody>
      </p:sp>
      <p:sp>
        <p:nvSpPr>
          <p:cNvPr id="7" name="Rectangle 3">
            <a:extLst>
              <a:ext uri="{FF2B5EF4-FFF2-40B4-BE49-F238E27FC236}">
                <a16:creationId xmlns:a16="http://schemas.microsoft.com/office/drawing/2014/main" id="{84527315-9237-DF4C-A233-1FDCF6AF614A}"/>
              </a:ext>
            </a:extLst>
          </p:cNvPr>
          <p:cNvSpPr>
            <a:spLocks noGrp="1" noChangeArrowheads="1"/>
          </p:cNvSpPr>
          <p:nvPr>
            <p:ph sz="half" idx="1"/>
          </p:nvPr>
        </p:nvSpPr>
        <p:spPr>
          <a:xfrm>
            <a:off x="825266" y="1253331"/>
            <a:ext cx="11137549" cy="4351338"/>
          </a:xfrm>
        </p:spPr>
        <p:txBody>
          <a:bodyPr/>
          <a:lstStyle/>
          <a:p>
            <a:pPr indent="-295275" eaLnBrk="1" hangingPunct="1">
              <a:buFont typeface="Wingdings" charset="0"/>
              <a:buNone/>
              <a:defRPr/>
            </a:pPr>
            <a:r>
              <a:rPr lang="en-US" sz="3200" dirty="0"/>
              <a:t>packets </a:t>
            </a:r>
            <a:r>
              <a:rPr lang="en-US" sz="3200" i="1" dirty="0"/>
              <a:t>queue</a:t>
            </a:r>
            <a:r>
              <a:rPr lang="en-US" sz="3200" dirty="0"/>
              <a:t> in router buffers</a:t>
            </a:r>
            <a:r>
              <a:rPr lang="en-US" dirty="0"/>
              <a:t> </a:t>
            </a:r>
          </a:p>
          <a:p>
            <a:pPr marL="407988" indent="-277813">
              <a:buFont typeface="Wingdings" charset="2"/>
              <a:buChar char="§"/>
              <a:defRPr/>
            </a:pPr>
            <a:r>
              <a:rPr lang="en-US" dirty="0"/>
              <a:t>packets queue, wait for turn</a:t>
            </a:r>
          </a:p>
          <a:p>
            <a:pPr marL="407988" indent="-277813" eaLnBrk="1" hangingPunct="1">
              <a:buFont typeface="Wingdings" charset="2"/>
              <a:buChar char="§"/>
              <a:defRPr/>
            </a:pPr>
            <a:r>
              <a:rPr lang="en-US" dirty="0">
                <a:solidFill>
                  <a:srgbClr val="CC0000"/>
                </a:solidFill>
              </a:rPr>
              <a:t>arrival rate to link (temporarily) exceeds output link capacity: packet loss</a:t>
            </a:r>
          </a:p>
        </p:txBody>
      </p:sp>
      <p:sp>
        <p:nvSpPr>
          <p:cNvPr id="8" name="Line 24">
            <a:extLst>
              <a:ext uri="{FF2B5EF4-FFF2-40B4-BE49-F238E27FC236}">
                <a16:creationId xmlns:a16="http://schemas.microsoft.com/office/drawing/2014/main" id="{98D5C74F-DBE1-C34C-8A85-F480C540B7D8}"/>
              </a:ext>
            </a:extLst>
          </p:cNvPr>
          <p:cNvSpPr>
            <a:spLocks noChangeShapeType="1"/>
          </p:cNvSpPr>
          <p:nvPr/>
        </p:nvSpPr>
        <p:spPr bwMode="auto">
          <a:xfrm>
            <a:off x="3855321" y="4177617"/>
            <a:ext cx="741362" cy="3556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 sz="2000"/>
          </a:p>
        </p:txBody>
      </p:sp>
      <p:sp>
        <p:nvSpPr>
          <p:cNvPr id="20" name="Rectangle 30">
            <a:extLst>
              <a:ext uri="{FF2B5EF4-FFF2-40B4-BE49-F238E27FC236}">
                <a16:creationId xmlns:a16="http://schemas.microsoft.com/office/drawing/2014/main" id="{D9614611-AD9E-6646-B638-622773F004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45996" y="4468129"/>
            <a:ext cx="147637" cy="200025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endParaRPr lang="en-US" altLang="en-US" sz="2800">
              <a:solidFill>
                <a:srgbClr val="000000"/>
              </a:solidFill>
              <a:latin typeface="+mn-lt"/>
            </a:endParaRPr>
          </a:p>
        </p:txBody>
      </p:sp>
      <p:sp>
        <p:nvSpPr>
          <p:cNvPr id="21" name="Rectangle 31">
            <a:extLst>
              <a:ext uri="{FF2B5EF4-FFF2-40B4-BE49-F238E27FC236}">
                <a16:creationId xmlns:a16="http://schemas.microsoft.com/office/drawing/2014/main" id="{A39734E3-ED9A-EC49-B73C-34CBE5CBF7F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01571" y="4468129"/>
            <a:ext cx="147637" cy="200025"/>
          </a:xfrm>
          <a:prstGeom prst="rect">
            <a:avLst/>
          </a:prstGeom>
          <a:solidFill>
            <a:srgbClr val="00B05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endParaRPr lang="en-US" altLang="en-US" sz="2800">
              <a:solidFill>
                <a:srgbClr val="000000"/>
              </a:solidFill>
              <a:latin typeface="+mn-lt"/>
            </a:endParaRPr>
          </a:p>
        </p:txBody>
      </p:sp>
      <p:sp>
        <p:nvSpPr>
          <p:cNvPr id="22" name="Rectangle 38">
            <a:extLst>
              <a:ext uri="{FF2B5EF4-FFF2-40B4-BE49-F238E27FC236}">
                <a16:creationId xmlns:a16="http://schemas.microsoft.com/office/drawing/2014/main" id="{3AF0224D-49F6-7745-96F9-78A8414032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36508" y="4406217"/>
            <a:ext cx="147638" cy="200025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endParaRPr lang="en-US" altLang="en-US" sz="2800">
              <a:solidFill>
                <a:srgbClr val="000000"/>
              </a:solidFill>
              <a:latin typeface="+mn-lt"/>
            </a:endParaRPr>
          </a:p>
        </p:txBody>
      </p:sp>
      <p:sp>
        <p:nvSpPr>
          <p:cNvPr id="23" name="Line 25">
            <a:extLst>
              <a:ext uri="{FF2B5EF4-FFF2-40B4-BE49-F238E27FC236}">
                <a16:creationId xmlns:a16="http://schemas.microsoft.com/office/drawing/2014/main" id="{58B9B601-E851-654F-AA2B-143A70BEF35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853733" y="4717367"/>
            <a:ext cx="735013" cy="550862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 sz="2000"/>
          </a:p>
        </p:txBody>
      </p:sp>
      <p:sp>
        <p:nvSpPr>
          <p:cNvPr id="24" name="Rectangle 32">
            <a:extLst>
              <a:ext uri="{FF2B5EF4-FFF2-40B4-BE49-F238E27FC236}">
                <a16:creationId xmlns:a16="http://schemas.microsoft.com/office/drawing/2014/main" id="{647088DD-46B7-8A40-B3C8-FF97968F51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93483" y="4368117"/>
            <a:ext cx="147638" cy="200025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endParaRPr lang="en-US" altLang="en-US" sz="2800">
              <a:solidFill>
                <a:srgbClr val="000000"/>
              </a:solidFill>
              <a:latin typeface="+mn-lt"/>
            </a:endParaRPr>
          </a:p>
        </p:txBody>
      </p:sp>
      <p:sp>
        <p:nvSpPr>
          <p:cNvPr id="25" name="Line 33">
            <a:extLst>
              <a:ext uri="{FF2B5EF4-FFF2-40B4-BE49-F238E27FC236}">
                <a16:creationId xmlns:a16="http://schemas.microsoft.com/office/drawing/2014/main" id="{77696821-8A04-3945-AF9E-0065C2861C04}"/>
              </a:ext>
            </a:extLst>
          </p:cNvPr>
          <p:cNvSpPr>
            <a:spLocks noChangeShapeType="1"/>
          </p:cNvSpPr>
          <p:nvPr/>
        </p:nvSpPr>
        <p:spPr bwMode="auto">
          <a:xfrm>
            <a:off x="4344271" y="4304617"/>
            <a:ext cx="211137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 sz="2000"/>
          </a:p>
        </p:txBody>
      </p:sp>
      <p:sp>
        <p:nvSpPr>
          <p:cNvPr id="26" name="Text Box 36">
            <a:extLst>
              <a:ext uri="{FF2B5EF4-FFF2-40B4-BE49-F238E27FC236}">
                <a16:creationId xmlns:a16="http://schemas.microsoft.com/office/drawing/2014/main" id="{B6154A2C-EC19-F34F-ACCE-9E5D937822D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21677" y="3861704"/>
            <a:ext cx="393056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2800">
                <a:solidFill>
                  <a:srgbClr val="000000"/>
                </a:solidFill>
                <a:latin typeface="+mn-lt"/>
              </a:rPr>
              <a:t>A</a:t>
            </a:r>
          </a:p>
        </p:txBody>
      </p:sp>
      <p:sp>
        <p:nvSpPr>
          <p:cNvPr id="27" name="Text Box 37">
            <a:extLst>
              <a:ext uri="{FF2B5EF4-FFF2-40B4-BE49-F238E27FC236}">
                <a16:creationId xmlns:a16="http://schemas.microsoft.com/office/drawing/2014/main" id="{995F56C7-414D-8A48-884F-85A203498F5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94654" y="4814204"/>
            <a:ext cx="380232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2800">
                <a:latin typeface="+mn-lt"/>
              </a:rPr>
              <a:t>B</a:t>
            </a:r>
          </a:p>
        </p:txBody>
      </p:sp>
      <p:grpSp>
        <p:nvGrpSpPr>
          <p:cNvPr id="28" name="Group 66">
            <a:extLst>
              <a:ext uri="{FF2B5EF4-FFF2-40B4-BE49-F238E27FC236}">
                <a16:creationId xmlns:a16="http://schemas.microsoft.com/office/drawing/2014/main" id="{F052C581-6C44-5947-B232-97223D315667}"/>
              </a:ext>
            </a:extLst>
          </p:cNvPr>
          <p:cNvGrpSpPr>
            <a:grpSpLocks/>
          </p:cNvGrpSpPr>
          <p:nvPr/>
        </p:nvGrpSpPr>
        <p:grpSpPr bwMode="auto">
          <a:xfrm>
            <a:off x="3128246" y="3861704"/>
            <a:ext cx="779462" cy="679450"/>
            <a:chOff x="-44" y="1473"/>
            <a:chExt cx="981" cy="1105"/>
          </a:xfrm>
        </p:grpSpPr>
        <p:pic>
          <p:nvPicPr>
            <p:cNvPr id="29" name="Picture 67" descr="desktop_computer_stylized_medium">
              <a:extLst>
                <a:ext uri="{FF2B5EF4-FFF2-40B4-BE49-F238E27FC236}">
                  <a16:creationId xmlns:a16="http://schemas.microsoft.com/office/drawing/2014/main" id="{BB04112D-992F-1B48-BF73-2AE172AB41A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0" name="Freeform 68">
              <a:extLst>
                <a:ext uri="{FF2B5EF4-FFF2-40B4-BE49-F238E27FC236}">
                  <a16:creationId xmlns:a16="http://schemas.microsoft.com/office/drawing/2014/main" id="{B442F163-2B26-9C41-A4DA-56CB0408A27B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 sz="2000"/>
            </a:p>
          </p:txBody>
        </p:sp>
      </p:grpSp>
      <p:pic>
        <p:nvPicPr>
          <p:cNvPr id="32" name="Picture 70" descr="desktop_computer_stylized_medium">
            <a:extLst>
              <a:ext uri="{FF2B5EF4-FFF2-40B4-BE49-F238E27FC236}">
                <a16:creationId xmlns:a16="http://schemas.microsoft.com/office/drawing/2014/main" id="{281B4469-5924-7847-99B5-6CF657E9E57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3223290" y="4868179"/>
            <a:ext cx="779462" cy="679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3" name="Freeform 71">
            <a:extLst>
              <a:ext uri="{FF2B5EF4-FFF2-40B4-BE49-F238E27FC236}">
                <a16:creationId xmlns:a16="http://schemas.microsoft.com/office/drawing/2014/main" id="{B1E6742A-3259-B348-BD9F-24C231CD73DB}"/>
              </a:ext>
            </a:extLst>
          </p:cNvPr>
          <p:cNvSpPr>
            <a:spLocks/>
          </p:cNvSpPr>
          <p:nvPr/>
        </p:nvSpPr>
        <p:spPr bwMode="auto">
          <a:xfrm flipH="1">
            <a:off x="3555416" y="4933357"/>
            <a:ext cx="379004" cy="311133"/>
          </a:xfrm>
          <a:custGeom>
            <a:avLst/>
            <a:gdLst>
              <a:gd name="T0" fmla="*/ 0 w 356"/>
              <a:gd name="T1" fmla="*/ 0 h 368"/>
              <a:gd name="T2" fmla="*/ 32377 w 356"/>
              <a:gd name="T3" fmla="*/ 2307 h 368"/>
              <a:gd name="T4" fmla="*/ 38409 w 356"/>
              <a:gd name="T5" fmla="*/ 48069 h 368"/>
              <a:gd name="T6" fmla="*/ 8465 w 356"/>
              <a:gd name="T7" fmla="*/ 60116 h 368"/>
              <a:gd name="T8" fmla="*/ 0 w 356"/>
              <a:gd name="T9" fmla="*/ 0 h 36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56"/>
              <a:gd name="T16" fmla="*/ 0 h 368"/>
              <a:gd name="T17" fmla="*/ 356 w 356"/>
              <a:gd name="T18" fmla="*/ 368 h 36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56" h="368">
                <a:moveTo>
                  <a:pt x="0" y="0"/>
                </a:moveTo>
                <a:lnTo>
                  <a:pt x="300" y="14"/>
                </a:lnTo>
                <a:lnTo>
                  <a:pt x="356" y="294"/>
                </a:lnTo>
                <a:lnTo>
                  <a:pt x="78" y="368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chemeClr val="bg1"/>
              </a:gs>
            </a:gsLst>
            <a:lin ang="27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 cap="flat" cmpd="sng">
                <a:solidFill>
                  <a:srgbClr val="00000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 wrap="none"/>
          <a:lstStyle/>
          <a:p>
            <a:endParaRPr lang="en-US" sz="2000"/>
          </a:p>
        </p:txBody>
      </p:sp>
      <p:sp>
        <p:nvSpPr>
          <p:cNvPr id="44" name="Rectangle 31">
            <a:extLst>
              <a:ext uri="{FF2B5EF4-FFF2-40B4-BE49-F238E27FC236}">
                <a16:creationId xmlns:a16="http://schemas.microsoft.com/office/drawing/2014/main" id="{E17EDB94-A18A-5345-B878-1F5CDE4C6E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6921" y="5023754"/>
            <a:ext cx="139700" cy="185738"/>
          </a:xfrm>
          <a:prstGeom prst="rect">
            <a:avLst/>
          </a:prstGeom>
          <a:solidFill>
            <a:srgbClr val="00B05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endParaRPr lang="en-US" altLang="en-US" sz="2800">
              <a:solidFill>
                <a:srgbClr val="000000"/>
              </a:solidFill>
              <a:latin typeface="+mn-lt"/>
            </a:endParaRPr>
          </a:p>
        </p:txBody>
      </p:sp>
      <p:sp>
        <p:nvSpPr>
          <p:cNvPr id="45" name="Line 33">
            <a:extLst>
              <a:ext uri="{FF2B5EF4-FFF2-40B4-BE49-F238E27FC236}">
                <a16:creationId xmlns:a16="http://schemas.microsoft.com/office/drawing/2014/main" id="{72EE0D2E-3A6D-224A-A965-4A3CAB0E05C3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131546" y="4993592"/>
            <a:ext cx="220662" cy="1619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 sz="2000"/>
          </a:p>
        </p:txBody>
      </p:sp>
      <p:sp>
        <p:nvSpPr>
          <p:cNvPr id="46" name="Rectangle 89">
            <a:extLst>
              <a:ext uri="{FF2B5EF4-FFF2-40B4-BE49-F238E27FC236}">
                <a16:creationId xmlns:a16="http://schemas.microsoft.com/office/drawing/2014/main" id="{B8BAB5F9-E33D-6D40-AF1F-A688FE37C63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93596" y="4469717"/>
            <a:ext cx="147637" cy="200025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/>
            <a:endParaRPr lang="en-US" altLang="en-US" sz="2800">
              <a:solidFill>
                <a:srgbClr val="000000"/>
              </a:solidFill>
              <a:latin typeface="+mn-lt"/>
            </a:endParaRPr>
          </a:p>
        </p:txBody>
      </p:sp>
      <p:sp>
        <p:nvSpPr>
          <p:cNvPr id="47" name="Rectangle 89">
            <a:extLst>
              <a:ext uri="{FF2B5EF4-FFF2-40B4-BE49-F238E27FC236}">
                <a16:creationId xmlns:a16="http://schemas.microsoft.com/office/drawing/2014/main" id="{3A81C53A-7389-0940-8B19-188881DD0EB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44371" y="4468129"/>
            <a:ext cx="147637" cy="200025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/>
            <a:endParaRPr lang="en-US" altLang="en-US" sz="2800">
              <a:solidFill>
                <a:srgbClr val="000000"/>
              </a:solidFill>
              <a:latin typeface="+mn-lt"/>
            </a:endParaRPr>
          </a:p>
        </p:txBody>
      </p:sp>
      <p:sp>
        <p:nvSpPr>
          <p:cNvPr id="48" name="Rectangle 89">
            <a:extLst>
              <a:ext uri="{FF2B5EF4-FFF2-40B4-BE49-F238E27FC236}">
                <a16:creationId xmlns:a16="http://schemas.microsoft.com/office/drawing/2014/main" id="{55739AFA-3D6C-274F-AF45-B98657A1904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91971" y="4471304"/>
            <a:ext cx="147637" cy="200025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/>
            <a:endParaRPr lang="en-US" altLang="en-US" sz="2800">
              <a:solidFill>
                <a:srgbClr val="000000"/>
              </a:solidFill>
              <a:latin typeface="+mn-lt"/>
            </a:endParaRPr>
          </a:p>
        </p:txBody>
      </p:sp>
      <p:grpSp>
        <p:nvGrpSpPr>
          <p:cNvPr id="49" name="Group 93">
            <a:extLst>
              <a:ext uri="{FF2B5EF4-FFF2-40B4-BE49-F238E27FC236}">
                <a16:creationId xmlns:a16="http://schemas.microsoft.com/office/drawing/2014/main" id="{99FB082D-48A3-DB4E-B785-79F493984667}"/>
              </a:ext>
            </a:extLst>
          </p:cNvPr>
          <p:cNvGrpSpPr>
            <a:grpSpLocks/>
          </p:cNvGrpSpPr>
          <p:nvPr/>
        </p:nvGrpSpPr>
        <p:grpSpPr bwMode="auto">
          <a:xfrm>
            <a:off x="5833346" y="3172731"/>
            <a:ext cx="6299202" cy="1204913"/>
            <a:chOff x="2259" y="2247"/>
            <a:chExt cx="3968" cy="759"/>
          </a:xfrm>
        </p:grpSpPr>
        <p:sp>
          <p:nvSpPr>
            <p:cNvPr id="50" name="Text Box 66">
              <a:extLst>
                <a:ext uri="{FF2B5EF4-FFF2-40B4-BE49-F238E27FC236}">
                  <a16:creationId xmlns:a16="http://schemas.microsoft.com/office/drawing/2014/main" id="{15E16EFE-9699-4F4E-BFC6-790480667E1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25" y="2247"/>
              <a:ext cx="3702" cy="2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dirty="0">
                  <a:solidFill>
                    <a:srgbClr val="000000"/>
                  </a:solidFill>
                  <a:latin typeface="+mn-lt"/>
                </a:rPr>
                <a:t>packet being transmitted </a:t>
              </a:r>
              <a:r>
                <a:rPr lang="en-US" altLang="en-US" dirty="0">
                  <a:solidFill>
                    <a:srgbClr val="CC0000"/>
                  </a:solidFill>
                  <a:latin typeface="+mn-lt"/>
                </a:rPr>
                <a:t>(transmission delay)</a:t>
              </a:r>
            </a:p>
          </p:txBody>
        </p:sp>
        <p:sp>
          <p:nvSpPr>
            <p:cNvPr id="51" name="Line 67">
              <a:extLst>
                <a:ext uri="{FF2B5EF4-FFF2-40B4-BE49-F238E27FC236}">
                  <a16:creationId xmlns:a16="http://schemas.microsoft.com/office/drawing/2014/main" id="{13FF81C3-546D-F344-9FE2-4D72EFA0CD2C}"/>
                </a:ext>
              </a:extLst>
            </p:cNvPr>
            <p:cNvSpPr>
              <a:spLocks noChangeShapeType="1"/>
            </p:cNvSpPr>
            <p:nvPr/>
          </p:nvSpPr>
          <p:spPr bwMode="auto">
            <a:xfrm rot="10800000" flipV="1">
              <a:off x="2259" y="2462"/>
              <a:ext cx="836" cy="54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 sz="2000"/>
            </a:p>
          </p:txBody>
        </p:sp>
      </p:grpSp>
      <p:grpSp>
        <p:nvGrpSpPr>
          <p:cNvPr id="52" name="Group 94">
            <a:extLst>
              <a:ext uri="{FF2B5EF4-FFF2-40B4-BE49-F238E27FC236}">
                <a16:creationId xmlns:a16="http://schemas.microsoft.com/office/drawing/2014/main" id="{26EEA1DE-D9F0-2D47-AABB-733C528B384F}"/>
              </a:ext>
            </a:extLst>
          </p:cNvPr>
          <p:cNvGrpSpPr>
            <a:grpSpLocks/>
          </p:cNvGrpSpPr>
          <p:nvPr/>
        </p:nvGrpSpPr>
        <p:grpSpPr bwMode="auto">
          <a:xfrm>
            <a:off x="5550773" y="4742762"/>
            <a:ext cx="5216531" cy="900111"/>
            <a:chOff x="2103" y="3214"/>
            <a:chExt cx="3286" cy="567"/>
          </a:xfrm>
        </p:grpSpPr>
        <p:sp>
          <p:nvSpPr>
            <p:cNvPr id="53" name="Text Box 72">
              <a:extLst>
                <a:ext uri="{FF2B5EF4-FFF2-40B4-BE49-F238E27FC236}">
                  <a16:creationId xmlns:a16="http://schemas.microsoft.com/office/drawing/2014/main" id="{674A1D43-19A1-AA41-9CBF-545C92FF13A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30" y="3490"/>
              <a:ext cx="2859" cy="2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dirty="0">
                  <a:solidFill>
                    <a:srgbClr val="000000"/>
                  </a:solidFill>
                  <a:latin typeface="+mn-lt"/>
                </a:rPr>
                <a:t>packets in buffers</a:t>
              </a:r>
              <a:r>
                <a:rPr lang="en-US" altLang="en-US" dirty="0">
                  <a:solidFill>
                    <a:srgbClr val="FF0000"/>
                  </a:solidFill>
                  <a:latin typeface="+mn-lt"/>
                </a:rPr>
                <a:t> </a:t>
              </a:r>
              <a:r>
                <a:rPr lang="en-US" altLang="en-US" dirty="0">
                  <a:solidFill>
                    <a:srgbClr val="CC0000"/>
                  </a:solidFill>
                  <a:latin typeface="+mn-lt"/>
                </a:rPr>
                <a:t>(queueing delay)</a:t>
              </a:r>
            </a:p>
          </p:txBody>
        </p:sp>
        <p:sp>
          <p:nvSpPr>
            <p:cNvPr id="54" name="Line 73">
              <a:extLst>
                <a:ext uri="{FF2B5EF4-FFF2-40B4-BE49-F238E27FC236}">
                  <a16:creationId xmlns:a16="http://schemas.microsoft.com/office/drawing/2014/main" id="{CDBE935F-08EE-9646-85EA-B0063869E76E}"/>
                </a:ext>
              </a:extLst>
            </p:cNvPr>
            <p:cNvSpPr>
              <a:spLocks noChangeShapeType="1"/>
            </p:cNvSpPr>
            <p:nvPr/>
          </p:nvSpPr>
          <p:spPr bwMode="auto">
            <a:xfrm rot="10800000">
              <a:off x="2103" y="3214"/>
              <a:ext cx="471" cy="40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 sz="2000"/>
            </a:p>
          </p:txBody>
        </p:sp>
      </p:grpSp>
      <p:grpSp>
        <p:nvGrpSpPr>
          <p:cNvPr id="55" name="Group 95">
            <a:extLst>
              <a:ext uri="{FF2B5EF4-FFF2-40B4-BE49-F238E27FC236}">
                <a16:creationId xmlns:a16="http://schemas.microsoft.com/office/drawing/2014/main" id="{BB37FD35-03D6-7647-8A50-07C919E6BBD2}"/>
              </a:ext>
            </a:extLst>
          </p:cNvPr>
          <p:cNvGrpSpPr>
            <a:grpSpLocks/>
          </p:cNvGrpSpPr>
          <p:nvPr/>
        </p:nvGrpSpPr>
        <p:grpSpPr bwMode="auto">
          <a:xfrm>
            <a:off x="4468095" y="4704672"/>
            <a:ext cx="5173663" cy="1757364"/>
            <a:chOff x="1421" y="3190"/>
            <a:chExt cx="3259" cy="1107"/>
          </a:xfrm>
        </p:grpSpPr>
        <p:sp>
          <p:nvSpPr>
            <p:cNvPr id="56" name="Line 91">
              <a:extLst>
                <a:ext uri="{FF2B5EF4-FFF2-40B4-BE49-F238E27FC236}">
                  <a16:creationId xmlns:a16="http://schemas.microsoft.com/office/drawing/2014/main" id="{A5A2CA5C-95AA-1E49-AE10-3C2A0148D791}"/>
                </a:ext>
              </a:extLst>
            </p:cNvPr>
            <p:cNvSpPr>
              <a:spLocks noChangeShapeType="1"/>
            </p:cNvSpPr>
            <p:nvPr/>
          </p:nvSpPr>
          <p:spPr bwMode="auto">
            <a:xfrm rot="10800000" flipH="1">
              <a:off x="1793" y="3190"/>
              <a:ext cx="110" cy="63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 sz="2000"/>
            </a:p>
          </p:txBody>
        </p:sp>
        <p:sp>
          <p:nvSpPr>
            <p:cNvPr id="57" name="Text Box 92">
              <a:extLst>
                <a:ext uri="{FF2B5EF4-FFF2-40B4-BE49-F238E27FC236}">
                  <a16:creationId xmlns:a16="http://schemas.microsoft.com/office/drawing/2014/main" id="{90578129-76D6-DA4C-AF38-D254E1E2AA2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421" y="3774"/>
              <a:ext cx="3259" cy="52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dirty="0">
                  <a:solidFill>
                    <a:srgbClr val="000000"/>
                  </a:solidFill>
                  <a:latin typeface="+mn-lt"/>
                </a:rPr>
                <a:t>free (available) buffers: arriving packets </a:t>
              </a:r>
            </a:p>
            <a:p>
              <a:r>
                <a:rPr lang="en-US" altLang="en-US" dirty="0">
                  <a:solidFill>
                    <a:srgbClr val="000000"/>
                  </a:solidFill>
                  <a:latin typeface="+mn-lt"/>
                </a:rPr>
                <a:t>dropped (</a:t>
              </a:r>
              <a:r>
                <a:rPr lang="en-US" altLang="en-US" dirty="0">
                  <a:solidFill>
                    <a:srgbClr val="CC0000"/>
                  </a:solidFill>
                  <a:latin typeface="+mn-lt"/>
                </a:rPr>
                <a:t>loss</a:t>
              </a:r>
              <a:r>
                <a:rPr lang="en-US" altLang="en-US" dirty="0">
                  <a:solidFill>
                    <a:srgbClr val="000000"/>
                  </a:solidFill>
                  <a:latin typeface="+mn-lt"/>
                </a:rPr>
                <a:t>) if no free buffers</a:t>
              </a:r>
            </a:p>
          </p:txBody>
        </p:sp>
      </p:grpSp>
      <p:grpSp>
        <p:nvGrpSpPr>
          <p:cNvPr id="59" name="Group 58">
            <a:extLst>
              <a:ext uri="{FF2B5EF4-FFF2-40B4-BE49-F238E27FC236}">
                <a16:creationId xmlns:a16="http://schemas.microsoft.com/office/drawing/2014/main" id="{750A30BE-4517-024C-8E13-70C75C60C9A9}"/>
              </a:ext>
            </a:extLst>
          </p:cNvPr>
          <p:cNvGrpSpPr/>
          <p:nvPr/>
        </p:nvGrpSpPr>
        <p:grpSpPr>
          <a:xfrm>
            <a:off x="7723012" y="4224627"/>
            <a:ext cx="1511352" cy="863670"/>
            <a:chOff x="7493876" y="2774731"/>
            <a:chExt cx="1481958" cy="894622"/>
          </a:xfrm>
        </p:grpSpPr>
        <p:sp>
          <p:nvSpPr>
            <p:cNvPr id="60" name="Freeform 59">
              <a:extLst>
                <a:ext uri="{FF2B5EF4-FFF2-40B4-BE49-F238E27FC236}">
                  <a16:creationId xmlns:a16="http://schemas.microsoft.com/office/drawing/2014/main" id="{D7769EBE-F27C-654D-9E70-D2F8F0CA4BC6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61" name="Oval 60">
              <a:extLst>
                <a:ext uri="{FF2B5EF4-FFF2-40B4-BE49-F238E27FC236}">
                  <a16:creationId xmlns:a16="http://schemas.microsoft.com/office/drawing/2014/main" id="{5534D58D-15F7-4148-BD77-062817774551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62" name="Group 61">
              <a:extLst>
                <a:ext uri="{FF2B5EF4-FFF2-40B4-BE49-F238E27FC236}">
                  <a16:creationId xmlns:a16="http://schemas.microsoft.com/office/drawing/2014/main" id="{3FDB434E-DC0A-064F-BFB7-51AD3253C155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63" name="Freeform 62">
                <a:extLst>
                  <a:ext uri="{FF2B5EF4-FFF2-40B4-BE49-F238E27FC236}">
                    <a16:creationId xmlns:a16="http://schemas.microsoft.com/office/drawing/2014/main" id="{1906A403-4D02-E745-9F12-A4DD0B4A4D9D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4" name="Freeform 63">
                <a:extLst>
                  <a:ext uri="{FF2B5EF4-FFF2-40B4-BE49-F238E27FC236}">
                    <a16:creationId xmlns:a16="http://schemas.microsoft.com/office/drawing/2014/main" id="{CEA9A27B-E199-2342-BF59-3743FE242837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5" name="Freeform 64">
                <a:extLst>
                  <a:ext uri="{FF2B5EF4-FFF2-40B4-BE49-F238E27FC236}">
                    <a16:creationId xmlns:a16="http://schemas.microsoft.com/office/drawing/2014/main" id="{3E302C75-BA44-2547-9BE3-5EE9C07B3027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6" name="Freeform 65">
                <a:extLst>
                  <a:ext uri="{FF2B5EF4-FFF2-40B4-BE49-F238E27FC236}">
                    <a16:creationId xmlns:a16="http://schemas.microsoft.com/office/drawing/2014/main" id="{60B5EF7E-8EDB-5946-B230-2EAE3B474B0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15950249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291947"/>
            <a:ext cx="10515600" cy="894622"/>
          </a:xfrm>
        </p:spPr>
        <p:txBody>
          <a:bodyPr>
            <a:normAutofit/>
          </a:bodyPr>
          <a:lstStyle/>
          <a:p>
            <a:r>
              <a:rPr lang="en-US" sz="4400" dirty="0">
                <a:ea typeface="ＭＳ Ｐゴシック" panose="020B0600070205080204" pitchFamily="34" charset="-128"/>
              </a:rPr>
              <a:t>Packet delay: four sources</a:t>
            </a:r>
            <a:endParaRPr lang="en-US" sz="4400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C89035B-463A-1E40-A130-AE9AA3E3766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Introduction: 1-</a:t>
            </a:r>
            <a:fld id="{C4204591-24BD-A542-B9D5-F8D8A88D2FEE}" type="slidenum">
              <a:rPr lang="en-US" smtClean="0"/>
              <a:pPr/>
              <a:t>45</a:t>
            </a:fld>
            <a:endParaRPr lang="en-US" dirty="0"/>
          </a:p>
        </p:txBody>
      </p:sp>
      <p:sp>
        <p:nvSpPr>
          <p:cNvPr id="58" name="Rectangle 4">
            <a:extLst>
              <a:ext uri="{FF2B5EF4-FFF2-40B4-BE49-F238E27FC236}">
                <a16:creationId xmlns:a16="http://schemas.microsoft.com/office/drawing/2014/main" id="{AC2D03E9-7C61-0A43-A247-276B596B9942}"/>
              </a:ext>
            </a:extLst>
          </p:cNvPr>
          <p:cNvSpPr txBox="1">
            <a:spLocks noChangeArrowheads="1"/>
          </p:cNvSpPr>
          <p:nvPr/>
        </p:nvSpPr>
        <p:spPr>
          <a:xfrm>
            <a:off x="1164734" y="4523810"/>
            <a:ext cx="3810000" cy="1839595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indent="-295275">
              <a:spcBef>
                <a:spcPts val="600"/>
              </a:spcBef>
              <a:buFont typeface="Wingdings" charset="0"/>
              <a:buNone/>
              <a:defRPr/>
            </a:pPr>
            <a:r>
              <a:rPr lang="en-US" i="1" dirty="0" err="1">
                <a:solidFill>
                  <a:srgbClr val="CC0000"/>
                </a:solidFill>
              </a:rPr>
              <a:t>d</a:t>
            </a:r>
            <a:r>
              <a:rPr lang="en-US" baseline="-25000" dirty="0" err="1">
                <a:solidFill>
                  <a:srgbClr val="CC0000"/>
                </a:solidFill>
              </a:rPr>
              <a:t>proc</a:t>
            </a:r>
            <a:r>
              <a:rPr lang="en-US" dirty="0">
                <a:solidFill>
                  <a:srgbClr val="CC0000"/>
                </a:solidFill>
              </a:rPr>
              <a:t>: </a:t>
            </a:r>
            <a:r>
              <a:rPr lang="en-US" strike="sngStrike" dirty="0">
                <a:solidFill>
                  <a:srgbClr val="CC0000"/>
                </a:solidFill>
              </a:rPr>
              <a:t>nodal</a:t>
            </a:r>
            <a:r>
              <a:rPr lang="en-US" dirty="0">
                <a:solidFill>
                  <a:srgbClr val="CC0000"/>
                </a:solidFill>
              </a:rPr>
              <a:t> processing</a:t>
            </a:r>
            <a:r>
              <a:rPr lang="en-US" dirty="0"/>
              <a:t> </a:t>
            </a:r>
          </a:p>
          <a:p>
            <a:pPr marL="349250" indent="-233363">
              <a:spcBef>
                <a:spcPts val="600"/>
              </a:spcBef>
              <a:buFont typeface="Wingdings" charset="0"/>
              <a:buChar char="§"/>
              <a:defRPr/>
            </a:pPr>
            <a:r>
              <a:rPr lang="en-US" sz="2400" dirty="0"/>
              <a:t>check bit errors</a:t>
            </a:r>
          </a:p>
          <a:p>
            <a:pPr marL="349250" indent="-233363">
              <a:spcBef>
                <a:spcPts val="600"/>
              </a:spcBef>
              <a:buFont typeface="Wingdings" charset="0"/>
              <a:buChar char="§"/>
              <a:defRPr/>
            </a:pPr>
            <a:r>
              <a:rPr lang="en-US" sz="2400" dirty="0"/>
              <a:t>determine output link</a:t>
            </a:r>
          </a:p>
          <a:p>
            <a:pPr marL="349250" indent="-233363">
              <a:spcBef>
                <a:spcPts val="600"/>
              </a:spcBef>
              <a:buFont typeface="Wingdings" charset="0"/>
              <a:buChar char="§"/>
              <a:defRPr/>
            </a:pPr>
            <a:r>
              <a:rPr lang="en-US" sz="2400" dirty="0"/>
              <a:t>typically &lt; </a:t>
            </a:r>
            <a:r>
              <a:rPr lang="en-US" sz="2400" dirty="0" err="1"/>
              <a:t>msec</a:t>
            </a:r>
            <a:endParaRPr lang="en-US" sz="2400" dirty="0"/>
          </a:p>
        </p:txBody>
      </p:sp>
      <p:sp>
        <p:nvSpPr>
          <p:cNvPr id="75" name="Rectangle 58">
            <a:extLst>
              <a:ext uri="{FF2B5EF4-FFF2-40B4-BE49-F238E27FC236}">
                <a16:creationId xmlns:a16="http://schemas.microsoft.com/office/drawing/2014/main" id="{9033E5DB-6EA3-CE4C-B1A8-C9C804BDCB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33355" y="4536106"/>
            <a:ext cx="5953228" cy="1394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marL="344488" indent="-344488">
              <a:lnSpc>
                <a:spcPct val="90000"/>
              </a:lnSpc>
              <a:spcBef>
                <a:spcPts val="600"/>
              </a:spcBef>
              <a:buClr>
                <a:srgbClr val="3333CC"/>
              </a:buClr>
              <a:buSzPct val="85000"/>
              <a:buFont typeface="Wingdings" charset="0"/>
              <a:buNone/>
              <a:defRPr/>
            </a:pPr>
            <a:r>
              <a:rPr lang="en-US" sz="2000" dirty="0">
                <a:solidFill>
                  <a:srgbClr val="FF0000"/>
                </a:solidFill>
                <a:ea typeface="ＭＳ Ｐゴシック" charset="0"/>
                <a:cs typeface="ＭＳ Ｐゴシック" charset="0"/>
              </a:rPr>
              <a:t> </a:t>
            </a:r>
            <a:r>
              <a:rPr lang="en-US" sz="2800" i="1" dirty="0">
                <a:solidFill>
                  <a:srgbClr val="CC0000"/>
                </a:solidFill>
                <a:ea typeface="ＭＳ Ｐゴシック" charset="0"/>
                <a:cs typeface="ＭＳ Ｐゴシック" charset="0"/>
              </a:rPr>
              <a:t>d</a:t>
            </a:r>
            <a:r>
              <a:rPr lang="en-US" sz="2800" baseline="-25000" dirty="0">
                <a:solidFill>
                  <a:srgbClr val="CC0000"/>
                </a:solidFill>
                <a:ea typeface="ＭＳ Ｐゴシック" charset="0"/>
                <a:cs typeface="ＭＳ Ｐゴシック" charset="0"/>
              </a:rPr>
              <a:t>queue</a:t>
            </a:r>
            <a:r>
              <a:rPr lang="en-US" sz="2800" dirty="0">
                <a:solidFill>
                  <a:srgbClr val="CC0000"/>
                </a:solidFill>
                <a:ea typeface="ＭＳ Ｐゴシック" charset="0"/>
                <a:cs typeface="ＭＳ Ｐゴシック" charset="0"/>
              </a:rPr>
              <a:t>: queueing delay</a:t>
            </a:r>
          </a:p>
          <a:p>
            <a:pPr marL="231775" indent="-231775">
              <a:lnSpc>
                <a:spcPct val="90000"/>
              </a:lnSpc>
              <a:spcBef>
                <a:spcPts val="600"/>
              </a:spcBef>
              <a:buClr>
                <a:srgbClr val="000099"/>
              </a:buClr>
              <a:buFont typeface="Wingdings" charset="0"/>
              <a:buChar char="§"/>
              <a:defRPr/>
            </a:pPr>
            <a:r>
              <a:rPr lang="en-US" sz="2400" dirty="0">
                <a:solidFill>
                  <a:srgbClr val="000000"/>
                </a:solidFill>
                <a:ea typeface="ＭＳ Ｐゴシック" charset="0"/>
                <a:cs typeface="ＭＳ Ｐゴシック" charset="0"/>
              </a:rPr>
              <a:t>time waiting at output link for transmission </a:t>
            </a:r>
          </a:p>
          <a:p>
            <a:pPr marL="231775" indent="-231775">
              <a:lnSpc>
                <a:spcPct val="90000"/>
              </a:lnSpc>
              <a:spcBef>
                <a:spcPts val="600"/>
              </a:spcBef>
              <a:buClr>
                <a:srgbClr val="000099"/>
              </a:buClr>
              <a:buFont typeface="Wingdings" charset="0"/>
              <a:buChar char="§"/>
              <a:defRPr/>
            </a:pPr>
            <a:r>
              <a:rPr lang="en-US" sz="2400" dirty="0">
                <a:solidFill>
                  <a:srgbClr val="000000"/>
                </a:solidFill>
                <a:ea typeface="ＭＳ Ｐゴシック" charset="0"/>
                <a:cs typeface="ＭＳ Ｐゴシック" charset="0"/>
              </a:rPr>
              <a:t>depends on congestion level of router</a:t>
            </a:r>
          </a:p>
        </p:txBody>
      </p:sp>
      <p:sp>
        <p:nvSpPr>
          <p:cNvPr id="92" name="Rectangle 3">
            <a:extLst>
              <a:ext uri="{FF2B5EF4-FFF2-40B4-BE49-F238E27FC236}">
                <a16:creationId xmlns:a16="http://schemas.microsoft.com/office/drawing/2014/main" id="{2521317A-C1CF-B84E-8D60-CC1E8C0635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43075" y="3585728"/>
            <a:ext cx="6175328" cy="554037"/>
          </a:xfrm>
          <a:prstGeom prst="rect">
            <a:avLst/>
          </a:prstGeom>
          <a:noFill/>
          <a:ln w="1905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marL="2857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75000"/>
              <a:buFont typeface="Wingdings" pitchFamily="2" charset="2"/>
              <a:buNone/>
            </a:pPr>
            <a:r>
              <a:rPr lang="en-US" altLang="en-US" sz="3200" i="1" dirty="0" err="1">
                <a:solidFill>
                  <a:srgbClr val="000000"/>
                </a:solidFill>
                <a:latin typeface="+mn-lt"/>
              </a:rPr>
              <a:t>d</a:t>
            </a:r>
            <a:r>
              <a:rPr lang="en-US" altLang="en-US" sz="3200" baseline="-25000" dirty="0" err="1">
                <a:solidFill>
                  <a:srgbClr val="000000"/>
                </a:solidFill>
                <a:latin typeface="+mn-lt"/>
              </a:rPr>
              <a:t>nodal</a:t>
            </a:r>
            <a:r>
              <a:rPr lang="en-US" altLang="en-US" sz="3200" dirty="0">
                <a:solidFill>
                  <a:srgbClr val="000000"/>
                </a:solidFill>
                <a:latin typeface="+mn-lt"/>
              </a:rPr>
              <a:t> = </a:t>
            </a:r>
            <a:r>
              <a:rPr lang="en-US" altLang="en-US" sz="3200" i="1" dirty="0" err="1">
                <a:solidFill>
                  <a:srgbClr val="000000"/>
                </a:solidFill>
                <a:latin typeface="+mn-lt"/>
              </a:rPr>
              <a:t>d</a:t>
            </a:r>
            <a:r>
              <a:rPr lang="en-US" altLang="en-US" sz="3200" baseline="-25000" dirty="0" err="1">
                <a:solidFill>
                  <a:srgbClr val="000000"/>
                </a:solidFill>
                <a:latin typeface="+mn-lt"/>
              </a:rPr>
              <a:t>proc</a:t>
            </a:r>
            <a:r>
              <a:rPr lang="en-US" altLang="en-US" sz="3200" dirty="0">
                <a:solidFill>
                  <a:srgbClr val="000000"/>
                </a:solidFill>
                <a:latin typeface="+mn-lt"/>
              </a:rPr>
              <a:t> + </a:t>
            </a:r>
            <a:r>
              <a:rPr lang="en-US" altLang="en-US" sz="3200" i="1" dirty="0" err="1">
                <a:solidFill>
                  <a:srgbClr val="000000"/>
                </a:solidFill>
                <a:latin typeface="+mn-lt"/>
              </a:rPr>
              <a:t>d</a:t>
            </a:r>
            <a:r>
              <a:rPr lang="en-US" altLang="en-US" sz="3200" baseline="-25000" dirty="0" err="1">
                <a:solidFill>
                  <a:srgbClr val="000000"/>
                </a:solidFill>
                <a:latin typeface="+mn-lt"/>
              </a:rPr>
              <a:t>queue</a:t>
            </a:r>
            <a:r>
              <a:rPr lang="en-US" altLang="en-US" sz="3200" dirty="0">
                <a:solidFill>
                  <a:srgbClr val="000000"/>
                </a:solidFill>
                <a:latin typeface="+mn-lt"/>
              </a:rPr>
              <a:t> + </a:t>
            </a:r>
            <a:r>
              <a:rPr lang="en-US" altLang="en-US" sz="3200" i="1" dirty="0" err="1">
                <a:solidFill>
                  <a:srgbClr val="000000"/>
                </a:solidFill>
                <a:latin typeface="+mn-lt"/>
              </a:rPr>
              <a:t>d</a:t>
            </a:r>
            <a:r>
              <a:rPr lang="en-US" altLang="en-US" sz="3200" baseline="-25000" dirty="0" err="1">
                <a:solidFill>
                  <a:srgbClr val="000000"/>
                </a:solidFill>
                <a:latin typeface="+mn-lt"/>
              </a:rPr>
              <a:t>trans</a:t>
            </a:r>
            <a:r>
              <a:rPr lang="en-US" altLang="en-US" sz="3200" dirty="0">
                <a:solidFill>
                  <a:srgbClr val="000000"/>
                </a:solidFill>
                <a:latin typeface="+mn-lt"/>
              </a:rPr>
              <a:t> +  </a:t>
            </a:r>
            <a:r>
              <a:rPr lang="en-US" altLang="en-US" sz="3200" i="1" dirty="0" err="1">
                <a:solidFill>
                  <a:srgbClr val="000000"/>
                </a:solidFill>
                <a:latin typeface="+mn-lt"/>
              </a:rPr>
              <a:t>d</a:t>
            </a:r>
            <a:r>
              <a:rPr lang="en-US" altLang="en-US" sz="3200" baseline="-25000" dirty="0" err="1">
                <a:solidFill>
                  <a:srgbClr val="000000"/>
                </a:solidFill>
                <a:latin typeface="+mn-lt"/>
              </a:rPr>
              <a:t>prop</a:t>
            </a:r>
            <a:endParaRPr lang="en-US" altLang="en-US" sz="3200" dirty="0">
              <a:solidFill>
                <a:srgbClr val="000000"/>
              </a:solidFill>
              <a:latin typeface="+mn-lt"/>
            </a:endParaRP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D08593F8-C623-4DE8-8933-50A4D8AFFD25}"/>
              </a:ext>
            </a:extLst>
          </p:cNvPr>
          <p:cNvGrpSpPr/>
          <p:nvPr/>
        </p:nvGrpSpPr>
        <p:grpSpPr>
          <a:xfrm>
            <a:off x="1816815" y="1145961"/>
            <a:ext cx="7685554" cy="2274462"/>
            <a:chOff x="1816815" y="1145961"/>
            <a:chExt cx="7685554" cy="2274462"/>
          </a:xfrm>
        </p:grpSpPr>
        <p:grpSp>
          <p:nvGrpSpPr>
            <p:cNvPr id="135" name="Group 134">
              <a:extLst>
                <a:ext uri="{FF2B5EF4-FFF2-40B4-BE49-F238E27FC236}">
                  <a16:creationId xmlns:a16="http://schemas.microsoft.com/office/drawing/2014/main" id="{3AD72523-4228-9C47-B195-4AAF96A160BD}"/>
                </a:ext>
              </a:extLst>
            </p:cNvPr>
            <p:cNvGrpSpPr/>
            <p:nvPr/>
          </p:nvGrpSpPr>
          <p:grpSpPr>
            <a:xfrm>
              <a:off x="3364430" y="1767623"/>
              <a:ext cx="1511352" cy="863670"/>
              <a:chOff x="7493876" y="2774731"/>
              <a:chExt cx="1481958" cy="894622"/>
            </a:xfrm>
          </p:grpSpPr>
          <p:sp>
            <p:nvSpPr>
              <p:cNvPr id="136" name="Freeform 135">
                <a:extLst>
                  <a:ext uri="{FF2B5EF4-FFF2-40B4-BE49-F238E27FC236}">
                    <a16:creationId xmlns:a16="http://schemas.microsoft.com/office/drawing/2014/main" id="{9FB9E0EF-9063-B545-BC2B-062A0488CC72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137" name="Oval 136">
                <a:extLst>
                  <a:ext uri="{FF2B5EF4-FFF2-40B4-BE49-F238E27FC236}">
                    <a16:creationId xmlns:a16="http://schemas.microsoft.com/office/drawing/2014/main" id="{B0BF60BF-9AF2-D948-8319-1FF102BC7D3E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138" name="Group 137">
                <a:extLst>
                  <a:ext uri="{FF2B5EF4-FFF2-40B4-BE49-F238E27FC236}">
                    <a16:creationId xmlns:a16="http://schemas.microsoft.com/office/drawing/2014/main" id="{B32B55C6-F759-234F-8CF0-5FB387F35BC4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139" name="Freeform 138">
                  <a:extLst>
                    <a:ext uri="{FF2B5EF4-FFF2-40B4-BE49-F238E27FC236}">
                      <a16:creationId xmlns:a16="http://schemas.microsoft.com/office/drawing/2014/main" id="{B1153D6F-A3DF-7246-9629-9228753ADE50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0" name="Freeform 139">
                  <a:extLst>
                    <a:ext uri="{FF2B5EF4-FFF2-40B4-BE49-F238E27FC236}">
                      <a16:creationId xmlns:a16="http://schemas.microsoft.com/office/drawing/2014/main" id="{1C55D52C-AF37-4949-9428-203518D525C3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1" name="Freeform 140">
                  <a:extLst>
                    <a:ext uri="{FF2B5EF4-FFF2-40B4-BE49-F238E27FC236}">
                      <a16:creationId xmlns:a16="http://schemas.microsoft.com/office/drawing/2014/main" id="{58904F43-F0C7-374E-ADE8-8A024A662796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42" name="Freeform 141">
                  <a:extLst>
                    <a:ext uri="{FF2B5EF4-FFF2-40B4-BE49-F238E27FC236}">
                      <a16:creationId xmlns:a16="http://schemas.microsoft.com/office/drawing/2014/main" id="{874597C3-FAA4-A147-A86C-C5108827045C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sp>
          <p:nvSpPr>
            <p:cNvPr id="77" name="Line 24">
              <a:extLst>
                <a:ext uri="{FF2B5EF4-FFF2-40B4-BE49-F238E27FC236}">
                  <a16:creationId xmlns:a16="http://schemas.microsoft.com/office/drawing/2014/main" id="{79DB8C95-768E-854F-9CEA-5533DCECBE1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621011" y="1783635"/>
              <a:ext cx="741403" cy="35560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 sz="2000"/>
            </a:p>
          </p:txBody>
        </p:sp>
        <p:sp>
          <p:nvSpPr>
            <p:cNvPr id="80" name="Rectangle 29">
              <a:extLst>
                <a:ext uri="{FF2B5EF4-FFF2-40B4-BE49-F238E27FC236}">
                  <a16:creationId xmlns:a16="http://schemas.microsoft.com/office/drawing/2014/main" id="{9803C6B5-AE4A-F54B-86CB-D404B2A716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64378" y="2002710"/>
              <a:ext cx="147646" cy="200025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sz="2800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81" name="Rectangle 30">
              <a:extLst>
                <a:ext uri="{FF2B5EF4-FFF2-40B4-BE49-F238E27FC236}">
                  <a16:creationId xmlns:a16="http://schemas.microsoft.com/office/drawing/2014/main" id="{2BFFBBBA-8F3E-7640-8D9F-E3A7047BB5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1773" y="2074148"/>
              <a:ext cx="147645" cy="200025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sz="2800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82" name="Rectangle 31">
              <a:extLst>
                <a:ext uri="{FF2B5EF4-FFF2-40B4-BE49-F238E27FC236}">
                  <a16:creationId xmlns:a16="http://schemas.microsoft.com/office/drawing/2014/main" id="{212ACD5F-D6C3-824B-9E9F-FCD292654F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73707" y="2074148"/>
              <a:ext cx="147645" cy="200025"/>
            </a:xfrm>
            <a:prstGeom prst="rect">
              <a:avLst/>
            </a:prstGeom>
            <a:solidFill>
              <a:srgbClr val="00B05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sz="2800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83" name="Line 35">
              <a:extLst>
                <a:ext uri="{FF2B5EF4-FFF2-40B4-BE49-F238E27FC236}">
                  <a16:creationId xmlns:a16="http://schemas.microsoft.com/office/drawing/2014/main" id="{988CA620-4CC5-3D4B-81DA-0F82F93E3D3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042061" y="1833751"/>
              <a:ext cx="366733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 sz="2000"/>
            </a:p>
          </p:txBody>
        </p:sp>
        <p:sp>
          <p:nvSpPr>
            <p:cNvPr id="84" name="Rectangle 38">
              <a:extLst>
                <a:ext uri="{FF2B5EF4-FFF2-40B4-BE49-F238E27FC236}">
                  <a16:creationId xmlns:a16="http://schemas.microsoft.com/office/drawing/2014/main" id="{5F99C41D-D784-474B-94F5-AC46161751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02301" y="2012235"/>
              <a:ext cx="147646" cy="200025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sz="2800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85" name="Text Box 39">
              <a:extLst>
                <a:ext uri="{FF2B5EF4-FFF2-40B4-BE49-F238E27FC236}">
                  <a16:creationId xmlns:a16="http://schemas.microsoft.com/office/drawing/2014/main" id="{4FBD0AA4-42C3-2B49-BDB1-0979DED2C5D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70720" y="1587878"/>
              <a:ext cx="1700402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dirty="0">
                  <a:solidFill>
                    <a:srgbClr val="CC0000"/>
                  </a:solidFill>
                  <a:latin typeface="+mn-lt"/>
                </a:rPr>
                <a:t>propagation</a:t>
              </a:r>
              <a:endParaRPr lang="en-US" altLang="en-US" sz="2000" dirty="0">
                <a:solidFill>
                  <a:srgbClr val="CC0000"/>
                </a:solidFill>
                <a:latin typeface="+mn-lt"/>
              </a:endParaRPr>
            </a:p>
          </p:txBody>
        </p:sp>
        <p:sp>
          <p:nvSpPr>
            <p:cNvPr id="86" name="Line 40">
              <a:extLst>
                <a:ext uri="{FF2B5EF4-FFF2-40B4-BE49-F238E27FC236}">
                  <a16:creationId xmlns:a16="http://schemas.microsoft.com/office/drawing/2014/main" id="{7B62D1A5-A310-5848-8995-E8F4780C47C7}"/>
                </a:ext>
              </a:extLst>
            </p:cNvPr>
            <p:cNvSpPr>
              <a:spLocks noChangeShapeType="1"/>
            </p:cNvSpPr>
            <p:nvPr/>
          </p:nvSpPr>
          <p:spPr bwMode="auto">
            <a:xfrm rot="10800000">
              <a:off x="5073803" y="1831109"/>
              <a:ext cx="319105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 sz="2000"/>
            </a:p>
          </p:txBody>
        </p:sp>
        <p:sp>
          <p:nvSpPr>
            <p:cNvPr id="87" name="Text Box 43">
              <a:extLst>
                <a:ext uri="{FF2B5EF4-FFF2-40B4-BE49-F238E27FC236}">
                  <a16:creationId xmlns:a16="http://schemas.microsoft.com/office/drawing/2014/main" id="{867387BA-39EC-9E4E-8BB0-480BC442362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16098" y="2729785"/>
              <a:ext cx="1511824" cy="690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lnSpc>
                  <a:spcPct val="80000"/>
                </a:lnSpc>
              </a:pPr>
              <a:r>
                <a:rPr lang="en-US" altLang="en-US" strike="sngStrike" dirty="0">
                  <a:solidFill>
                    <a:srgbClr val="CC0000"/>
                  </a:solidFill>
                  <a:latin typeface="+mn-lt"/>
                </a:rPr>
                <a:t>nodal</a:t>
              </a:r>
            </a:p>
            <a:p>
              <a:pPr algn="ctr">
                <a:lnSpc>
                  <a:spcPct val="80000"/>
                </a:lnSpc>
              </a:pPr>
              <a:r>
                <a:rPr lang="en-US" altLang="en-US" dirty="0">
                  <a:solidFill>
                    <a:srgbClr val="CC0000"/>
                  </a:solidFill>
                  <a:latin typeface="+mn-lt"/>
                </a:rPr>
                <a:t>processing</a:t>
              </a:r>
            </a:p>
          </p:txBody>
        </p:sp>
        <p:sp>
          <p:nvSpPr>
            <p:cNvPr id="88" name="Line 44">
              <a:extLst>
                <a:ext uri="{FF2B5EF4-FFF2-40B4-BE49-F238E27FC236}">
                  <a16:creationId xmlns:a16="http://schemas.microsoft.com/office/drawing/2014/main" id="{CDB7B374-4A7A-E246-8D88-69216785D71E}"/>
                </a:ext>
              </a:extLst>
            </p:cNvPr>
            <p:cNvSpPr>
              <a:spLocks noChangeShapeType="1"/>
            </p:cNvSpPr>
            <p:nvPr/>
          </p:nvSpPr>
          <p:spPr bwMode="auto">
            <a:xfrm rot="10800000">
              <a:off x="3363541" y="2729991"/>
              <a:ext cx="83348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 type="triangl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 sz="2000"/>
            </a:p>
          </p:txBody>
        </p:sp>
        <p:sp>
          <p:nvSpPr>
            <p:cNvPr id="89" name="Line 45">
              <a:extLst>
                <a:ext uri="{FF2B5EF4-FFF2-40B4-BE49-F238E27FC236}">
                  <a16:creationId xmlns:a16="http://schemas.microsoft.com/office/drawing/2014/main" id="{EDEDB796-E60B-E245-AAE8-8E7D4AD0954B}"/>
                </a:ext>
              </a:extLst>
            </p:cNvPr>
            <p:cNvSpPr>
              <a:spLocks noChangeShapeType="1"/>
            </p:cNvSpPr>
            <p:nvPr/>
          </p:nvSpPr>
          <p:spPr bwMode="auto">
            <a:xfrm rot="10800000" flipV="1">
              <a:off x="4187959" y="2536110"/>
              <a:ext cx="38578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 type="triangl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 sz="2000"/>
            </a:p>
          </p:txBody>
        </p:sp>
        <p:sp>
          <p:nvSpPr>
            <p:cNvPr id="90" name="Text Box 46">
              <a:extLst>
                <a:ext uri="{FF2B5EF4-FFF2-40B4-BE49-F238E27FC236}">
                  <a16:creationId xmlns:a16="http://schemas.microsoft.com/office/drawing/2014/main" id="{EED5545D-BA61-2046-A423-41F4F0BCD65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95969" y="2957464"/>
              <a:ext cx="135485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dirty="0">
                  <a:solidFill>
                    <a:srgbClr val="CC0000"/>
                  </a:solidFill>
                  <a:latin typeface="+mn-lt"/>
                </a:rPr>
                <a:t>queueing</a:t>
              </a:r>
              <a:endParaRPr lang="en-US" altLang="en-US" sz="2000" dirty="0">
                <a:solidFill>
                  <a:srgbClr val="CC0000"/>
                </a:solidFill>
                <a:latin typeface="+mn-lt"/>
              </a:endParaRPr>
            </a:p>
          </p:txBody>
        </p:sp>
        <p:sp>
          <p:nvSpPr>
            <p:cNvPr id="91" name="Line 47">
              <a:extLst>
                <a:ext uri="{FF2B5EF4-FFF2-40B4-BE49-F238E27FC236}">
                  <a16:creationId xmlns:a16="http://schemas.microsoft.com/office/drawing/2014/main" id="{ACC9FCD3-B95B-4D4B-87FC-A93C4585FCF2}"/>
                </a:ext>
              </a:extLst>
            </p:cNvPr>
            <p:cNvSpPr>
              <a:spLocks noChangeShapeType="1"/>
            </p:cNvSpPr>
            <p:nvPr/>
          </p:nvSpPr>
          <p:spPr bwMode="auto">
            <a:xfrm rot="10800000">
              <a:off x="4349892" y="2536110"/>
              <a:ext cx="595346" cy="55245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 sz="2000"/>
            </a:p>
          </p:txBody>
        </p:sp>
        <p:sp>
          <p:nvSpPr>
            <p:cNvPr id="93" name="Line 25">
              <a:extLst>
                <a:ext uri="{FF2B5EF4-FFF2-40B4-BE49-F238E27FC236}">
                  <a16:creationId xmlns:a16="http://schemas.microsoft.com/office/drawing/2014/main" id="{F5D3A1C5-3798-AA4A-9717-BC9CD2814C0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619131" y="2323384"/>
              <a:ext cx="735346" cy="549939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 sz="2000"/>
            </a:p>
          </p:txBody>
        </p:sp>
        <p:sp>
          <p:nvSpPr>
            <p:cNvPr id="94" name="Rectangle 32">
              <a:extLst>
                <a:ext uri="{FF2B5EF4-FFF2-40B4-BE49-F238E27FC236}">
                  <a16:creationId xmlns:a16="http://schemas.microsoft.com/office/drawing/2014/main" id="{499B4666-F248-7346-9FEA-7936F1E56A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59202" y="1974135"/>
              <a:ext cx="147646" cy="200025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sz="2800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95" name="Line 33">
              <a:extLst>
                <a:ext uri="{FF2B5EF4-FFF2-40B4-BE49-F238E27FC236}">
                  <a16:creationId xmlns:a16="http://schemas.microsoft.com/office/drawing/2014/main" id="{468D7A2B-9164-6E4A-96CE-D29F3704091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09988" y="1910635"/>
              <a:ext cx="211149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 sz="2000"/>
            </a:p>
          </p:txBody>
        </p:sp>
        <p:sp>
          <p:nvSpPr>
            <p:cNvPr id="96" name="Text Box 36">
              <a:extLst>
                <a:ext uri="{FF2B5EF4-FFF2-40B4-BE49-F238E27FC236}">
                  <a16:creationId xmlns:a16="http://schemas.microsoft.com/office/drawing/2014/main" id="{3AB8F241-2337-4244-89DF-4C80D59B336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16815" y="1467723"/>
              <a:ext cx="393056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sz="2800" dirty="0">
                  <a:solidFill>
                    <a:srgbClr val="000000"/>
                  </a:solidFill>
                  <a:latin typeface="+mn-lt"/>
                </a:rPr>
                <a:t>A</a:t>
              </a:r>
            </a:p>
          </p:txBody>
        </p:sp>
        <p:sp>
          <p:nvSpPr>
            <p:cNvPr id="97" name="Text Box 37">
              <a:extLst>
                <a:ext uri="{FF2B5EF4-FFF2-40B4-BE49-F238E27FC236}">
                  <a16:creationId xmlns:a16="http://schemas.microsoft.com/office/drawing/2014/main" id="{68CF5C6F-336B-3C4A-90BF-D34A028745C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45558" y="2420223"/>
              <a:ext cx="38023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sz="2800">
                  <a:latin typeface="+mn-lt"/>
                </a:rPr>
                <a:t>B</a:t>
              </a:r>
            </a:p>
          </p:txBody>
        </p:sp>
        <p:grpSp>
          <p:nvGrpSpPr>
            <p:cNvPr id="98" name="Group 66">
              <a:extLst>
                <a:ext uri="{FF2B5EF4-FFF2-40B4-BE49-F238E27FC236}">
                  <a16:creationId xmlns:a16="http://schemas.microsoft.com/office/drawing/2014/main" id="{7A33E76B-0B7D-BD4C-95A3-F5F9B663273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923392" y="1467723"/>
              <a:ext cx="779505" cy="679450"/>
              <a:chOff x="-44" y="1473"/>
              <a:chExt cx="981" cy="1105"/>
            </a:xfrm>
          </p:grpSpPr>
          <p:pic>
            <p:nvPicPr>
              <p:cNvPr id="116" name="Picture 67" descr="desktop_computer_stylized_medium">
                <a:extLst>
                  <a:ext uri="{FF2B5EF4-FFF2-40B4-BE49-F238E27FC236}">
                    <a16:creationId xmlns:a16="http://schemas.microsoft.com/office/drawing/2014/main" id="{388E3E99-7752-0140-B682-2CFDCCFDA02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17" name="Freeform 68">
                <a:extLst>
                  <a:ext uri="{FF2B5EF4-FFF2-40B4-BE49-F238E27FC236}">
                    <a16:creationId xmlns:a16="http://schemas.microsoft.com/office/drawing/2014/main" id="{C233087D-1E28-874B-99E3-90A56E5DA77B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32377 w 356"/>
                  <a:gd name="T3" fmla="*/ 2307 h 368"/>
                  <a:gd name="T4" fmla="*/ 38409 w 356"/>
                  <a:gd name="T5" fmla="*/ 48069 h 368"/>
                  <a:gd name="T6" fmla="*/ 8465 w 356"/>
                  <a:gd name="T7" fmla="*/ 60116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 sz="2000"/>
              </a:p>
            </p:txBody>
          </p:sp>
        </p:grpSp>
        <p:grpSp>
          <p:nvGrpSpPr>
            <p:cNvPr id="99" name="Group 69">
              <a:extLst>
                <a:ext uri="{FF2B5EF4-FFF2-40B4-BE49-F238E27FC236}">
                  <a16:creationId xmlns:a16="http://schemas.microsoft.com/office/drawing/2014/main" id="{53B22ADC-2C36-5141-AAAC-31B53FC8C1F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914200" y="2474691"/>
              <a:ext cx="779506" cy="679450"/>
              <a:chOff x="-44" y="1473"/>
              <a:chExt cx="981" cy="1105"/>
            </a:xfrm>
          </p:grpSpPr>
          <p:pic>
            <p:nvPicPr>
              <p:cNvPr id="114" name="Picture 70" descr="desktop_computer_stylized_medium">
                <a:extLst>
                  <a:ext uri="{FF2B5EF4-FFF2-40B4-BE49-F238E27FC236}">
                    <a16:creationId xmlns:a16="http://schemas.microsoft.com/office/drawing/2014/main" id="{DA4C023E-F595-544A-9929-08480475A5D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15" name="Freeform 71">
                <a:extLst>
                  <a:ext uri="{FF2B5EF4-FFF2-40B4-BE49-F238E27FC236}">
                    <a16:creationId xmlns:a16="http://schemas.microsoft.com/office/drawing/2014/main" id="{BD3780DD-1306-2540-89B8-0A42DEECFC61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32377 w 356"/>
                  <a:gd name="T3" fmla="*/ 2307 h 368"/>
                  <a:gd name="T4" fmla="*/ 38409 w 356"/>
                  <a:gd name="T5" fmla="*/ 48069 h 368"/>
                  <a:gd name="T6" fmla="*/ 8465 w 356"/>
                  <a:gd name="T7" fmla="*/ 60116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 sz="2000"/>
              </a:p>
            </p:txBody>
          </p:sp>
        </p:grpSp>
        <p:sp>
          <p:nvSpPr>
            <p:cNvPr id="100" name="Text Box 41">
              <a:extLst>
                <a:ext uri="{FF2B5EF4-FFF2-40B4-BE49-F238E27FC236}">
                  <a16:creationId xmlns:a16="http://schemas.microsoft.com/office/drawing/2014/main" id="{488CD73E-ECC7-E842-9578-1478C5F1178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33286" y="1145961"/>
              <a:ext cx="1768561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dirty="0">
                  <a:solidFill>
                    <a:srgbClr val="CC0000"/>
                  </a:solidFill>
                  <a:latin typeface="+mn-lt"/>
                </a:rPr>
                <a:t>transmission</a:t>
              </a:r>
            </a:p>
          </p:txBody>
        </p:sp>
        <p:sp>
          <p:nvSpPr>
            <p:cNvPr id="101" name="Line 42">
              <a:extLst>
                <a:ext uri="{FF2B5EF4-FFF2-40B4-BE49-F238E27FC236}">
                  <a16:creationId xmlns:a16="http://schemas.microsoft.com/office/drawing/2014/main" id="{B22F26F3-A41E-8848-BDA7-FE528ACF22F9}"/>
                </a:ext>
              </a:extLst>
            </p:cNvPr>
            <p:cNvSpPr>
              <a:spLocks noChangeShapeType="1"/>
            </p:cNvSpPr>
            <p:nvPr/>
          </p:nvSpPr>
          <p:spPr bwMode="auto">
            <a:xfrm rot="10800000" flipH="1" flipV="1">
              <a:off x="4038725" y="1443910"/>
              <a:ext cx="528667" cy="53340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 sz="2000"/>
            </a:p>
          </p:txBody>
        </p:sp>
        <p:sp>
          <p:nvSpPr>
            <p:cNvPr id="103" name="Rectangle 31">
              <a:extLst>
                <a:ext uri="{FF2B5EF4-FFF2-40B4-BE49-F238E27FC236}">
                  <a16:creationId xmlns:a16="http://schemas.microsoft.com/office/drawing/2014/main" id="{9C43DB7F-CC6C-3D47-AEBE-0F3B6F7415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22441" y="2630267"/>
              <a:ext cx="139773" cy="185197"/>
            </a:xfrm>
            <a:prstGeom prst="rect">
              <a:avLst/>
            </a:prstGeom>
            <a:solidFill>
              <a:srgbClr val="00B05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sz="2800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04" name="Line 33">
              <a:extLst>
                <a:ext uri="{FF2B5EF4-FFF2-40B4-BE49-F238E27FC236}">
                  <a16:creationId xmlns:a16="http://schemas.microsoft.com/office/drawing/2014/main" id="{1420A34E-BA5D-D248-8FAC-DCC28151FB9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897771" y="2599885"/>
              <a:ext cx="219680" cy="161939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 sz="2000"/>
            </a:p>
          </p:txBody>
        </p:sp>
        <p:cxnSp>
          <p:nvCxnSpPr>
            <p:cNvPr id="5" name="Straight Connector 4">
              <a:extLst>
                <a:ext uri="{FF2B5EF4-FFF2-40B4-BE49-F238E27FC236}">
                  <a16:creationId xmlns:a16="http://schemas.microsoft.com/office/drawing/2014/main" id="{E0E58503-FA9B-1542-A0D6-E85B92D1E5BA}"/>
                </a:ext>
              </a:extLst>
            </p:cNvPr>
            <p:cNvCxnSpPr/>
            <p:nvPr/>
          </p:nvCxnSpPr>
          <p:spPr>
            <a:xfrm>
              <a:off x="4880582" y="2238559"/>
              <a:ext cx="3388992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27" name="Group 126">
              <a:extLst>
                <a:ext uri="{FF2B5EF4-FFF2-40B4-BE49-F238E27FC236}">
                  <a16:creationId xmlns:a16="http://schemas.microsoft.com/office/drawing/2014/main" id="{E49D3C3B-F6BB-8747-AE74-C4B438FB99F4}"/>
                </a:ext>
              </a:extLst>
            </p:cNvPr>
            <p:cNvGrpSpPr/>
            <p:nvPr/>
          </p:nvGrpSpPr>
          <p:grpSpPr>
            <a:xfrm>
              <a:off x="7991017" y="1778258"/>
              <a:ext cx="1511352" cy="863670"/>
              <a:chOff x="7493876" y="2774731"/>
              <a:chExt cx="1481958" cy="894622"/>
            </a:xfrm>
          </p:grpSpPr>
          <p:sp>
            <p:nvSpPr>
              <p:cNvPr id="128" name="Freeform 127">
                <a:extLst>
                  <a:ext uri="{FF2B5EF4-FFF2-40B4-BE49-F238E27FC236}">
                    <a16:creationId xmlns:a16="http://schemas.microsoft.com/office/drawing/2014/main" id="{5D7E8999-C7DA-4C41-AF40-118E01514749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129" name="Oval 128">
                <a:extLst>
                  <a:ext uri="{FF2B5EF4-FFF2-40B4-BE49-F238E27FC236}">
                    <a16:creationId xmlns:a16="http://schemas.microsoft.com/office/drawing/2014/main" id="{21FE0DA3-6E20-DC4B-8111-DD2816780A5C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130" name="Group 129">
                <a:extLst>
                  <a:ext uri="{FF2B5EF4-FFF2-40B4-BE49-F238E27FC236}">
                    <a16:creationId xmlns:a16="http://schemas.microsoft.com/office/drawing/2014/main" id="{227FD192-76B7-BB4E-8D74-8B6F33DBA7D5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131" name="Freeform 130">
                  <a:extLst>
                    <a:ext uri="{FF2B5EF4-FFF2-40B4-BE49-F238E27FC236}">
                      <a16:creationId xmlns:a16="http://schemas.microsoft.com/office/drawing/2014/main" id="{130CC598-6AE0-744A-9CEF-611CD26990D7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2" name="Freeform 131">
                  <a:extLst>
                    <a:ext uri="{FF2B5EF4-FFF2-40B4-BE49-F238E27FC236}">
                      <a16:creationId xmlns:a16="http://schemas.microsoft.com/office/drawing/2014/main" id="{F0B09B4D-82A4-6D4A-B104-F100560C4499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3" name="Freeform 132">
                  <a:extLst>
                    <a:ext uri="{FF2B5EF4-FFF2-40B4-BE49-F238E27FC236}">
                      <a16:creationId xmlns:a16="http://schemas.microsoft.com/office/drawing/2014/main" id="{7CB1C4B0-5780-D24E-8D85-35BA5CE42556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4" name="Freeform 133">
                  <a:extLst>
                    <a:ext uri="{FF2B5EF4-FFF2-40B4-BE49-F238E27FC236}">
                      <a16:creationId xmlns:a16="http://schemas.microsoft.com/office/drawing/2014/main" id="{A78B6DE2-15CA-DC49-A0BD-10E78562E1D3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358148700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8" grpId="0"/>
      <p:bldP spid="75" grpId="0"/>
    </p:bld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291947"/>
            <a:ext cx="10515600" cy="894622"/>
          </a:xfrm>
        </p:spPr>
        <p:txBody>
          <a:bodyPr>
            <a:normAutofit/>
          </a:bodyPr>
          <a:lstStyle/>
          <a:p>
            <a:r>
              <a:rPr lang="en-US" sz="4400" dirty="0">
                <a:ea typeface="ＭＳ Ｐゴシック" panose="020B0600070205080204" pitchFamily="34" charset="-128"/>
              </a:rPr>
              <a:t>Packet delay: four sources</a:t>
            </a:r>
            <a:endParaRPr lang="en-US" sz="4400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C89035B-463A-1E40-A130-AE9AA3E3766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Introduction: 1-</a:t>
            </a:r>
            <a:fld id="{C4204591-24BD-A542-B9D5-F8D8A88D2FEE}" type="slidenum">
              <a:rPr lang="en-US" smtClean="0"/>
              <a:pPr/>
              <a:t>46</a:t>
            </a:fld>
            <a:endParaRPr lang="en-US" dirty="0"/>
          </a:p>
        </p:txBody>
      </p:sp>
      <p:sp>
        <p:nvSpPr>
          <p:cNvPr id="92" name="Rectangle 3">
            <a:extLst>
              <a:ext uri="{FF2B5EF4-FFF2-40B4-BE49-F238E27FC236}">
                <a16:creationId xmlns:a16="http://schemas.microsoft.com/office/drawing/2014/main" id="{2521317A-C1CF-B84E-8D60-CC1E8C0635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43075" y="3585728"/>
            <a:ext cx="6175328" cy="554037"/>
          </a:xfrm>
          <a:prstGeom prst="rect">
            <a:avLst/>
          </a:prstGeom>
          <a:noFill/>
          <a:ln w="1905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marL="2857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75000"/>
              <a:buFont typeface="Wingdings" pitchFamily="2" charset="2"/>
              <a:buNone/>
            </a:pPr>
            <a:r>
              <a:rPr lang="en-US" altLang="en-US" sz="3200" i="1" dirty="0" err="1">
                <a:solidFill>
                  <a:srgbClr val="000000"/>
                </a:solidFill>
                <a:latin typeface="+mn-lt"/>
              </a:rPr>
              <a:t>d</a:t>
            </a:r>
            <a:r>
              <a:rPr lang="en-US" altLang="en-US" sz="3200" baseline="-25000" dirty="0" err="1">
                <a:solidFill>
                  <a:srgbClr val="000000"/>
                </a:solidFill>
                <a:latin typeface="+mn-lt"/>
              </a:rPr>
              <a:t>nodal</a:t>
            </a:r>
            <a:r>
              <a:rPr lang="en-US" altLang="en-US" sz="3200" dirty="0">
                <a:solidFill>
                  <a:srgbClr val="000000"/>
                </a:solidFill>
                <a:latin typeface="+mn-lt"/>
              </a:rPr>
              <a:t> = </a:t>
            </a:r>
            <a:r>
              <a:rPr lang="en-US" altLang="en-US" sz="3200" i="1" dirty="0" err="1">
                <a:solidFill>
                  <a:srgbClr val="000000"/>
                </a:solidFill>
                <a:latin typeface="+mn-lt"/>
              </a:rPr>
              <a:t>d</a:t>
            </a:r>
            <a:r>
              <a:rPr lang="en-US" altLang="en-US" sz="3200" baseline="-25000" dirty="0" err="1">
                <a:solidFill>
                  <a:srgbClr val="000000"/>
                </a:solidFill>
                <a:latin typeface="+mn-lt"/>
              </a:rPr>
              <a:t>proc</a:t>
            </a:r>
            <a:r>
              <a:rPr lang="en-US" altLang="en-US" sz="3200" dirty="0">
                <a:solidFill>
                  <a:srgbClr val="000000"/>
                </a:solidFill>
                <a:latin typeface="+mn-lt"/>
              </a:rPr>
              <a:t> + </a:t>
            </a:r>
            <a:r>
              <a:rPr lang="en-US" altLang="en-US" sz="3200" i="1" dirty="0" err="1">
                <a:solidFill>
                  <a:srgbClr val="000000"/>
                </a:solidFill>
                <a:latin typeface="+mn-lt"/>
              </a:rPr>
              <a:t>d</a:t>
            </a:r>
            <a:r>
              <a:rPr lang="en-US" altLang="en-US" sz="3200" baseline="-25000" dirty="0" err="1">
                <a:solidFill>
                  <a:srgbClr val="000000"/>
                </a:solidFill>
                <a:latin typeface="+mn-lt"/>
              </a:rPr>
              <a:t>queue</a:t>
            </a:r>
            <a:r>
              <a:rPr lang="en-US" altLang="en-US" sz="3200" dirty="0">
                <a:solidFill>
                  <a:srgbClr val="000000"/>
                </a:solidFill>
                <a:latin typeface="+mn-lt"/>
              </a:rPr>
              <a:t> + </a:t>
            </a:r>
            <a:r>
              <a:rPr lang="en-US" altLang="en-US" sz="3200" i="1" dirty="0" err="1">
                <a:solidFill>
                  <a:srgbClr val="000000"/>
                </a:solidFill>
                <a:latin typeface="+mn-lt"/>
              </a:rPr>
              <a:t>d</a:t>
            </a:r>
            <a:r>
              <a:rPr lang="en-US" altLang="en-US" sz="3200" baseline="-25000" dirty="0" err="1">
                <a:solidFill>
                  <a:srgbClr val="000000"/>
                </a:solidFill>
                <a:latin typeface="+mn-lt"/>
              </a:rPr>
              <a:t>trans</a:t>
            </a:r>
            <a:r>
              <a:rPr lang="en-US" altLang="en-US" sz="3200" dirty="0">
                <a:solidFill>
                  <a:srgbClr val="000000"/>
                </a:solidFill>
                <a:latin typeface="+mn-lt"/>
              </a:rPr>
              <a:t> +  </a:t>
            </a:r>
            <a:r>
              <a:rPr lang="en-US" altLang="en-US" sz="3200" i="1" dirty="0" err="1">
                <a:solidFill>
                  <a:srgbClr val="000000"/>
                </a:solidFill>
                <a:latin typeface="+mn-lt"/>
              </a:rPr>
              <a:t>d</a:t>
            </a:r>
            <a:r>
              <a:rPr lang="en-US" altLang="en-US" sz="3200" baseline="-25000" dirty="0" err="1">
                <a:solidFill>
                  <a:srgbClr val="000000"/>
                </a:solidFill>
                <a:latin typeface="+mn-lt"/>
              </a:rPr>
              <a:t>prop</a:t>
            </a:r>
            <a:endParaRPr lang="en-US" altLang="en-US" sz="3200" dirty="0">
              <a:solidFill>
                <a:srgbClr val="000000"/>
              </a:solidFill>
              <a:latin typeface="+mn-lt"/>
            </a:endParaRPr>
          </a:p>
        </p:txBody>
      </p:sp>
      <p:sp>
        <p:nvSpPr>
          <p:cNvPr id="52" name="Rectangle 3">
            <a:extLst>
              <a:ext uri="{FF2B5EF4-FFF2-40B4-BE49-F238E27FC236}">
                <a16:creationId xmlns:a16="http://schemas.microsoft.com/office/drawing/2014/main" id="{A295C9C7-DA39-ED42-847F-83EE93D04F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31746" y="4297060"/>
            <a:ext cx="4380277" cy="2078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marL="342900" indent="-342900" eaLnBrk="1" hangingPunct="1">
              <a:lnSpc>
                <a:spcPct val="90000"/>
              </a:lnSpc>
              <a:spcBef>
                <a:spcPts val="600"/>
              </a:spcBef>
              <a:buClr>
                <a:srgbClr val="000099"/>
              </a:buClr>
              <a:buSzPct val="65000"/>
              <a:buFont typeface="Wingdings" charset="0"/>
              <a:buNone/>
              <a:defRPr/>
            </a:pPr>
            <a:r>
              <a:rPr lang="en-US" sz="2800" i="1" dirty="0">
                <a:solidFill>
                  <a:srgbClr val="CC0000"/>
                </a:solidFill>
                <a:ea typeface="ＭＳ Ｐゴシック" charset="0"/>
                <a:cs typeface="ＭＳ Ｐゴシック" charset="0"/>
              </a:rPr>
              <a:t>d</a:t>
            </a:r>
            <a:r>
              <a:rPr lang="en-US" sz="2800" baseline="-25000" dirty="0">
                <a:solidFill>
                  <a:srgbClr val="CC0000"/>
                </a:solidFill>
                <a:ea typeface="ＭＳ Ｐゴシック" charset="0"/>
                <a:cs typeface="ＭＳ Ｐゴシック" charset="0"/>
              </a:rPr>
              <a:t>trans</a:t>
            </a:r>
            <a:r>
              <a:rPr lang="en-US" sz="2800" dirty="0">
                <a:solidFill>
                  <a:srgbClr val="CC0000"/>
                </a:solidFill>
                <a:ea typeface="ＭＳ Ｐゴシック" charset="0"/>
                <a:cs typeface="ＭＳ Ｐゴシック" charset="0"/>
              </a:rPr>
              <a:t>: transmission delay:</a:t>
            </a:r>
          </a:p>
          <a:p>
            <a:pPr marL="231775" indent="-231775" eaLnBrk="1" hangingPunct="1">
              <a:lnSpc>
                <a:spcPct val="90000"/>
              </a:lnSpc>
              <a:spcBef>
                <a:spcPts val="600"/>
              </a:spcBef>
              <a:buClr>
                <a:srgbClr val="000099"/>
              </a:buClr>
              <a:buFont typeface="Wingdings" charset="0"/>
              <a:buChar char="§"/>
              <a:defRPr/>
            </a:pPr>
            <a:r>
              <a:rPr lang="en-US" sz="2400" i="1" dirty="0">
                <a:solidFill>
                  <a:srgbClr val="000000"/>
                </a:solidFill>
                <a:ea typeface="ＭＳ Ｐゴシック" charset="0"/>
                <a:cs typeface="ＭＳ Ｐゴシック" charset="0"/>
              </a:rPr>
              <a:t>L</a:t>
            </a:r>
            <a:r>
              <a:rPr lang="en-US" sz="2400" dirty="0">
                <a:solidFill>
                  <a:srgbClr val="000000"/>
                </a:solidFill>
                <a:ea typeface="ＭＳ Ｐゴシック" charset="0"/>
                <a:cs typeface="ＭＳ Ｐゴシック" charset="0"/>
              </a:rPr>
              <a:t>: packet length (bits) </a:t>
            </a:r>
          </a:p>
          <a:p>
            <a:pPr marL="231775" indent="-231775" eaLnBrk="1" hangingPunct="1">
              <a:lnSpc>
                <a:spcPct val="90000"/>
              </a:lnSpc>
              <a:spcBef>
                <a:spcPts val="600"/>
              </a:spcBef>
              <a:buClr>
                <a:srgbClr val="000099"/>
              </a:buClr>
              <a:buFont typeface="Wingdings" charset="0"/>
              <a:buChar char="§"/>
              <a:defRPr/>
            </a:pPr>
            <a:r>
              <a:rPr lang="en-US" sz="2400" i="1" dirty="0">
                <a:solidFill>
                  <a:srgbClr val="000000"/>
                </a:solidFill>
                <a:ea typeface="ＭＳ Ｐゴシック" charset="0"/>
                <a:cs typeface="ＭＳ Ｐゴシック" charset="0"/>
              </a:rPr>
              <a:t>R</a:t>
            </a:r>
            <a:r>
              <a:rPr lang="en-US" sz="2400" dirty="0">
                <a:solidFill>
                  <a:srgbClr val="000000"/>
                </a:solidFill>
                <a:ea typeface="ＭＳ Ｐゴシック" charset="0"/>
                <a:cs typeface="ＭＳ Ｐゴシック" charset="0"/>
              </a:rPr>
              <a:t>: link </a:t>
            </a:r>
            <a:r>
              <a:rPr lang="en-US" sz="2400" i="1" dirty="0">
                <a:solidFill>
                  <a:srgbClr val="000000"/>
                </a:solidFill>
                <a:ea typeface="ＭＳ Ｐゴシック" charset="0"/>
                <a:cs typeface="ＭＳ Ｐゴシック" charset="0"/>
              </a:rPr>
              <a:t>transmission rate (bps)</a:t>
            </a:r>
          </a:p>
          <a:p>
            <a:pPr marL="231775" indent="-231775" eaLnBrk="1" hangingPunct="1">
              <a:lnSpc>
                <a:spcPct val="90000"/>
              </a:lnSpc>
              <a:spcBef>
                <a:spcPts val="600"/>
              </a:spcBef>
              <a:buClr>
                <a:srgbClr val="000099"/>
              </a:buClr>
              <a:buFont typeface="Wingdings" charset="0"/>
              <a:buChar char="§"/>
              <a:defRPr/>
            </a:pPr>
            <a:r>
              <a:rPr lang="en-US" sz="2400" i="1" dirty="0">
                <a:solidFill>
                  <a:srgbClr val="CC0000"/>
                </a:solidFill>
                <a:ea typeface="ＭＳ Ｐゴシック" charset="0"/>
                <a:cs typeface="ＭＳ Ｐゴシック" charset="0"/>
              </a:rPr>
              <a:t>d</a:t>
            </a:r>
            <a:r>
              <a:rPr lang="en-US" sz="2400" i="1" baseline="-25000" dirty="0">
                <a:solidFill>
                  <a:srgbClr val="CC0000"/>
                </a:solidFill>
                <a:ea typeface="ＭＳ Ｐゴシック" charset="0"/>
                <a:cs typeface="ＭＳ Ｐゴシック" charset="0"/>
              </a:rPr>
              <a:t>trans</a:t>
            </a:r>
            <a:r>
              <a:rPr lang="en-US" sz="2400" i="1" dirty="0">
                <a:solidFill>
                  <a:srgbClr val="CC0000"/>
                </a:solidFill>
                <a:ea typeface="ＭＳ Ｐゴシック" charset="0"/>
                <a:cs typeface="ＭＳ Ｐゴシック" charset="0"/>
              </a:rPr>
              <a:t> </a:t>
            </a:r>
            <a:r>
              <a:rPr lang="en-US" sz="2400" i="1" dirty="0">
                <a:solidFill>
                  <a:srgbClr val="000000"/>
                </a:solidFill>
                <a:ea typeface="ＭＳ Ｐゴシック" charset="0"/>
                <a:cs typeface="ＭＳ Ｐゴシック" charset="0"/>
              </a:rPr>
              <a:t>= L/R</a:t>
            </a:r>
          </a:p>
        </p:txBody>
      </p:sp>
      <p:sp>
        <p:nvSpPr>
          <p:cNvPr id="53" name="Rectangle 4">
            <a:extLst>
              <a:ext uri="{FF2B5EF4-FFF2-40B4-BE49-F238E27FC236}">
                <a16:creationId xmlns:a16="http://schemas.microsoft.com/office/drawing/2014/main" id="{4367B5FB-6961-314F-9C99-C943E30E40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27008" y="4304008"/>
            <a:ext cx="5147743" cy="2190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marL="342900" indent="-342900" eaLnBrk="1" hangingPunct="1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0"/>
              <a:buNone/>
              <a:defRPr/>
            </a:pPr>
            <a:r>
              <a:rPr lang="en-US" sz="2800" i="1" dirty="0">
                <a:solidFill>
                  <a:srgbClr val="CC0000"/>
                </a:solidFill>
                <a:ea typeface="ＭＳ Ｐゴシック" charset="0"/>
                <a:cs typeface="ＭＳ Ｐゴシック" charset="0"/>
              </a:rPr>
              <a:t>d</a:t>
            </a:r>
            <a:r>
              <a:rPr lang="en-US" sz="2800" baseline="-25000" dirty="0">
                <a:solidFill>
                  <a:srgbClr val="CC0000"/>
                </a:solidFill>
                <a:ea typeface="ＭＳ Ｐゴシック" charset="0"/>
                <a:cs typeface="ＭＳ Ｐゴシック" charset="0"/>
              </a:rPr>
              <a:t>prop</a:t>
            </a:r>
            <a:r>
              <a:rPr lang="en-US" sz="2800" dirty="0">
                <a:solidFill>
                  <a:srgbClr val="CC0000"/>
                </a:solidFill>
                <a:ea typeface="ＭＳ Ｐゴシック" charset="0"/>
                <a:cs typeface="ＭＳ Ｐゴシック" charset="0"/>
              </a:rPr>
              <a:t>: propagation delay:</a:t>
            </a:r>
            <a:endParaRPr lang="en-US" dirty="0">
              <a:solidFill>
                <a:srgbClr val="CC0000"/>
              </a:solidFill>
              <a:ea typeface="ＭＳ Ｐゴシック" charset="0"/>
              <a:cs typeface="ＭＳ Ｐゴシック" charset="0"/>
            </a:endParaRPr>
          </a:p>
          <a:p>
            <a:pPr marL="231775" indent="-231775" eaLnBrk="1" hangingPunct="1">
              <a:lnSpc>
                <a:spcPct val="90000"/>
              </a:lnSpc>
              <a:spcBef>
                <a:spcPts val="600"/>
              </a:spcBef>
              <a:buClr>
                <a:srgbClr val="000099"/>
              </a:buClr>
              <a:buFont typeface="Wingdings" charset="0"/>
              <a:buChar char="§"/>
              <a:defRPr/>
            </a:pPr>
            <a:r>
              <a:rPr lang="en-US" sz="2400" i="1" dirty="0">
                <a:solidFill>
                  <a:srgbClr val="000000"/>
                </a:solidFill>
                <a:ea typeface="ＭＳ Ｐゴシック" charset="0"/>
                <a:cs typeface="ＭＳ Ｐゴシック" charset="0"/>
              </a:rPr>
              <a:t>d</a:t>
            </a:r>
            <a:r>
              <a:rPr lang="en-US" sz="2400" dirty="0">
                <a:solidFill>
                  <a:srgbClr val="000000"/>
                </a:solidFill>
                <a:ea typeface="ＭＳ Ｐゴシック" charset="0"/>
                <a:cs typeface="ＭＳ Ｐゴシック" charset="0"/>
              </a:rPr>
              <a:t>: length of physical link</a:t>
            </a:r>
          </a:p>
          <a:p>
            <a:pPr marL="231775" indent="-231775" eaLnBrk="1" hangingPunct="1">
              <a:lnSpc>
                <a:spcPct val="90000"/>
              </a:lnSpc>
              <a:spcBef>
                <a:spcPts val="600"/>
              </a:spcBef>
              <a:buClr>
                <a:srgbClr val="000099"/>
              </a:buClr>
              <a:buFont typeface="Wingdings" charset="0"/>
              <a:buChar char="§"/>
              <a:defRPr/>
            </a:pPr>
            <a:r>
              <a:rPr lang="en-US" sz="2400" i="1" dirty="0">
                <a:solidFill>
                  <a:srgbClr val="000000"/>
                </a:solidFill>
                <a:ea typeface="ＭＳ Ｐゴシック" charset="0"/>
                <a:cs typeface="ＭＳ Ｐゴシック" charset="0"/>
              </a:rPr>
              <a:t>s</a:t>
            </a:r>
            <a:r>
              <a:rPr lang="en-US" sz="2400" dirty="0">
                <a:solidFill>
                  <a:srgbClr val="000000"/>
                </a:solidFill>
                <a:ea typeface="ＭＳ Ｐゴシック" charset="0"/>
                <a:cs typeface="ＭＳ Ｐゴシック" charset="0"/>
              </a:rPr>
              <a:t>: propagation speed (~2x10</a:t>
            </a:r>
            <a:r>
              <a:rPr lang="en-US" sz="2400" baseline="30000" dirty="0">
                <a:solidFill>
                  <a:srgbClr val="000000"/>
                </a:solidFill>
                <a:ea typeface="ＭＳ Ｐゴシック" charset="0"/>
                <a:cs typeface="ＭＳ Ｐゴシック" charset="0"/>
              </a:rPr>
              <a:t>8</a:t>
            </a:r>
            <a:r>
              <a:rPr lang="en-US" sz="2400" dirty="0">
                <a:solidFill>
                  <a:srgbClr val="000000"/>
                </a:solidFill>
                <a:ea typeface="ＭＳ Ｐゴシック" charset="0"/>
                <a:cs typeface="ＭＳ Ｐゴシック" charset="0"/>
              </a:rPr>
              <a:t> m/sec)</a:t>
            </a:r>
          </a:p>
          <a:p>
            <a:pPr marL="231775" indent="-231775" eaLnBrk="1" hangingPunct="1">
              <a:lnSpc>
                <a:spcPct val="90000"/>
              </a:lnSpc>
              <a:spcBef>
                <a:spcPts val="600"/>
              </a:spcBef>
              <a:buClr>
                <a:srgbClr val="000099"/>
              </a:buClr>
              <a:buFont typeface="Wingdings" charset="0"/>
              <a:buChar char="§"/>
              <a:defRPr/>
            </a:pPr>
            <a:r>
              <a:rPr lang="en-US" sz="2400" i="1" dirty="0">
                <a:solidFill>
                  <a:srgbClr val="CC0000"/>
                </a:solidFill>
                <a:ea typeface="ＭＳ Ｐゴシック" charset="0"/>
                <a:cs typeface="ＭＳ Ｐゴシック" charset="0"/>
              </a:rPr>
              <a:t>d</a:t>
            </a:r>
            <a:r>
              <a:rPr lang="en-US" sz="2400" baseline="-25000" dirty="0">
                <a:solidFill>
                  <a:srgbClr val="CC0000"/>
                </a:solidFill>
                <a:ea typeface="ＭＳ Ｐゴシック" charset="0"/>
                <a:cs typeface="ＭＳ Ｐゴシック" charset="0"/>
              </a:rPr>
              <a:t>prop</a:t>
            </a:r>
            <a:r>
              <a:rPr lang="en-US" sz="2400" dirty="0">
                <a:solidFill>
                  <a:srgbClr val="000000"/>
                </a:solidFill>
                <a:ea typeface="ＭＳ Ｐゴシック" charset="0"/>
                <a:cs typeface="ＭＳ Ｐゴシック" charset="0"/>
              </a:rPr>
              <a:t> = </a:t>
            </a:r>
            <a:r>
              <a:rPr lang="en-US" sz="2400" i="1" dirty="0">
                <a:solidFill>
                  <a:srgbClr val="000000"/>
                </a:solidFill>
                <a:ea typeface="ＭＳ Ｐゴシック" charset="0"/>
                <a:cs typeface="ＭＳ Ｐゴシック" charset="0"/>
              </a:rPr>
              <a:t>d</a:t>
            </a:r>
            <a:r>
              <a:rPr lang="en-US" sz="2400" dirty="0">
                <a:solidFill>
                  <a:srgbClr val="000000"/>
                </a:solidFill>
                <a:ea typeface="ＭＳ Ｐゴシック" charset="0"/>
                <a:cs typeface="ＭＳ Ｐゴシック" charset="0"/>
              </a:rPr>
              <a:t>/</a:t>
            </a:r>
            <a:r>
              <a:rPr lang="en-US" sz="2400" i="1" dirty="0">
                <a:solidFill>
                  <a:srgbClr val="000000"/>
                </a:solidFill>
                <a:ea typeface="ＭＳ Ｐゴシック" charset="0"/>
                <a:cs typeface="ＭＳ Ｐゴシック" charset="0"/>
              </a:rPr>
              <a:t>s</a:t>
            </a:r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E7DB7FA8-F9A7-FB4D-B8FF-0FBB7086AF05}"/>
              </a:ext>
            </a:extLst>
          </p:cNvPr>
          <p:cNvGrpSpPr/>
          <p:nvPr/>
        </p:nvGrpSpPr>
        <p:grpSpPr>
          <a:xfrm>
            <a:off x="1211117" y="5494308"/>
            <a:ext cx="7076415" cy="1127327"/>
            <a:chOff x="1211117" y="5568048"/>
            <a:chExt cx="7076415" cy="1127327"/>
          </a:xfrm>
        </p:grpSpPr>
        <p:sp>
          <p:nvSpPr>
            <p:cNvPr id="55" name="Text Box 62">
              <a:extLst>
                <a:ext uri="{FF2B5EF4-FFF2-40B4-BE49-F238E27FC236}">
                  <a16:creationId xmlns:a16="http://schemas.microsoft.com/office/drawing/2014/main" id="{D2984E3F-88C6-FF46-A32F-B96D5A684CE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36662" y="5864378"/>
              <a:ext cx="2105222" cy="8309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/>
              <a:r>
                <a:rPr lang="en-US" altLang="en-US" i="1" dirty="0" err="1">
                  <a:solidFill>
                    <a:srgbClr val="C00000"/>
                  </a:solidFill>
                  <a:latin typeface="+mn-lt"/>
                </a:rPr>
                <a:t>d</a:t>
              </a:r>
              <a:r>
                <a:rPr lang="en-US" altLang="en-US" baseline="-25000" dirty="0" err="1">
                  <a:solidFill>
                    <a:srgbClr val="C00000"/>
                  </a:solidFill>
                  <a:latin typeface="+mn-lt"/>
                </a:rPr>
                <a:t>trans</a:t>
              </a:r>
              <a:r>
                <a:rPr lang="en-US" altLang="en-US" sz="2000" baseline="-25000" dirty="0">
                  <a:solidFill>
                    <a:srgbClr val="C00000"/>
                  </a:solidFill>
                  <a:latin typeface="+mn-lt"/>
                </a:rPr>
                <a:t> </a:t>
              </a:r>
              <a:r>
                <a:rPr lang="en-US" altLang="en-US" sz="2000" dirty="0">
                  <a:latin typeface="+mn-lt"/>
                </a:rPr>
                <a:t>and </a:t>
              </a:r>
              <a:r>
                <a:rPr lang="en-US" altLang="en-US" i="1" dirty="0" err="1">
                  <a:solidFill>
                    <a:srgbClr val="C00000"/>
                  </a:solidFill>
                  <a:latin typeface="+mn-lt"/>
                </a:rPr>
                <a:t>d</a:t>
              </a:r>
              <a:r>
                <a:rPr lang="en-US" altLang="en-US" baseline="-25000" dirty="0" err="1">
                  <a:solidFill>
                    <a:srgbClr val="C00000"/>
                  </a:solidFill>
                  <a:latin typeface="+mn-lt"/>
                </a:rPr>
                <a:t>prop</a:t>
              </a:r>
              <a:endParaRPr lang="en-US" altLang="en-US" baseline="-25000" dirty="0">
                <a:solidFill>
                  <a:srgbClr val="C00000"/>
                </a:solidFill>
                <a:latin typeface="+mn-lt"/>
              </a:endParaRPr>
            </a:p>
            <a:p>
              <a:pPr algn="ctr"/>
              <a:r>
                <a:rPr lang="en-US" altLang="en-US" i="1" dirty="0">
                  <a:latin typeface="+mn-lt"/>
                </a:rPr>
                <a:t>very </a:t>
              </a:r>
              <a:r>
                <a:rPr lang="en-US" altLang="en-US" dirty="0">
                  <a:latin typeface="+mn-lt"/>
                </a:rPr>
                <a:t>different</a:t>
              </a:r>
            </a:p>
          </p:txBody>
        </p:sp>
        <p:sp>
          <p:nvSpPr>
            <p:cNvPr id="3" name="Oval 2">
              <a:extLst>
                <a:ext uri="{FF2B5EF4-FFF2-40B4-BE49-F238E27FC236}">
                  <a16:creationId xmlns:a16="http://schemas.microsoft.com/office/drawing/2014/main" id="{59F10034-6D54-554A-832D-40D2FC72B086}"/>
                </a:ext>
              </a:extLst>
            </p:cNvPr>
            <p:cNvSpPr/>
            <p:nvPr/>
          </p:nvSpPr>
          <p:spPr>
            <a:xfrm>
              <a:off x="1211117" y="5568048"/>
              <a:ext cx="1869375" cy="500634"/>
            </a:xfrm>
            <a:prstGeom prst="ellipse">
              <a:avLst/>
            </a:prstGeom>
            <a:noFill/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3" name="Oval 62">
              <a:extLst>
                <a:ext uri="{FF2B5EF4-FFF2-40B4-BE49-F238E27FC236}">
                  <a16:creationId xmlns:a16="http://schemas.microsoft.com/office/drawing/2014/main" id="{10899A13-D659-FD40-BB86-F6944FFF8700}"/>
                </a:ext>
              </a:extLst>
            </p:cNvPr>
            <p:cNvSpPr/>
            <p:nvPr/>
          </p:nvSpPr>
          <p:spPr>
            <a:xfrm>
              <a:off x="6418157" y="5570209"/>
              <a:ext cx="1869375" cy="500634"/>
            </a:xfrm>
            <a:prstGeom prst="ellipse">
              <a:avLst/>
            </a:prstGeom>
            <a:noFill/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7" name="Straight Connector 6">
              <a:extLst>
                <a:ext uri="{FF2B5EF4-FFF2-40B4-BE49-F238E27FC236}">
                  <a16:creationId xmlns:a16="http://schemas.microsoft.com/office/drawing/2014/main" id="{B4BA02AB-689E-8049-956E-12333C1B2FBE}"/>
                </a:ext>
              </a:extLst>
            </p:cNvPr>
            <p:cNvCxnSpPr>
              <a:stCxn id="63" idx="2"/>
            </p:cNvCxnSpPr>
            <p:nvPr/>
          </p:nvCxnSpPr>
          <p:spPr>
            <a:xfrm flipH="1">
              <a:off x="5392908" y="5820526"/>
              <a:ext cx="1025249" cy="248156"/>
            </a:xfrm>
            <a:prstGeom prst="line">
              <a:avLst/>
            </a:prstGeom>
            <a:ln w="9525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" name="Straight Connector 65">
              <a:extLst>
                <a:ext uri="{FF2B5EF4-FFF2-40B4-BE49-F238E27FC236}">
                  <a16:creationId xmlns:a16="http://schemas.microsoft.com/office/drawing/2014/main" id="{7590E35C-F605-954E-9F43-19D0575FECCD}"/>
                </a:ext>
              </a:extLst>
            </p:cNvPr>
            <p:cNvCxnSpPr>
              <a:cxnSpLocks/>
            </p:cNvCxnSpPr>
            <p:nvPr/>
          </p:nvCxnSpPr>
          <p:spPr>
            <a:xfrm>
              <a:off x="3097924" y="5820526"/>
              <a:ext cx="940801" cy="248156"/>
            </a:xfrm>
            <a:prstGeom prst="line">
              <a:avLst/>
            </a:prstGeom>
            <a:ln w="9525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69" name="TextBox 1">
            <a:extLst>
              <a:ext uri="{FF2B5EF4-FFF2-40B4-BE49-F238E27FC236}">
                <a16:creationId xmlns:a16="http://schemas.microsoft.com/office/drawing/2014/main" id="{998D4A0D-64F1-0C49-9BBF-FB735A3F960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902576" y="5958989"/>
            <a:ext cx="3127952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200" dirty="0">
                <a:latin typeface="Calibri" panose="020F0502020204030204" pitchFamily="34" charset="0"/>
                <a:cs typeface="Calibri" panose="020F0502020204030204" pitchFamily="34" charset="0"/>
              </a:rPr>
              <a:t>* Check out the online interactive exercises:   h</a:t>
            </a:r>
            <a:r>
              <a:rPr lang="en-US" altLang="en-US" sz="1100" dirty="0">
                <a:latin typeface="Calibri" panose="020F0502020204030204" pitchFamily="34" charset="0"/>
                <a:cs typeface="Calibri" panose="020F0502020204030204" pitchFamily="34" charset="0"/>
              </a:rPr>
              <a:t>ttp://gaia.cs.umass.edu/</a:t>
            </a:r>
            <a:r>
              <a:rPr lang="en-US" altLang="en-US" sz="1100" dirty="0" err="1">
                <a:latin typeface="Calibri" panose="020F0502020204030204" pitchFamily="34" charset="0"/>
                <a:cs typeface="Calibri" panose="020F0502020204030204" pitchFamily="34" charset="0"/>
              </a:rPr>
              <a:t>kurose_ross</a:t>
            </a:r>
            <a:endParaRPr lang="en-US" altLang="en-US" sz="1100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grpSp>
        <p:nvGrpSpPr>
          <p:cNvPr id="59" name="Group 58">
            <a:extLst>
              <a:ext uri="{FF2B5EF4-FFF2-40B4-BE49-F238E27FC236}">
                <a16:creationId xmlns:a16="http://schemas.microsoft.com/office/drawing/2014/main" id="{9C292103-A88C-4BE1-B2A7-77823300A919}"/>
              </a:ext>
            </a:extLst>
          </p:cNvPr>
          <p:cNvGrpSpPr/>
          <p:nvPr/>
        </p:nvGrpSpPr>
        <p:grpSpPr>
          <a:xfrm>
            <a:off x="1816815" y="1145961"/>
            <a:ext cx="7685554" cy="2274462"/>
            <a:chOff x="1816815" y="1145961"/>
            <a:chExt cx="7685554" cy="2274462"/>
          </a:xfrm>
        </p:grpSpPr>
        <p:grpSp>
          <p:nvGrpSpPr>
            <p:cNvPr id="60" name="Group 59">
              <a:extLst>
                <a:ext uri="{FF2B5EF4-FFF2-40B4-BE49-F238E27FC236}">
                  <a16:creationId xmlns:a16="http://schemas.microsoft.com/office/drawing/2014/main" id="{0C7E4500-6F79-46B1-AA64-77AB54981B47}"/>
                </a:ext>
              </a:extLst>
            </p:cNvPr>
            <p:cNvGrpSpPr/>
            <p:nvPr/>
          </p:nvGrpSpPr>
          <p:grpSpPr>
            <a:xfrm>
              <a:off x="3364430" y="1767623"/>
              <a:ext cx="1511352" cy="863670"/>
              <a:chOff x="7493876" y="2774731"/>
              <a:chExt cx="1481958" cy="894622"/>
            </a:xfrm>
          </p:grpSpPr>
          <p:sp>
            <p:nvSpPr>
              <p:cNvPr id="146" name="Freeform 135">
                <a:extLst>
                  <a:ext uri="{FF2B5EF4-FFF2-40B4-BE49-F238E27FC236}">
                    <a16:creationId xmlns:a16="http://schemas.microsoft.com/office/drawing/2014/main" id="{5A3E97AA-EBFA-4824-9608-FE94BCA7E318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147" name="Oval 146">
                <a:extLst>
                  <a:ext uri="{FF2B5EF4-FFF2-40B4-BE49-F238E27FC236}">
                    <a16:creationId xmlns:a16="http://schemas.microsoft.com/office/drawing/2014/main" id="{451D334F-D967-4762-AD89-E3C5E13E2677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148" name="Group 147">
                <a:extLst>
                  <a:ext uri="{FF2B5EF4-FFF2-40B4-BE49-F238E27FC236}">
                    <a16:creationId xmlns:a16="http://schemas.microsoft.com/office/drawing/2014/main" id="{8896A4AE-78C5-42E8-8A66-B7CCD5CDE7D5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149" name="Freeform 138">
                  <a:extLst>
                    <a:ext uri="{FF2B5EF4-FFF2-40B4-BE49-F238E27FC236}">
                      <a16:creationId xmlns:a16="http://schemas.microsoft.com/office/drawing/2014/main" id="{82AF59AA-8102-4ABC-8601-DE8CF18BE2BF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0" name="Freeform 139">
                  <a:extLst>
                    <a:ext uri="{FF2B5EF4-FFF2-40B4-BE49-F238E27FC236}">
                      <a16:creationId xmlns:a16="http://schemas.microsoft.com/office/drawing/2014/main" id="{C4F6B9A4-466F-4845-8C6D-C47501E51AD0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1" name="Freeform 140">
                  <a:extLst>
                    <a:ext uri="{FF2B5EF4-FFF2-40B4-BE49-F238E27FC236}">
                      <a16:creationId xmlns:a16="http://schemas.microsoft.com/office/drawing/2014/main" id="{01412144-ED66-402E-A0ED-E2EC4AFABF79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52" name="Freeform 141">
                  <a:extLst>
                    <a:ext uri="{FF2B5EF4-FFF2-40B4-BE49-F238E27FC236}">
                      <a16:creationId xmlns:a16="http://schemas.microsoft.com/office/drawing/2014/main" id="{F9A72762-B5BC-4371-A221-2F4CE3BDA3CB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sp>
          <p:nvSpPr>
            <p:cNvPr id="61" name="Line 24">
              <a:extLst>
                <a:ext uri="{FF2B5EF4-FFF2-40B4-BE49-F238E27FC236}">
                  <a16:creationId xmlns:a16="http://schemas.microsoft.com/office/drawing/2014/main" id="{5BD86FB7-02A4-4123-8DC0-7AF76764035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621011" y="1783635"/>
              <a:ext cx="741403" cy="35560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 sz="2000"/>
            </a:p>
          </p:txBody>
        </p:sp>
        <p:sp>
          <p:nvSpPr>
            <p:cNvPr id="62" name="Rectangle 29">
              <a:extLst>
                <a:ext uri="{FF2B5EF4-FFF2-40B4-BE49-F238E27FC236}">
                  <a16:creationId xmlns:a16="http://schemas.microsoft.com/office/drawing/2014/main" id="{8553EBFF-35BB-4E2E-9C73-DBB78E7088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64378" y="2002710"/>
              <a:ext cx="147646" cy="200025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sz="2800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64" name="Rectangle 30">
              <a:extLst>
                <a:ext uri="{FF2B5EF4-FFF2-40B4-BE49-F238E27FC236}">
                  <a16:creationId xmlns:a16="http://schemas.microsoft.com/office/drawing/2014/main" id="{AD1E8FD2-A4EB-41B2-B33C-391E209BE6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1773" y="2074148"/>
              <a:ext cx="147645" cy="200025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sz="2800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65" name="Rectangle 31">
              <a:extLst>
                <a:ext uri="{FF2B5EF4-FFF2-40B4-BE49-F238E27FC236}">
                  <a16:creationId xmlns:a16="http://schemas.microsoft.com/office/drawing/2014/main" id="{1E8601CC-2D1F-4E15-8565-6C32FA5DBB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73707" y="2074148"/>
              <a:ext cx="147645" cy="200025"/>
            </a:xfrm>
            <a:prstGeom prst="rect">
              <a:avLst/>
            </a:prstGeom>
            <a:solidFill>
              <a:srgbClr val="00B05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sz="2800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67" name="Line 35">
              <a:extLst>
                <a:ext uri="{FF2B5EF4-FFF2-40B4-BE49-F238E27FC236}">
                  <a16:creationId xmlns:a16="http://schemas.microsoft.com/office/drawing/2014/main" id="{DE0C8957-26AA-46E8-92F3-29EE1F94EC9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042061" y="1833751"/>
              <a:ext cx="366733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 sz="2000"/>
            </a:p>
          </p:txBody>
        </p:sp>
        <p:sp>
          <p:nvSpPr>
            <p:cNvPr id="68" name="Rectangle 38">
              <a:extLst>
                <a:ext uri="{FF2B5EF4-FFF2-40B4-BE49-F238E27FC236}">
                  <a16:creationId xmlns:a16="http://schemas.microsoft.com/office/drawing/2014/main" id="{1FFB32CD-7101-40EA-A354-C4E3BC4F03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02301" y="2012235"/>
              <a:ext cx="147646" cy="200025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sz="2800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70" name="Text Box 39">
              <a:extLst>
                <a:ext uri="{FF2B5EF4-FFF2-40B4-BE49-F238E27FC236}">
                  <a16:creationId xmlns:a16="http://schemas.microsoft.com/office/drawing/2014/main" id="{814AD22D-148C-4E93-9F28-3299526E3B9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70720" y="1587878"/>
              <a:ext cx="1700402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dirty="0">
                  <a:solidFill>
                    <a:srgbClr val="CC0000"/>
                  </a:solidFill>
                  <a:latin typeface="+mn-lt"/>
                </a:rPr>
                <a:t>propagation</a:t>
              </a:r>
              <a:endParaRPr lang="en-US" altLang="en-US" sz="2000" dirty="0">
                <a:solidFill>
                  <a:srgbClr val="CC0000"/>
                </a:solidFill>
                <a:latin typeface="+mn-lt"/>
              </a:endParaRPr>
            </a:p>
          </p:txBody>
        </p:sp>
        <p:sp>
          <p:nvSpPr>
            <p:cNvPr id="71" name="Line 40">
              <a:extLst>
                <a:ext uri="{FF2B5EF4-FFF2-40B4-BE49-F238E27FC236}">
                  <a16:creationId xmlns:a16="http://schemas.microsoft.com/office/drawing/2014/main" id="{0D7AC224-EBF4-4F04-8BF0-3E50BF8176B9}"/>
                </a:ext>
              </a:extLst>
            </p:cNvPr>
            <p:cNvSpPr>
              <a:spLocks noChangeShapeType="1"/>
            </p:cNvSpPr>
            <p:nvPr/>
          </p:nvSpPr>
          <p:spPr bwMode="auto">
            <a:xfrm rot="10800000">
              <a:off x="5073803" y="1831109"/>
              <a:ext cx="319105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 sz="2000"/>
            </a:p>
          </p:txBody>
        </p:sp>
        <p:sp>
          <p:nvSpPr>
            <p:cNvPr id="72" name="Text Box 43">
              <a:extLst>
                <a:ext uri="{FF2B5EF4-FFF2-40B4-BE49-F238E27FC236}">
                  <a16:creationId xmlns:a16="http://schemas.microsoft.com/office/drawing/2014/main" id="{F2BD3249-1AD9-456F-8A7E-04B996748C7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16098" y="2729785"/>
              <a:ext cx="1511824" cy="690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lnSpc>
                  <a:spcPct val="80000"/>
                </a:lnSpc>
              </a:pPr>
              <a:r>
                <a:rPr lang="en-US" altLang="en-US" strike="sngStrike" dirty="0">
                  <a:solidFill>
                    <a:srgbClr val="CC0000"/>
                  </a:solidFill>
                  <a:latin typeface="+mn-lt"/>
                </a:rPr>
                <a:t>nodal</a:t>
              </a:r>
            </a:p>
            <a:p>
              <a:pPr algn="ctr">
                <a:lnSpc>
                  <a:spcPct val="80000"/>
                </a:lnSpc>
              </a:pPr>
              <a:r>
                <a:rPr lang="en-US" altLang="en-US" dirty="0">
                  <a:solidFill>
                    <a:srgbClr val="CC0000"/>
                  </a:solidFill>
                  <a:latin typeface="+mn-lt"/>
                </a:rPr>
                <a:t>processing</a:t>
              </a:r>
            </a:p>
          </p:txBody>
        </p:sp>
        <p:sp>
          <p:nvSpPr>
            <p:cNvPr id="73" name="Line 44">
              <a:extLst>
                <a:ext uri="{FF2B5EF4-FFF2-40B4-BE49-F238E27FC236}">
                  <a16:creationId xmlns:a16="http://schemas.microsoft.com/office/drawing/2014/main" id="{99F6C83F-674E-474C-872E-A5586DEDC5C4}"/>
                </a:ext>
              </a:extLst>
            </p:cNvPr>
            <p:cNvSpPr>
              <a:spLocks noChangeShapeType="1"/>
            </p:cNvSpPr>
            <p:nvPr/>
          </p:nvSpPr>
          <p:spPr bwMode="auto">
            <a:xfrm rot="10800000">
              <a:off x="3363541" y="2729991"/>
              <a:ext cx="83348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 type="triangl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 sz="2000"/>
            </a:p>
          </p:txBody>
        </p:sp>
        <p:sp>
          <p:nvSpPr>
            <p:cNvPr id="74" name="Line 45">
              <a:extLst>
                <a:ext uri="{FF2B5EF4-FFF2-40B4-BE49-F238E27FC236}">
                  <a16:creationId xmlns:a16="http://schemas.microsoft.com/office/drawing/2014/main" id="{7C32F42A-5AA5-40FB-A969-C71E601DCD58}"/>
                </a:ext>
              </a:extLst>
            </p:cNvPr>
            <p:cNvSpPr>
              <a:spLocks noChangeShapeType="1"/>
            </p:cNvSpPr>
            <p:nvPr/>
          </p:nvSpPr>
          <p:spPr bwMode="auto">
            <a:xfrm rot="10800000" flipV="1">
              <a:off x="4187959" y="2536110"/>
              <a:ext cx="38578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 type="triangl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 sz="2000"/>
            </a:p>
          </p:txBody>
        </p:sp>
        <p:sp>
          <p:nvSpPr>
            <p:cNvPr id="75" name="Text Box 46">
              <a:extLst>
                <a:ext uri="{FF2B5EF4-FFF2-40B4-BE49-F238E27FC236}">
                  <a16:creationId xmlns:a16="http://schemas.microsoft.com/office/drawing/2014/main" id="{652AED75-7AA8-4C9F-8E89-21234C8E311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95969" y="2957464"/>
              <a:ext cx="135485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dirty="0">
                  <a:solidFill>
                    <a:srgbClr val="CC0000"/>
                  </a:solidFill>
                  <a:latin typeface="+mn-lt"/>
                </a:rPr>
                <a:t>queueing</a:t>
              </a:r>
              <a:endParaRPr lang="en-US" altLang="en-US" sz="2000" dirty="0">
                <a:solidFill>
                  <a:srgbClr val="CC0000"/>
                </a:solidFill>
                <a:latin typeface="+mn-lt"/>
              </a:endParaRPr>
            </a:p>
          </p:txBody>
        </p:sp>
        <p:sp>
          <p:nvSpPr>
            <p:cNvPr id="76" name="Line 47">
              <a:extLst>
                <a:ext uri="{FF2B5EF4-FFF2-40B4-BE49-F238E27FC236}">
                  <a16:creationId xmlns:a16="http://schemas.microsoft.com/office/drawing/2014/main" id="{757D6C78-F336-4C29-AF09-3E9F58EB8BEB}"/>
                </a:ext>
              </a:extLst>
            </p:cNvPr>
            <p:cNvSpPr>
              <a:spLocks noChangeShapeType="1"/>
            </p:cNvSpPr>
            <p:nvPr/>
          </p:nvSpPr>
          <p:spPr bwMode="auto">
            <a:xfrm rot="10800000">
              <a:off x="4349892" y="2536110"/>
              <a:ext cx="595346" cy="55245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 sz="2000"/>
            </a:p>
          </p:txBody>
        </p:sp>
        <p:sp>
          <p:nvSpPr>
            <p:cNvPr id="78" name="Line 25">
              <a:extLst>
                <a:ext uri="{FF2B5EF4-FFF2-40B4-BE49-F238E27FC236}">
                  <a16:creationId xmlns:a16="http://schemas.microsoft.com/office/drawing/2014/main" id="{528CAA8C-64D3-4907-9CB7-E642CE80B2B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619131" y="2323384"/>
              <a:ext cx="735346" cy="549939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 sz="2000"/>
            </a:p>
          </p:txBody>
        </p:sp>
        <p:sp>
          <p:nvSpPr>
            <p:cNvPr id="79" name="Rectangle 32">
              <a:extLst>
                <a:ext uri="{FF2B5EF4-FFF2-40B4-BE49-F238E27FC236}">
                  <a16:creationId xmlns:a16="http://schemas.microsoft.com/office/drawing/2014/main" id="{CCE700C7-F275-436F-828C-E8D6322C4D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59202" y="1974135"/>
              <a:ext cx="147646" cy="200025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sz="2800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02" name="Line 33">
              <a:extLst>
                <a:ext uri="{FF2B5EF4-FFF2-40B4-BE49-F238E27FC236}">
                  <a16:creationId xmlns:a16="http://schemas.microsoft.com/office/drawing/2014/main" id="{44BD084F-9F1F-4D29-8832-413F4F8216A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09988" y="1910635"/>
              <a:ext cx="211149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 sz="2000"/>
            </a:p>
          </p:txBody>
        </p:sp>
        <p:sp>
          <p:nvSpPr>
            <p:cNvPr id="105" name="Text Box 36">
              <a:extLst>
                <a:ext uri="{FF2B5EF4-FFF2-40B4-BE49-F238E27FC236}">
                  <a16:creationId xmlns:a16="http://schemas.microsoft.com/office/drawing/2014/main" id="{1866B8C0-C44B-4D01-A8D5-227DD864E42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16815" y="1467723"/>
              <a:ext cx="393056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sz="2800" dirty="0">
                  <a:solidFill>
                    <a:srgbClr val="000000"/>
                  </a:solidFill>
                  <a:latin typeface="+mn-lt"/>
                </a:rPr>
                <a:t>A</a:t>
              </a:r>
            </a:p>
          </p:txBody>
        </p:sp>
        <p:sp>
          <p:nvSpPr>
            <p:cNvPr id="106" name="Text Box 37">
              <a:extLst>
                <a:ext uri="{FF2B5EF4-FFF2-40B4-BE49-F238E27FC236}">
                  <a16:creationId xmlns:a16="http://schemas.microsoft.com/office/drawing/2014/main" id="{DC9BC816-3D85-47CC-99B6-6E0F7C3737E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45558" y="2420223"/>
              <a:ext cx="38023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sz="2800">
                  <a:latin typeface="+mn-lt"/>
                </a:rPr>
                <a:t>B</a:t>
              </a:r>
            </a:p>
          </p:txBody>
        </p:sp>
        <p:grpSp>
          <p:nvGrpSpPr>
            <p:cNvPr id="107" name="Group 66">
              <a:extLst>
                <a:ext uri="{FF2B5EF4-FFF2-40B4-BE49-F238E27FC236}">
                  <a16:creationId xmlns:a16="http://schemas.microsoft.com/office/drawing/2014/main" id="{CACAFB3C-C955-47DC-A8E9-CAE5987C1F5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923392" y="1467723"/>
              <a:ext cx="779505" cy="679450"/>
              <a:chOff x="-44" y="1473"/>
              <a:chExt cx="981" cy="1105"/>
            </a:xfrm>
          </p:grpSpPr>
          <p:pic>
            <p:nvPicPr>
              <p:cNvPr id="144" name="Picture 67" descr="desktop_computer_stylized_medium">
                <a:extLst>
                  <a:ext uri="{FF2B5EF4-FFF2-40B4-BE49-F238E27FC236}">
                    <a16:creationId xmlns:a16="http://schemas.microsoft.com/office/drawing/2014/main" id="{FB578292-C83D-4ED6-B046-5EDACF9258CC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45" name="Freeform 68">
                <a:extLst>
                  <a:ext uri="{FF2B5EF4-FFF2-40B4-BE49-F238E27FC236}">
                    <a16:creationId xmlns:a16="http://schemas.microsoft.com/office/drawing/2014/main" id="{2039C1C1-227C-4490-B9E6-18CD0248FDB1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32377 w 356"/>
                  <a:gd name="T3" fmla="*/ 2307 h 368"/>
                  <a:gd name="T4" fmla="*/ 38409 w 356"/>
                  <a:gd name="T5" fmla="*/ 48069 h 368"/>
                  <a:gd name="T6" fmla="*/ 8465 w 356"/>
                  <a:gd name="T7" fmla="*/ 60116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 sz="2000"/>
              </a:p>
            </p:txBody>
          </p:sp>
        </p:grpSp>
        <p:grpSp>
          <p:nvGrpSpPr>
            <p:cNvPr id="108" name="Group 69">
              <a:extLst>
                <a:ext uri="{FF2B5EF4-FFF2-40B4-BE49-F238E27FC236}">
                  <a16:creationId xmlns:a16="http://schemas.microsoft.com/office/drawing/2014/main" id="{4E8A094F-614C-4FD1-A8E1-7809866B0C1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914200" y="2474691"/>
              <a:ext cx="779506" cy="679450"/>
              <a:chOff x="-44" y="1473"/>
              <a:chExt cx="981" cy="1105"/>
            </a:xfrm>
          </p:grpSpPr>
          <p:pic>
            <p:nvPicPr>
              <p:cNvPr id="126" name="Picture 70" descr="desktop_computer_stylized_medium">
                <a:extLst>
                  <a:ext uri="{FF2B5EF4-FFF2-40B4-BE49-F238E27FC236}">
                    <a16:creationId xmlns:a16="http://schemas.microsoft.com/office/drawing/2014/main" id="{C188FD7F-3608-470C-A5E1-D08C96D5FAB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43" name="Freeform 71">
                <a:extLst>
                  <a:ext uri="{FF2B5EF4-FFF2-40B4-BE49-F238E27FC236}">
                    <a16:creationId xmlns:a16="http://schemas.microsoft.com/office/drawing/2014/main" id="{BE52FC70-D036-48DA-B462-C26C256A838A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32377 w 356"/>
                  <a:gd name="T3" fmla="*/ 2307 h 368"/>
                  <a:gd name="T4" fmla="*/ 38409 w 356"/>
                  <a:gd name="T5" fmla="*/ 48069 h 368"/>
                  <a:gd name="T6" fmla="*/ 8465 w 356"/>
                  <a:gd name="T7" fmla="*/ 60116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 sz="2000"/>
              </a:p>
            </p:txBody>
          </p:sp>
        </p:grpSp>
        <p:sp>
          <p:nvSpPr>
            <p:cNvPr id="109" name="Text Box 41">
              <a:extLst>
                <a:ext uri="{FF2B5EF4-FFF2-40B4-BE49-F238E27FC236}">
                  <a16:creationId xmlns:a16="http://schemas.microsoft.com/office/drawing/2014/main" id="{38529C94-35C3-4E84-90EB-4C0ECC75DE2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33286" y="1145961"/>
              <a:ext cx="1768561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dirty="0">
                  <a:solidFill>
                    <a:srgbClr val="CC0000"/>
                  </a:solidFill>
                  <a:latin typeface="+mn-lt"/>
                </a:rPr>
                <a:t>transmission</a:t>
              </a:r>
            </a:p>
          </p:txBody>
        </p:sp>
        <p:sp>
          <p:nvSpPr>
            <p:cNvPr id="110" name="Line 42">
              <a:extLst>
                <a:ext uri="{FF2B5EF4-FFF2-40B4-BE49-F238E27FC236}">
                  <a16:creationId xmlns:a16="http://schemas.microsoft.com/office/drawing/2014/main" id="{C3B94A0A-9369-4F20-AC44-9EF523A2E66B}"/>
                </a:ext>
              </a:extLst>
            </p:cNvPr>
            <p:cNvSpPr>
              <a:spLocks noChangeShapeType="1"/>
            </p:cNvSpPr>
            <p:nvPr/>
          </p:nvSpPr>
          <p:spPr bwMode="auto">
            <a:xfrm rot="10800000" flipH="1" flipV="1">
              <a:off x="4038725" y="1443910"/>
              <a:ext cx="528667" cy="53340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 sz="2000"/>
            </a:p>
          </p:txBody>
        </p:sp>
        <p:sp>
          <p:nvSpPr>
            <p:cNvPr id="111" name="Rectangle 31">
              <a:extLst>
                <a:ext uri="{FF2B5EF4-FFF2-40B4-BE49-F238E27FC236}">
                  <a16:creationId xmlns:a16="http://schemas.microsoft.com/office/drawing/2014/main" id="{92E53F7D-C587-4344-82C0-D60B884593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22441" y="2630267"/>
              <a:ext cx="139773" cy="185197"/>
            </a:xfrm>
            <a:prstGeom prst="rect">
              <a:avLst/>
            </a:prstGeom>
            <a:solidFill>
              <a:srgbClr val="00B05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sz="2800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12" name="Line 33">
              <a:extLst>
                <a:ext uri="{FF2B5EF4-FFF2-40B4-BE49-F238E27FC236}">
                  <a16:creationId xmlns:a16="http://schemas.microsoft.com/office/drawing/2014/main" id="{F51E3F77-271E-4E71-92B5-5E1FEEB213F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897771" y="2599885"/>
              <a:ext cx="219680" cy="161939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 sz="2000"/>
            </a:p>
          </p:txBody>
        </p:sp>
        <p:cxnSp>
          <p:nvCxnSpPr>
            <p:cNvPr id="113" name="Straight Connector 112">
              <a:extLst>
                <a:ext uri="{FF2B5EF4-FFF2-40B4-BE49-F238E27FC236}">
                  <a16:creationId xmlns:a16="http://schemas.microsoft.com/office/drawing/2014/main" id="{592182FA-82E0-41A9-A6E5-56632EE07A37}"/>
                </a:ext>
              </a:extLst>
            </p:cNvPr>
            <p:cNvCxnSpPr/>
            <p:nvPr/>
          </p:nvCxnSpPr>
          <p:spPr>
            <a:xfrm>
              <a:off x="4880582" y="2238559"/>
              <a:ext cx="3388992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18" name="Group 117">
              <a:extLst>
                <a:ext uri="{FF2B5EF4-FFF2-40B4-BE49-F238E27FC236}">
                  <a16:creationId xmlns:a16="http://schemas.microsoft.com/office/drawing/2014/main" id="{0DF4D42B-80C5-49FC-A29C-4AAC9E0C08AA}"/>
                </a:ext>
              </a:extLst>
            </p:cNvPr>
            <p:cNvGrpSpPr/>
            <p:nvPr/>
          </p:nvGrpSpPr>
          <p:grpSpPr>
            <a:xfrm>
              <a:off x="7991017" y="1778258"/>
              <a:ext cx="1511352" cy="863670"/>
              <a:chOff x="7493876" y="2774731"/>
              <a:chExt cx="1481958" cy="894622"/>
            </a:xfrm>
          </p:grpSpPr>
          <p:sp>
            <p:nvSpPr>
              <p:cNvPr id="119" name="Freeform 127">
                <a:extLst>
                  <a:ext uri="{FF2B5EF4-FFF2-40B4-BE49-F238E27FC236}">
                    <a16:creationId xmlns:a16="http://schemas.microsoft.com/office/drawing/2014/main" id="{66562A58-3270-473F-B837-05566253E92B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120" name="Oval 119">
                <a:extLst>
                  <a:ext uri="{FF2B5EF4-FFF2-40B4-BE49-F238E27FC236}">
                    <a16:creationId xmlns:a16="http://schemas.microsoft.com/office/drawing/2014/main" id="{DA48963A-B703-45F3-894B-5B9A65404AF6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121" name="Group 120">
                <a:extLst>
                  <a:ext uri="{FF2B5EF4-FFF2-40B4-BE49-F238E27FC236}">
                    <a16:creationId xmlns:a16="http://schemas.microsoft.com/office/drawing/2014/main" id="{CD59C8D6-48B2-49AF-96C3-CC7BC3D0A583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122" name="Freeform 130">
                  <a:extLst>
                    <a:ext uri="{FF2B5EF4-FFF2-40B4-BE49-F238E27FC236}">
                      <a16:creationId xmlns:a16="http://schemas.microsoft.com/office/drawing/2014/main" id="{19177B3F-565F-48E1-BEBB-3891E66A38BE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3" name="Freeform 131">
                  <a:extLst>
                    <a:ext uri="{FF2B5EF4-FFF2-40B4-BE49-F238E27FC236}">
                      <a16:creationId xmlns:a16="http://schemas.microsoft.com/office/drawing/2014/main" id="{0A40B29E-FCA8-4FBD-87EA-2763081414BC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4" name="Freeform 132">
                  <a:extLst>
                    <a:ext uri="{FF2B5EF4-FFF2-40B4-BE49-F238E27FC236}">
                      <a16:creationId xmlns:a16="http://schemas.microsoft.com/office/drawing/2014/main" id="{0583BFD5-E95D-4D7C-BBC8-891A0541FE95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5" name="Freeform 133">
                  <a:extLst>
                    <a:ext uri="{FF2B5EF4-FFF2-40B4-BE49-F238E27FC236}">
                      <a16:creationId xmlns:a16="http://schemas.microsoft.com/office/drawing/2014/main" id="{637EF2C0-FDC6-4780-AA3B-50EE446FBB86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253015529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2" grpId="0"/>
      <p:bldP spid="53" grpId="0"/>
      <p:bldP spid="69" grpId="0"/>
    </p:bld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291947"/>
            <a:ext cx="10515600" cy="894622"/>
          </a:xfrm>
        </p:spPr>
        <p:txBody>
          <a:bodyPr>
            <a:normAutofit/>
          </a:bodyPr>
          <a:lstStyle/>
          <a:p>
            <a:r>
              <a:rPr lang="en-US" sz="4400" dirty="0">
                <a:ea typeface="ＭＳ Ｐゴシック" panose="020B0600070205080204" pitchFamily="34" charset="-128"/>
              </a:rPr>
              <a:t>Caravan analogy</a:t>
            </a:r>
            <a:endParaRPr lang="en-US" sz="4400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C89035B-463A-1E40-A130-AE9AA3E3766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Introduction: 1-</a:t>
            </a:r>
            <a:fld id="{C4204591-24BD-A542-B9D5-F8D8A88D2FEE}" type="slidenum">
              <a:rPr lang="en-US" smtClean="0"/>
              <a:pPr/>
              <a:t>47</a:t>
            </a:fld>
            <a:endParaRPr lang="en-US" dirty="0"/>
          </a:p>
        </p:txBody>
      </p:sp>
      <p:sp>
        <p:nvSpPr>
          <p:cNvPr id="59" name="Rectangle 3">
            <a:extLst>
              <a:ext uri="{FF2B5EF4-FFF2-40B4-BE49-F238E27FC236}">
                <a16:creationId xmlns:a16="http://schemas.microsoft.com/office/drawing/2014/main" id="{41B12F5C-6331-1347-85AF-E2E9F4F4F811}"/>
              </a:ext>
            </a:extLst>
          </p:cNvPr>
          <p:cNvSpPr txBox="1">
            <a:spLocks noChangeArrowheads="1"/>
          </p:cNvSpPr>
          <p:nvPr/>
        </p:nvSpPr>
        <p:spPr>
          <a:xfrm>
            <a:off x="929148" y="2992271"/>
            <a:ext cx="5377170" cy="3317875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7338" indent="-287338"/>
            <a:r>
              <a:rPr lang="en-US" altLang="en-US" dirty="0">
                <a:ea typeface="ＭＳ Ｐゴシック" panose="020B0600070205080204" pitchFamily="34" charset="-128"/>
              </a:rPr>
              <a:t>cars “</a:t>
            </a:r>
            <a:r>
              <a:rPr lang="en-US" altLang="ja-JP" dirty="0">
                <a:ea typeface="ＭＳ Ｐゴシック" panose="020B0600070205080204" pitchFamily="34" charset="-128"/>
              </a:rPr>
              <a:t>propagate” at  100 km/</a:t>
            </a:r>
            <a:r>
              <a:rPr lang="en-US" altLang="ja-JP" dirty="0" err="1">
                <a:ea typeface="ＭＳ Ｐゴシック" panose="020B0600070205080204" pitchFamily="34" charset="-128"/>
              </a:rPr>
              <a:t>hr</a:t>
            </a:r>
            <a:endParaRPr lang="en-US" altLang="ja-JP" dirty="0">
              <a:ea typeface="ＭＳ Ｐゴシック" panose="020B0600070205080204" pitchFamily="34" charset="-128"/>
            </a:endParaRPr>
          </a:p>
          <a:p>
            <a:pPr marL="287338" indent="-287338"/>
            <a:r>
              <a:rPr lang="en-US" altLang="en-US" dirty="0">
                <a:ea typeface="ＭＳ Ｐゴシック" panose="020B0600070205080204" pitchFamily="34" charset="-128"/>
              </a:rPr>
              <a:t>toll booth takes 12 sec to service car (bit transmission time)</a:t>
            </a:r>
          </a:p>
          <a:p>
            <a:pPr marL="287338" indent="-287338"/>
            <a:r>
              <a:rPr lang="en-US" altLang="en-US" dirty="0">
                <a:ea typeface="ＭＳ Ｐゴシック" panose="020B0600070205080204" pitchFamily="34" charset="-128"/>
              </a:rPr>
              <a:t>car ~ bit; caravan ~ packet</a:t>
            </a:r>
          </a:p>
          <a:p>
            <a:pPr marL="287338" indent="-287338"/>
            <a:r>
              <a:rPr lang="en-US" altLang="en-US" i="1" dirty="0">
                <a:solidFill>
                  <a:srgbClr val="CC0000"/>
                </a:solidFill>
                <a:ea typeface="ＭＳ Ｐゴシック" panose="020B0600070205080204" pitchFamily="34" charset="-128"/>
              </a:rPr>
              <a:t>Q:</a:t>
            </a:r>
            <a:r>
              <a:rPr lang="en-US" altLang="en-US" dirty="0">
                <a:solidFill>
                  <a:srgbClr val="CC0000"/>
                </a:solidFill>
                <a:ea typeface="ＭＳ Ｐゴシック" panose="020B0600070205080204" pitchFamily="34" charset="-128"/>
              </a:rPr>
              <a:t> How long until caravan is lined up before 2nd toll booth?</a:t>
            </a:r>
          </a:p>
          <a:p>
            <a:pPr marL="287338" indent="-287338">
              <a:buFont typeface="Wingdings" pitchFamily="2" charset="2"/>
              <a:buNone/>
            </a:pPr>
            <a:endParaRPr lang="en-US" altLang="en-US" sz="2400" dirty="0">
              <a:solidFill>
                <a:srgbClr val="CC0000"/>
              </a:solidFill>
              <a:ea typeface="ＭＳ Ｐゴシック" panose="020B0600070205080204" pitchFamily="34" charset="-128"/>
            </a:endParaRPr>
          </a:p>
        </p:txBody>
      </p:sp>
      <p:sp>
        <p:nvSpPr>
          <p:cNvPr id="60" name="Rectangle 4">
            <a:extLst>
              <a:ext uri="{FF2B5EF4-FFF2-40B4-BE49-F238E27FC236}">
                <a16:creationId xmlns:a16="http://schemas.microsoft.com/office/drawing/2014/main" id="{761B03B4-E470-8748-91D1-0F853F7B927D}"/>
              </a:ext>
            </a:extLst>
          </p:cNvPr>
          <p:cNvSpPr txBox="1">
            <a:spLocks noChangeArrowheads="1"/>
          </p:cNvSpPr>
          <p:nvPr/>
        </p:nvSpPr>
        <p:spPr>
          <a:xfrm>
            <a:off x="6776218" y="3006559"/>
            <a:ext cx="4875008" cy="3365500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7338" indent="-287338"/>
            <a:r>
              <a:rPr lang="en-US" altLang="en-US" dirty="0">
                <a:ea typeface="ＭＳ Ｐゴシック" panose="020B0600070205080204" pitchFamily="34" charset="-128"/>
              </a:rPr>
              <a:t>time to “</a:t>
            </a:r>
            <a:r>
              <a:rPr lang="en-US" altLang="ja-JP" dirty="0">
                <a:ea typeface="ＭＳ Ｐゴシック" panose="020B0600070205080204" pitchFamily="34" charset="-128"/>
              </a:rPr>
              <a:t>push” entire caravan through toll booth onto highway = 12*10 = 120 sec</a:t>
            </a:r>
          </a:p>
          <a:p>
            <a:pPr marL="287338" indent="-287338"/>
            <a:r>
              <a:rPr lang="en-US" altLang="en-US" dirty="0">
                <a:ea typeface="ＭＳ Ｐゴシック" panose="020B0600070205080204" pitchFamily="34" charset="-128"/>
              </a:rPr>
              <a:t>time for last car to propagate from 1st to 2nd toll both: 100km/(100km/</a:t>
            </a:r>
            <a:r>
              <a:rPr lang="en-US" altLang="en-US" dirty="0" err="1">
                <a:ea typeface="ＭＳ Ｐゴシック" panose="020B0600070205080204" pitchFamily="34" charset="-128"/>
              </a:rPr>
              <a:t>hr</a:t>
            </a:r>
            <a:r>
              <a:rPr lang="en-US" altLang="en-US" dirty="0">
                <a:ea typeface="ＭＳ Ｐゴシック" panose="020B0600070205080204" pitchFamily="34" charset="-128"/>
              </a:rPr>
              <a:t>) = 1 </a:t>
            </a:r>
            <a:r>
              <a:rPr lang="en-US" altLang="en-US" dirty="0" err="1">
                <a:ea typeface="ＭＳ Ｐゴシック" panose="020B0600070205080204" pitchFamily="34" charset="-128"/>
              </a:rPr>
              <a:t>hr</a:t>
            </a:r>
            <a:endParaRPr lang="en-US" altLang="en-US" dirty="0">
              <a:ea typeface="ＭＳ Ｐゴシック" panose="020B0600070205080204" pitchFamily="34" charset="-128"/>
            </a:endParaRPr>
          </a:p>
          <a:p>
            <a:pPr marL="287338" indent="-287338"/>
            <a:r>
              <a:rPr lang="en-US" altLang="en-US" i="1" dirty="0">
                <a:solidFill>
                  <a:srgbClr val="CC0000"/>
                </a:solidFill>
                <a:ea typeface="ＭＳ Ｐゴシック" panose="020B0600070205080204" pitchFamily="34" charset="-128"/>
              </a:rPr>
              <a:t>A:</a:t>
            </a:r>
            <a:r>
              <a:rPr lang="en-US" altLang="en-US" dirty="0">
                <a:solidFill>
                  <a:srgbClr val="CC0000"/>
                </a:solidFill>
                <a:ea typeface="ＭＳ Ｐゴシック" panose="020B0600070205080204" pitchFamily="34" charset="-128"/>
              </a:rPr>
              <a:t> 62 minutes</a:t>
            </a:r>
          </a:p>
        </p:txBody>
      </p:sp>
      <p:grpSp>
        <p:nvGrpSpPr>
          <p:cNvPr id="62" name="Group 43">
            <a:extLst>
              <a:ext uri="{FF2B5EF4-FFF2-40B4-BE49-F238E27FC236}">
                <a16:creationId xmlns:a16="http://schemas.microsoft.com/office/drawing/2014/main" id="{A680721C-C41B-034D-A8A4-9579FCA6E54B}"/>
              </a:ext>
            </a:extLst>
          </p:cNvPr>
          <p:cNvGrpSpPr>
            <a:grpSpLocks/>
          </p:cNvGrpSpPr>
          <p:nvPr/>
        </p:nvGrpSpPr>
        <p:grpSpPr bwMode="auto">
          <a:xfrm>
            <a:off x="7158831" y="1420239"/>
            <a:ext cx="2127250" cy="1031875"/>
            <a:chOff x="1190" y="938"/>
            <a:chExt cx="1340" cy="650"/>
          </a:xfrm>
        </p:grpSpPr>
        <p:sp>
          <p:nvSpPr>
            <p:cNvPr id="118" name="Rectangle 44">
              <a:extLst>
                <a:ext uri="{FF2B5EF4-FFF2-40B4-BE49-F238E27FC236}">
                  <a16:creationId xmlns:a16="http://schemas.microsoft.com/office/drawing/2014/main" id="{0075AD55-9B7E-3845-84B9-5FC47820EC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68" y="938"/>
              <a:ext cx="47" cy="423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>
                <a:latin typeface="+mn-lt"/>
              </a:endParaRPr>
            </a:p>
          </p:txBody>
        </p:sp>
        <p:sp>
          <p:nvSpPr>
            <p:cNvPr id="119" name="Text Box 45">
              <a:extLst>
                <a:ext uri="{FF2B5EF4-FFF2-40B4-BE49-F238E27FC236}">
                  <a16:creationId xmlns:a16="http://schemas.microsoft.com/office/drawing/2014/main" id="{A5BF8F48-588A-9542-B2DC-B2F53BE28C5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90" y="1355"/>
              <a:ext cx="1340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/>
              <a:r>
                <a:rPr lang="en-US" altLang="en-US" sz="1800" dirty="0">
                  <a:latin typeface="+mn-lt"/>
                </a:rPr>
                <a:t>toll booth</a:t>
              </a:r>
            </a:p>
          </p:txBody>
        </p:sp>
      </p:grpSp>
      <p:grpSp>
        <p:nvGrpSpPr>
          <p:cNvPr id="64" name="Group 46">
            <a:extLst>
              <a:ext uri="{FF2B5EF4-FFF2-40B4-BE49-F238E27FC236}">
                <a16:creationId xmlns:a16="http://schemas.microsoft.com/office/drawing/2014/main" id="{1E0845E3-4965-264F-85B3-251A72857D5C}"/>
              </a:ext>
            </a:extLst>
          </p:cNvPr>
          <p:cNvGrpSpPr>
            <a:grpSpLocks/>
          </p:cNvGrpSpPr>
          <p:nvPr/>
        </p:nvGrpSpPr>
        <p:grpSpPr bwMode="auto">
          <a:xfrm>
            <a:off x="4167981" y="1420240"/>
            <a:ext cx="2343150" cy="1370014"/>
            <a:chOff x="1103" y="938"/>
            <a:chExt cx="1476" cy="863"/>
          </a:xfrm>
        </p:grpSpPr>
        <p:sp>
          <p:nvSpPr>
            <p:cNvPr id="112" name="Rectangle 47">
              <a:extLst>
                <a:ext uri="{FF2B5EF4-FFF2-40B4-BE49-F238E27FC236}">
                  <a16:creationId xmlns:a16="http://schemas.microsoft.com/office/drawing/2014/main" id="{26085591-8185-6B44-97FE-F1C5509169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68" y="938"/>
              <a:ext cx="47" cy="423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>
                <a:latin typeface="+mn-lt"/>
              </a:endParaRPr>
            </a:p>
          </p:txBody>
        </p:sp>
        <p:sp>
          <p:nvSpPr>
            <p:cNvPr id="113" name="Text Box 48">
              <a:extLst>
                <a:ext uri="{FF2B5EF4-FFF2-40B4-BE49-F238E27FC236}">
                  <a16:creationId xmlns:a16="http://schemas.microsoft.com/office/drawing/2014/main" id="{538D52FE-8983-DE48-A549-A9D77BEDF1E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03" y="1355"/>
              <a:ext cx="1476" cy="4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/>
              <a:r>
                <a:rPr lang="en-US" altLang="en-US" sz="2000" dirty="0">
                  <a:latin typeface="+mn-lt"/>
                </a:rPr>
                <a:t>toll  booth</a:t>
              </a:r>
            </a:p>
            <a:p>
              <a:pPr algn="ctr"/>
              <a:r>
                <a:rPr lang="en-US" altLang="en-US" sz="2000" dirty="0">
                  <a:latin typeface="+mn-lt"/>
                </a:rPr>
                <a:t>(aka router)</a:t>
              </a:r>
              <a:endParaRPr lang="en-US" altLang="en-US" sz="1800" dirty="0">
                <a:latin typeface="+mn-lt"/>
              </a:endParaRPr>
            </a:p>
          </p:txBody>
        </p:sp>
      </p:grpSp>
      <p:sp>
        <p:nvSpPr>
          <p:cNvPr id="67" name="Text Box 50">
            <a:extLst>
              <a:ext uri="{FF2B5EF4-FFF2-40B4-BE49-F238E27FC236}">
                <a16:creationId xmlns:a16="http://schemas.microsoft.com/office/drawing/2014/main" id="{6DCA78D0-71A5-3D48-8C60-11F6F75145E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09031" y="2079052"/>
            <a:ext cx="2116554" cy="7078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2000" dirty="0">
                <a:latin typeface="+mn-lt"/>
              </a:rPr>
              <a:t>ten-car caravan</a:t>
            </a:r>
          </a:p>
          <a:p>
            <a:r>
              <a:rPr lang="en-US" altLang="en-US" sz="2000" dirty="0">
                <a:latin typeface="+mn-lt"/>
              </a:rPr>
              <a:t>(aka 10-bit packet)</a:t>
            </a:r>
          </a:p>
        </p:txBody>
      </p:sp>
      <p:sp>
        <p:nvSpPr>
          <p:cNvPr id="68" name="Line 51">
            <a:extLst>
              <a:ext uri="{FF2B5EF4-FFF2-40B4-BE49-F238E27FC236}">
                <a16:creationId xmlns:a16="http://schemas.microsoft.com/office/drawing/2014/main" id="{031381B0-A607-BB42-A9DA-33BCE08F523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145881" y="1729802"/>
            <a:ext cx="658813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0" name="Text Box 52">
            <a:extLst>
              <a:ext uri="{FF2B5EF4-FFF2-40B4-BE49-F238E27FC236}">
                <a16:creationId xmlns:a16="http://schemas.microsoft.com/office/drawing/2014/main" id="{1547177C-C201-3046-8515-06AE257E418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804693" y="1529777"/>
            <a:ext cx="10795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2000">
                <a:latin typeface="+mn-lt"/>
              </a:rPr>
              <a:t>100 km</a:t>
            </a:r>
          </a:p>
        </p:txBody>
      </p:sp>
      <p:sp>
        <p:nvSpPr>
          <p:cNvPr id="71" name="Line 53">
            <a:extLst>
              <a:ext uri="{FF2B5EF4-FFF2-40B4-BE49-F238E27FC236}">
                <a16:creationId xmlns:a16="http://schemas.microsoft.com/office/drawing/2014/main" id="{E0D9E0AD-E82D-CF4F-8D2E-4728AAE39443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8138318" y="1728214"/>
            <a:ext cx="6223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2" name="Text Box 54">
            <a:extLst>
              <a:ext uri="{FF2B5EF4-FFF2-40B4-BE49-F238E27FC236}">
                <a16:creationId xmlns:a16="http://schemas.microsoft.com/office/drawing/2014/main" id="{9CD8914C-2542-8F4E-AF73-59E7EC661E8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760618" y="1529777"/>
            <a:ext cx="10795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2000">
                <a:latin typeface="+mn-lt"/>
              </a:rPr>
              <a:t>100 km</a:t>
            </a:r>
          </a:p>
        </p:txBody>
      </p:sp>
      <p:sp>
        <p:nvSpPr>
          <p:cNvPr id="73" name="Line 55">
            <a:extLst>
              <a:ext uri="{FF2B5EF4-FFF2-40B4-BE49-F238E27FC236}">
                <a16:creationId xmlns:a16="http://schemas.microsoft.com/office/drawing/2014/main" id="{169E470E-C0E6-F24E-B1E7-18A05B97673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9670045" y="1728214"/>
            <a:ext cx="469557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4" name="Oval 56">
            <a:extLst>
              <a:ext uri="{FF2B5EF4-FFF2-40B4-BE49-F238E27FC236}">
                <a16:creationId xmlns:a16="http://schemas.microsoft.com/office/drawing/2014/main" id="{F868A4D3-B48D-C848-B37D-F3B07B765A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90043" y="1729802"/>
            <a:ext cx="74613" cy="74613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endParaRPr lang="en-US" altLang="en-US">
              <a:latin typeface="+mn-lt"/>
            </a:endParaRPr>
          </a:p>
        </p:txBody>
      </p:sp>
      <p:sp>
        <p:nvSpPr>
          <p:cNvPr id="75" name="Oval 57">
            <a:extLst>
              <a:ext uri="{FF2B5EF4-FFF2-40B4-BE49-F238E27FC236}">
                <a16:creationId xmlns:a16="http://schemas.microsoft.com/office/drawing/2014/main" id="{56EAFA29-975D-474A-97BF-AFC41E8AC4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42443" y="1729802"/>
            <a:ext cx="74613" cy="74613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endParaRPr lang="en-US" altLang="en-US">
              <a:latin typeface="+mn-lt"/>
            </a:endParaRPr>
          </a:p>
        </p:txBody>
      </p:sp>
      <p:sp>
        <p:nvSpPr>
          <p:cNvPr id="76" name="Oval 58">
            <a:extLst>
              <a:ext uri="{FF2B5EF4-FFF2-40B4-BE49-F238E27FC236}">
                <a16:creationId xmlns:a16="http://schemas.microsoft.com/office/drawing/2014/main" id="{0E771CCE-C6A6-1E4D-A15A-E66651C3A1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66281" y="1729802"/>
            <a:ext cx="74613" cy="74613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endParaRPr lang="en-US" altLang="en-US">
              <a:latin typeface="+mn-lt"/>
            </a:endParaRPr>
          </a:p>
        </p:txBody>
      </p:sp>
      <p:pic>
        <p:nvPicPr>
          <p:cNvPr id="78" name="Picture 59" descr="MCj03985170000[1]">
            <a:extLst>
              <a:ext uri="{FF2B5EF4-FFF2-40B4-BE49-F238E27FC236}">
                <a16:creationId xmlns:a16="http://schemas.microsoft.com/office/drawing/2014/main" id="{9CEB139B-515D-B54C-9C5C-AEB0E8CB6E9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3374231" y="1640902"/>
            <a:ext cx="749300" cy="219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9" name="Picture 60" descr="MCj03985170000[1]">
            <a:extLst>
              <a:ext uri="{FF2B5EF4-FFF2-40B4-BE49-F238E27FC236}">
                <a16:creationId xmlns:a16="http://schemas.microsoft.com/office/drawing/2014/main" id="{6ACBF8D8-9A26-364E-A17B-BFCD2AA9A1E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2107406" y="1636139"/>
            <a:ext cx="749300" cy="219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02" name="Group 61">
            <a:extLst>
              <a:ext uri="{FF2B5EF4-FFF2-40B4-BE49-F238E27FC236}">
                <a16:creationId xmlns:a16="http://schemas.microsoft.com/office/drawing/2014/main" id="{A95B855D-1C6D-414B-9F22-7729104A5F20}"/>
              </a:ext>
            </a:extLst>
          </p:cNvPr>
          <p:cNvGrpSpPr>
            <a:grpSpLocks/>
          </p:cNvGrpSpPr>
          <p:nvPr/>
        </p:nvGrpSpPr>
        <p:grpSpPr bwMode="auto">
          <a:xfrm>
            <a:off x="4693443" y="1331339"/>
            <a:ext cx="458788" cy="777875"/>
            <a:chOff x="2365" y="1352"/>
            <a:chExt cx="1022" cy="1616"/>
          </a:xfrm>
        </p:grpSpPr>
        <p:pic>
          <p:nvPicPr>
            <p:cNvPr id="110" name="Picture 62">
              <a:extLst>
                <a:ext uri="{FF2B5EF4-FFF2-40B4-BE49-F238E27FC236}">
                  <a16:creationId xmlns:a16="http://schemas.microsoft.com/office/drawing/2014/main" id="{EB674B22-7E46-2C44-AF9F-1E555966BB4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373" y="1352"/>
              <a:ext cx="1014" cy="16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1" name="Rectangle 63">
              <a:extLst>
                <a:ext uri="{FF2B5EF4-FFF2-40B4-BE49-F238E27FC236}">
                  <a16:creationId xmlns:a16="http://schemas.microsoft.com/office/drawing/2014/main" id="{F01353DF-CFF9-1647-A044-1F49D67856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65" y="2129"/>
              <a:ext cx="367" cy="21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>
                <a:latin typeface="+mn-lt"/>
              </a:endParaRPr>
            </a:p>
          </p:txBody>
        </p:sp>
      </p:grpSp>
      <p:pic>
        <p:nvPicPr>
          <p:cNvPr id="105" name="Picture 64" descr="MCj03985170000[1]">
            <a:extLst>
              <a:ext uri="{FF2B5EF4-FFF2-40B4-BE49-F238E27FC236}">
                <a16:creationId xmlns:a16="http://schemas.microsoft.com/office/drawing/2014/main" id="{2A0D7193-16A0-CF44-BE21-F6AC69F7BCF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4137818" y="1661539"/>
            <a:ext cx="749300" cy="219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06" name="Group 65">
            <a:extLst>
              <a:ext uri="{FF2B5EF4-FFF2-40B4-BE49-F238E27FC236}">
                <a16:creationId xmlns:a16="http://schemas.microsoft.com/office/drawing/2014/main" id="{164B693F-1E0D-484C-BAAB-59C095BE0057}"/>
              </a:ext>
            </a:extLst>
          </p:cNvPr>
          <p:cNvGrpSpPr>
            <a:grpSpLocks/>
          </p:cNvGrpSpPr>
          <p:nvPr/>
        </p:nvGrpSpPr>
        <p:grpSpPr bwMode="auto">
          <a:xfrm>
            <a:off x="7616031" y="1359914"/>
            <a:ext cx="458788" cy="777875"/>
            <a:chOff x="2365" y="1352"/>
            <a:chExt cx="1022" cy="1616"/>
          </a:xfrm>
        </p:grpSpPr>
        <p:pic>
          <p:nvPicPr>
            <p:cNvPr id="108" name="Picture 66">
              <a:extLst>
                <a:ext uri="{FF2B5EF4-FFF2-40B4-BE49-F238E27FC236}">
                  <a16:creationId xmlns:a16="http://schemas.microsoft.com/office/drawing/2014/main" id="{3F538F10-B988-2C46-8412-F6511830763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373" y="1352"/>
              <a:ext cx="1014" cy="16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09" name="Rectangle 67">
              <a:extLst>
                <a:ext uri="{FF2B5EF4-FFF2-40B4-BE49-F238E27FC236}">
                  <a16:creationId xmlns:a16="http://schemas.microsoft.com/office/drawing/2014/main" id="{DDC87F5E-7874-804E-8DFC-06A9845A63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65" y="2129"/>
              <a:ext cx="367" cy="21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>
                <a:latin typeface="+mn-lt"/>
              </a:endParaRPr>
            </a:p>
          </p:txBody>
        </p:sp>
      </p:grpSp>
      <p:sp>
        <p:nvSpPr>
          <p:cNvPr id="107" name="Line 68">
            <a:extLst>
              <a:ext uri="{FF2B5EF4-FFF2-40B4-BE49-F238E27FC236}">
                <a16:creationId xmlns:a16="http://schemas.microsoft.com/office/drawing/2014/main" id="{0CAD04D0-792F-5E49-A514-B73659DD91FE}"/>
              </a:ext>
            </a:extLst>
          </p:cNvPr>
          <p:cNvSpPr>
            <a:spLocks noChangeShapeType="1"/>
          </p:cNvSpPr>
          <p:nvPr/>
        </p:nvSpPr>
        <p:spPr bwMode="auto">
          <a:xfrm>
            <a:off x="6884193" y="1728214"/>
            <a:ext cx="86677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" name="Right Brace 9">
            <a:extLst>
              <a:ext uri="{FF2B5EF4-FFF2-40B4-BE49-F238E27FC236}">
                <a16:creationId xmlns:a16="http://schemas.microsoft.com/office/drawing/2014/main" id="{7551CFE6-10AE-1342-89E5-DB20C72CDEB2}"/>
              </a:ext>
            </a:extLst>
          </p:cNvPr>
          <p:cNvSpPr/>
          <p:nvPr/>
        </p:nvSpPr>
        <p:spPr>
          <a:xfrm rot="5400000">
            <a:off x="3376644" y="814577"/>
            <a:ext cx="107886" cy="2525712"/>
          </a:xfrm>
          <a:prstGeom prst="rightBrac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8955519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6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6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6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0" grpId="0" build="p"/>
    </p:bldLst>
  </p:timing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291947"/>
            <a:ext cx="10515600" cy="894622"/>
          </a:xfrm>
        </p:spPr>
        <p:txBody>
          <a:bodyPr>
            <a:normAutofit/>
          </a:bodyPr>
          <a:lstStyle/>
          <a:p>
            <a:r>
              <a:rPr lang="en-US" sz="4400" dirty="0">
                <a:ea typeface="ＭＳ Ｐゴシック" panose="020B0600070205080204" pitchFamily="34" charset="-128"/>
              </a:rPr>
              <a:t>Caravan analogy</a:t>
            </a:r>
            <a:endParaRPr lang="en-US" sz="4400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C89035B-463A-1E40-A130-AE9AA3E3766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Introduction: 1-</a:t>
            </a:r>
            <a:fld id="{C4204591-24BD-A542-B9D5-F8D8A88D2FEE}" type="slidenum">
              <a:rPr lang="en-US" smtClean="0"/>
              <a:pPr/>
              <a:t>48</a:t>
            </a:fld>
            <a:endParaRPr lang="en-US" dirty="0"/>
          </a:p>
        </p:txBody>
      </p:sp>
      <p:grpSp>
        <p:nvGrpSpPr>
          <p:cNvPr id="62" name="Group 43">
            <a:extLst>
              <a:ext uri="{FF2B5EF4-FFF2-40B4-BE49-F238E27FC236}">
                <a16:creationId xmlns:a16="http://schemas.microsoft.com/office/drawing/2014/main" id="{A680721C-C41B-034D-A8A4-9579FCA6E54B}"/>
              </a:ext>
            </a:extLst>
          </p:cNvPr>
          <p:cNvGrpSpPr>
            <a:grpSpLocks/>
          </p:cNvGrpSpPr>
          <p:nvPr/>
        </p:nvGrpSpPr>
        <p:grpSpPr bwMode="auto">
          <a:xfrm>
            <a:off x="7158831" y="1420239"/>
            <a:ext cx="2127250" cy="1031875"/>
            <a:chOff x="1190" y="938"/>
            <a:chExt cx="1340" cy="650"/>
          </a:xfrm>
        </p:grpSpPr>
        <p:sp>
          <p:nvSpPr>
            <p:cNvPr id="118" name="Rectangle 44">
              <a:extLst>
                <a:ext uri="{FF2B5EF4-FFF2-40B4-BE49-F238E27FC236}">
                  <a16:creationId xmlns:a16="http://schemas.microsoft.com/office/drawing/2014/main" id="{0075AD55-9B7E-3845-84B9-5FC47820EC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68" y="938"/>
              <a:ext cx="47" cy="423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>
                <a:latin typeface="+mn-lt"/>
              </a:endParaRPr>
            </a:p>
          </p:txBody>
        </p:sp>
        <p:sp>
          <p:nvSpPr>
            <p:cNvPr id="119" name="Text Box 45">
              <a:extLst>
                <a:ext uri="{FF2B5EF4-FFF2-40B4-BE49-F238E27FC236}">
                  <a16:creationId xmlns:a16="http://schemas.microsoft.com/office/drawing/2014/main" id="{A5BF8F48-588A-9542-B2DC-B2F53BE28C5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90" y="1355"/>
              <a:ext cx="1340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/>
              <a:r>
                <a:rPr lang="en-US" altLang="en-US" sz="1800" dirty="0">
                  <a:latin typeface="+mn-lt"/>
                </a:rPr>
                <a:t>toll booth</a:t>
              </a:r>
            </a:p>
          </p:txBody>
        </p:sp>
      </p:grpSp>
      <p:grpSp>
        <p:nvGrpSpPr>
          <p:cNvPr id="64" name="Group 46">
            <a:extLst>
              <a:ext uri="{FF2B5EF4-FFF2-40B4-BE49-F238E27FC236}">
                <a16:creationId xmlns:a16="http://schemas.microsoft.com/office/drawing/2014/main" id="{1E0845E3-4965-264F-85B3-251A72857D5C}"/>
              </a:ext>
            </a:extLst>
          </p:cNvPr>
          <p:cNvGrpSpPr>
            <a:grpSpLocks/>
          </p:cNvGrpSpPr>
          <p:nvPr/>
        </p:nvGrpSpPr>
        <p:grpSpPr bwMode="auto">
          <a:xfrm>
            <a:off x="4167981" y="1420240"/>
            <a:ext cx="2343150" cy="1370014"/>
            <a:chOff x="1103" y="938"/>
            <a:chExt cx="1476" cy="863"/>
          </a:xfrm>
        </p:grpSpPr>
        <p:sp>
          <p:nvSpPr>
            <p:cNvPr id="112" name="Rectangle 47">
              <a:extLst>
                <a:ext uri="{FF2B5EF4-FFF2-40B4-BE49-F238E27FC236}">
                  <a16:creationId xmlns:a16="http://schemas.microsoft.com/office/drawing/2014/main" id="{26085591-8185-6B44-97FE-F1C5509169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68" y="938"/>
              <a:ext cx="47" cy="423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>
                <a:latin typeface="+mn-lt"/>
              </a:endParaRPr>
            </a:p>
          </p:txBody>
        </p:sp>
        <p:sp>
          <p:nvSpPr>
            <p:cNvPr id="113" name="Text Box 48">
              <a:extLst>
                <a:ext uri="{FF2B5EF4-FFF2-40B4-BE49-F238E27FC236}">
                  <a16:creationId xmlns:a16="http://schemas.microsoft.com/office/drawing/2014/main" id="{538D52FE-8983-DE48-A549-A9D77BEDF1E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03" y="1355"/>
              <a:ext cx="1476" cy="4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/>
              <a:r>
                <a:rPr lang="en-US" altLang="en-US" sz="2000" dirty="0">
                  <a:latin typeface="+mn-lt"/>
                </a:rPr>
                <a:t>toll  booth</a:t>
              </a:r>
            </a:p>
            <a:p>
              <a:pPr algn="ctr"/>
              <a:r>
                <a:rPr lang="en-US" altLang="en-US" sz="2000" dirty="0">
                  <a:latin typeface="+mn-lt"/>
                </a:rPr>
                <a:t>(aka router)</a:t>
              </a:r>
              <a:endParaRPr lang="en-US" altLang="en-US" sz="1800" dirty="0">
                <a:latin typeface="+mn-lt"/>
              </a:endParaRPr>
            </a:p>
          </p:txBody>
        </p:sp>
      </p:grpSp>
      <p:sp>
        <p:nvSpPr>
          <p:cNvPr id="67" name="Text Box 50">
            <a:extLst>
              <a:ext uri="{FF2B5EF4-FFF2-40B4-BE49-F238E27FC236}">
                <a16:creationId xmlns:a16="http://schemas.microsoft.com/office/drawing/2014/main" id="{6DCA78D0-71A5-3D48-8C60-11F6F75145E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09031" y="2079052"/>
            <a:ext cx="2116554" cy="7078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2000" dirty="0">
                <a:latin typeface="+mn-lt"/>
              </a:rPr>
              <a:t>ten-car caravan</a:t>
            </a:r>
          </a:p>
          <a:p>
            <a:r>
              <a:rPr lang="en-US" altLang="en-US" sz="2000" dirty="0">
                <a:latin typeface="+mn-lt"/>
              </a:rPr>
              <a:t>(aka 10-bit packet)</a:t>
            </a:r>
          </a:p>
        </p:txBody>
      </p:sp>
      <p:sp>
        <p:nvSpPr>
          <p:cNvPr id="68" name="Line 51">
            <a:extLst>
              <a:ext uri="{FF2B5EF4-FFF2-40B4-BE49-F238E27FC236}">
                <a16:creationId xmlns:a16="http://schemas.microsoft.com/office/drawing/2014/main" id="{031381B0-A607-BB42-A9DA-33BCE08F523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145881" y="1729802"/>
            <a:ext cx="658813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0" name="Text Box 52">
            <a:extLst>
              <a:ext uri="{FF2B5EF4-FFF2-40B4-BE49-F238E27FC236}">
                <a16:creationId xmlns:a16="http://schemas.microsoft.com/office/drawing/2014/main" id="{1547177C-C201-3046-8515-06AE257E418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804693" y="1529777"/>
            <a:ext cx="10795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2000">
                <a:latin typeface="+mn-lt"/>
              </a:rPr>
              <a:t>100 km</a:t>
            </a:r>
          </a:p>
        </p:txBody>
      </p:sp>
      <p:sp>
        <p:nvSpPr>
          <p:cNvPr id="71" name="Line 53">
            <a:extLst>
              <a:ext uri="{FF2B5EF4-FFF2-40B4-BE49-F238E27FC236}">
                <a16:creationId xmlns:a16="http://schemas.microsoft.com/office/drawing/2014/main" id="{E0D9E0AD-E82D-CF4F-8D2E-4728AAE39443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8138318" y="1728214"/>
            <a:ext cx="6223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2" name="Text Box 54">
            <a:extLst>
              <a:ext uri="{FF2B5EF4-FFF2-40B4-BE49-F238E27FC236}">
                <a16:creationId xmlns:a16="http://schemas.microsoft.com/office/drawing/2014/main" id="{9CD8914C-2542-8F4E-AF73-59E7EC661E8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760618" y="1529777"/>
            <a:ext cx="10795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2000">
                <a:latin typeface="+mn-lt"/>
              </a:rPr>
              <a:t>100 km</a:t>
            </a:r>
          </a:p>
        </p:txBody>
      </p:sp>
      <p:sp>
        <p:nvSpPr>
          <p:cNvPr id="73" name="Line 55">
            <a:extLst>
              <a:ext uri="{FF2B5EF4-FFF2-40B4-BE49-F238E27FC236}">
                <a16:creationId xmlns:a16="http://schemas.microsoft.com/office/drawing/2014/main" id="{169E470E-C0E6-F24E-B1E7-18A05B97673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9670045" y="1728214"/>
            <a:ext cx="469557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4" name="Oval 56">
            <a:extLst>
              <a:ext uri="{FF2B5EF4-FFF2-40B4-BE49-F238E27FC236}">
                <a16:creationId xmlns:a16="http://schemas.microsoft.com/office/drawing/2014/main" id="{F868A4D3-B48D-C848-B37D-F3B07B765A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90043" y="1729802"/>
            <a:ext cx="74613" cy="74613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endParaRPr lang="en-US" altLang="en-US">
              <a:latin typeface="+mn-lt"/>
            </a:endParaRPr>
          </a:p>
        </p:txBody>
      </p:sp>
      <p:sp>
        <p:nvSpPr>
          <p:cNvPr id="75" name="Oval 57">
            <a:extLst>
              <a:ext uri="{FF2B5EF4-FFF2-40B4-BE49-F238E27FC236}">
                <a16:creationId xmlns:a16="http://schemas.microsoft.com/office/drawing/2014/main" id="{56EAFA29-975D-474A-97BF-AFC41E8AC4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42443" y="1729802"/>
            <a:ext cx="74613" cy="74613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endParaRPr lang="en-US" altLang="en-US">
              <a:latin typeface="+mn-lt"/>
            </a:endParaRPr>
          </a:p>
        </p:txBody>
      </p:sp>
      <p:sp>
        <p:nvSpPr>
          <p:cNvPr id="76" name="Oval 58">
            <a:extLst>
              <a:ext uri="{FF2B5EF4-FFF2-40B4-BE49-F238E27FC236}">
                <a16:creationId xmlns:a16="http://schemas.microsoft.com/office/drawing/2014/main" id="{0E771CCE-C6A6-1E4D-A15A-E66651C3A1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66281" y="1729802"/>
            <a:ext cx="74613" cy="74613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endParaRPr lang="en-US" altLang="en-US">
              <a:latin typeface="+mn-lt"/>
            </a:endParaRPr>
          </a:p>
        </p:txBody>
      </p:sp>
      <p:pic>
        <p:nvPicPr>
          <p:cNvPr id="78" name="Picture 59" descr="MCj03985170000[1]">
            <a:extLst>
              <a:ext uri="{FF2B5EF4-FFF2-40B4-BE49-F238E27FC236}">
                <a16:creationId xmlns:a16="http://schemas.microsoft.com/office/drawing/2014/main" id="{9CEB139B-515D-B54C-9C5C-AEB0E8CB6E9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3374231" y="1640902"/>
            <a:ext cx="749300" cy="219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9" name="Picture 60" descr="MCj03985170000[1]">
            <a:extLst>
              <a:ext uri="{FF2B5EF4-FFF2-40B4-BE49-F238E27FC236}">
                <a16:creationId xmlns:a16="http://schemas.microsoft.com/office/drawing/2014/main" id="{6ACBF8D8-9A26-364E-A17B-BFCD2AA9A1E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2107406" y="1636139"/>
            <a:ext cx="749300" cy="219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02" name="Group 61">
            <a:extLst>
              <a:ext uri="{FF2B5EF4-FFF2-40B4-BE49-F238E27FC236}">
                <a16:creationId xmlns:a16="http://schemas.microsoft.com/office/drawing/2014/main" id="{A95B855D-1C6D-414B-9F22-7729104A5F20}"/>
              </a:ext>
            </a:extLst>
          </p:cNvPr>
          <p:cNvGrpSpPr>
            <a:grpSpLocks/>
          </p:cNvGrpSpPr>
          <p:nvPr/>
        </p:nvGrpSpPr>
        <p:grpSpPr bwMode="auto">
          <a:xfrm>
            <a:off x="4693443" y="1331339"/>
            <a:ext cx="458788" cy="777875"/>
            <a:chOff x="2365" y="1352"/>
            <a:chExt cx="1022" cy="1616"/>
          </a:xfrm>
        </p:grpSpPr>
        <p:pic>
          <p:nvPicPr>
            <p:cNvPr id="110" name="Picture 62">
              <a:extLst>
                <a:ext uri="{FF2B5EF4-FFF2-40B4-BE49-F238E27FC236}">
                  <a16:creationId xmlns:a16="http://schemas.microsoft.com/office/drawing/2014/main" id="{EB674B22-7E46-2C44-AF9F-1E555966BB4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373" y="1352"/>
              <a:ext cx="1014" cy="16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1" name="Rectangle 63">
              <a:extLst>
                <a:ext uri="{FF2B5EF4-FFF2-40B4-BE49-F238E27FC236}">
                  <a16:creationId xmlns:a16="http://schemas.microsoft.com/office/drawing/2014/main" id="{F01353DF-CFF9-1647-A044-1F49D67856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65" y="2129"/>
              <a:ext cx="367" cy="21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>
                <a:latin typeface="+mn-lt"/>
              </a:endParaRPr>
            </a:p>
          </p:txBody>
        </p:sp>
      </p:grpSp>
      <p:pic>
        <p:nvPicPr>
          <p:cNvPr id="105" name="Picture 64" descr="MCj03985170000[1]">
            <a:extLst>
              <a:ext uri="{FF2B5EF4-FFF2-40B4-BE49-F238E27FC236}">
                <a16:creationId xmlns:a16="http://schemas.microsoft.com/office/drawing/2014/main" id="{2A0D7193-16A0-CF44-BE21-F6AC69F7BCF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4137818" y="1661539"/>
            <a:ext cx="749300" cy="219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06" name="Group 65">
            <a:extLst>
              <a:ext uri="{FF2B5EF4-FFF2-40B4-BE49-F238E27FC236}">
                <a16:creationId xmlns:a16="http://schemas.microsoft.com/office/drawing/2014/main" id="{164B693F-1E0D-484C-BAAB-59C095BE0057}"/>
              </a:ext>
            </a:extLst>
          </p:cNvPr>
          <p:cNvGrpSpPr>
            <a:grpSpLocks/>
          </p:cNvGrpSpPr>
          <p:nvPr/>
        </p:nvGrpSpPr>
        <p:grpSpPr bwMode="auto">
          <a:xfrm>
            <a:off x="7616031" y="1359914"/>
            <a:ext cx="458788" cy="777875"/>
            <a:chOff x="2365" y="1352"/>
            <a:chExt cx="1022" cy="1616"/>
          </a:xfrm>
        </p:grpSpPr>
        <p:pic>
          <p:nvPicPr>
            <p:cNvPr id="108" name="Picture 66">
              <a:extLst>
                <a:ext uri="{FF2B5EF4-FFF2-40B4-BE49-F238E27FC236}">
                  <a16:creationId xmlns:a16="http://schemas.microsoft.com/office/drawing/2014/main" id="{3F538F10-B988-2C46-8412-F6511830763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373" y="1352"/>
              <a:ext cx="1014" cy="16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09" name="Rectangle 67">
              <a:extLst>
                <a:ext uri="{FF2B5EF4-FFF2-40B4-BE49-F238E27FC236}">
                  <a16:creationId xmlns:a16="http://schemas.microsoft.com/office/drawing/2014/main" id="{DDC87F5E-7874-804E-8DFC-06A9845A63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65" y="2129"/>
              <a:ext cx="367" cy="21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>
                <a:latin typeface="+mn-lt"/>
              </a:endParaRPr>
            </a:p>
          </p:txBody>
        </p:sp>
      </p:grpSp>
      <p:sp>
        <p:nvSpPr>
          <p:cNvPr id="107" name="Line 68">
            <a:extLst>
              <a:ext uri="{FF2B5EF4-FFF2-40B4-BE49-F238E27FC236}">
                <a16:creationId xmlns:a16="http://schemas.microsoft.com/office/drawing/2014/main" id="{0CAD04D0-792F-5E49-A514-B73659DD91FE}"/>
              </a:ext>
            </a:extLst>
          </p:cNvPr>
          <p:cNvSpPr>
            <a:spLocks noChangeShapeType="1"/>
          </p:cNvSpPr>
          <p:nvPr/>
        </p:nvSpPr>
        <p:spPr bwMode="auto">
          <a:xfrm>
            <a:off x="6884193" y="1728214"/>
            <a:ext cx="86677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" name="Right Brace 9">
            <a:extLst>
              <a:ext uri="{FF2B5EF4-FFF2-40B4-BE49-F238E27FC236}">
                <a16:creationId xmlns:a16="http://schemas.microsoft.com/office/drawing/2014/main" id="{7551CFE6-10AE-1342-89E5-DB20C72CDEB2}"/>
              </a:ext>
            </a:extLst>
          </p:cNvPr>
          <p:cNvSpPr/>
          <p:nvPr/>
        </p:nvSpPr>
        <p:spPr>
          <a:xfrm rot="5400000">
            <a:off x="3376644" y="814577"/>
            <a:ext cx="107886" cy="2525712"/>
          </a:xfrm>
          <a:prstGeom prst="rightBrac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" name="Rectangle 3">
            <a:extLst>
              <a:ext uri="{FF2B5EF4-FFF2-40B4-BE49-F238E27FC236}">
                <a16:creationId xmlns:a16="http://schemas.microsoft.com/office/drawing/2014/main" id="{E0A20531-724F-544A-A148-70EAC3D3CAB0}"/>
              </a:ext>
            </a:extLst>
          </p:cNvPr>
          <p:cNvSpPr txBox="1">
            <a:spLocks noChangeArrowheads="1"/>
          </p:cNvSpPr>
          <p:nvPr/>
        </p:nvSpPr>
        <p:spPr>
          <a:xfrm>
            <a:off x="825267" y="3347774"/>
            <a:ext cx="10515600" cy="1655014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7338" indent="-287338"/>
            <a:r>
              <a:rPr lang="en-US" altLang="en-US" dirty="0">
                <a:ea typeface="ＭＳ Ｐゴシック" panose="020B0600070205080204" pitchFamily="34" charset="-128"/>
              </a:rPr>
              <a:t>suppose cars now “</a:t>
            </a:r>
            <a:r>
              <a:rPr lang="en-US" altLang="ja-JP" dirty="0">
                <a:ea typeface="ＭＳ Ｐゴシック" panose="020B0600070205080204" pitchFamily="34" charset="-128"/>
              </a:rPr>
              <a:t>propagate” at 1000 km/</a:t>
            </a:r>
            <a:r>
              <a:rPr lang="en-US" altLang="ja-JP" dirty="0" err="1">
                <a:ea typeface="ＭＳ Ｐゴシック" panose="020B0600070205080204" pitchFamily="34" charset="-128"/>
              </a:rPr>
              <a:t>hr</a:t>
            </a:r>
            <a:endParaRPr lang="en-US" altLang="ja-JP" dirty="0">
              <a:ea typeface="ＭＳ Ｐゴシック" panose="020B0600070205080204" pitchFamily="34" charset="-128"/>
            </a:endParaRPr>
          </a:p>
          <a:p>
            <a:pPr marL="287338" indent="-287338"/>
            <a:r>
              <a:rPr lang="en-US" altLang="en-US" dirty="0">
                <a:ea typeface="ＭＳ Ｐゴシック" panose="020B0600070205080204" pitchFamily="34" charset="-128"/>
              </a:rPr>
              <a:t>and suppose toll booth now takes one min to service a car</a:t>
            </a:r>
            <a:endParaRPr lang="en-US" altLang="en-US" dirty="0">
              <a:solidFill>
                <a:schemeClr val="accent2"/>
              </a:solidFill>
              <a:ea typeface="ＭＳ Ｐゴシック" panose="020B0600070205080204" pitchFamily="34" charset="-128"/>
            </a:endParaRPr>
          </a:p>
          <a:p>
            <a:pPr marL="287338" indent="-287338"/>
            <a:r>
              <a:rPr lang="en-US" altLang="en-US" i="1" dirty="0">
                <a:solidFill>
                  <a:srgbClr val="CC0000"/>
                </a:solidFill>
                <a:ea typeface="ＭＳ Ｐゴシック" panose="020B0600070205080204" pitchFamily="34" charset="-128"/>
              </a:rPr>
              <a:t>Q:</a:t>
            </a:r>
            <a:r>
              <a:rPr lang="en-US" altLang="en-US" dirty="0">
                <a:solidFill>
                  <a:srgbClr val="CC0000"/>
                </a:solidFill>
                <a:ea typeface="ＭＳ Ｐゴシック" panose="020B0600070205080204" pitchFamily="34" charset="-128"/>
              </a:rPr>
              <a:t> Will cars arrive to 2nd booth before all cars serviced at first booth?</a:t>
            </a:r>
          </a:p>
          <a:p>
            <a:pPr marL="287338" indent="-287338">
              <a:buFont typeface="Wingdings" pitchFamily="2" charset="2"/>
              <a:buNone/>
            </a:pPr>
            <a:endParaRPr lang="en-US" altLang="en-US" sz="3200" dirty="0">
              <a:solidFill>
                <a:srgbClr val="CC0000"/>
              </a:solidFill>
              <a:ea typeface="ＭＳ Ｐゴシック" panose="020B0600070205080204" pitchFamily="34" charset="-128"/>
            </a:endParaRPr>
          </a:p>
        </p:txBody>
      </p:sp>
      <p:sp>
        <p:nvSpPr>
          <p:cNvPr id="33" name="Rectangle 4">
            <a:extLst>
              <a:ext uri="{FF2B5EF4-FFF2-40B4-BE49-F238E27FC236}">
                <a16:creationId xmlns:a16="http://schemas.microsoft.com/office/drawing/2014/main" id="{17691AC2-D326-384F-9424-A457AB12E339}"/>
              </a:ext>
            </a:extLst>
          </p:cNvPr>
          <p:cNvSpPr txBox="1">
            <a:spLocks noChangeArrowheads="1"/>
          </p:cNvSpPr>
          <p:nvPr/>
        </p:nvSpPr>
        <p:spPr>
          <a:xfrm>
            <a:off x="1127510" y="4881442"/>
            <a:ext cx="10649258" cy="1467414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en-US" altLang="en-US" i="1" u="sng" dirty="0">
                <a:solidFill>
                  <a:srgbClr val="CC0000"/>
                </a:solidFill>
                <a:ea typeface="ＭＳ Ｐゴシック" panose="020B0600070205080204" pitchFamily="34" charset="-128"/>
              </a:rPr>
              <a:t>A: Yes!</a:t>
            </a:r>
            <a:r>
              <a:rPr lang="en-US" altLang="en-US" dirty="0">
                <a:ea typeface="ＭＳ Ｐゴシック" panose="020B0600070205080204" pitchFamily="34" charset="-128"/>
              </a:rPr>
              <a:t>  after 7 min, first car arrives at second booth; three cars still at first booth</a:t>
            </a:r>
          </a:p>
        </p:txBody>
      </p:sp>
    </p:spTree>
    <p:extLst>
      <p:ext uri="{BB962C8B-B14F-4D97-AF65-F5344CB8AC3E}">
        <p14:creationId xmlns:p14="http://schemas.microsoft.com/office/powerpoint/2010/main" val="1047906347"/>
      </p:ext>
    </p:extLst>
  </p:cSld>
  <p:clrMapOvr>
    <a:masterClrMapping/>
  </p:clrMapOvr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291947"/>
            <a:ext cx="10515600" cy="894622"/>
          </a:xfrm>
        </p:spPr>
        <p:txBody>
          <a:bodyPr>
            <a:normAutofit/>
          </a:bodyPr>
          <a:lstStyle/>
          <a:p>
            <a:r>
              <a:rPr lang="en-US" dirty="0">
                <a:ea typeface="ＭＳ Ｐゴシック" panose="020B0600070205080204" pitchFamily="34" charset="-128"/>
              </a:rPr>
              <a:t>Packet q</a:t>
            </a:r>
            <a:r>
              <a:rPr lang="en-US" sz="4400" dirty="0">
                <a:ea typeface="ＭＳ Ｐゴシック" panose="020B0600070205080204" pitchFamily="34" charset="-128"/>
              </a:rPr>
              <a:t>ueueing delay (revisited)</a:t>
            </a:r>
            <a:endParaRPr lang="en-US" sz="4400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C89035B-463A-1E40-A130-AE9AA3E3766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Introduction: 1-</a:t>
            </a:r>
            <a:fld id="{C4204591-24BD-A542-B9D5-F8D8A88D2FEE}" type="slidenum">
              <a:rPr lang="en-US" smtClean="0"/>
              <a:pPr/>
              <a:t>49</a:t>
            </a:fld>
            <a:endParaRPr lang="en-US" dirty="0"/>
          </a:p>
        </p:txBody>
      </p:sp>
      <p:sp>
        <p:nvSpPr>
          <p:cNvPr id="34" name="Rectangle 3">
            <a:extLst>
              <a:ext uri="{FF2B5EF4-FFF2-40B4-BE49-F238E27FC236}">
                <a16:creationId xmlns:a16="http://schemas.microsoft.com/office/drawing/2014/main" id="{98FB6AB4-1235-1542-AA41-4826D9F4BEA2}"/>
              </a:ext>
            </a:extLst>
          </p:cNvPr>
          <p:cNvSpPr txBox="1">
            <a:spLocks noChangeArrowheads="1"/>
          </p:cNvSpPr>
          <p:nvPr/>
        </p:nvSpPr>
        <p:spPr>
          <a:xfrm>
            <a:off x="876300" y="1806575"/>
            <a:ext cx="6114434" cy="1781175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31775" indent="-231775"/>
            <a:r>
              <a:rPr lang="en-US" altLang="en-US" i="1" dirty="0">
                <a:ea typeface="ＭＳ Ｐゴシック" panose="020B0600070205080204" pitchFamily="34" charset="-128"/>
              </a:rPr>
              <a:t>R:</a:t>
            </a:r>
            <a:r>
              <a:rPr lang="en-US" altLang="en-US" dirty="0">
                <a:ea typeface="ＭＳ Ｐゴシック" panose="020B0600070205080204" pitchFamily="34" charset="-128"/>
              </a:rPr>
              <a:t> link bandwidth (bps)</a:t>
            </a:r>
          </a:p>
          <a:p>
            <a:pPr marL="231775" indent="-231775"/>
            <a:r>
              <a:rPr lang="en-US" altLang="en-US" i="1" dirty="0">
                <a:ea typeface="ＭＳ Ｐゴシック" panose="020B0600070205080204" pitchFamily="34" charset="-128"/>
              </a:rPr>
              <a:t>L:</a:t>
            </a:r>
            <a:r>
              <a:rPr lang="en-US" altLang="en-US" dirty="0">
                <a:ea typeface="ＭＳ Ｐゴシック" panose="020B0600070205080204" pitchFamily="34" charset="-128"/>
              </a:rPr>
              <a:t> packet length (bits)</a:t>
            </a:r>
          </a:p>
          <a:p>
            <a:pPr marL="231775" indent="-231775"/>
            <a:r>
              <a:rPr lang="en-US" altLang="en-US" i="1" dirty="0">
                <a:ea typeface="ＭＳ Ｐゴシック" panose="020B0600070205080204" pitchFamily="34" charset="-128"/>
              </a:rPr>
              <a:t>a: </a:t>
            </a:r>
            <a:r>
              <a:rPr lang="en-US" altLang="en-US" dirty="0">
                <a:ea typeface="ＭＳ Ｐゴシック" panose="020B0600070205080204" pitchFamily="34" charset="-128"/>
              </a:rPr>
              <a:t>average packet arrival rate</a:t>
            </a:r>
          </a:p>
        </p:txBody>
      </p:sp>
      <p:sp>
        <p:nvSpPr>
          <p:cNvPr id="36" name="Rectangle 62">
            <a:extLst>
              <a:ext uri="{FF2B5EF4-FFF2-40B4-BE49-F238E27FC236}">
                <a16:creationId xmlns:a16="http://schemas.microsoft.com/office/drawing/2014/main" id="{A8C042B3-2BC8-9D42-8821-9A5ACDA9F1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89000" y="3769938"/>
            <a:ext cx="5975117" cy="1933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231775" indent="-231775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20000"/>
              </a:spcBef>
              <a:buClr>
                <a:srgbClr val="000099"/>
              </a:buClr>
              <a:buSzPct val="100000"/>
              <a:buFont typeface="Wingdings" pitchFamily="2" charset="2"/>
              <a:buChar char="§"/>
            </a:pPr>
            <a:r>
              <a:rPr lang="en-US" altLang="en-US" sz="2800" i="1" dirty="0">
                <a:latin typeface="+mn-lt"/>
              </a:rPr>
              <a:t>La/R</a:t>
            </a:r>
            <a:r>
              <a:rPr lang="en-US" altLang="en-US" sz="2800" dirty="0">
                <a:latin typeface="+mn-lt"/>
              </a:rPr>
              <a:t> ~ 0: avg. queueing delay small</a:t>
            </a:r>
          </a:p>
          <a:p>
            <a:pPr>
              <a:spcBef>
                <a:spcPct val="20000"/>
              </a:spcBef>
              <a:buClr>
                <a:srgbClr val="000099"/>
              </a:buClr>
              <a:buSzPct val="100000"/>
              <a:buFont typeface="Wingdings" pitchFamily="2" charset="2"/>
              <a:buChar char="§"/>
            </a:pPr>
            <a:r>
              <a:rPr lang="en-US" altLang="en-US" sz="2800" i="1" dirty="0">
                <a:latin typeface="+mn-lt"/>
              </a:rPr>
              <a:t>La/R </a:t>
            </a:r>
            <a:r>
              <a:rPr lang="en-US" altLang="en-US" sz="2800" dirty="0">
                <a:solidFill>
                  <a:srgbClr val="FF0000"/>
                </a:solidFill>
                <a:latin typeface="+mn-lt"/>
              </a:rPr>
              <a:t>&lt;=</a:t>
            </a:r>
            <a:r>
              <a:rPr lang="en-US" altLang="en-US" sz="2800" dirty="0">
                <a:latin typeface="+mn-lt"/>
              </a:rPr>
              <a:t> 1: avg. queueing delay large</a:t>
            </a:r>
          </a:p>
          <a:p>
            <a: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itchFamily="2" charset="2"/>
              <a:buChar char="§"/>
            </a:pPr>
            <a:r>
              <a:rPr lang="en-US" altLang="en-US" sz="2800" i="1" dirty="0">
                <a:latin typeface="+mn-lt"/>
              </a:rPr>
              <a:t>La/R </a:t>
            </a:r>
            <a:r>
              <a:rPr lang="en-US" altLang="en-US" sz="2800" dirty="0">
                <a:latin typeface="+mn-lt"/>
              </a:rPr>
              <a:t>&gt; 1: more “</a:t>
            </a:r>
            <a:r>
              <a:rPr lang="en-US" altLang="ja-JP" sz="2800" dirty="0">
                <a:latin typeface="+mn-lt"/>
              </a:rPr>
              <a:t>work” arriving  is more </a:t>
            </a:r>
            <a:r>
              <a:rPr lang="en-US" altLang="en-US" sz="2800" dirty="0">
                <a:latin typeface="+mn-lt"/>
              </a:rPr>
              <a:t>than can be serviced -  average delay infinite!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A4960A8A-B0F3-FD4C-B50A-E891A58C0AC4}"/>
              </a:ext>
            </a:extLst>
          </p:cNvPr>
          <p:cNvGrpSpPr/>
          <p:nvPr/>
        </p:nvGrpSpPr>
        <p:grpSpPr>
          <a:xfrm>
            <a:off x="8407167" y="4367394"/>
            <a:ext cx="2782888" cy="2261260"/>
            <a:chOff x="8407167" y="4367394"/>
            <a:chExt cx="2782888" cy="2261260"/>
          </a:xfrm>
        </p:grpSpPr>
        <p:pic>
          <p:nvPicPr>
            <p:cNvPr id="38" name="Picture 13">
              <a:extLst>
                <a:ext uri="{FF2B5EF4-FFF2-40B4-BE49-F238E27FC236}">
                  <a16:creationId xmlns:a16="http://schemas.microsoft.com/office/drawing/2014/main" id="{B1A5FAD0-089C-3344-A046-DF1A7F274F2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643830" y="5047839"/>
              <a:ext cx="1546225" cy="12398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9" name="Picture 14">
              <a:extLst>
                <a:ext uri="{FF2B5EF4-FFF2-40B4-BE49-F238E27FC236}">
                  <a16:creationId xmlns:a16="http://schemas.microsoft.com/office/drawing/2014/main" id="{15A78139-2E6F-1241-B632-699E1D3917B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407167" y="4471879"/>
              <a:ext cx="1481138" cy="1117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0" name="Text Box 15">
              <a:extLst>
                <a:ext uri="{FF2B5EF4-FFF2-40B4-BE49-F238E27FC236}">
                  <a16:creationId xmlns:a16="http://schemas.microsoft.com/office/drawing/2014/main" id="{2773BEED-18F1-E045-9842-B0961DCCE75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849087" y="4367394"/>
              <a:ext cx="954107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sz="1800" i="1" dirty="0">
                  <a:latin typeface="+mn-lt"/>
                </a:rPr>
                <a:t>La/R </a:t>
              </a:r>
              <a:r>
                <a:rPr lang="en-US" altLang="en-US" sz="1800" dirty="0">
                  <a:latin typeface="+mn-lt"/>
                </a:rPr>
                <a:t>~ 0</a:t>
              </a:r>
            </a:p>
          </p:txBody>
        </p:sp>
        <p:sp>
          <p:nvSpPr>
            <p:cNvPr id="41" name="Text Box 16">
              <a:extLst>
                <a:ext uri="{FF2B5EF4-FFF2-40B4-BE49-F238E27FC236}">
                  <a16:creationId xmlns:a16="http://schemas.microsoft.com/office/drawing/2014/main" id="{1431E193-344C-D942-A74A-5CEEDF81F37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643830" y="6259322"/>
              <a:ext cx="1024639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sz="1800" i="1" dirty="0">
                  <a:latin typeface="+mn-lt"/>
                </a:rPr>
                <a:t>La/R -&gt; 1</a:t>
              </a:r>
            </a:p>
          </p:txBody>
        </p:sp>
      </p:grpSp>
      <p:sp>
        <p:nvSpPr>
          <p:cNvPr id="43" name="Rectangle 61">
            <a:extLst>
              <a:ext uri="{FF2B5EF4-FFF2-40B4-BE49-F238E27FC236}">
                <a16:creationId xmlns:a16="http://schemas.microsoft.com/office/drawing/2014/main" id="{73B85C70-6AD3-A74E-B899-2CAB2E6D8DE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81311" y="3605438"/>
            <a:ext cx="2911022" cy="504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lnSpc>
                <a:spcPct val="85000"/>
              </a:lnSpc>
              <a:buClr>
                <a:schemeClr val="accent2"/>
              </a:buClr>
              <a:buSzPct val="85000"/>
              <a:buFont typeface="Wingdings" pitchFamily="2" charset="2"/>
              <a:buNone/>
            </a:pPr>
            <a:r>
              <a:rPr lang="en-US" altLang="en-US" sz="2000" dirty="0">
                <a:solidFill>
                  <a:srgbClr val="000099"/>
                </a:solidFill>
                <a:latin typeface="+mn-lt"/>
              </a:rPr>
              <a:t>traffic intensity = </a:t>
            </a:r>
            <a:r>
              <a:rPr lang="en-US" altLang="en-US" sz="2000" i="1" dirty="0">
                <a:solidFill>
                  <a:srgbClr val="000099"/>
                </a:solidFill>
                <a:latin typeface="+mn-lt"/>
              </a:rPr>
              <a:t>La/R</a:t>
            </a:r>
          </a:p>
        </p:txBody>
      </p:sp>
      <p:sp>
        <p:nvSpPr>
          <p:cNvPr id="44" name="Rectangle 61">
            <a:extLst>
              <a:ext uri="{FF2B5EF4-FFF2-40B4-BE49-F238E27FC236}">
                <a16:creationId xmlns:a16="http://schemas.microsoft.com/office/drawing/2014/main" id="{D565FA6F-EE7F-1947-B171-B184CC646846}"/>
              </a:ext>
            </a:extLst>
          </p:cNvPr>
          <p:cNvSpPr>
            <a:spLocks noChangeArrowheads="1"/>
          </p:cNvSpPr>
          <p:nvPr/>
        </p:nvSpPr>
        <p:spPr bwMode="auto">
          <a:xfrm rot="-5400000">
            <a:off x="6114777" y="2075824"/>
            <a:ext cx="2740025" cy="504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lnSpc>
                <a:spcPct val="85000"/>
              </a:lnSpc>
              <a:buClr>
                <a:schemeClr val="accent2"/>
              </a:buClr>
              <a:buSzPct val="85000"/>
              <a:buFont typeface="Wingdings" pitchFamily="2" charset="2"/>
              <a:buNone/>
            </a:pPr>
            <a:r>
              <a:rPr lang="en-US" altLang="en-US" sz="2000" dirty="0">
                <a:solidFill>
                  <a:srgbClr val="000099"/>
                </a:solidFill>
                <a:latin typeface="+mn-lt"/>
              </a:rPr>
              <a:t>average  queueing delay</a:t>
            </a:r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A0ADD9BD-AAA5-0A4C-A989-80C8555AF5C9}"/>
              </a:ext>
            </a:extLst>
          </p:cNvPr>
          <p:cNvCxnSpPr/>
          <p:nvPr/>
        </p:nvCxnSpPr>
        <p:spPr>
          <a:xfrm>
            <a:off x="7616120" y="3540100"/>
            <a:ext cx="3386177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092D706D-5B93-BF40-B02A-097828633F63}"/>
              </a:ext>
            </a:extLst>
          </p:cNvPr>
          <p:cNvCxnSpPr>
            <a:cxnSpLocks/>
          </p:cNvCxnSpPr>
          <p:nvPr/>
        </p:nvCxnSpPr>
        <p:spPr>
          <a:xfrm flipV="1">
            <a:off x="7601372" y="1041103"/>
            <a:ext cx="0" cy="250593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Freeform 6">
            <a:extLst>
              <a:ext uri="{FF2B5EF4-FFF2-40B4-BE49-F238E27FC236}">
                <a16:creationId xmlns:a16="http://schemas.microsoft.com/office/drawing/2014/main" id="{60D82080-1EB0-1D48-9322-5FD97E7CB228}"/>
              </a:ext>
            </a:extLst>
          </p:cNvPr>
          <p:cNvSpPr/>
          <p:nvPr/>
        </p:nvSpPr>
        <p:spPr>
          <a:xfrm>
            <a:off x="7616120" y="708301"/>
            <a:ext cx="2743200" cy="2816942"/>
          </a:xfrm>
          <a:custGeom>
            <a:avLst/>
            <a:gdLst>
              <a:gd name="connsiteX0" fmla="*/ 0 w 2743200"/>
              <a:gd name="connsiteY0" fmla="*/ 2816942 h 2824866"/>
              <a:gd name="connsiteX1" fmla="*/ 663677 w 2743200"/>
              <a:gd name="connsiteY1" fmla="*/ 2802193 h 2824866"/>
              <a:gd name="connsiteX2" fmla="*/ 1976284 w 2743200"/>
              <a:gd name="connsiteY2" fmla="*/ 2625212 h 2824866"/>
              <a:gd name="connsiteX3" fmla="*/ 2551471 w 2743200"/>
              <a:gd name="connsiteY3" fmla="*/ 1946787 h 2824866"/>
              <a:gd name="connsiteX4" fmla="*/ 2743200 w 2743200"/>
              <a:gd name="connsiteY4" fmla="*/ 0 h 2824866"/>
              <a:gd name="connsiteX0" fmla="*/ 0 w 2743200"/>
              <a:gd name="connsiteY0" fmla="*/ 2816942 h 2821238"/>
              <a:gd name="connsiteX1" fmla="*/ 663677 w 2743200"/>
              <a:gd name="connsiteY1" fmla="*/ 2802193 h 2821238"/>
              <a:gd name="connsiteX2" fmla="*/ 1976284 w 2743200"/>
              <a:gd name="connsiteY2" fmla="*/ 2625212 h 2821238"/>
              <a:gd name="connsiteX3" fmla="*/ 2551471 w 2743200"/>
              <a:gd name="connsiteY3" fmla="*/ 1946787 h 2821238"/>
              <a:gd name="connsiteX4" fmla="*/ 2743200 w 2743200"/>
              <a:gd name="connsiteY4" fmla="*/ 0 h 2821238"/>
              <a:gd name="connsiteX0" fmla="*/ 0 w 2743200"/>
              <a:gd name="connsiteY0" fmla="*/ 2816942 h 2816942"/>
              <a:gd name="connsiteX1" fmla="*/ 663677 w 2743200"/>
              <a:gd name="connsiteY1" fmla="*/ 2802193 h 2816942"/>
              <a:gd name="connsiteX2" fmla="*/ 1976284 w 2743200"/>
              <a:gd name="connsiteY2" fmla="*/ 2625212 h 2816942"/>
              <a:gd name="connsiteX3" fmla="*/ 2551471 w 2743200"/>
              <a:gd name="connsiteY3" fmla="*/ 1946787 h 2816942"/>
              <a:gd name="connsiteX4" fmla="*/ 2743200 w 2743200"/>
              <a:gd name="connsiteY4" fmla="*/ 0 h 28169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743200" h="2816942">
                <a:moveTo>
                  <a:pt x="0" y="2816942"/>
                </a:moveTo>
                <a:cubicBezTo>
                  <a:pt x="363998" y="2816020"/>
                  <a:pt x="477171" y="2811923"/>
                  <a:pt x="663677" y="2802193"/>
                </a:cubicBezTo>
                <a:cubicBezTo>
                  <a:pt x="850183" y="2792463"/>
                  <a:pt x="1661652" y="2767780"/>
                  <a:pt x="1976284" y="2625212"/>
                </a:cubicBezTo>
                <a:cubicBezTo>
                  <a:pt x="2290916" y="2482644"/>
                  <a:pt x="2423652" y="2384322"/>
                  <a:pt x="2551471" y="1946787"/>
                </a:cubicBezTo>
                <a:cubicBezTo>
                  <a:pt x="2679290" y="1509252"/>
                  <a:pt x="2711245" y="754626"/>
                  <a:pt x="2743200" y="0"/>
                </a:cubicBezTo>
              </a:path>
            </a:pathLst>
          </a:custGeom>
          <a:noFill/>
          <a:ln w="2540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49" name="Straight Connector 48">
            <a:extLst>
              <a:ext uri="{FF2B5EF4-FFF2-40B4-BE49-F238E27FC236}">
                <a16:creationId xmlns:a16="http://schemas.microsoft.com/office/drawing/2014/main" id="{AD56710D-BCD1-D24F-A4F9-77096E20A72E}"/>
              </a:ext>
            </a:extLst>
          </p:cNvPr>
          <p:cNvCxnSpPr>
            <a:cxnSpLocks/>
          </p:cNvCxnSpPr>
          <p:nvPr/>
        </p:nvCxnSpPr>
        <p:spPr>
          <a:xfrm flipV="1">
            <a:off x="10442559" y="1034169"/>
            <a:ext cx="0" cy="2505931"/>
          </a:xfrm>
          <a:prstGeom prst="line">
            <a:avLst/>
          </a:prstGeom>
          <a:ln>
            <a:solidFill>
              <a:schemeClr val="tx1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0" name="Rectangle 61">
            <a:extLst>
              <a:ext uri="{FF2B5EF4-FFF2-40B4-BE49-F238E27FC236}">
                <a16:creationId xmlns:a16="http://schemas.microsoft.com/office/drawing/2014/main" id="{0FBDF69D-B808-184B-8874-313F4C390D1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214306" y="3605644"/>
            <a:ext cx="509587" cy="504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lnSpc>
                <a:spcPct val="85000"/>
              </a:lnSpc>
              <a:buClr>
                <a:schemeClr val="accent2"/>
              </a:buClr>
              <a:buSzPct val="85000"/>
              <a:buFont typeface="Wingdings" pitchFamily="2" charset="2"/>
              <a:buNone/>
            </a:pPr>
            <a:r>
              <a:rPr lang="en-US" altLang="en-US" sz="2000" dirty="0">
                <a:latin typeface="+mn-lt"/>
              </a:rPr>
              <a:t>1</a:t>
            </a:r>
            <a:endParaRPr lang="en-US" altLang="en-US" sz="2000" i="1" dirty="0">
              <a:latin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368013564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6" grpId="0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288366B7-1FF0-134B-B419-0A5A82710974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49425" y="1742323"/>
            <a:ext cx="5394571" cy="957996"/>
          </a:xfrm>
        </p:spPr>
        <p:txBody>
          <a:bodyPr/>
          <a:lstStyle/>
          <a:p>
            <a:pPr>
              <a:buSzPct val="75000"/>
            </a:pPr>
            <a:r>
              <a:rPr lang="en-US" altLang="en-US" i="1" dirty="0">
                <a:solidFill>
                  <a:srgbClr val="CC0000"/>
                </a:solidFill>
                <a:ea typeface="ＭＳ Ｐゴシック" panose="020B0600070205080204" pitchFamily="34" charset="-128"/>
                <a:cs typeface="Calibri" panose="020F0502020204030204" pitchFamily="34" charset="0"/>
              </a:rPr>
              <a:t>Internet: “</a:t>
            </a:r>
            <a:r>
              <a:rPr lang="en-US" altLang="ja-JP" dirty="0">
                <a:solidFill>
                  <a:srgbClr val="CC0000"/>
                </a:solidFill>
                <a:ea typeface="ＭＳ Ｐゴシック" panose="020B0600070205080204" pitchFamily="34" charset="-128"/>
                <a:cs typeface="Calibri" panose="020F0502020204030204" pitchFamily="34" charset="0"/>
              </a:rPr>
              <a:t>network of networks”</a:t>
            </a:r>
          </a:p>
          <a:p>
            <a:pPr lvl="1"/>
            <a:r>
              <a:rPr lang="en-US" altLang="en-US" dirty="0">
                <a:ea typeface="Arial" panose="020B0604020202020204" pitchFamily="34" charset="0"/>
                <a:cs typeface="Calibri" panose="020F0502020204030204" pitchFamily="34" charset="0"/>
              </a:rPr>
              <a:t>Interconnected ISPs</a:t>
            </a:r>
          </a:p>
          <a:p>
            <a:pPr marL="0" indent="0">
              <a:buNone/>
            </a:pPr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451821"/>
            <a:ext cx="10515600" cy="894622"/>
          </a:xfrm>
        </p:spPr>
        <p:txBody>
          <a:bodyPr/>
          <a:lstStyle/>
          <a:p>
            <a:r>
              <a:rPr lang="en-US" altLang="ja-JP" dirty="0"/>
              <a:t>The Internet: a “nuts and bolts” view</a:t>
            </a:r>
            <a:endParaRPr lang="en-US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C89035B-463A-1E40-A130-AE9AA3E3766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Introduction: 1-</a:t>
            </a:r>
            <a:fld id="{C4204591-24BD-A542-B9D5-F8D8A88D2FEE}" type="slidenum">
              <a:rPr lang="en-US" smtClean="0"/>
              <a:pPr/>
              <a:t>5</a:t>
            </a:fld>
            <a:endParaRPr lang="en-US" dirty="0"/>
          </a:p>
        </p:txBody>
      </p:sp>
      <p:sp>
        <p:nvSpPr>
          <p:cNvPr id="371" name="Freeform 370">
            <a:extLst>
              <a:ext uri="{FF2B5EF4-FFF2-40B4-BE49-F238E27FC236}">
                <a16:creationId xmlns:a16="http://schemas.microsoft.com/office/drawing/2014/main" id="{21662630-62BB-AE4A-A779-AEACD21E6D7C}"/>
              </a:ext>
            </a:extLst>
          </p:cNvPr>
          <p:cNvSpPr/>
          <p:nvPr/>
        </p:nvSpPr>
        <p:spPr>
          <a:xfrm>
            <a:off x="8985188" y="3065778"/>
            <a:ext cx="1124807" cy="1337915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82604 w 1558990"/>
              <a:gd name="connsiteY0" fmla="*/ 534641 h 1810599"/>
              <a:gd name="connsiteX1" fmla="*/ 22252 w 1558990"/>
              <a:gd name="connsiteY1" fmla="*/ 940200 h 1810599"/>
              <a:gd name="connsiteX2" fmla="*/ 167457 w 1558990"/>
              <a:gd name="connsiteY2" fmla="*/ 1672556 h 1810599"/>
              <a:gd name="connsiteX3" fmla="*/ 1208772 w 1558990"/>
              <a:gd name="connsiteY3" fmla="*/ 1775650 h 1810599"/>
              <a:gd name="connsiteX4" fmla="*/ 1543003 w 1558990"/>
              <a:gd name="connsiteY4" fmla="*/ 1257671 h 1810599"/>
              <a:gd name="connsiteX5" fmla="*/ 1490762 w 1558990"/>
              <a:gd name="connsiteY5" fmla="*/ 672856 h 1810599"/>
              <a:gd name="connsiteX6" fmla="*/ 1359176 w 1558990"/>
              <a:gd name="connsiteY6" fmla="*/ 154877 h 1810599"/>
              <a:gd name="connsiteX7" fmla="*/ 861336 w 1558990"/>
              <a:gd name="connsiteY7" fmla="*/ 21205 h 1810599"/>
              <a:gd name="connsiteX8" fmla="*/ 382604 w 1558990"/>
              <a:gd name="connsiteY8" fmla="*/ 534641 h 1810599"/>
              <a:gd name="connsiteX0" fmla="*/ 393458 w 1593840"/>
              <a:gd name="connsiteY0" fmla="*/ 534641 h 1793264"/>
              <a:gd name="connsiteX1" fmla="*/ 33106 w 1593840"/>
              <a:gd name="connsiteY1" fmla="*/ 940200 h 1793264"/>
              <a:gd name="connsiteX2" fmla="*/ 178311 w 1593840"/>
              <a:gd name="connsiteY2" fmla="*/ 1672556 h 1793264"/>
              <a:gd name="connsiteX3" fmla="*/ 1464139 w 1593840"/>
              <a:gd name="connsiteY3" fmla="*/ 1752440 h 1793264"/>
              <a:gd name="connsiteX4" fmla="*/ 1553857 w 1593840"/>
              <a:gd name="connsiteY4" fmla="*/ 1257671 h 1793264"/>
              <a:gd name="connsiteX5" fmla="*/ 1501616 w 1593840"/>
              <a:gd name="connsiteY5" fmla="*/ 672856 h 1793264"/>
              <a:gd name="connsiteX6" fmla="*/ 1370030 w 1593840"/>
              <a:gd name="connsiteY6" fmla="*/ 154877 h 1793264"/>
              <a:gd name="connsiteX7" fmla="*/ 872190 w 1593840"/>
              <a:gd name="connsiteY7" fmla="*/ 21205 h 1793264"/>
              <a:gd name="connsiteX8" fmla="*/ 393458 w 1593840"/>
              <a:gd name="connsiteY8" fmla="*/ 534641 h 1793264"/>
              <a:gd name="connsiteX0" fmla="*/ 393458 w 1566550"/>
              <a:gd name="connsiteY0" fmla="*/ 534641 h 1840341"/>
              <a:gd name="connsiteX1" fmla="*/ 33106 w 1566550"/>
              <a:gd name="connsiteY1" fmla="*/ 940200 h 1840341"/>
              <a:gd name="connsiteX2" fmla="*/ 178311 w 1566550"/>
              <a:gd name="connsiteY2" fmla="*/ 1672556 h 1840341"/>
              <a:gd name="connsiteX3" fmla="*/ 1464139 w 1566550"/>
              <a:gd name="connsiteY3" fmla="*/ 1752440 h 1840341"/>
              <a:gd name="connsiteX4" fmla="*/ 1553857 w 1566550"/>
              <a:gd name="connsiteY4" fmla="*/ 1257671 h 1840341"/>
              <a:gd name="connsiteX5" fmla="*/ 1501616 w 1566550"/>
              <a:gd name="connsiteY5" fmla="*/ 672856 h 1840341"/>
              <a:gd name="connsiteX6" fmla="*/ 1370030 w 1566550"/>
              <a:gd name="connsiteY6" fmla="*/ 154877 h 1840341"/>
              <a:gd name="connsiteX7" fmla="*/ 872190 w 1566550"/>
              <a:gd name="connsiteY7" fmla="*/ 21205 h 1840341"/>
              <a:gd name="connsiteX8" fmla="*/ 393458 w 1566550"/>
              <a:gd name="connsiteY8" fmla="*/ 534641 h 1840341"/>
              <a:gd name="connsiteX0" fmla="*/ 393458 w 1555557"/>
              <a:gd name="connsiteY0" fmla="*/ 534641 h 1787187"/>
              <a:gd name="connsiteX1" fmla="*/ 33106 w 1555557"/>
              <a:gd name="connsiteY1" fmla="*/ 940200 h 1787187"/>
              <a:gd name="connsiteX2" fmla="*/ 178311 w 1555557"/>
              <a:gd name="connsiteY2" fmla="*/ 1672556 h 1787187"/>
              <a:gd name="connsiteX3" fmla="*/ 1464139 w 1555557"/>
              <a:gd name="connsiteY3" fmla="*/ 1752440 h 1787187"/>
              <a:gd name="connsiteX4" fmla="*/ 1553857 w 1555557"/>
              <a:gd name="connsiteY4" fmla="*/ 1257671 h 1787187"/>
              <a:gd name="connsiteX5" fmla="*/ 1501616 w 1555557"/>
              <a:gd name="connsiteY5" fmla="*/ 672856 h 1787187"/>
              <a:gd name="connsiteX6" fmla="*/ 1370030 w 1555557"/>
              <a:gd name="connsiteY6" fmla="*/ 154877 h 1787187"/>
              <a:gd name="connsiteX7" fmla="*/ 872190 w 1555557"/>
              <a:gd name="connsiteY7" fmla="*/ 21205 h 1787187"/>
              <a:gd name="connsiteX8" fmla="*/ 393458 w 1555557"/>
              <a:gd name="connsiteY8" fmla="*/ 534641 h 1787187"/>
              <a:gd name="connsiteX0" fmla="*/ 401126 w 1664928"/>
              <a:gd name="connsiteY0" fmla="*/ 534641 h 1783934"/>
              <a:gd name="connsiteX1" fmla="*/ 40774 w 1664928"/>
              <a:gd name="connsiteY1" fmla="*/ 940200 h 1783934"/>
              <a:gd name="connsiteX2" fmla="*/ 185979 w 1664928"/>
              <a:gd name="connsiteY2" fmla="*/ 1672556 h 1783934"/>
              <a:gd name="connsiteX3" fmla="*/ 1618513 w 1664928"/>
              <a:gd name="connsiteY3" fmla="*/ 1747798 h 1783934"/>
              <a:gd name="connsiteX4" fmla="*/ 1561525 w 1664928"/>
              <a:gd name="connsiteY4" fmla="*/ 1257671 h 1783934"/>
              <a:gd name="connsiteX5" fmla="*/ 1509284 w 1664928"/>
              <a:gd name="connsiteY5" fmla="*/ 672856 h 1783934"/>
              <a:gd name="connsiteX6" fmla="*/ 1377698 w 1664928"/>
              <a:gd name="connsiteY6" fmla="*/ 154877 h 1783934"/>
              <a:gd name="connsiteX7" fmla="*/ 879858 w 1664928"/>
              <a:gd name="connsiteY7" fmla="*/ 21205 h 1783934"/>
              <a:gd name="connsiteX8" fmla="*/ 401126 w 1664928"/>
              <a:gd name="connsiteY8" fmla="*/ 534641 h 1783934"/>
              <a:gd name="connsiteX0" fmla="*/ 408119 w 1718774"/>
              <a:gd name="connsiteY0" fmla="*/ 534641 h 1826522"/>
              <a:gd name="connsiteX1" fmla="*/ 47767 w 1718774"/>
              <a:gd name="connsiteY1" fmla="*/ 940200 h 1826522"/>
              <a:gd name="connsiteX2" fmla="*/ 179001 w 1718774"/>
              <a:gd name="connsiteY2" fmla="*/ 1742186 h 1826522"/>
              <a:gd name="connsiteX3" fmla="*/ 1625506 w 1718774"/>
              <a:gd name="connsiteY3" fmla="*/ 1747798 h 1826522"/>
              <a:gd name="connsiteX4" fmla="*/ 1568518 w 1718774"/>
              <a:gd name="connsiteY4" fmla="*/ 1257671 h 1826522"/>
              <a:gd name="connsiteX5" fmla="*/ 1516277 w 1718774"/>
              <a:gd name="connsiteY5" fmla="*/ 672856 h 1826522"/>
              <a:gd name="connsiteX6" fmla="*/ 1384691 w 1718774"/>
              <a:gd name="connsiteY6" fmla="*/ 154877 h 1826522"/>
              <a:gd name="connsiteX7" fmla="*/ 886851 w 1718774"/>
              <a:gd name="connsiteY7" fmla="*/ 21205 h 1826522"/>
              <a:gd name="connsiteX8" fmla="*/ 408119 w 1718774"/>
              <a:gd name="connsiteY8" fmla="*/ 534641 h 1826522"/>
              <a:gd name="connsiteX0" fmla="*/ 477759 w 1796623"/>
              <a:gd name="connsiteY0" fmla="*/ 534641 h 1818043"/>
              <a:gd name="connsiteX1" fmla="*/ 117407 w 1796623"/>
              <a:gd name="connsiteY1" fmla="*/ 940200 h 1818043"/>
              <a:gd name="connsiteX2" fmla="*/ 136864 w 1796623"/>
              <a:gd name="connsiteY2" fmla="*/ 1728260 h 1818043"/>
              <a:gd name="connsiteX3" fmla="*/ 1695146 w 1796623"/>
              <a:gd name="connsiteY3" fmla="*/ 1747798 h 1818043"/>
              <a:gd name="connsiteX4" fmla="*/ 1638158 w 1796623"/>
              <a:gd name="connsiteY4" fmla="*/ 1257671 h 1818043"/>
              <a:gd name="connsiteX5" fmla="*/ 1585917 w 1796623"/>
              <a:gd name="connsiteY5" fmla="*/ 672856 h 1818043"/>
              <a:gd name="connsiteX6" fmla="*/ 1454331 w 1796623"/>
              <a:gd name="connsiteY6" fmla="*/ 154877 h 1818043"/>
              <a:gd name="connsiteX7" fmla="*/ 956491 w 1796623"/>
              <a:gd name="connsiteY7" fmla="*/ 21205 h 1818043"/>
              <a:gd name="connsiteX8" fmla="*/ 477759 w 1796623"/>
              <a:gd name="connsiteY8" fmla="*/ 534641 h 1818043"/>
              <a:gd name="connsiteX0" fmla="*/ 396783 w 1688820"/>
              <a:gd name="connsiteY0" fmla="*/ 534641 h 1815615"/>
              <a:gd name="connsiteX1" fmla="*/ 36431 w 1688820"/>
              <a:gd name="connsiteY1" fmla="*/ 940200 h 1815615"/>
              <a:gd name="connsiteX2" fmla="*/ 55888 w 1688820"/>
              <a:gd name="connsiteY2" fmla="*/ 1728260 h 1815615"/>
              <a:gd name="connsiteX3" fmla="*/ 421834 w 1688820"/>
              <a:gd name="connsiteY3" fmla="*/ 1798118 h 1815615"/>
              <a:gd name="connsiteX4" fmla="*/ 1614170 w 1688820"/>
              <a:gd name="connsiteY4" fmla="*/ 1747798 h 1815615"/>
              <a:gd name="connsiteX5" fmla="*/ 1557182 w 1688820"/>
              <a:gd name="connsiteY5" fmla="*/ 1257671 h 1815615"/>
              <a:gd name="connsiteX6" fmla="*/ 1504941 w 1688820"/>
              <a:gd name="connsiteY6" fmla="*/ 672856 h 1815615"/>
              <a:gd name="connsiteX7" fmla="*/ 1373355 w 1688820"/>
              <a:gd name="connsiteY7" fmla="*/ 154877 h 1815615"/>
              <a:gd name="connsiteX8" fmla="*/ 875515 w 1688820"/>
              <a:gd name="connsiteY8" fmla="*/ 21205 h 1815615"/>
              <a:gd name="connsiteX9" fmla="*/ 396783 w 1688820"/>
              <a:gd name="connsiteY9" fmla="*/ 534641 h 1815615"/>
              <a:gd name="connsiteX0" fmla="*/ 394951 w 1689541"/>
              <a:gd name="connsiteY0" fmla="*/ 534641 h 1877271"/>
              <a:gd name="connsiteX1" fmla="*/ 34599 w 1689541"/>
              <a:gd name="connsiteY1" fmla="*/ 940200 h 1877271"/>
              <a:gd name="connsiteX2" fmla="*/ 54056 w 1689541"/>
              <a:gd name="connsiteY2" fmla="*/ 1728260 h 1877271"/>
              <a:gd name="connsiteX3" fmla="*/ 385071 w 1689541"/>
              <a:gd name="connsiteY3" fmla="*/ 1877032 h 1877271"/>
              <a:gd name="connsiteX4" fmla="*/ 1612338 w 1689541"/>
              <a:gd name="connsiteY4" fmla="*/ 1747798 h 1877271"/>
              <a:gd name="connsiteX5" fmla="*/ 1555350 w 1689541"/>
              <a:gd name="connsiteY5" fmla="*/ 1257671 h 1877271"/>
              <a:gd name="connsiteX6" fmla="*/ 1503109 w 1689541"/>
              <a:gd name="connsiteY6" fmla="*/ 672856 h 1877271"/>
              <a:gd name="connsiteX7" fmla="*/ 1371523 w 1689541"/>
              <a:gd name="connsiteY7" fmla="*/ 154877 h 1877271"/>
              <a:gd name="connsiteX8" fmla="*/ 873683 w 1689541"/>
              <a:gd name="connsiteY8" fmla="*/ 21205 h 1877271"/>
              <a:gd name="connsiteX9" fmla="*/ 394951 w 1689541"/>
              <a:gd name="connsiteY9" fmla="*/ 534641 h 1877271"/>
              <a:gd name="connsiteX0" fmla="*/ 394949 w 1689541"/>
              <a:gd name="connsiteY0" fmla="*/ 534641 h 1877032"/>
              <a:gd name="connsiteX1" fmla="*/ 34597 w 1689541"/>
              <a:gd name="connsiteY1" fmla="*/ 940200 h 1877032"/>
              <a:gd name="connsiteX2" fmla="*/ 54054 w 1689541"/>
              <a:gd name="connsiteY2" fmla="*/ 1728260 h 1877032"/>
              <a:gd name="connsiteX3" fmla="*/ 385069 w 1689541"/>
              <a:gd name="connsiteY3" fmla="*/ 1877032 h 1877032"/>
              <a:gd name="connsiteX4" fmla="*/ 1612336 w 1689541"/>
              <a:gd name="connsiteY4" fmla="*/ 1747798 h 1877032"/>
              <a:gd name="connsiteX5" fmla="*/ 1555348 w 1689541"/>
              <a:gd name="connsiteY5" fmla="*/ 1257671 h 1877032"/>
              <a:gd name="connsiteX6" fmla="*/ 1503107 w 1689541"/>
              <a:gd name="connsiteY6" fmla="*/ 672856 h 1877032"/>
              <a:gd name="connsiteX7" fmla="*/ 1371521 w 1689541"/>
              <a:gd name="connsiteY7" fmla="*/ 154877 h 1877032"/>
              <a:gd name="connsiteX8" fmla="*/ 873681 w 1689541"/>
              <a:gd name="connsiteY8" fmla="*/ 21205 h 1877032"/>
              <a:gd name="connsiteX9" fmla="*/ 394949 w 1689541"/>
              <a:gd name="connsiteY9" fmla="*/ 534641 h 1877032"/>
              <a:gd name="connsiteX0" fmla="*/ 394949 w 1683795"/>
              <a:gd name="connsiteY0" fmla="*/ 534641 h 1877032"/>
              <a:gd name="connsiteX1" fmla="*/ 34597 w 1683795"/>
              <a:gd name="connsiteY1" fmla="*/ 940200 h 1877032"/>
              <a:gd name="connsiteX2" fmla="*/ 54054 w 1683795"/>
              <a:gd name="connsiteY2" fmla="*/ 1728260 h 1877032"/>
              <a:gd name="connsiteX3" fmla="*/ 385069 w 1683795"/>
              <a:gd name="connsiteY3" fmla="*/ 1877032 h 1877032"/>
              <a:gd name="connsiteX4" fmla="*/ 1605349 w 1683795"/>
              <a:gd name="connsiteY4" fmla="*/ 1798860 h 1877032"/>
              <a:gd name="connsiteX5" fmla="*/ 1555348 w 1683795"/>
              <a:gd name="connsiteY5" fmla="*/ 1257671 h 1877032"/>
              <a:gd name="connsiteX6" fmla="*/ 1503107 w 1683795"/>
              <a:gd name="connsiteY6" fmla="*/ 672856 h 1877032"/>
              <a:gd name="connsiteX7" fmla="*/ 1371521 w 1683795"/>
              <a:gd name="connsiteY7" fmla="*/ 154877 h 1877032"/>
              <a:gd name="connsiteX8" fmla="*/ 873681 w 1683795"/>
              <a:gd name="connsiteY8" fmla="*/ 21205 h 1877032"/>
              <a:gd name="connsiteX9" fmla="*/ 394949 w 1683795"/>
              <a:gd name="connsiteY9" fmla="*/ 534641 h 1877032"/>
              <a:gd name="connsiteX0" fmla="*/ 394949 w 1720794"/>
              <a:gd name="connsiteY0" fmla="*/ 534641 h 1877032"/>
              <a:gd name="connsiteX1" fmla="*/ 34597 w 1720794"/>
              <a:gd name="connsiteY1" fmla="*/ 940200 h 1877032"/>
              <a:gd name="connsiteX2" fmla="*/ 54054 w 1720794"/>
              <a:gd name="connsiteY2" fmla="*/ 1728260 h 1877032"/>
              <a:gd name="connsiteX3" fmla="*/ 385069 w 1720794"/>
              <a:gd name="connsiteY3" fmla="*/ 1877032 h 1877032"/>
              <a:gd name="connsiteX4" fmla="*/ 1605349 w 1720794"/>
              <a:gd name="connsiteY4" fmla="*/ 1798860 h 1877032"/>
              <a:gd name="connsiteX5" fmla="*/ 1555348 w 1720794"/>
              <a:gd name="connsiteY5" fmla="*/ 1257671 h 1877032"/>
              <a:gd name="connsiteX6" fmla="*/ 1503107 w 1720794"/>
              <a:gd name="connsiteY6" fmla="*/ 672856 h 1877032"/>
              <a:gd name="connsiteX7" fmla="*/ 1371521 w 1720794"/>
              <a:gd name="connsiteY7" fmla="*/ 154877 h 1877032"/>
              <a:gd name="connsiteX8" fmla="*/ 873681 w 1720794"/>
              <a:gd name="connsiteY8" fmla="*/ 21205 h 1877032"/>
              <a:gd name="connsiteX9" fmla="*/ 394949 w 1720794"/>
              <a:gd name="connsiteY9" fmla="*/ 534641 h 1877032"/>
              <a:gd name="connsiteX0" fmla="*/ 394949 w 1720794"/>
              <a:gd name="connsiteY0" fmla="*/ 534641 h 1877032"/>
              <a:gd name="connsiteX1" fmla="*/ 34597 w 1720794"/>
              <a:gd name="connsiteY1" fmla="*/ 940200 h 1877032"/>
              <a:gd name="connsiteX2" fmla="*/ 54054 w 1720794"/>
              <a:gd name="connsiteY2" fmla="*/ 1728260 h 1877032"/>
              <a:gd name="connsiteX3" fmla="*/ 385069 w 1720794"/>
              <a:gd name="connsiteY3" fmla="*/ 1877032 h 1877032"/>
              <a:gd name="connsiteX4" fmla="*/ 1605349 w 1720794"/>
              <a:gd name="connsiteY4" fmla="*/ 1798860 h 1877032"/>
              <a:gd name="connsiteX5" fmla="*/ 1555348 w 1720794"/>
              <a:gd name="connsiteY5" fmla="*/ 1257671 h 1877032"/>
              <a:gd name="connsiteX6" fmla="*/ 1503107 w 1720794"/>
              <a:gd name="connsiteY6" fmla="*/ 672856 h 1877032"/>
              <a:gd name="connsiteX7" fmla="*/ 1371521 w 1720794"/>
              <a:gd name="connsiteY7" fmla="*/ 154877 h 1877032"/>
              <a:gd name="connsiteX8" fmla="*/ 873681 w 1720794"/>
              <a:gd name="connsiteY8" fmla="*/ 21205 h 1877032"/>
              <a:gd name="connsiteX9" fmla="*/ 394949 w 1720794"/>
              <a:gd name="connsiteY9" fmla="*/ 534641 h 1877032"/>
              <a:gd name="connsiteX0" fmla="*/ 394949 w 1671512"/>
              <a:gd name="connsiteY0" fmla="*/ 534641 h 1877032"/>
              <a:gd name="connsiteX1" fmla="*/ 34597 w 1671512"/>
              <a:gd name="connsiteY1" fmla="*/ 940200 h 1877032"/>
              <a:gd name="connsiteX2" fmla="*/ 54054 w 1671512"/>
              <a:gd name="connsiteY2" fmla="*/ 1728260 h 1877032"/>
              <a:gd name="connsiteX3" fmla="*/ 385069 w 1671512"/>
              <a:gd name="connsiteY3" fmla="*/ 1877032 h 1877032"/>
              <a:gd name="connsiteX4" fmla="*/ 1605349 w 1671512"/>
              <a:gd name="connsiteY4" fmla="*/ 1798860 h 1877032"/>
              <a:gd name="connsiteX5" fmla="*/ 1555348 w 1671512"/>
              <a:gd name="connsiteY5" fmla="*/ 1257671 h 1877032"/>
              <a:gd name="connsiteX6" fmla="*/ 1503107 w 1671512"/>
              <a:gd name="connsiteY6" fmla="*/ 672856 h 1877032"/>
              <a:gd name="connsiteX7" fmla="*/ 1371521 w 1671512"/>
              <a:gd name="connsiteY7" fmla="*/ 154877 h 1877032"/>
              <a:gd name="connsiteX8" fmla="*/ 873681 w 1671512"/>
              <a:gd name="connsiteY8" fmla="*/ 21205 h 1877032"/>
              <a:gd name="connsiteX9" fmla="*/ 394949 w 1671512"/>
              <a:gd name="connsiteY9" fmla="*/ 534641 h 1877032"/>
              <a:gd name="connsiteX0" fmla="*/ 394949 w 1677296"/>
              <a:gd name="connsiteY0" fmla="*/ 534641 h 1877032"/>
              <a:gd name="connsiteX1" fmla="*/ 34597 w 1677296"/>
              <a:gd name="connsiteY1" fmla="*/ 940200 h 1877032"/>
              <a:gd name="connsiteX2" fmla="*/ 54054 w 1677296"/>
              <a:gd name="connsiteY2" fmla="*/ 1728260 h 1877032"/>
              <a:gd name="connsiteX3" fmla="*/ 385069 w 1677296"/>
              <a:gd name="connsiteY3" fmla="*/ 1877032 h 1877032"/>
              <a:gd name="connsiteX4" fmla="*/ 1612334 w 1677296"/>
              <a:gd name="connsiteY4" fmla="*/ 1840637 h 1877032"/>
              <a:gd name="connsiteX5" fmla="*/ 1555348 w 1677296"/>
              <a:gd name="connsiteY5" fmla="*/ 1257671 h 1877032"/>
              <a:gd name="connsiteX6" fmla="*/ 1503107 w 1677296"/>
              <a:gd name="connsiteY6" fmla="*/ 672856 h 1877032"/>
              <a:gd name="connsiteX7" fmla="*/ 1371521 w 1677296"/>
              <a:gd name="connsiteY7" fmla="*/ 154877 h 1877032"/>
              <a:gd name="connsiteX8" fmla="*/ 873681 w 1677296"/>
              <a:gd name="connsiteY8" fmla="*/ 21205 h 1877032"/>
              <a:gd name="connsiteX9" fmla="*/ 394949 w 1677296"/>
              <a:gd name="connsiteY9" fmla="*/ 534641 h 1877032"/>
              <a:gd name="connsiteX0" fmla="*/ 394949 w 1677298"/>
              <a:gd name="connsiteY0" fmla="*/ 534641 h 1877032"/>
              <a:gd name="connsiteX1" fmla="*/ 34597 w 1677298"/>
              <a:gd name="connsiteY1" fmla="*/ 940200 h 1877032"/>
              <a:gd name="connsiteX2" fmla="*/ 54054 w 1677298"/>
              <a:gd name="connsiteY2" fmla="*/ 1728260 h 1877032"/>
              <a:gd name="connsiteX3" fmla="*/ 385069 w 1677298"/>
              <a:gd name="connsiteY3" fmla="*/ 1877032 h 1877032"/>
              <a:gd name="connsiteX4" fmla="*/ 1612334 w 1677298"/>
              <a:gd name="connsiteY4" fmla="*/ 1840637 h 1877032"/>
              <a:gd name="connsiteX5" fmla="*/ 1555348 w 1677298"/>
              <a:gd name="connsiteY5" fmla="*/ 1257671 h 1877032"/>
              <a:gd name="connsiteX6" fmla="*/ 1503107 w 1677298"/>
              <a:gd name="connsiteY6" fmla="*/ 672856 h 1877032"/>
              <a:gd name="connsiteX7" fmla="*/ 1371521 w 1677298"/>
              <a:gd name="connsiteY7" fmla="*/ 154877 h 1877032"/>
              <a:gd name="connsiteX8" fmla="*/ 873681 w 1677298"/>
              <a:gd name="connsiteY8" fmla="*/ 21205 h 1877032"/>
              <a:gd name="connsiteX9" fmla="*/ 394949 w 1677298"/>
              <a:gd name="connsiteY9" fmla="*/ 534641 h 1877032"/>
              <a:gd name="connsiteX0" fmla="*/ 394949 w 1677296"/>
              <a:gd name="connsiteY0" fmla="*/ 534641 h 1904936"/>
              <a:gd name="connsiteX1" fmla="*/ 34597 w 1677296"/>
              <a:gd name="connsiteY1" fmla="*/ 940200 h 1904936"/>
              <a:gd name="connsiteX2" fmla="*/ 54054 w 1677296"/>
              <a:gd name="connsiteY2" fmla="*/ 1728260 h 1904936"/>
              <a:gd name="connsiteX3" fmla="*/ 385069 w 1677296"/>
              <a:gd name="connsiteY3" fmla="*/ 1877032 h 1904936"/>
              <a:gd name="connsiteX4" fmla="*/ 1612334 w 1677296"/>
              <a:gd name="connsiteY4" fmla="*/ 1840637 h 1904936"/>
              <a:gd name="connsiteX5" fmla="*/ 1555348 w 1677296"/>
              <a:gd name="connsiteY5" fmla="*/ 1257671 h 1904936"/>
              <a:gd name="connsiteX6" fmla="*/ 1503107 w 1677296"/>
              <a:gd name="connsiteY6" fmla="*/ 672856 h 1904936"/>
              <a:gd name="connsiteX7" fmla="*/ 1371521 w 1677296"/>
              <a:gd name="connsiteY7" fmla="*/ 154877 h 1904936"/>
              <a:gd name="connsiteX8" fmla="*/ 873681 w 1677296"/>
              <a:gd name="connsiteY8" fmla="*/ 21205 h 1904936"/>
              <a:gd name="connsiteX9" fmla="*/ 394949 w 1677296"/>
              <a:gd name="connsiteY9" fmla="*/ 534641 h 1904936"/>
              <a:gd name="connsiteX0" fmla="*/ 461539 w 1743887"/>
              <a:gd name="connsiteY0" fmla="*/ 534641 h 1904936"/>
              <a:gd name="connsiteX1" fmla="*/ 101187 w 1743887"/>
              <a:gd name="connsiteY1" fmla="*/ 940200 h 1904936"/>
              <a:gd name="connsiteX2" fmla="*/ 22840 w 1743887"/>
              <a:gd name="connsiteY2" fmla="*/ 1737812 h 1904936"/>
              <a:gd name="connsiteX3" fmla="*/ 451659 w 1743887"/>
              <a:gd name="connsiteY3" fmla="*/ 1877032 h 1904936"/>
              <a:gd name="connsiteX4" fmla="*/ 1678924 w 1743887"/>
              <a:gd name="connsiteY4" fmla="*/ 1840637 h 1904936"/>
              <a:gd name="connsiteX5" fmla="*/ 1621938 w 1743887"/>
              <a:gd name="connsiteY5" fmla="*/ 1257671 h 1904936"/>
              <a:gd name="connsiteX6" fmla="*/ 1569697 w 1743887"/>
              <a:gd name="connsiteY6" fmla="*/ 672856 h 1904936"/>
              <a:gd name="connsiteX7" fmla="*/ 1438111 w 1743887"/>
              <a:gd name="connsiteY7" fmla="*/ 154877 h 1904936"/>
              <a:gd name="connsiteX8" fmla="*/ 940271 w 1743887"/>
              <a:gd name="connsiteY8" fmla="*/ 21205 h 1904936"/>
              <a:gd name="connsiteX9" fmla="*/ 461539 w 1743887"/>
              <a:gd name="connsiteY9" fmla="*/ 534641 h 1904936"/>
              <a:gd name="connsiteX0" fmla="*/ 452050 w 1756359"/>
              <a:gd name="connsiteY0" fmla="*/ 534641 h 1891359"/>
              <a:gd name="connsiteX1" fmla="*/ 91698 w 1756359"/>
              <a:gd name="connsiteY1" fmla="*/ 940200 h 1891359"/>
              <a:gd name="connsiteX2" fmla="*/ 13351 w 1756359"/>
              <a:gd name="connsiteY2" fmla="*/ 1737812 h 1891359"/>
              <a:gd name="connsiteX3" fmla="*/ 309435 w 1756359"/>
              <a:gd name="connsiteY3" fmla="*/ 1891359 h 1891359"/>
              <a:gd name="connsiteX4" fmla="*/ 1669435 w 1756359"/>
              <a:gd name="connsiteY4" fmla="*/ 1840637 h 1891359"/>
              <a:gd name="connsiteX5" fmla="*/ 1612449 w 1756359"/>
              <a:gd name="connsiteY5" fmla="*/ 1257671 h 1891359"/>
              <a:gd name="connsiteX6" fmla="*/ 1560208 w 1756359"/>
              <a:gd name="connsiteY6" fmla="*/ 672856 h 1891359"/>
              <a:gd name="connsiteX7" fmla="*/ 1428622 w 1756359"/>
              <a:gd name="connsiteY7" fmla="*/ 154877 h 1891359"/>
              <a:gd name="connsiteX8" fmla="*/ 930782 w 1756359"/>
              <a:gd name="connsiteY8" fmla="*/ 21205 h 1891359"/>
              <a:gd name="connsiteX9" fmla="*/ 452050 w 1756359"/>
              <a:gd name="connsiteY9" fmla="*/ 534641 h 1891359"/>
              <a:gd name="connsiteX0" fmla="*/ 452050 w 1756257"/>
              <a:gd name="connsiteY0" fmla="*/ 534641 h 1891359"/>
              <a:gd name="connsiteX1" fmla="*/ 91698 w 1756257"/>
              <a:gd name="connsiteY1" fmla="*/ 940200 h 1891359"/>
              <a:gd name="connsiteX2" fmla="*/ 13351 w 1756257"/>
              <a:gd name="connsiteY2" fmla="*/ 1737812 h 1891359"/>
              <a:gd name="connsiteX3" fmla="*/ 309435 w 1756257"/>
              <a:gd name="connsiteY3" fmla="*/ 1891359 h 1891359"/>
              <a:gd name="connsiteX4" fmla="*/ 1669435 w 1756257"/>
              <a:gd name="connsiteY4" fmla="*/ 1840637 h 1891359"/>
              <a:gd name="connsiteX5" fmla="*/ 1612449 w 1756257"/>
              <a:gd name="connsiteY5" fmla="*/ 1257671 h 1891359"/>
              <a:gd name="connsiteX6" fmla="*/ 1563496 w 1756257"/>
              <a:gd name="connsiteY6" fmla="*/ 959631 h 1891359"/>
              <a:gd name="connsiteX7" fmla="*/ 1560208 w 1756257"/>
              <a:gd name="connsiteY7" fmla="*/ 672856 h 1891359"/>
              <a:gd name="connsiteX8" fmla="*/ 1428622 w 1756257"/>
              <a:gd name="connsiteY8" fmla="*/ 154877 h 1891359"/>
              <a:gd name="connsiteX9" fmla="*/ 930782 w 1756257"/>
              <a:gd name="connsiteY9" fmla="*/ 21205 h 1891359"/>
              <a:gd name="connsiteX10" fmla="*/ 452050 w 1756257"/>
              <a:gd name="connsiteY10" fmla="*/ 534641 h 1891359"/>
              <a:gd name="connsiteX0" fmla="*/ 452050 w 1764590"/>
              <a:gd name="connsiteY0" fmla="*/ 534641 h 1891359"/>
              <a:gd name="connsiteX1" fmla="*/ 91698 w 1764590"/>
              <a:gd name="connsiteY1" fmla="*/ 940200 h 1891359"/>
              <a:gd name="connsiteX2" fmla="*/ 13351 w 1764590"/>
              <a:gd name="connsiteY2" fmla="*/ 1737812 h 1891359"/>
              <a:gd name="connsiteX3" fmla="*/ 309435 w 1764590"/>
              <a:gd name="connsiteY3" fmla="*/ 1891359 h 1891359"/>
              <a:gd name="connsiteX4" fmla="*/ 1669435 w 1764590"/>
              <a:gd name="connsiteY4" fmla="*/ 1840637 h 1891359"/>
              <a:gd name="connsiteX5" fmla="*/ 1612449 w 1764590"/>
              <a:gd name="connsiteY5" fmla="*/ 1257671 h 1891359"/>
              <a:gd name="connsiteX6" fmla="*/ 1309780 w 1764590"/>
              <a:gd name="connsiteY6" fmla="*/ 1046341 h 1891359"/>
              <a:gd name="connsiteX7" fmla="*/ 1560208 w 1764590"/>
              <a:gd name="connsiteY7" fmla="*/ 672856 h 1891359"/>
              <a:gd name="connsiteX8" fmla="*/ 1428622 w 1764590"/>
              <a:gd name="connsiteY8" fmla="*/ 154877 h 1891359"/>
              <a:gd name="connsiteX9" fmla="*/ 930782 w 1764590"/>
              <a:gd name="connsiteY9" fmla="*/ 21205 h 1891359"/>
              <a:gd name="connsiteX10" fmla="*/ 452050 w 1764590"/>
              <a:gd name="connsiteY10" fmla="*/ 534641 h 1891359"/>
              <a:gd name="connsiteX0" fmla="*/ 452050 w 1764592"/>
              <a:gd name="connsiteY0" fmla="*/ 534641 h 1891359"/>
              <a:gd name="connsiteX1" fmla="*/ 91698 w 1764592"/>
              <a:gd name="connsiteY1" fmla="*/ 940200 h 1891359"/>
              <a:gd name="connsiteX2" fmla="*/ 13351 w 1764592"/>
              <a:gd name="connsiteY2" fmla="*/ 1737812 h 1891359"/>
              <a:gd name="connsiteX3" fmla="*/ 309435 w 1764592"/>
              <a:gd name="connsiteY3" fmla="*/ 1891359 h 1891359"/>
              <a:gd name="connsiteX4" fmla="*/ 1669435 w 1764592"/>
              <a:gd name="connsiteY4" fmla="*/ 1840637 h 1891359"/>
              <a:gd name="connsiteX5" fmla="*/ 1612449 w 1764592"/>
              <a:gd name="connsiteY5" fmla="*/ 1257671 h 1891359"/>
              <a:gd name="connsiteX6" fmla="*/ 1309780 w 1764592"/>
              <a:gd name="connsiteY6" fmla="*/ 1046341 h 1891359"/>
              <a:gd name="connsiteX7" fmla="*/ 1560208 w 1764592"/>
              <a:gd name="connsiteY7" fmla="*/ 672856 h 1891359"/>
              <a:gd name="connsiteX8" fmla="*/ 1428622 w 1764592"/>
              <a:gd name="connsiteY8" fmla="*/ 154877 h 1891359"/>
              <a:gd name="connsiteX9" fmla="*/ 930782 w 1764592"/>
              <a:gd name="connsiteY9" fmla="*/ 21205 h 1891359"/>
              <a:gd name="connsiteX10" fmla="*/ 452050 w 1764592"/>
              <a:gd name="connsiteY10" fmla="*/ 534641 h 1891359"/>
              <a:gd name="connsiteX0" fmla="*/ 452050 w 1764590"/>
              <a:gd name="connsiteY0" fmla="*/ 534641 h 1891359"/>
              <a:gd name="connsiteX1" fmla="*/ 91698 w 1764590"/>
              <a:gd name="connsiteY1" fmla="*/ 940200 h 1891359"/>
              <a:gd name="connsiteX2" fmla="*/ 13351 w 1764590"/>
              <a:gd name="connsiteY2" fmla="*/ 1737812 h 1891359"/>
              <a:gd name="connsiteX3" fmla="*/ 309435 w 1764590"/>
              <a:gd name="connsiteY3" fmla="*/ 1891359 h 1891359"/>
              <a:gd name="connsiteX4" fmla="*/ 1669435 w 1764590"/>
              <a:gd name="connsiteY4" fmla="*/ 1840637 h 1891359"/>
              <a:gd name="connsiteX5" fmla="*/ 1612449 w 1764590"/>
              <a:gd name="connsiteY5" fmla="*/ 1257671 h 1891359"/>
              <a:gd name="connsiteX6" fmla="*/ 1309780 w 1764590"/>
              <a:gd name="connsiteY6" fmla="*/ 1046341 h 1891359"/>
              <a:gd name="connsiteX7" fmla="*/ 1560208 w 1764590"/>
              <a:gd name="connsiteY7" fmla="*/ 672856 h 1891359"/>
              <a:gd name="connsiteX8" fmla="*/ 1428622 w 1764590"/>
              <a:gd name="connsiteY8" fmla="*/ 154877 h 1891359"/>
              <a:gd name="connsiteX9" fmla="*/ 930782 w 1764590"/>
              <a:gd name="connsiteY9" fmla="*/ 21205 h 1891359"/>
              <a:gd name="connsiteX10" fmla="*/ 452050 w 1764590"/>
              <a:gd name="connsiteY10" fmla="*/ 534641 h 1891359"/>
              <a:gd name="connsiteX0" fmla="*/ 452050 w 1792731"/>
              <a:gd name="connsiteY0" fmla="*/ 534641 h 1891359"/>
              <a:gd name="connsiteX1" fmla="*/ 91698 w 1792731"/>
              <a:gd name="connsiteY1" fmla="*/ 940200 h 1891359"/>
              <a:gd name="connsiteX2" fmla="*/ 13351 w 1792731"/>
              <a:gd name="connsiteY2" fmla="*/ 1737812 h 1891359"/>
              <a:gd name="connsiteX3" fmla="*/ 309435 w 1792731"/>
              <a:gd name="connsiteY3" fmla="*/ 1891359 h 1891359"/>
              <a:gd name="connsiteX4" fmla="*/ 1669435 w 1792731"/>
              <a:gd name="connsiteY4" fmla="*/ 1840637 h 1891359"/>
              <a:gd name="connsiteX5" fmla="*/ 1688563 w 1792731"/>
              <a:gd name="connsiteY5" fmla="*/ 1292355 h 1891359"/>
              <a:gd name="connsiteX6" fmla="*/ 1309780 w 1792731"/>
              <a:gd name="connsiteY6" fmla="*/ 1046341 h 1891359"/>
              <a:gd name="connsiteX7" fmla="*/ 1560208 w 1792731"/>
              <a:gd name="connsiteY7" fmla="*/ 672856 h 1891359"/>
              <a:gd name="connsiteX8" fmla="*/ 1428622 w 1792731"/>
              <a:gd name="connsiteY8" fmla="*/ 154877 h 1891359"/>
              <a:gd name="connsiteX9" fmla="*/ 930782 w 1792731"/>
              <a:gd name="connsiteY9" fmla="*/ 21205 h 1891359"/>
              <a:gd name="connsiteX10" fmla="*/ 452050 w 1792731"/>
              <a:gd name="connsiteY10" fmla="*/ 534641 h 1891359"/>
              <a:gd name="connsiteX0" fmla="*/ 452050 w 1814809"/>
              <a:gd name="connsiteY0" fmla="*/ 534641 h 1891359"/>
              <a:gd name="connsiteX1" fmla="*/ 91698 w 1814809"/>
              <a:gd name="connsiteY1" fmla="*/ 940200 h 1891359"/>
              <a:gd name="connsiteX2" fmla="*/ 13351 w 1814809"/>
              <a:gd name="connsiteY2" fmla="*/ 1737812 h 1891359"/>
              <a:gd name="connsiteX3" fmla="*/ 309435 w 1814809"/>
              <a:gd name="connsiteY3" fmla="*/ 1891359 h 1891359"/>
              <a:gd name="connsiteX4" fmla="*/ 1669435 w 1814809"/>
              <a:gd name="connsiteY4" fmla="*/ 1840637 h 1891359"/>
              <a:gd name="connsiteX5" fmla="*/ 1688563 w 1814809"/>
              <a:gd name="connsiteY5" fmla="*/ 1292355 h 1891359"/>
              <a:gd name="connsiteX6" fmla="*/ 1309780 w 1814809"/>
              <a:gd name="connsiteY6" fmla="*/ 1046341 h 1891359"/>
              <a:gd name="connsiteX7" fmla="*/ 1560208 w 1814809"/>
              <a:gd name="connsiteY7" fmla="*/ 672856 h 1891359"/>
              <a:gd name="connsiteX8" fmla="*/ 1428622 w 1814809"/>
              <a:gd name="connsiteY8" fmla="*/ 154877 h 1891359"/>
              <a:gd name="connsiteX9" fmla="*/ 930782 w 1814809"/>
              <a:gd name="connsiteY9" fmla="*/ 21205 h 1891359"/>
              <a:gd name="connsiteX10" fmla="*/ 452050 w 1814809"/>
              <a:gd name="connsiteY10" fmla="*/ 534641 h 1891359"/>
              <a:gd name="connsiteX0" fmla="*/ 452050 w 1814809"/>
              <a:gd name="connsiteY0" fmla="*/ 534641 h 1891359"/>
              <a:gd name="connsiteX1" fmla="*/ 91698 w 1814809"/>
              <a:gd name="connsiteY1" fmla="*/ 940200 h 1891359"/>
              <a:gd name="connsiteX2" fmla="*/ 13351 w 1814809"/>
              <a:gd name="connsiteY2" fmla="*/ 1737812 h 1891359"/>
              <a:gd name="connsiteX3" fmla="*/ 309435 w 1814809"/>
              <a:gd name="connsiteY3" fmla="*/ 1891359 h 1891359"/>
              <a:gd name="connsiteX4" fmla="*/ 1669435 w 1814809"/>
              <a:gd name="connsiteY4" fmla="*/ 1840637 h 1891359"/>
              <a:gd name="connsiteX5" fmla="*/ 1688563 w 1814809"/>
              <a:gd name="connsiteY5" fmla="*/ 1292355 h 1891359"/>
              <a:gd name="connsiteX6" fmla="*/ 1309780 w 1814809"/>
              <a:gd name="connsiteY6" fmla="*/ 1046341 h 1891359"/>
              <a:gd name="connsiteX7" fmla="*/ 1619996 w 1814809"/>
              <a:gd name="connsiteY7" fmla="*/ 526399 h 1891359"/>
              <a:gd name="connsiteX8" fmla="*/ 1428622 w 1814809"/>
              <a:gd name="connsiteY8" fmla="*/ 154877 h 1891359"/>
              <a:gd name="connsiteX9" fmla="*/ 930782 w 1814809"/>
              <a:gd name="connsiteY9" fmla="*/ 21205 h 1891359"/>
              <a:gd name="connsiteX10" fmla="*/ 452050 w 1814809"/>
              <a:gd name="connsiteY10" fmla="*/ 534641 h 1891359"/>
              <a:gd name="connsiteX0" fmla="*/ 452050 w 1814809"/>
              <a:gd name="connsiteY0" fmla="*/ 542872 h 1899590"/>
              <a:gd name="connsiteX1" fmla="*/ 91698 w 1814809"/>
              <a:gd name="connsiteY1" fmla="*/ 948431 h 1899590"/>
              <a:gd name="connsiteX2" fmla="*/ 13351 w 1814809"/>
              <a:gd name="connsiteY2" fmla="*/ 1746043 h 1899590"/>
              <a:gd name="connsiteX3" fmla="*/ 309435 w 1814809"/>
              <a:gd name="connsiteY3" fmla="*/ 1899590 h 1899590"/>
              <a:gd name="connsiteX4" fmla="*/ 1669435 w 1814809"/>
              <a:gd name="connsiteY4" fmla="*/ 1848868 h 1899590"/>
              <a:gd name="connsiteX5" fmla="*/ 1688563 w 1814809"/>
              <a:gd name="connsiteY5" fmla="*/ 1300586 h 1899590"/>
              <a:gd name="connsiteX6" fmla="*/ 1309780 w 1814809"/>
              <a:gd name="connsiteY6" fmla="*/ 1054572 h 1899590"/>
              <a:gd name="connsiteX7" fmla="*/ 1619996 w 1814809"/>
              <a:gd name="connsiteY7" fmla="*/ 534630 h 1899590"/>
              <a:gd name="connsiteX8" fmla="*/ 1488411 w 1814809"/>
              <a:gd name="connsiteY8" fmla="*/ 129049 h 1899590"/>
              <a:gd name="connsiteX9" fmla="*/ 930782 w 1814809"/>
              <a:gd name="connsiteY9" fmla="*/ 29436 h 1899590"/>
              <a:gd name="connsiteX10" fmla="*/ 452050 w 1814809"/>
              <a:gd name="connsiteY10" fmla="*/ 542872 h 1899590"/>
              <a:gd name="connsiteX0" fmla="*/ 452050 w 1814809"/>
              <a:gd name="connsiteY0" fmla="*/ 540513 h 1897231"/>
              <a:gd name="connsiteX1" fmla="*/ 91698 w 1814809"/>
              <a:gd name="connsiteY1" fmla="*/ 946072 h 1897231"/>
              <a:gd name="connsiteX2" fmla="*/ 13351 w 1814809"/>
              <a:gd name="connsiteY2" fmla="*/ 1743684 h 1897231"/>
              <a:gd name="connsiteX3" fmla="*/ 309435 w 1814809"/>
              <a:gd name="connsiteY3" fmla="*/ 1897231 h 1897231"/>
              <a:gd name="connsiteX4" fmla="*/ 1669435 w 1814809"/>
              <a:gd name="connsiteY4" fmla="*/ 1846509 h 1897231"/>
              <a:gd name="connsiteX5" fmla="*/ 1688563 w 1814809"/>
              <a:gd name="connsiteY5" fmla="*/ 1298227 h 1897231"/>
              <a:gd name="connsiteX6" fmla="*/ 1309780 w 1814809"/>
              <a:gd name="connsiteY6" fmla="*/ 1052213 h 1897231"/>
              <a:gd name="connsiteX7" fmla="*/ 1619996 w 1814809"/>
              <a:gd name="connsiteY7" fmla="*/ 532271 h 1897231"/>
              <a:gd name="connsiteX8" fmla="*/ 1488411 w 1814809"/>
              <a:gd name="connsiteY8" fmla="*/ 126690 h 1897231"/>
              <a:gd name="connsiteX9" fmla="*/ 930782 w 1814809"/>
              <a:gd name="connsiteY9" fmla="*/ 27077 h 1897231"/>
              <a:gd name="connsiteX10" fmla="*/ 452050 w 1814809"/>
              <a:gd name="connsiteY10" fmla="*/ 540513 h 1897231"/>
              <a:gd name="connsiteX0" fmla="*/ 452050 w 1814809"/>
              <a:gd name="connsiteY0" fmla="*/ 540513 h 1897231"/>
              <a:gd name="connsiteX1" fmla="*/ 91698 w 1814809"/>
              <a:gd name="connsiteY1" fmla="*/ 946072 h 1897231"/>
              <a:gd name="connsiteX2" fmla="*/ 13351 w 1814809"/>
              <a:gd name="connsiteY2" fmla="*/ 1743684 h 1897231"/>
              <a:gd name="connsiteX3" fmla="*/ 309435 w 1814809"/>
              <a:gd name="connsiteY3" fmla="*/ 1897231 h 1897231"/>
              <a:gd name="connsiteX4" fmla="*/ 1669435 w 1814809"/>
              <a:gd name="connsiteY4" fmla="*/ 1846509 h 1897231"/>
              <a:gd name="connsiteX5" fmla="*/ 1688563 w 1814809"/>
              <a:gd name="connsiteY5" fmla="*/ 1298227 h 1897231"/>
              <a:gd name="connsiteX6" fmla="*/ 1309780 w 1814809"/>
              <a:gd name="connsiteY6" fmla="*/ 1052213 h 1897231"/>
              <a:gd name="connsiteX7" fmla="*/ 1619996 w 1814809"/>
              <a:gd name="connsiteY7" fmla="*/ 532271 h 1897231"/>
              <a:gd name="connsiteX8" fmla="*/ 1488411 w 1814809"/>
              <a:gd name="connsiteY8" fmla="*/ 126690 h 1897231"/>
              <a:gd name="connsiteX9" fmla="*/ 930782 w 1814809"/>
              <a:gd name="connsiteY9" fmla="*/ 27077 h 1897231"/>
              <a:gd name="connsiteX10" fmla="*/ 452050 w 1814809"/>
              <a:gd name="connsiteY10" fmla="*/ 540513 h 1897231"/>
              <a:gd name="connsiteX0" fmla="*/ 288567 w 1811701"/>
              <a:gd name="connsiteY0" fmla="*/ 555674 h 1898251"/>
              <a:gd name="connsiteX1" fmla="*/ 88590 w 1811701"/>
              <a:gd name="connsiteY1" fmla="*/ 947092 h 1898251"/>
              <a:gd name="connsiteX2" fmla="*/ 10243 w 1811701"/>
              <a:gd name="connsiteY2" fmla="*/ 1744704 h 1898251"/>
              <a:gd name="connsiteX3" fmla="*/ 306327 w 1811701"/>
              <a:gd name="connsiteY3" fmla="*/ 1898251 h 1898251"/>
              <a:gd name="connsiteX4" fmla="*/ 1666327 w 1811701"/>
              <a:gd name="connsiteY4" fmla="*/ 1847529 h 1898251"/>
              <a:gd name="connsiteX5" fmla="*/ 1685455 w 1811701"/>
              <a:gd name="connsiteY5" fmla="*/ 1299247 h 1898251"/>
              <a:gd name="connsiteX6" fmla="*/ 1306672 w 1811701"/>
              <a:gd name="connsiteY6" fmla="*/ 1053233 h 1898251"/>
              <a:gd name="connsiteX7" fmla="*/ 1616888 w 1811701"/>
              <a:gd name="connsiteY7" fmla="*/ 533291 h 1898251"/>
              <a:gd name="connsiteX8" fmla="*/ 1485303 w 1811701"/>
              <a:gd name="connsiteY8" fmla="*/ 127710 h 1898251"/>
              <a:gd name="connsiteX9" fmla="*/ 927674 w 1811701"/>
              <a:gd name="connsiteY9" fmla="*/ 28097 h 1898251"/>
              <a:gd name="connsiteX10" fmla="*/ 288567 w 1811701"/>
              <a:gd name="connsiteY10" fmla="*/ 555674 h 1898251"/>
              <a:gd name="connsiteX0" fmla="*/ 288567 w 1811701"/>
              <a:gd name="connsiteY0" fmla="*/ 479828 h 1822405"/>
              <a:gd name="connsiteX1" fmla="*/ 88590 w 1811701"/>
              <a:gd name="connsiteY1" fmla="*/ 871246 h 1822405"/>
              <a:gd name="connsiteX2" fmla="*/ 10243 w 1811701"/>
              <a:gd name="connsiteY2" fmla="*/ 1668858 h 1822405"/>
              <a:gd name="connsiteX3" fmla="*/ 306327 w 1811701"/>
              <a:gd name="connsiteY3" fmla="*/ 1822405 h 1822405"/>
              <a:gd name="connsiteX4" fmla="*/ 1666327 w 1811701"/>
              <a:gd name="connsiteY4" fmla="*/ 1771683 h 1822405"/>
              <a:gd name="connsiteX5" fmla="*/ 1685455 w 1811701"/>
              <a:gd name="connsiteY5" fmla="*/ 1223401 h 1822405"/>
              <a:gd name="connsiteX6" fmla="*/ 1306672 w 1811701"/>
              <a:gd name="connsiteY6" fmla="*/ 977387 h 1822405"/>
              <a:gd name="connsiteX7" fmla="*/ 1616888 w 1811701"/>
              <a:gd name="connsiteY7" fmla="*/ 457445 h 1822405"/>
              <a:gd name="connsiteX8" fmla="*/ 1485303 w 1811701"/>
              <a:gd name="connsiteY8" fmla="*/ 51864 h 1822405"/>
              <a:gd name="connsiteX9" fmla="*/ 895599 w 1811701"/>
              <a:gd name="connsiteY9" fmla="*/ 79530 h 1822405"/>
              <a:gd name="connsiteX10" fmla="*/ 288567 w 1811701"/>
              <a:gd name="connsiteY10" fmla="*/ 479828 h 1822405"/>
              <a:gd name="connsiteX0" fmla="*/ 288567 w 1811701"/>
              <a:gd name="connsiteY0" fmla="*/ 419258 h 1761835"/>
              <a:gd name="connsiteX1" fmla="*/ 88590 w 1811701"/>
              <a:gd name="connsiteY1" fmla="*/ 810676 h 1761835"/>
              <a:gd name="connsiteX2" fmla="*/ 10243 w 1811701"/>
              <a:gd name="connsiteY2" fmla="*/ 1608288 h 1761835"/>
              <a:gd name="connsiteX3" fmla="*/ 306327 w 1811701"/>
              <a:gd name="connsiteY3" fmla="*/ 1761835 h 1761835"/>
              <a:gd name="connsiteX4" fmla="*/ 1666327 w 1811701"/>
              <a:gd name="connsiteY4" fmla="*/ 1711113 h 1761835"/>
              <a:gd name="connsiteX5" fmla="*/ 1685455 w 1811701"/>
              <a:gd name="connsiteY5" fmla="*/ 1162831 h 1761835"/>
              <a:gd name="connsiteX6" fmla="*/ 1306672 w 1811701"/>
              <a:gd name="connsiteY6" fmla="*/ 916817 h 1761835"/>
              <a:gd name="connsiteX7" fmla="*/ 1616888 w 1811701"/>
              <a:gd name="connsiteY7" fmla="*/ 396875 h 1761835"/>
              <a:gd name="connsiteX8" fmla="*/ 1373040 w 1811701"/>
              <a:gd name="connsiteY8" fmla="*/ 118574 h 1761835"/>
              <a:gd name="connsiteX9" fmla="*/ 895599 w 1811701"/>
              <a:gd name="connsiteY9" fmla="*/ 18960 h 1761835"/>
              <a:gd name="connsiteX10" fmla="*/ 288567 w 1811701"/>
              <a:gd name="connsiteY10" fmla="*/ 419258 h 1761835"/>
              <a:gd name="connsiteX0" fmla="*/ 288567 w 1811701"/>
              <a:gd name="connsiteY0" fmla="*/ 419258 h 1761835"/>
              <a:gd name="connsiteX1" fmla="*/ 88590 w 1811701"/>
              <a:gd name="connsiteY1" fmla="*/ 810676 h 1761835"/>
              <a:gd name="connsiteX2" fmla="*/ 10243 w 1811701"/>
              <a:gd name="connsiteY2" fmla="*/ 1608288 h 1761835"/>
              <a:gd name="connsiteX3" fmla="*/ 306327 w 1811701"/>
              <a:gd name="connsiteY3" fmla="*/ 1761835 h 1761835"/>
              <a:gd name="connsiteX4" fmla="*/ 1666327 w 1811701"/>
              <a:gd name="connsiteY4" fmla="*/ 1711113 h 1761835"/>
              <a:gd name="connsiteX5" fmla="*/ 1685455 w 1811701"/>
              <a:gd name="connsiteY5" fmla="*/ 1162831 h 1761835"/>
              <a:gd name="connsiteX6" fmla="*/ 1306672 w 1811701"/>
              <a:gd name="connsiteY6" fmla="*/ 916817 h 1761835"/>
              <a:gd name="connsiteX7" fmla="*/ 1584814 w 1811701"/>
              <a:gd name="connsiteY7" fmla="*/ 510012 h 1761835"/>
              <a:gd name="connsiteX8" fmla="*/ 1373040 w 1811701"/>
              <a:gd name="connsiteY8" fmla="*/ 118574 h 1761835"/>
              <a:gd name="connsiteX9" fmla="*/ 895599 w 1811701"/>
              <a:gd name="connsiteY9" fmla="*/ 18960 h 1761835"/>
              <a:gd name="connsiteX10" fmla="*/ 288567 w 1811701"/>
              <a:gd name="connsiteY10" fmla="*/ 419258 h 1761835"/>
              <a:gd name="connsiteX0" fmla="*/ 288567 w 1770444"/>
              <a:gd name="connsiteY0" fmla="*/ 419258 h 1761835"/>
              <a:gd name="connsiteX1" fmla="*/ 88590 w 1770444"/>
              <a:gd name="connsiteY1" fmla="*/ 810676 h 1761835"/>
              <a:gd name="connsiteX2" fmla="*/ 10243 w 1770444"/>
              <a:gd name="connsiteY2" fmla="*/ 1608288 h 1761835"/>
              <a:gd name="connsiteX3" fmla="*/ 306327 w 1770444"/>
              <a:gd name="connsiteY3" fmla="*/ 1761835 h 1761835"/>
              <a:gd name="connsiteX4" fmla="*/ 1666327 w 1770444"/>
              <a:gd name="connsiteY4" fmla="*/ 1711113 h 1761835"/>
              <a:gd name="connsiteX5" fmla="*/ 1589229 w 1770444"/>
              <a:gd name="connsiteY5" fmla="*/ 1176973 h 1761835"/>
              <a:gd name="connsiteX6" fmla="*/ 1306672 w 1770444"/>
              <a:gd name="connsiteY6" fmla="*/ 916817 h 1761835"/>
              <a:gd name="connsiteX7" fmla="*/ 1584814 w 1770444"/>
              <a:gd name="connsiteY7" fmla="*/ 510012 h 1761835"/>
              <a:gd name="connsiteX8" fmla="*/ 1373040 w 1770444"/>
              <a:gd name="connsiteY8" fmla="*/ 118574 h 1761835"/>
              <a:gd name="connsiteX9" fmla="*/ 895599 w 1770444"/>
              <a:gd name="connsiteY9" fmla="*/ 18960 h 1761835"/>
              <a:gd name="connsiteX10" fmla="*/ 288567 w 1770444"/>
              <a:gd name="connsiteY10" fmla="*/ 419258 h 1761835"/>
              <a:gd name="connsiteX0" fmla="*/ 288567 w 1592514"/>
              <a:gd name="connsiteY0" fmla="*/ 419258 h 1863058"/>
              <a:gd name="connsiteX1" fmla="*/ 88590 w 1592514"/>
              <a:gd name="connsiteY1" fmla="*/ 810676 h 1863058"/>
              <a:gd name="connsiteX2" fmla="*/ 10243 w 1592514"/>
              <a:gd name="connsiteY2" fmla="*/ 1608288 h 1863058"/>
              <a:gd name="connsiteX3" fmla="*/ 306327 w 1592514"/>
              <a:gd name="connsiteY3" fmla="*/ 1761835 h 1863058"/>
              <a:gd name="connsiteX4" fmla="*/ 1377650 w 1592514"/>
              <a:gd name="connsiteY4" fmla="*/ 1838393 h 1863058"/>
              <a:gd name="connsiteX5" fmla="*/ 1589229 w 1592514"/>
              <a:gd name="connsiteY5" fmla="*/ 1176973 h 1863058"/>
              <a:gd name="connsiteX6" fmla="*/ 1306672 w 1592514"/>
              <a:gd name="connsiteY6" fmla="*/ 916817 h 1863058"/>
              <a:gd name="connsiteX7" fmla="*/ 1584814 w 1592514"/>
              <a:gd name="connsiteY7" fmla="*/ 510012 h 1863058"/>
              <a:gd name="connsiteX8" fmla="*/ 1373040 w 1592514"/>
              <a:gd name="connsiteY8" fmla="*/ 118574 h 1863058"/>
              <a:gd name="connsiteX9" fmla="*/ 895599 w 1592514"/>
              <a:gd name="connsiteY9" fmla="*/ 18960 h 1863058"/>
              <a:gd name="connsiteX10" fmla="*/ 288567 w 1592514"/>
              <a:gd name="connsiteY10" fmla="*/ 419258 h 1863058"/>
              <a:gd name="connsiteX0" fmla="*/ 421322 w 1594935"/>
              <a:gd name="connsiteY0" fmla="*/ 616342 h 1876292"/>
              <a:gd name="connsiteX1" fmla="*/ 91011 w 1594935"/>
              <a:gd name="connsiteY1" fmla="*/ 823910 h 1876292"/>
              <a:gd name="connsiteX2" fmla="*/ 12664 w 1594935"/>
              <a:gd name="connsiteY2" fmla="*/ 1621522 h 1876292"/>
              <a:gd name="connsiteX3" fmla="*/ 308748 w 1594935"/>
              <a:gd name="connsiteY3" fmla="*/ 1775069 h 1876292"/>
              <a:gd name="connsiteX4" fmla="*/ 1380071 w 1594935"/>
              <a:gd name="connsiteY4" fmla="*/ 1851627 h 1876292"/>
              <a:gd name="connsiteX5" fmla="*/ 1591650 w 1594935"/>
              <a:gd name="connsiteY5" fmla="*/ 1190207 h 1876292"/>
              <a:gd name="connsiteX6" fmla="*/ 1309093 w 1594935"/>
              <a:gd name="connsiteY6" fmla="*/ 930051 h 1876292"/>
              <a:gd name="connsiteX7" fmla="*/ 1587235 w 1594935"/>
              <a:gd name="connsiteY7" fmla="*/ 523246 h 1876292"/>
              <a:gd name="connsiteX8" fmla="*/ 1375461 w 1594935"/>
              <a:gd name="connsiteY8" fmla="*/ 131808 h 1876292"/>
              <a:gd name="connsiteX9" fmla="*/ 898020 w 1594935"/>
              <a:gd name="connsiteY9" fmla="*/ 32194 h 1876292"/>
              <a:gd name="connsiteX10" fmla="*/ 421322 w 1594935"/>
              <a:gd name="connsiteY10" fmla="*/ 616342 h 1876292"/>
              <a:gd name="connsiteX0" fmla="*/ 413257 w 1586870"/>
              <a:gd name="connsiteY0" fmla="*/ 616342 h 1876292"/>
              <a:gd name="connsiteX1" fmla="*/ 140873 w 1586870"/>
              <a:gd name="connsiteY1" fmla="*/ 993617 h 1876292"/>
              <a:gd name="connsiteX2" fmla="*/ 4599 w 1586870"/>
              <a:gd name="connsiteY2" fmla="*/ 1621522 h 1876292"/>
              <a:gd name="connsiteX3" fmla="*/ 300683 w 1586870"/>
              <a:gd name="connsiteY3" fmla="*/ 1775069 h 1876292"/>
              <a:gd name="connsiteX4" fmla="*/ 1372006 w 1586870"/>
              <a:gd name="connsiteY4" fmla="*/ 1851627 h 1876292"/>
              <a:gd name="connsiteX5" fmla="*/ 1583585 w 1586870"/>
              <a:gd name="connsiteY5" fmla="*/ 1190207 h 1876292"/>
              <a:gd name="connsiteX6" fmla="*/ 1301028 w 1586870"/>
              <a:gd name="connsiteY6" fmla="*/ 930051 h 1876292"/>
              <a:gd name="connsiteX7" fmla="*/ 1579170 w 1586870"/>
              <a:gd name="connsiteY7" fmla="*/ 523246 h 1876292"/>
              <a:gd name="connsiteX8" fmla="*/ 1367396 w 1586870"/>
              <a:gd name="connsiteY8" fmla="*/ 131808 h 1876292"/>
              <a:gd name="connsiteX9" fmla="*/ 889955 w 1586870"/>
              <a:gd name="connsiteY9" fmla="*/ 32194 h 1876292"/>
              <a:gd name="connsiteX10" fmla="*/ 413257 w 1586870"/>
              <a:gd name="connsiteY10" fmla="*/ 616342 h 1876292"/>
              <a:gd name="connsiteX0" fmla="*/ 284962 w 1458575"/>
              <a:gd name="connsiteY0" fmla="*/ 616342 h 1908017"/>
              <a:gd name="connsiteX1" fmla="*/ 12578 w 1458575"/>
              <a:gd name="connsiteY1" fmla="*/ 993617 h 1908017"/>
              <a:gd name="connsiteX2" fmla="*/ 172388 w 1458575"/>
              <a:gd name="connsiteY2" fmla="*/ 1775069 h 1908017"/>
              <a:gd name="connsiteX3" fmla="*/ 1243711 w 1458575"/>
              <a:gd name="connsiteY3" fmla="*/ 1851627 h 1908017"/>
              <a:gd name="connsiteX4" fmla="*/ 1455290 w 1458575"/>
              <a:gd name="connsiteY4" fmla="*/ 1190207 h 1908017"/>
              <a:gd name="connsiteX5" fmla="*/ 1172733 w 1458575"/>
              <a:gd name="connsiteY5" fmla="*/ 930051 h 1908017"/>
              <a:gd name="connsiteX6" fmla="*/ 1450875 w 1458575"/>
              <a:gd name="connsiteY6" fmla="*/ 523246 h 1908017"/>
              <a:gd name="connsiteX7" fmla="*/ 1239101 w 1458575"/>
              <a:gd name="connsiteY7" fmla="*/ 131808 h 1908017"/>
              <a:gd name="connsiteX8" fmla="*/ 761660 w 1458575"/>
              <a:gd name="connsiteY8" fmla="*/ 32194 h 1908017"/>
              <a:gd name="connsiteX9" fmla="*/ 284962 w 1458575"/>
              <a:gd name="connsiteY9" fmla="*/ 616342 h 1908017"/>
              <a:gd name="connsiteX0" fmla="*/ 343858 w 1519131"/>
              <a:gd name="connsiteY0" fmla="*/ 616342 h 1885036"/>
              <a:gd name="connsiteX1" fmla="*/ 71474 w 1519131"/>
              <a:gd name="connsiteY1" fmla="*/ 993617 h 1885036"/>
              <a:gd name="connsiteX2" fmla="*/ 115432 w 1519131"/>
              <a:gd name="connsiteY2" fmla="*/ 1704358 h 1885036"/>
              <a:gd name="connsiteX3" fmla="*/ 1302607 w 1519131"/>
              <a:gd name="connsiteY3" fmla="*/ 1851627 h 1885036"/>
              <a:gd name="connsiteX4" fmla="*/ 1514186 w 1519131"/>
              <a:gd name="connsiteY4" fmla="*/ 1190207 h 1885036"/>
              <a:gd name="connsiteX5" fmla="*/ 1231629 w 1519131"/>
              <a:gd name="connsiteY5" fmla="*/ 930051 h 1885036"/>
              <a:gd name="connsiteX6" fmla="*/ 1509771 w 1519131"/>
              <a:gd name="connsiteY6" fmla="*/ 523246 h 1885036"/>
              <a:gd name="connsiteX7" fmla="*/ 1297997 w 1519131"/>
              <a:gd name="connsiteY7" fmla="*/ 131808 h 1885036"/>
              <a:gd name="connsiteX8" fmla="*/ 820556 w 1519131"/>
              <a:gd name="connsiteY8" fmla="*/ 32194 h 1885036"/>
              <a:gd name="connsiteX9" fmla="*/ 343858 w 1519131"/>
              <a:gd name="connsiteY9" fmla="*/ 616342 h 1885036"/>
              <a:gd name="connsiteX0" fmla="*/ 343858 w 1549812"/>
              <a:gd name="connsiteY0" fmla="*/ 616342 h 1800235"/>
              <a:gd name="connsiteX1" fmla="*/ 71474 w 1549812"/>
              <a:gd name="connsiteY1" fmla="*/ 993617 h 1800235"/>
              <a:gd name="connsiteX2" fmla="*/ 115432 w 1549812"/>
              <a:gd name="connsiteY2" fmla="*/ 1704358 h 1800235"/>
              <a:gd name="connsiteX3" fmla="*/ 1389496 w 1549812"/>
              <a:gd name="connsiteY3" fmla="*/ 1724347 h 1800235"/>
              <a:gd name="connsiteX4" fmla="*/ 1514186 w 1549812"/>
              <a:gd name="connsiteY4" fmla="*/ 1190207 h 1800235"/>
              <a:gd name="connsiteX5" fmla="*/ 1231629 w 1549812"/>
              <a:gd name="connsiteY5" fmla="*/ 930051 h 1800235"/>
              <a:gd name="connsiteX6" fmla="*/ 1509771 w 1549812"/>
              <a:gd name="connsiteY6" fmla="*/ 523246 h 1800235"/>
              <a:gd name="connsiteX7" fmla="*/ 1297997 w 1549812"/>
              <a:gd name="connsiteY7" fmla="*/ 131808 h 1800235"/>
              <a:gd name="connsiteX8" fmla="*/ 820556 w 1549812"/>
              <a:gd name="connsiteY8" fmla="*/ 32194 h 1800235"/>
              <a:gd name="connsiteX9" fmla="*/ 343858 w 1549812"/>
              <a:gd name="connsiteY9" fmla="*/ 616342 h 18002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549812" h="1800235">
                <a:moveTo>
                  <a:pt x="343858" y="616342"/>
                </a:moveTo>
                <a:cubicBezTo>
                  <a:pt x="219011" y="776579"/>
                  <a:pt x="109545" y="812281"/>
                  <a:pt x="71474" y="993617"/>
                </a:cubicBezTo>
                <a:cubicBezTo>
                  <a:pt x="33403" y="1174953"/>
                  <a:pt x="-89757" y="1561356"/>
                  <a:pt x="115432" y="1704358"/>
                </a:cubicBezTo>
                <a:cubicBezTo>
                  <a:pt x="320621" y="1847360"/>
                  <a:pt x="1156371" y="1810039"/>
                  <a:pt x="1389496" y="1724347"/>
                </a:cubicBezTo>
                <a:cubicBezTo>
                  <a:pt x="1622621" y="1638655"/>
                  <a:pt x="1540497" y="1322590"/>
                  <a:pt x="1514186" y="1190207"/>
                </a:cubicBezTo>
                <a:cubicBezTo>
                  <a:pt x="1487875" y="1057824"/>
                  <a:pt x="1240336" y="1148914"/>
                  <a:pt x="1231629" y="930051"/>
                </a:cubicBezTo>
                <a:cubicBezTo>
                  <a:pt x="1248292" y="693847"/>
                  <a:pt x="1498710" y="656286"/>
                  <a:pt x="1509771" y="523246"/>
                </a:cubicBezTo>
                <a:cubicBezTo>
                  <a:pt x="1520832" y="390206"/>
                  <a:pt x="1431655" y="305130"/>
                  <a:pt x="1297997" y="131808"/>
                </a:cubicBezTo>
                <a:cubicBezTo>
                  <a:pt x="1189251" y="36824"/>
                  <a:pt x="979579" y="-48562"/>
                  <a:pt x="820556" y="32194"/>
                </a:cubicBezTo>
                <a:cubicBezTo>
                  <a:pt x="661533" y="112950"/>
                  <a:pt x="468705" y="456105"/>
                  <a:pt x="343858" y="616342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13" name="Freeform 417">
            <a:extLst>
              <a:ext uri="{FF2B5EF4-FFF2-40B4-BE49-F238E27FC236}">
                <a16:creationId xmlns:a16="http://schemas.microsoft.com/office/drawing/2014/main" id="{22352293-C7A6-4C41-9DD8-CAA48CB29154}"/>
              </a:ext>
            </a:extLst>
          </p:cNvPr>
          <p:cNvSpPr>
            <a:spLocks/>
          </p:cNvSpPr>
          <p:nvPr/>
        </p:nvSpPr>
        <p:spPr bwMode="auto">
          <a:xfrm>
            <a:off x="7274076" y="1826035"/>
            <a:ext cx="1736725" cy="1317704"/>
          </a:xfrm>
          <a:custGeom>
            <a:avLst/>
            <a:gdLst>
              <a:gd name="T0" fmla="*/ 2147483646 w 1036"/>
              <a:gd name="T1" fmla="*/ 2147483646 h 675"/>
              <a:gd name="T2" fmla="*/ 2147483646 w 1036"/>
              <a:gd name="T3" fmla="*/ 2147483646 h 675"/>
              <a:gd name="T4" fmla="*/ 2147483646 w 1036"/>
              <a:gd name="T5" fmla="*/ 2147483646 h 675"/>
              <a:gd name="T6" fmla="*/ 2147483646 w 1036"/>
              <a:gd name="T7" fmla="*/ 2147483646 h 675"/>
              <a:gd name="T8" fmla="*/ 2147483646 w 1036"/>
              <a:gd name="T9" fmla="*/ 2147483646 h 675"/>
              <a:gd name="T10" fmla="*/ 2147483646 w 1036"/>
              <a:gd name="T11" fmla="*/ 2147483646 h 675"/>
              <a:gd name="T12" fmla="*/ 2147483646 w 1036"/>
              <a:gd name="T13" fmla="*/ 2147483646 h 675"/>
              <a:gd name="T14" fmla="*/ 2147483646 w 1036"/>
              <a:gd name="T15" fmla="*/ 2147483646 h 675"/>
              <a:gd name="T16" fmla="*/ 2147483646 w 1036"/>
              <a:gd name="T17" fmla="*/ 2147483646 h 675"/>
              <a:gd name="T18" fmla="*/ 2147483646 w 1036"/>
              <a:gd name="T19" fmla="*/ 2147483646 h 675"/>
              <a:gd name="T20" fmla="*/ 2147483646 w 1036"/>
              <a:gd name="T21" fmla="*/ 2147483646 h 675"/>
              <a:gd name="T22" fmla="*/ 2147483646 w 1036"/>
              <a:gd name="T23" fmla="*/ 2147483646 h 675"/>
              <a:gd name="T24" fmla="*/ 2147483646 w 1036"/>
              <a:gd name="T25" fmla="*/ 2147483646 h 675"/>
              <a:gd name="T26" fmla="*/ 2147483646 w 1036"/>
              <a:gd name="T27" fmla="*/ 2147483646 h 675"/>
              <a:gd name="T28" fmla="*/ 2147483646 w 1036"/>
              <a:gd name="T29" fmla="*/ 2147483646 h 675"/>
              <a:gd name="T30" fmla="*/ 2147483646 w 1036"/>
              <a:gd name="T31" fmla="*/ 2147483646 h 675"/>
              <a:gd name="T32" fmla="*/ 2147483646 w 1036"/>
              <a:gd name="T33" fmla="*/ 2147483646 h 675"/>
              <a:gd name="T34" fmla="*/ 2147483646 w 1036"/>
              <a:gd name="T35" fmla="*/ 2147483646 h 675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1036"/>
              <a:gd name="T55" fmla="*/ 0 h 675"/>
              <a:gd name="T56" fmla="*/ 1036 w 1036"/>
              <a:gd name="T57" fmla="*/ 675 h 675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1036" h="675">
                <a:moveTo>
                  <a:pt x="648" y="11"/>
                </a:moveTo>
                <a:cubicBezTo>
                  <a:pt x="584" y="19"/>
                  <a:pt x="464" y="33"/>
                  <a:pt x="390" y="53"/>
                </a:cubicBezTo>
                <a:cubicBezTo>
                  <a:pt x="316" y="73"/>
                  <a:pt x="246" y="100"/>
                  <a:pt x="206" y="129"/>
                </a:cubicBezTo>
                <a:cubicBezTo>
                  <a:pt x="166" y="158"/>
                  <a:pt x="183" y="201"/>
                  <a:pt x="152" y="229"/>
                </a:cubicBezTo>
                <a:cubicBezTo>
                  <a:pt x="121" y="257"/>
                  <a:pt x="44" y="259"/>
                  <a:pt x="22" y="297"/>
                </a:cubicBezTo>
                <a:cubicBezTo>
                  <a:pt x="0" y="335"/>
                  <a:pt x="0" y="427"/>
                  <a:pt x="18" y="459"/>
                </a:cubicBezTo>
                <a:cubicBezTo>
                  <a:pt x="36" y="491"/>
                  <a:pt x="59" y="484"/>
                  <a:pt x="132" y="489"/>
                </a:cubicBezTo>
                <a:cubicBezTo>
                  <a:pt x="205" y="494"/>
                  <a:pt x="380" y="478"/>
                  <a:pt x="458" y="489"/>
                </a:cubicBezTo>
                <a:cubicBezTo>
                  <a:pt x="536" y="500"/>
                  <a:pt x="549" y="527"/>
                  <a:pt x="598" y="555"/>
                </a:cubicBezTo>
                <a:cubicBezTo>
                  <a:pt x="647" y="583"/>
                  <a:pt x="707" y="639"/>
                  <a:pt x="752" y="657"/>
                </a:cubicBezTo>
                <a:cubicBezTo>
                  <a:pt x="797" y="675"/>
                  <a:pt x="837" y="670"/>
                  <a:pt x="870" y="661"/>
                </a:cubicBezTo>
                <a:cubicBezTo>
                  <a:pt x="903" y="652"/>
                  <a:pt x="932" y="639"/>
                  <a:pt x="952" y="603"/>
                </a:cubicBezTo>
                <a:cubicBezTo>
                  <a:pt x="972" y="567"/>
                  <a:pt x="981" y="497"/>
                  <a:pt x="992" y="445"/>
                </a:cubicBezTo>
                <a:cubicBezTo>
                  <a:pt x="1003" y="393"/>
                  <a:pt x="1013" y="347"/>
                  <a:pt x="1018" y="291"/>
                </a:cubicBezTo>
                <a:cubicBezTo>
                  <a:pt x="1023" y="235"/>
                  <a:pt x="1036" y="153"/>
                  <a:pt x="1022" y="107"/>
                </a:cubicBezTo>
                <a:cubicBezTo>
                  <a:pt x="1008" y="61"/>
                  <a:pt x="975" y="34"/>
                  <a:pt x="934" y="17"/>
                </a:cubicBezTo>
                <a:cubicBezTo>
                  <a:pt x="893" y="0"/>
                  <a:pt x="824" y="4"/>
                  <a:pt x="776" y="3"/>
                </a:cubicBezTo>
                <a:cubicBezTo>
                  <a:pt x="728" y="2"/>
                  <a:pt x="712" y="3"/>
                  <a:pt x="648" y="11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</p:spPr>
        <p:txBody>
          <a:bodyPr/>
          <a:lstStyle/>
          <a:p>
            <a:endParaRPr lang="en-US"/>
          </a:p>
        </p:txBody>
      </p:sp>
      <p:grpSp>
        <p:nvGrpSpPr>
          <p:cNvPr id="14" name="Group 418">
            <a:extLst>
              <a:ext uri="{FF2B5EF4-FFF2-40B4-BE49-F238E27FC236}">
                <a16:creationId xmlns:a16="http://schemas.microsoft.com/office/drawing/2014/main" id="{BE0D451A-5CE4-4C4B-B3DF-A408288EDA0C}"/>
              </a:ext>
            </a:extLst>
          </p:cNvPr>
          <p:cNvGrpSpPr>
            <a:grpSpLocks/>
          </p:cNvGrpSpPr>
          <p:nvPr/>
        </p:nvGrpSpPr>
        <p:grpSpPr bwMode="auto">
          <a:xfrm>
            <a:off x="7205350" y="3289251"/>
            <a:ext cx="1458912" cy="933450"/>
            <a:chOff x="2889" y="1631"/>
            <a:chExt cx="980" cy="743"/>
          </a:xfrm>
        </p:grpSpPr>
        <p:sp>
          <p:nvSpPr>
            <p:cNvPr id="369" name="Rectangle 419">
              <a:extLst>
                <a:ext uri="{FF2B5EF4-FFF2-40B4-BE49-F238E27FC236}">
                  <a16:creationId xmlns:a16="http://schemas.microsoft.com/office/drawing/2014/main" id="{F39DA03D-3BDA-2344-B3D3-3A95FB5EED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46" y="1841"/>
              <a:ext cx="663" cy="533"/>
            </a:xfrm>
            <a:prstGeom prst="rect">
              <a:avLst/>
            </a:prstGeom>
            <a:solidFill>
              <a:srgbClr val="9CDF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370" name="AutoShape 420">
              <a:extLst>
                <a:ext uri="{FF2B5EF4-FFF2-40B4-BE49-F238E27FC236}">
                  <a16:creationId xmlns:a16="http://schemas.microsoft.com/office/drawing/2014/main" id="{579866B0-F884-A84A-B74A-EFEA50EBF8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89" y="1631"/>
              <a:ext cx="980" cy="253"/>
            </a:xfrm>
            <a:prstGeom prst="triangle">
              <a:avLst>
                <a:gd name="adj" fmla="val 50000"/>
              </a:avLst>
            </a:prstGeom>
            <a:solidFill>
              <a:srgbClr val="9CDF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solidFill>
                  <a:srgbClr val="00CCFF"/>
                </a:solidFill>
                <a:latin typeface="Arial" panose="020B0604020202020204" pitchFamily="34" charset="0"/>
              </a:endParaRPr>
            </a:p>
          </p:txBody>
        </p:sp>
      </p:grpSp>
      <p:sp>
        <p:nvSpPr>
          <p:cNvPr id="21" name="Freeform 427">
            <a:extLst>
              <a:ext uri="{FF2B5EF4-FFF2-40B4-BE49-F238E27FC236}">
                <a16:creationId xmlns:a16="http://schemas.microsoft.com/office/drawing/2014/main" id="{3F97D486-CCD5-C043-940C-EC1740EC7BA0}"/>
              </a:ext>
            </a:extLst>
          </p:cNvPr>
          <p:cNvSpPr>
            <a:spLocks/>
          </p:cNvSpPr>
          <p:nvPr/>
        </p:nvSpPr>
        <p:spPr bwMode="auto">
          <a:xfrm>
            <a:off x="7712401" y="4683134"/>
            <a:ext cx="3079750" cy="1665288"/>
          </a:xfrm>
          <a:custGeom>
            <a:avLst/>
            <a:gdLst>
              <a:gd name="T0" fmla="*/ 2147483646 w 1940"/>
              <a:gd name="T1" fmla="*/ 2147483646 h 1049"/>
              <a:gd name="T2" fmla="*/ 2147483646 w 1940"/>
              <a:gd name="T3" fmla="*/ 2147483646 h 1049"/>
              <a:gd name="T4" fmla="*/ 2147483646 w 1940"/>
              <a:gd name="T5" fmla="*/ 2147483646 h 1049"/>
              <a:gd name="T6" fmla="*/ 2147483646 w 1940"/>
              <a:gd name="T7" fmla="*/ 2147483646 h 1049"/>
              <a:gd name="T8" fmla="*/ 2147483646 w 1940"/>
              <a:gd name="T9" fmla="*/ 2147483646 h 1049"/>
              <a:gd name="T10" fmla="*/ 2147483646 w 1940"/>
              <a:gd name="T11" fmla="*/ 2147483646 h 1049"/>
              <a:gd name="T12" fmla="*/ 2147483646 w 1940"/>
              <a:gd name="T13" fmla="*/ 2147483646 h 1049"/>
              <a:gd name="T14" fmla="*/ 2147483646 w 1940"/>
              <a:gd name="T15" fmla="*/ 2147483646 h 1049"/>
              <a:gd name="T16" fmla="*/ 2147483646 w 1940"/>
              <a:gd name="T17" fmla="*/ 2147483646 h 1049"/>
              <a:gd name="T18" fmla="*/ 2147483646 w 1940"/>
              <a:gd name="T19" fmla="*/ 2147483646 h 1049"/>
              <a:gd name="T20" fmla="*/ 2147483646 w 1940"/>
              <a:gd name="T21" fmla="*/ 2147483646 h 1049"/>
              <a:gd name="T22" fmla="*/ 2147483646 w 1940"/>
              <a:gd name="T23" fmla="*/ 2147483646 h 1049"/>
              <a:gd name="T24" fmla="*/ 2147483646 w 1940"/>
              <a:gd name="T25" fmla="*/ 2147483646 h 1049"/>
              <a:gd name="T26" fmla="*/ 2147483646 w 1940"/>
              <a:gd name="T27" fmla="*/ 2147483646 h 1049"/>
              <a:gd name="T28" fmla="*/ 2147483646 w 1940"/>
              <a:gd name="T29" fmla="*/ 2147483646 h 1049"/>
              <a:gd name="T30" fmla="*/ 2147483646 w 1940"/>
              <a:gd name="T31" fmla="*/ 2147483646 h 104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1940"/>
              <a:gd name="T49" fmla="*/ 0 h 1049"/>
              <a:gd name="T50" fmla="*/ 1940 w 1940"/>
              <a:gd name="T51" fmla="*/ 1049 h 1049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1940" h="1049">
                <a:moveTo>
                  <a:pt x="952" y="26"/>
                </a:moveTo>
                <a:cubicBezTo>
                  <a:pt x="867" y="45"/>
                  <a:pt x="832" y="118"/>
                  <a:pt x="755" y="125"/>
                </a:cubicBezTo>
                <a:cubicBezTo>
                  <a:pt x="678" y="132"/>
                  <a:pt x="587" y="72"/>
                  <a:pt x="488" y="68"/>
                </a:cubicBezTo>
                <a:cubicBezTo>
                  <a:pt x="389" y="64"/>
                  <a:pt x="237" y="48"/>
                  <a:pt x="158" y="101"/>
                </a:cubicBezTo>
                <a:cubicBezTo>
                  <a:pt x="79" y="154"/>
                  <a:pt x="28" y="298"/>
                  <a:pt x="14" y="389"/>
                </a:cubicBezTo>
                <a:cubicBezTo>
                  <a:pt x="0" y="480"/>
                  <a:pt x="25" y="595"/>
                  <a:pt x="71" y="648"/>
                </a:cubicBezTo>
                <a:cubicBezTo>
                  <a:pt x="117" y="701"/>
                  <a:pt x="205" y="665"/>
                  <a:pt x="288" y="706"/>
                </a:cubicBezTo>
                <a:cubicBezTo>
                  <a:pt x="371" y="747"/>
                  <a:pt x="450" y="842"/>
                  <a:pt x="568" y="893"/>
                </a:cubicBezTo>
                <a:cubicBezTo>
                  <a:pt x="686" y="944"/>
                  <a:pt x="852" y="991"/>
                  <a:pt x="996" y="1014"/>
                </a:cubicBezTo>
                <a:cubicBezTo>
                  <a:pt x="1140" y="1036"/>
                  <a:pt x="1309" y="1049"/>
                  <a:pt x="1433" y="1031"/>
                </a:cubicBezTo>
                <a:cubicBezTo>
                  <a:pt x="1557" y="1012"/>
                  <a:pt x="1657" y="960"/>
                  <a:pt x="1739" y="907"/>
                </a:cubicBezTo>
                <a:cubicBezTo>
                  <a:pt x="1821" y="855"/>
                  <a:pt x="1906" y="824"/>
                  <a:pt x="1923" y="714"/>
                </a:cubicBezTo>
                <a:cubicBezTo>
                  <a:pt x="1940" y="604"/>
                  <a:pt x="1898" y="350"/>
                  <a:pt x="1839" y="251"/>
                </a:cubicBezTo>
                <a:cubicBezTo>
                  <a:pt x="1780" y="151"/>
                  <a:pt x="1662" y="153"/>
                  <a:pt x="1566" y="114"/>
                </a:cubicBezTo>
                <a:cubicBezTo>
                  <a:pt x="1470" y="76"/>
                  <a:pt x="1365" y="30"/>
                  <a:pt x="1263" y="15"/>
                </a:cubicBezTo>
                <a:cubicBezTo>
                  <a:pt x="1161" y="0"/>
                  <a:pt x="1037" y="8"/>
                  <a:pt x="952" y="26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</p:spPr>
        <p:txBody>
          <a:bodyPr/>
          <a:lstStyle/>
          <a:p>
            <a:endParaRPr lang="en-US"/>
          </a:p>
        </p:txBody>
      </p:sp>
      <p:sp>
        <p:nvSpPr>
          <p:cNvPr id="66" name="Text Box 580">
            <a:extLst>
              <a:ext uri="{FF2B5EF4-FFF2-40B4-BE49-F238E27FC236}">
                <a16:creationId xmlns:a16="http://schemas.microsoft.com/office/drawing/2014/main" id="{16C4E384-62E0-DC41-883F-EB2C4C99F8D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79274" y="1488461"/>
            <a:ext cx="1339406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latin typeface="+mn-lt"/>
              </a:rPr>
              <a:t>mobile network</a:t>
            </a:r>
          </a:p>
        </p:txBody>
      </p:sp>
      <p:sp>
        <p:nvSpPr>
          <p:cNvPr id="69" name="Text Box 580">
            <a:extLst>
              <a:ext uri="{FF2B5EF4-FFF2-40B4-BE49-F238E27FC236}">
                <a16:creationId xmlns:a16="http://schemas.microsoft.com/office/drawing/2014/main" id="{9AC056F8-729E-D344-BD7D-91781021793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30835" y="4191922"/>
            <a:ext cx="1955646" cy="2689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latin typeface="+mn-lt"/>
              </a:rPr>
              <a:t>home network</a:t>
            </a:r>
          </a:p>
        </p:txBody>
      </p:sp>
      <p:sp>
        <p:nvSpPr>
          <p:cNvPr id="70" name="Text Box 580">
            <a:extLst>
              <a:ext uri="{FF2B5EF4-FFF2-40B4-BE49-F238E27FC236}">
                <a16:creationId xmlns:a16="http://schemas.microsoft.com/office/drawing/2014/main" id="{8A1A4F41-0243-4946-9F02-F301CBD596B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06908" y="5779775"/>
            <a:ext cx="1195135" cy="441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latin typeface="+mn-lt"/>
              </a:rPr>
              <a:t>enterprise</a:t>
            </a:r>
          </a:p>
          <a:p>
            <a:pPr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latin typeface="+mn-lt"/>
              </a:rPr>
              <a:t>          network</a:t>
            </a:r>
          </a:p>
        </p:txBody>
      </p:sp>
      <p:sp>
        <p:nvSpPr>
          <p:cNvPr id="372" name="Freeform 371">
            <a:extLst>
              <a:ext uri="{FF2B5EF4-FFF2-40B4-BE49-F238E27FC236}">
                <a16:creationId xmlns:a16="http://schemas.microsoft.com/office/drawing/2014/main" id="{C89E7C56-1DE4-7143-8EEB-E5965035CC42}"/>
              </a:ext>
            </a:extLst>
          </p:cNvPr>
          <p:cNvSpPr/>
          <p:nvPr/>
        </p:nvSpPr>
        <p:spPr>
          <a:xfrm>
            <a:off x="10222146" y="3179540"/>
            <a:ext cx="1273167" cy="1935748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60355 w 1534770"/>
              <a:gd name="connsiteY0" fmla="*/ 553225 h 1800672"/>
              <a:gd name="connsiteX1" fmla="*/ 3 w 1534770"/>
              <a:gd name="connsiteY1" fmla="*/ 958784 h 1800672"/>
              <a:gd name="connsiteX2" fmla="*/ 367657 w 1534770"/>
              <a:gd name="connsiteY2" fmla="*/ 1526890 h 1800672"/>
              <a:gd name="connsiteX3" fmla="*/ 1186523 w 1534770"/>
              <a:gd name="connsiteY3" fmla="*/ 1794234 h 1800672"/>
              <a:gd name="connsiteX4" fmla="*/ 1520754 w 1534770"/>
              <a:gd name="connsiteY4" fmla="*/ 1276255 h 1800672"/>
              <a:gd name="connsiteX5" fmla="*/ 1468513 w 1534770"/>
              <a:gd name="connsiteY5" fmla="*/ 691440 h 1800672"/>
              <a:gd name="connsiteX6" fmla="*/ 1435794 w 1534770"/>
              <a:gd name="connsiteY6" fmla="*/ 107761 h 1800672"/>
              <a:gd name="connsiteX7" fmla="*/ 839087 w 1534770"/>
              <a:gd name="connsiteY7" fmla="*/ 39789 h 1800672"/>
              <a:gd name="connsiteX8" fmla="*/ 360355 w 1534770"/>
              <a:gd name="connsiteY8" fmla="*/ 553225 h 1800672"/>
              <a:gd name="connsiteX0" fmla="*/ 360355 w 1580585"/>
              <a:gd name="connsiteY0" fmla="*/ 553225 h 1880420"/>
              <a:gd name="connsiteX1" fmla="*/ 3 w 1580585"/>
              <a:gd name="connsiteY1" fmla="*/ 958784 h 1880420"/>
              <a:gd name="connsiteX2" fmla="*/ 367657 w 1580585"/>
              <a:gd name="connsiteY2" fmla="*/ 1526890 h 1880420"/>
              <a:gd name="connsiteX3" fmla="*/ 1186523 w 1580585"/>
              <a:gd name="connsiteY3" fmla="*/ 1794234 h 1880420"/>
              <a:gd name="connsiteX4" fmla="*/ 1570188 w 1580585"/>
              <a:gd name="connsiteY4" fmla="*/ 1785433 h 1880420"/>
              <a:gd name="connsiteX5" fmla="*/ 1468513 w 1580585"/>
              <a:gd name="connsiteY5" fmla="*/ 691440 h 1880420"/>
              <a:gd name="connsiteX6" fmla="*/ 1435794 w 1580585"/>
              <a:gd name="connsiteY6" fmla="*/ 107761 h 1880420"/>
              <a:gd name="connsiteX7" fmla="*/ 839087 w 1580585"/>
              <a:gd name="connsiteY7" fmla="*/ 39789 h 1880420"/>
              <a:gd name="connsiteX8" fmla="*/ 360355 w 1580585"/>
              <a:gd name="connsiteY8" fmla="*/ 553225 h 1880420"/>
              <a:gd name="connsiteX0" fmla="*/ 316588 w 1580732"/>
              <a:gd name="connsiteY0" fmla="*/ 359285 h 1867156"/>
              <a:gd name="connsiteX1" fmla="*/ 150 w 1580732"/>
              <a:gd name="connsiteY1" fmla="*/ 945520 h 1867156"/>
              <a:gd name="connsiteX2" fmla="*/ 367804 w 1580732"/>
              <a:gd name="connsiteY2" fmla="*/ 1513626 h 1867156"/>
              <a:gd name="connsiteX3" fmla="*/ 1186670 w 1580732"/>
              <a:gd name="connsiteY3" fmla="*/ 1780970 h 1867156"/>
              <a:gd name="connsiteX4" fmla="*/ 1570335 w 1580732"/>
              <a:gd name="connsiteY4" fmla="*/ 1772169 h 1867156"/>
              <a:gd name="connsiteX5" fmla="*/ 1468660 w 1580732"/>
              <a:gd name="connsiteY5" fmla="*/ 678176 h 1867156"/>
              <a:gd name="connsiteX6" fmla="*/ 1435941 w 1580732"/>
              <a:gd name="connsiteY6" fmla="*/ 94497 h 1867156"/>
              <a:gd name="connsiteX7" fmla="*/ 839234 w 1580732"/>
              <a:gd name="connsiteY7" fmla="*/ 26525 h 1867156"/>
              <a:gd name="connsiteX8" fmla="*/ 316588 w 1580732"/>
              <a:gd name="connsiteY8" fmla="*/ 359285 h 1867156"/>
              <a:gd name="connsiteX0" fmla="*/ 163575 w 1427719"/>
              <a:gd name="connsiteY0" fmla="*/ 359285 h 1867156"/>
              <a:gd name="connsiteX1" fmla="*/ 836 w 1427719"/>
              <a:gd name="connsiteY1" fmla="*/ 1076921 h 1867156"/>
              <a:gd name="connsiteX2" fmla="*/ 214791 w 1427719"/>
              <a:gd name="connsiteY2" fmla="*/ 1513626 h 1867156"/>
              <a:gd name="connsiteX3" fmla="*/ 1033657 w 1427719"/>
              <a:gd name="connsiteY3" fmla="*/ 1780970 h 1867156"/>
              <a:gd name="connsiteX4" fmla="*/ 1417322 w 1427719"/>
              <a:gd name="connsiteY4" fmla="*/ 1772169 h 1867156"/>
              <a:gd name="connsiteX5" fmla="*/ 1315647 w 1427719"/>
              <a:gd name="connsiteY5" fmla="*/ 678176 h 1867156"/>
              <a:gd name="connsiteX6" fmla="*/ 1282928 w 1427719"/>
              <a:gd name="connsiteY6" fmla="*/ 94497 h 1867156"/>
              <a:gd name="connsiteX7" fmla="*/ 686221 w 1427719"/>
              <a:gd name="connsiteY7" fmla="*/ 26525 h 1867156"/>
              <a:gd name="connsiteX8" fmla="*/ 163575 w 1427719"/>
              <a:gd name="connsiteY8" fmla="*/ 359285 h 1867156"/>
              <a:gd name="connsiteX0" fmla="*/ 163575 w 1426632"/>
              <a:gd name="connsiteY0" fmla="*/ 394322 h 1902193"/>
              <a:gd name="connsiteX1" fmla="*/ 836 w 1426632"/>
              <a:gd name="connsiteY1" fmla="*/ 1111958 h 1902193"/>
              <a:gd name="connsiteX2" fmla="*/ 214791 w 1426632"/>
              <a:gd name="connsiteY2" fmla="*/ 1548663 h 1902193"/>
              <a:gd name="connsiteX3" fmla="*/ 1033657 w 1426632"/>
              <a:gd name="connsiteY3" fmla="*/ 1816007 h 1902193"/>
              <a:gd name="connsiteX4" fmla="*/ 1417322 w 1426632"/>
              <a:gd name="connsiteY4" fmla="*/ 1807206 h 1902193"/>
              <a:gd name="connsiteX5" fmla="*/ 1315647 w 1426632"/>
              <a:gd name="connsiteY5" fmla="*/ 713213 h 1902193"/>
              <a:gd name="connsiteX6" fmla="*/ 1401843 w 1426632"/>
              <a:gd name="connsiteY6" fmla="*/ 63834 h 1902193"/>
              <a:gd name="connsiteX7" fmla="*/ 686221 w 1426632"/>
              <a:gd name="connsiteY7" fmla="*/ 61562 h 1902193"/>
              <a:gd name="connsiteX8" fmla="*/ 163575 w 1426632"/>
              <a:gd name="connsiteY8" fmla="*/ 394322 h 1902193"/>
              <a:gd name="connsiteX0" fmla="*/ 163575 w 1435249"/>
              <a:gd name="connsiteY0" fmla="*/ 394322 h 1885560"/>
              <a:gd name="connsiteX1" fmla="*/ 836 w 1435249"/>
              <a:gd name="connsiteY1" fmla="*/ 1111958 h 1885560"/>
              <a:gd name="connsiteX2" fmla="*/ 214791 w 1435249"/>
              <a:gd name="connsiteY2" fmla="*/ 1548663 h 1885560"/>
              <a:gd name="connsiteX3" fmla="*/ 1033657 w 1435249"/>
              <a:gd name="connsiteY3" fmla="*/ 1816007 h 1885560"/>
              <a:gd name="connsiteX4" fmla="*/ 1417322 w 1435249"/>
              <a:gd name="connsiteY4" fmla="*/ 1807206 h 1885560"/>
              <a:gd name="connsiteX5" fmla="*/ 1375103 w 1435249"/>
              <a:gd name="connsiteY5" fmla="*/ 943164 h 1885560"/>
              <a:gd name="connsiteX6" fmla="*/ 1401843 w 1435249"/>
              <a:gd name="connsiteY6" fmla="*/ 63834 h 1885560"/>
              <a:gd name="connsiteX7" fmla="*/ 686221 w 1435249"/>
              <a:gd name="connsiteY7" fmla="*/ 61562 h 1885560"/>
              <a:gd name="connsiteX8" fmla="*/ 163575 w 1435249"/>
              <a:gd name="connsiteY8" fmla="*/ 394322 h 1885560"/>
              <a:gd name="connsiteX0" fmla="*/ 128947 w 1438213"/>
              <a:gd name="connsiteY0" fmla="*/ 345176 h 1883146"/>
              <a:gd name="connsiteX1" fmla="*/ 3802 w 1438213"/>
              <a:gd name="connsiteY1" fmla="*/ 1109544 h 1883146"/>
              <a:gd name="connsiteX2" fmla="*/ 217757 w 1438213"/>
              <a:gd name="connsiteY2" fmla="*/ 1546249 h 1883146"/>
              <a:gd name="connsiteX3" fmla="*/ 1036623 w 1438213"/>
              <a:gd name="connsiteY3" fmla="*/ 1813593 h 1883146"/>
              <a:gd name="connsiteX4" fmla="*/ 1420288 w 1438213"/>
              <a:gd name="connsiteY4" fmla="*/ 1804792 h 1883146"/>
              <a:gd name="connsiteX5" fmla="*/ 1378069 w 1438213"/>
              <a:gd name="connsiteY5" fmla="*/ 940750 h 1883146"/>
              <a:gd name="connsiteX6" fmla="*/ 1404809 w 1438213"/>
              <a:gd name="connsiteY6" fmla="*/ 61420 h 1883146"/>
              <a:gd name="connsiteX7" fmla="*/ 689187 w 1438213"/>
              <a:gd name="connsiteY7" fmla="*/ 59148 h 1883146"/>
              <a:gd name="connsiteX8" fmla="*/ 128947 w 1438213"/>
              <a:gd name="connsiteY8" fmla="*/ 345176 h 1883146"/>
              <a:gd name="connsiteX0" fmla="*/ 126587 w 1435854"/>
              <a:gd name="connsiteY0" fmla="*/ 353278 h 1891248"/>
              <a:gd name="connsiteX1" fmla="*/ 1442 w 1435854"/>
              <a:gd name="connsiteY1" fmla="*/ 1117646 h 1891248"/>
              <a:gd name="connsiteX2" fmla="*/ 215397 w 1435854"/>
              <a:gd name="connsiteY2" fmla="*/ 1554351 h 1891248"/>
              <a:gd name="connsiteX3" fmla="*/ 1034263 w 1435854"/>
              <a:gd name="connsiteY3" fmla="*/ 1821695 h 1891248"/>
              <a:gd name="connsiteX4" fmla="*/ 1417928 w 1435854"/>
              <a:gd name="connsiteY4" fmla="*/ 1812894 h 1891248"/>
              <a:gd name="connsiteX5" fmla="*/ 1375709 w 1435854"/>
              <a:gd name="connsiteY5" fmla="*/ 948852 h 1891248"/>
              <a:gd name="connsiteX6" fmla="*/ 1402449 w 1435854"/>
              <a:gd name="connsiteY6" fmla="*/ 69522 h 1891248"/>
              <a:gd name="connsiteX7" fmla="*/ 221605 w 1435854"/>
              <a:gd name="connsiteY7" fmla="*/ 47778 h 1891248"/>
              <a:gd name="connsiteX8" fmla="*/ 126587 w 1435854"/>
              <a:gd name="connsiteY8" fmla="*/ 353278 h 1891248"/>
              <a:gd name="connsiteX0" fmla="*/ 35803 w 1453152"/>
              <a:gd name="connsiteY0" fmla="*/ 439993 h 1896181"/>
              <a:gd name="connsiteX1" fmla="*/ 18740 w 1453152"/>
              <a:gd name="connsiteY1" fmla="*/ 1122579 h 1896181"/>
              <a:gd name="connsiteX2" fmla="*/ 232695 w 1453152"/>
              <a:gd name="connsiteY2" fmla="*/ 1559284 h 1896181"/>
              <a:gd name="connsiteX3" fmla="*/ 1051561 w 1453152"/>
              <a:gd name="connsiteY3" fmla="*/ 1826628 h 1896181"/>
              <a:gd name="connsiteX4" fmla="*/ 1435226 w 1453152"/>
              <a:gd name="connsiteY4" fmla="*/ 1817827 h 1896181"/>
              <a:gd name="connsiteX5" fmla="*/ 1393007 w 1453152"/>
              <a:gd name="connsiteY5" fmla="*/ 953785 h 1896181"/>
              <a:gd name="connsiteX6" fmla="*/ 1419747 w 1453152"/>
              <a:gd name="connsiteY6" fmla="*/ 74455 h 1896181"/>
              <a:gd name="connsiteX7" fmla="*/ 238903 w 1453152"/>
              <a:gd name="connsiteY7" fmla="*/ 52711 h 1896181"/>
              <a:gd name="connsiteX8" fmla="*/ 35803 w 1453152"/>
              <a:gd name="connsiteY8" fmla="*/ 439993 h 1896181"/>
              <a:gd name="connsiteX0" fmla="*/ 35803 w 1447873"/>
              <a:gd name="connsiteY0" fmla="*/ 439993 h 1952840"/>
              <a:gd name="connsiteX1" fmla="*/ 18740 w 1447873"/>
              <a:gd name="connsiteY1" fmla="*/ 1122579 h 1952840"/>
              <a:gd name="connsiteX2" fmla="*/ 232695 w 1447873"/>
              <a:gd name="connsiteY2" fmla="*/ 1559284 h 1952840"/>
              <a:gd name="connsiteX3" fmla="*/ 1130848 w 1447873"/>
              <a:gd name="connsiteY3" fmla="*/ 1925181 h 1952840"/>
              <a:gd name="connsiteX4" fmla="*/ 1435226 w 1447873"/>
              <a:gd name="connsiteY4" fmla="*/ 1817827 h 1952840"/>
              <a:gd name="connsiteX5" fmla="*/ 1393007 w 1447873"/>
              <a:gd name="connsiteY5" fmla="*/ 953785 h 1952840"/>
              <a:gd name="connsiteX6" fmla="*/ 1419747 w 1447873"/>
              <a:gd name="connsiteY6" fmla="*/ 74455 h 1952840"/>
              <a:gd name="connsiteX7" fmla="*/ 238903 w 1447873"/>
              <a:gd name="connsiteY7" fmla="*/ 52711 h 1952840"/>
              <a:gd name="connsiteX8" fmla="*/ 35803 w 1447873"/>
              <a:gd name="connsiteY8" fmla="*/ 439993 h 19528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47873" h="1952840">
                <a:moveTo>
                  <a:pt x="35803" y="439993"/>
                </a:moveTo>
                <a:cubicBezTo>
                  <a:pt x="-891" y="618304"/>
                  <a:pt x="-14075" y="936031"/>
                  <a:pt x="18740" y="1122579"/>
                </a:cubicBezTo>
                <a:cubicBezTo>
                  <a:pt x="51555" y="1309127"/>
                  <a:pt x="47344" y="1425517"/>
                  <a:pt x="232695" y="1559284"/>
                </a:cubicBezTo>
                <a:cubicBezTo>
                  <a:pt x="418046" y="1693051"/>
                  <a:pt x="930426" y="1882091"/>
                  <a:pt x="1130848" y="1925181"/>
                </a:cubicBezTo>
                <a:cubicBezTo>
                  <a:pt x="1331270" y="1968271"/>
                  <a:pt x="1391533" y="1979726"/>
                  <a:pt x="1435226" y="1817827"/>
                </a:cubicBezTo>
                <a:cubicBezTo>
                  <a:pt x="1478919" y="1655928"/>
                  <a:pt x="1395587" y="1244347"/>
                  <a:pt x="1393007" y="953785"/>
                </a:cubicBezTo>
                <a:cubicBezTo>
                  <a:pt x="1390427" y="663223"/>
                  <a:pt x="1458740" y="183063"/>
                  <a:pt x="1419747" y="74455"/>
                </a:cubicBezTo>
                <a:cubicBezTo>
                  <a:pt x="1380754" y="-34153"/>
                  <a:pt x="469560" y="-8212"/>
                  <a:pt x="238903" y="52711"/>
                </a:cubicBezTo>
                <a:cubicBezTo>
                  <a:pt x="8246" y="113634"/>
                  <a:pt x="72497" y="261682"/>
                  <a:pt x="35803" y="439993"/>
                </a:cubicBezTo>
                <a:close/>
              </a:path>
            </a:pathLst>
          </a:custGeom>
          <a:gradFill flip="none" rotWithShape="1">
            <a:gsLst>
              <a:gs pos="0">
                <a:srgbClr val="9CDFF9"/>
              </a:gs>
              <a:gs pos="100000">
                <a:schemeClr val="bg1"/>
              </a:gs>
              <a:gs pos="59000">
                <a:schemeClr val="accent5">
                  <a:lumMod val="20000"/>
                  <a:lumOff val="80000"/>
                </a:schemeClr>
              </a:gs>
            </a:gsLst>
            <a:lin ang="0" scaled="1"/>
            <a:tileRect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grpSp>
        <p:nvGrpSpPr>
          <p:cNvPr id="374" name="Group 373">
            <a:extLst>
              <a:ext uri="{FF2B5EF4-FFF2-40B4-BE49-F238E27FC236}">
                <a16:creationId xmlns:a16="http://schemas.microsoft.com/office/drawing/2014/main" id="{96BCCD85-1D07-EF4E-A878-EC23CD23096A}"/>
              </a:ext>
            </a:extLst>
          </p:cNvPr>
          <p:cNvGrpSpPr/>
          <p:nvPr/>
        </p:nvGrpSpPr>
        <p:grpSpPr>
          <a:xfrm>
            <a:off x="10837700" y="3928050"/>
            <a:ext cx="687393" cy="721548"/>
            <a:chOff x="5203089" y="1751190"/>
            <a:chExt cx="858331" cy="662414"/>
          </a:xfrm>
        </p:grpSpPr>
        <p:sp>
          <p:nvSpPr>
            <p:cNvPr id="382" name="Freeform 381">
              <a:extLst>
                <a:ext uri="{FF2B5EF4-FFF2-40B4-BE49-F238E27FC236}">
                  <a16:creationId xmlns:a16="http://schemas.microsoft.com/office/drawing/2014/main" id="{D6FAD5AB-6E93-5E47-BE32-4993FD767B8F}"/>
                </a:ext>
              </a:extLst>
            </p:cNvPr>
            <p:cNvSpPr/>
            <p:nvPr/>
          </p:nvSpPr>
          <p:spPr>
            <a:xfrm>
              <a:off x="5536769" y="1751190"/>
              <a:ext cx="524651" cy="662124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  <a:gd name="connsiteX0" fmla="*/ 3618 w 651290"/>
                <a:gd name="connsiteY0" fmla="*/ 593378 h 593378"/>
                <a:gd name="connsiteX1" fmla="*/ 0 w 651290"/>
                <a:gd name="connsiteY1" fmla="*/ 242416 h 593378"/>
                <a:gd name="connsiteX2" fmla="*/ 423338 w 651290"/>
                <a:gd name="connsiteY2" fmla="*/ 101308 h 593378"/>
                <a:gd name="connsiteX3" fmla="*/ 647672 w 651290"/>
                <a:gd name="connsiteY3" fmla="*/ 0 h 593378"/>
                <a:gd name="connsiteX4" fmla="*/ 651290 w 651290"/>
                <a:gd name="connsiteY4" fmla="*/ 593378 h 593378"/>
                <a:gd name="connsiteX5" fmla="*/ 3618 w 651290"/>
                <a:gd name="connsiteY5" fmla="*/ 593378 h 593378"/>
                <a:gd name="connsiteX0" fmla="*/ 3618 w 651290"/>
                <a:gd name="connsiteY0" fmla="*/ 662124 h 662124"/>
                <a:gd name="connsiteX1" fmla="*/ 0 w 651290"/>
                <a:gd name="connsiteY1" fmla="*/ 311162 h 662124"/>
                <a:gd name="connsiteX2" fmla="*/ 376300 w 651290"/>
                <a:gd name="connsiteY2" fmla="*/ 0 h 662124"/>
                <a:gd name="connsiteX3" fmla="*/ 647672 w 651290"/>
                <a:gd name="connsiteY3" fmla="*/ 68746 h 662124"/>
                <a:gd name="connsiteX4" fmla="*/ 651290 w 651290"/>
                <a:gd name="connsiteY4" fmla="*/ 662124 h 662124"/>
                <a:gd name="connsiteX5" fmla="*/ 3618 w 651290"/>
                <a:gd name="connsiteY5" fmla="*/ 662124 h 662124"/>
                <a:gd name="connsiteX0" fmla="*/ 0 w 647672"/>
                <a:gd name="connsiteY0" fmla="*/ 662124 h 662124"/>
                <a:gd name="connsiteX1" fmla="*/ 123021 w 647672"/>
                <a:gd name="connsiteY1" fmla="*/ 83217 h 662124"/>
                <a:gd name="connsiteX2" fmla="*/ 372682 w 647672"/>
                <a:gd name="connsiteY2" fmla="*/ 0 h 662124"/>
                <a:gd name="connsiteX3" fmla="*/ 644054 w 647672"/>
                <a:gd name="connsiteY3" fmla="*/ 68746 h 662124"/>
                <a:gd name="connsiteX4" fmla="*/ 647672 w 647672"/>
                <a:gd name="connsiteY4" fmla="*/ 662124 h 662124"/>
                <a:gd name="connsiteX5" fmla="*/ 0 w 647672"/>
                <a:gd name="connsiteY5" fmla="*/ 662124 h 662124"/>
                <a:gd name="connsiteX0" fmla="*/ 7238 w 524651"/>
                <a:gd name="connsiteY0" fmla="*/ 669360 h 669360"/>
                <a:gd name="connsiteX1" fmla="*/ 0 w 524651"/>
                <a:gd name="connsiteY1" fmla="*/ 83217 h 669360"/>
                <a:gd name="connsiteX2" fmla="*/ 249661 w 524651"/>
                <a:gd name="connsiteY2" fmla="*/ 0 h 669360"/>
                <a:gd name="connsiteX3" fmla="*/ 521033 w 524651"/>
                <a:gd name="connsiteY3" fmla="*/ 68746 h 669360"/>
                <a:gd name="connsiteX4" fmla="*/ 524651 w 524651"/>
                <a:gd name="connsiteY4" fmla="*/ 662124 h 669360"/>
                <a:gd name="connsiteX5" fmla="*/ 7238 w 524651"/>
                <a:gd name="connsiteY5" fmla="*/ 669360 h 669360"/>
                <a:gd name="connsiteX0" fmla="*/ 438 w 528706"/>
                <a:gd name="connsiteY0" fmla="*/ 665742 h 665742"/>
                <a:gd name="connsiteX1" fmla="*/ 4055 w 528706"/>
                <a:gd name="connsiteY1" fmla="*/ 83217 h 665742"/>
                <a:gd name="connsiteX2" fmla="*/ 253716 w 528706"/>
                <a:gd name="connsiteY2" fmla="*/ 0 h 665742"/>
                <a:gd name="connsiteX3" fmla="*/ 525088 w 528706"/>
                <a:gd name="connsiteY3" fmla="*/ 68746 h 665742"/>
                <a:gd name="connsiteX4" fmla="*/ 528706 w 528706"/>
                <a:gd name="connsiteY4" fmla="*/ 662124 h 665742"/>
                <a:gd name="connsiteX5" fmla="*/ 438 w 528706"/>
                <a:gd name="connsiteY5" fmla="*/ 665742 h 665742"/>
                <a:gd name="connsiteX0" fmla="*/ 155 w 546514"/>
                <a:gd name="connsiteY0" fmla="*/ 662124 h 662124"/>
                <a:gd name="connsiteX1" fmla="*/ 21863 w 546514"/>
                <a:gd name="connsiteY1" fmla="*/ 83217 h 662124"/>
                <a:gd name="connsiteX2" fmla="*/ 271524 w 546514"/>
                <a:gd name="connsiteY2" fmla="*/ 0 h 662124"/>
                <a:gd name="connsiteX3" fmla="*/ 542896 w 546514"/>
                <a:gd name="connsiteY3" fmla="*/ 68746 h 662124"/>
                <a:gd name="connsiteX4" fmla="*/ 546514 w 546514"/>
                <a:gd name="connsiteY4" fmla="*/ 662124 h 662124"/>
                <a:gd name="connsiteX5" fmla="*/ 155 w 546514"/>
                <a:gd name="connsiteY5" fmla="*/ 662124 h 662124"/>
                <a:gd name="connsiteX0" fmla="*/ 10856 w 524651"/>
                <a:gd name="connsiteY0" fmla="*/ 658506 h 662124"/>
                <a:gd name="connsiteX1" fmla="*/ 0 w 524651"/>
                <a:gd name="connsiteY1" fmla="*/ 83217 h 662124"/>
                <a:gd name="connsiteX2" fmla="*/ 249661 w 524651"/>
                <a:gd name="connsiteY2" fmla="*/ 0 h 662124"/>
                <a:gd name="connsiteX3" fmla="*/ 521033 w 524651"/>
                <a:gd name="connsiteY3" fmla="*/ 68746 h 662124"/>
                <a:gd name="connsiteX4" fmla="*/ 524651 w 524651"/>
                <a:gd name="connsiteY4" fmla="*/ 662124 h 662124"/>
                <a:gd name="connsiteX5" fmla="*/ 10856 w 524651"/>
                <a:gd name="connsiteY5" fmla="*/ 658506 h 66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4651" h="662124">
                  <a:moveTo>
                    <a:pt x="10856" y="658506"/>
                  </a:moveTo>
                  <a:cubicBezTo>
                    <a:pt x="8443" y="463125"/>
                    <a:pt x="2413" y="278598"/>
                    <a:pt x="0" y="83217"/>
                  </a:cubicBezTo>
                  <a:lnTo>
                    <a:pt x="249661" y="0"/>
                  </a:lnTo>
                  <a:lnTo>
                    <a:pt x="521033" y="68746"/>
                  </a:lnTo>
                  <a:lnTo>
                    <a:pt x="524651" y="662124"/>
                  </a:lnTo>
                  <a:lnTo>
                    <a:pt x="10856" y="658506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8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383" name="Freeform 382">
              <a:extLst>
                <a:ext uri="{FF2B5EF4-FFF2-40B4-BE49-F238E27FC236}">
                  <a16:creationId xmlns:a16="http://schemas.microsoft.com/office/drawing/2014/main" id="{2A115C8B-7EC0-084D-A3CF-7AEF0487F301}"/>
                </a:ext>
              </a:extLst>
            </p:cNvPr>
            <p:cNvSpPr/>
            <p:nvPr/>
          </p:nvSpPr>
          <p:spPr>
            <a:xfrm>
              <a:off x="5203089" y="1921244"/>
              <a:ext cx="651290" cy="492070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1290" h="492070">
                  <a:moveTo>
                    <a:pt x="3618" y="492070"/>
                  </a:moveTo>
                  <a:lnTo>
                    <a:pt x="0" y="141108"/>
                  </a:lnTo>
                  <a:lnTo>
                    <a:pt x="423338" y="0"/>
                  </a:lnTo>
                  <a:lnTo>
                    <a:pt x="647672" y="57891"/>
                  </a:lnTo>
                  <a:lnTo>
                    <a:pt x="651290" y="492070"/>
                  </a:lnTo>
                  <a:lnTo>
                    <a:pt x="3618" y="492070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3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/>
            </a:p>
          </p:txBody>
        </p:sp>
        <p:cxnSp>
          <p:nvCxnSpPr>
            <p:cNvPr id="384" name="Straight Connector 383">
              <a:extLst>
                <a:ext uri="{FF2B5EF4-FFF2-40B4-BE49-F238E27FC236}">
                  <a16:creationId xmlns:a16="http://schemas.microsoft.com/office/drawing/2014/main" id="{16F8043F-8502-904C-9632-B3658D71B8BE}"/>
                </a:ext>
              </a:extLst>
            </p:cNvPr>
            <p:cNvCxnSpPr/>
            <p:nvPr/>
          </p:nvCxnSpPr>
          <p:spPr>
            <a:xfrm flipV="1">
              <a:off x="5270526" y="2029553"/>
              <a:ext cx="295249" cy="73468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5" name="Straight Connector 384">
              <a:extLst>
                <a:ext uri="{FF2B5EF4-FFF2-40B4-BE49-F238E27FC236}">
                  <a16:creationId xmlns:a16="http://schemas.microsoft.com/office/drawing/2014/main" id="{B4B3A6DE-2E70-F74C-8CA1-13247C912682}"/>
                </a:ext>
              </a:extLst>
            </p:cNvPr>
            <p:cNvCxnSpPr/>
            <p:nvPr/>
          </p:nvCxnSpPr>
          <p:spPr>
            <a:xfrm flipV="1">
              <a:off x="5275406" y="2261710"/>
              <a:ext cx="290369" cy="1675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6" name="Straight Connector 385">
              <a:extLst>
                <a:ext uri="{FF2B5EF4-FFF2-40B4-BE49-F238E27FC236}">
                  <a16:creationId xmlns:a16="http://schemas.microsoft.com/office/drawing/2014/main" id="{4B9DB078-BD58-F64A-B873-E1187205EB94}"/>
                </a:ext>
              </a:extLst>
            </p:cNvPr>
            <p:cNvCxnSpPr/>
            <p:nvPr/>
          </p:nvCxnSpPr>
          <p:spPr>
            <a:xfrm flipV="1">
              <a:off x="5275406" y="2151772"/>
              <a:ext cx="290369" cy="4840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7" name="Straight Connector 386">
              <a:extLst>
                <a:ext uri="{FF2B5EF4-FFF2-40B4-BE49-F238E27FC236}">
                  <a16:creationId xmlns:a16="http://schemas.microsoft.com/office/drawing/2014/main" id="{D321DD82-9D22-0B49-ADF9-8BE310E97E71}"/>
                </a:ext>
              </a:extLst>
            </p:cNvPr>
            <p:cNvCxnSpPr/>
            <p:nvPr/>
          </p:nvCxnSpPr>
          <p:spPr>
            <a:xfrm>
              <a:off x="5270094" y="2354086"/>
              <a:ext cx="295681" cy="0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8" name="Straight Connector 387">
              <a:extLst>
                <a:ext uri="{FF2B5EF4-FFF2-40B4-BE49-F238E27FC236}">
                  <a16:creationId xmlns:a16="http://schemas.microsoft.com/office/drawing/2014/main" id="{18A2FB0C-53B9-5248-AA65-9BA9B429FC4C}"/>
                </a:ext>
              </a:extLst>
            </p:cNvPr>
            <p:cNvCxnSpPr/>
            <p:nvPr/>
          </p:nvCxnSpPr>
          <p:spPr>
            <a:xfrm flipV="1">
              <a:off x="5950242" y="1866900"/>
              <a:ext cx="0" cy="465273"/>
            </a:xfrm>
            <a:prstGeom prst="line">
              <a:avLst/>
            </a:prstGeom>
            <a:ln w="44450">
              <a:solidFill>
                <a:schemeClr val="bg1"/>
              </a:solidFill>
              <a:prstDash val="sysDash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9" name="Straight Connector 388">
              <a:extLst>
                <a:ext uri="{FF2B5EF4-FFF2-40B4-BE49-F238E27FC236}">
                  <a16:creationId xmlns:a16="http://schemas.microsoft.com/office/drawing/2014/main" id="{44FBB965-69F3-F546-AE9F-4AD14078F37E}"/>
                </a:ext>
              </a:extLst>
            </p:cNvPr>
            <p:cNvCxnSpPr/>
            <p:nvPr/>
          </p:nvCxnSpPr>
          <p:spPr>
            <a:xfrm>
              <a:off x="5628589" y="1936750"/>
              <a:ext cx="0" cy="476854"/>
            </a:xfrm>
            <a:prstGeom prst="line">
              <a:avLst/>
            </a:prstGeom>
            <a:ln w="15875">
              <a:solidFill>
                <a:srgbClr val="0000A8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91" name="Group 390">
            <a:extLst>
              <a:ext uri="{FF2B5EF4-FFF2-40B4-BE49-F238E27FC236}">
                <a16:creationId xmlns:a16="http://schemas.microsoft.com/office/drawing/2014/main" id="{BDA3EF41-5873-7D4B-8A04-F8D62DFD2DB6}"/>
              </a:ext>
            </a:extLst>
          </p:cNvPr>
          <p:cNvGrpSpPr/>
          <p:nvPr/>
        </p:nvGrpSpPr>
        <p:grpSpPr>
          <a:xfrm>
            <a:off x="10771171" y="3194171"/>
            <a:ext cx="594613" cy="648336"/>
            <a:chOff x="5203089" y="1751190"/>
            <a:chExt cx="858331" cy="662414"/>
          </a:xfrm>
        </p:grpSpPr>
        <p:sp>
          <p:nvSpPr>
            <p:cNvPr id="399" name="Freeform 398">
              <a:extLst>
                <a:ext uri="{FF2B5EF4-FFF2-40B4-BE49-F238E27FC236}">
                  <a16:creationId xmlns:a16="http://schemas.microsoft.com/office/drawing/2014/main" id="{325473B9-6F55-684D-B22D-FF70325540CE}"/>
                </a:ext>
              </a:extLst>
            </p:cNvPr>
            <p:cNvSpPr/>
            <p:nvPr/>
          </p:nvSpPr>
          <p:spPr>
            <a:xfrm>
              <a:off x="5536769" y="1751190"/>
              <a:ext cx="524651" cy="662124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  <a:gd name="connsiteX0" fmla="*/ 3618 w 651290"/>
                <a:gd name="connsiteY0" fmla="*/ 593378 h 593378"/>
                <a:gd name="connsiteX1" fmla="*/ 0 w 651290"/>
                <a:gd name="connsiteY1" fmla="*/ 242416 h 593378"/>
                <a:gd name="connsiteX2" fmla="*/ 423338 w 651290"/>
                <a:gd name="connsiteY2" fmla="*/ 101308 h 593378"/>
                <a:gd name="connsiteX3" fmla="*/ 647672 w 651290"/>
                <a:gd name="connsiteY3" fmla="*/ 0 h 593378"/>
                <a:gd name="connsiteX4" fmla="*/ 651290 w 651290"/>
                <a:gd name="connsiteY4" fmla="*/ 593378 h 593378"/>
                <a:gd name="connsiteX5" fmla="*/ 3618 w 651290"/>
                <a:gd name="connsiteY5" fmla="*/ 593378 h 593378"/>
                <a:gd name="connsiteX0" fmla="*/ 3618 w 651290"/>
                <a:gd name="connsiteY0" fmla="*/ 662124 h 662124"/>
                <a:gd name="connsiteX1" fmla="*/ 0 w 651290"/>
                <a:gd name="connsiteY1" fmla="*/ 311162 h 662124"/>
                <a:gd name="connsiteX2" fmla="*/ 376300 w 651290"/>
                <a:gd name="connsiteY2" fmla="*/ 0 h 662124"/>
                <a:gd name="connsiteX3" fmla="*/ 647672 w 651290"/>
                <a:gd name="connsiteY3" fmla="*/ 68746 h 662124"/>
                <a:gd name="connsiteX4" fmla="*/ 651290 w 651290"/>
                <a:gd name="connsiteY4" fmla="*/ 662124 h 662124"/>
                <a:gd name="connsiteX5" fmla="*/ 3618 w 651290"/>
                <a:gd name="connsiteY5" fmla="*/ 662124 h 662124"/>
                <a:gd name="connsiteX0" fmla="*/ 0 w 647672"/>
                <a:gd name="connsiteY0" fmla="*/ 662124 h 662124"/>
                <a:gd name="connsiteX1" fmla="*/ 123021 w 647672"/>
                <a:gd name="connsiteY1" fmla="*/ 83217 h 662124"/>
                <a:gd name="connsiteX2" fmla="*/ 372682 w 647672"/>
                <a:gd name="connsiteY2" fmla="*/ 0 h 662124"/>
                <a:gd name="connsiteX3" fmla="*/ 644054 w 647672"/>
                <a:gd name="connsiteY3" fmla="*/ 68746 h 662124"/>
                <a:gd name="connsiteX4" fmla="*/ 647672 w 647672"/>
                <a:gd name="connsiteY4" fmla="*/ 662124 h 662124"/>
                <a:gd name="connsiteX5" fmla="*/ 0 w 647672"/>
                <a:gd name="connsiteY5" fmla="*/ 662124 h 662124"/>
                <a:gd name="connsiteX0" fmla="*/ 7238 w 524651"/>
                <a:gd name="connsiteY0" fmla="*/ 669360 h 669360"/>
                <a:gd name="connsiteX1" fmla="*/ 0 w 524651"/>
                <a:gd name="connsiteY1" fmla="*/ 83217 h 669360"/>
                <a:gd name="connsiteX2" fmla="*/ 249661 w 524651"/>
                <a:gd name="connsiteY2" fmla="*/ 0 h 669360"/>
                <a:gd name="connsiteX3" fmla="*/ 521033 w 524651"/>
                <a:gd name="connsiteY3" fmla="*/ 68746 h 669360"/>
                <a:gd name="connsiteX4" fmla="*/ 524651 w 524651"/>
                <a:gd name="connsiteY4" fmla="*/ 662124 h 669360"/>
                <a:gd name="connsiteX5" fmla="*/ 7238 w 524651"/>
                <a:gd name="connsiteY5" fmla="*/ 669360 h 669360"/>
                <a:gd name="connsiteX0" fmla="*/ 438 w 528706"/>
                <a:gd name="connsiteY0" fmla="*/ 665742 h 665742"/>
                <a:gd name="connsiteX1" fmla="*/ 4055 w 528706"/>
                <a:gd name="connsiteY1" fmla="*/ 83217 h 665742"/>
                <a:gd name="connsiteX2" fmla="*/ 253716 w 528706"/>
                <a:gd name="connsiteY2" fmla="*/ 0 h 665742"/>
                <a:gd name="connsiteX3" fmla="*/ 525088 w 528706"/>
                <a:gd name="connsiteY3" fmla="*/ 68746 h 665742"/>
                <a:gd name="connsiteX4" fmla="*/ 528706 w 528706"/>
                <a:gd name="connsiteY4" fmla="*/ 662124 h 665742"/>
                <a:gd name="connsiteX5" fmla="*/ 438 w 528706"/>
                <a:gd name="connsiteY5" fmla="*/ 665742 h 665742"/>
                <a:gd name="connsiteX0" fmla="*/ 155 w 546514"/>
                <a:gd name="connsiteY0" fmla="*/ 662124 h 662124"/>
                <a:gd name="connsiteX1" fmla="*/ 21863 w 546514"/>
                <a:gd name="connsiteY1" fmla="*/ 83217 h 662124"/>
                <a:gd name="connsiteX2" fmla="*/ 271524 w 546514"/>
                <a:gd name="connsiteY2" fmla="*/ 0 h 662124"/>
                <a:gd name="connsiteX3" fmla="*/ 542896 w 546514"/>
                <a:gd name="connsiteY3" fmla="*/ 68746 h 662124"/>
                <a:gd name="connsiteX4" fmla="*/ 546514 w 546514"/>
                <a:gd name="connsiteY4" fmla="*/ 662124 h 662124"/>
                <a:gd name="connsiteX5" fmla="*/ 155 w 546514"/>
                <a:gd name="connsiteY5" fmla="*/ 662124 h 662124"/>
                <a:gd name="connsiteX0" fmla="*/ 10856 w 524651"/>
                <a:gd name="connsiteY0" fmla="*/ 658506 h 662124"/>
                <a:gd name="connsiteX1" fmla="*/ 0 w 524651"/>
                <a:gd name="connsiteY1" fmla="*/ 83217 h 662124"/>
                <a:gd name="connsiteX2" fmla="*/ 249661 w 524651"/>
                <a:gd name="connsiteY2" fmla="*/ 0 h 662124"/>
                <a:gd name="connsiteX3" fmla="*/ 521033 w 524651"/>
                <a:gd name="connsiteY3" fmla="*/ 68746 h 662124"/>
                <a:gd name="connsiteX4" fmla="*/ 524651 w 524651"/>
                <a:gd name="connsiteY4" fmla="*/ 662124 h 662124"/>
                <a:gd name="connsiteX5" fmla="*/ 10856 w 524651"/>
                <a:gd name="connsiteY5" fmla="*/ 658506 h 66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4651" h="662124">
                  <a:moveTo>
                    <a:pt x="10856" y="658506"/>
                  </a:moveTo>
                  <a:cubicBezTo>
                    <a:pt x="8443" y="463125"/>
                    <a:pt x="2413" y="278598"/>
                    <a:pt x="0" y="83217"/>
                  </a:cubicBezTo>
                  <a:lnTo>
                    <a:pt x="249661" y="0"/>
                  </a:lnTo>
                  <a:lnTo>
                    <a:pt x="521033" y="68746"/>
                  </a:lnTo>
                  <a:lnTo>
                    <a:pt x="524651" y="662124"/>
                  </a:lnTo>
                  <a:lnTo>
                    <a:pt x="10856" y="658506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8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400" name="Freeform 399">
              <a:extLst>
                <a:ext uri="{FF2B5EF4-FFF2-40B4-BE49-F238E27FC236}">
                  <a16:creationId xmlns:a16="http://schemas.microsoft.com/office/drawing/2014/main" id="{06CE85F7-18B2-3947-975F-CEA32EE2FBA7}"/>
                </a:ext>
              </a:extLst>
            </p:cNvPr>
            <p:cNvSpPr/>
            <p:nvPr/>
          </p:nvSpPr>
          <p:spPr>
            <a:xfrm>
              <a:off x="5203089" y="1921244"/>
              <a:ext cx="651290" cy="492070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1290" h="492070">
                  <a:moveTo>
                    <a:pt x="3618" y="492070"/>
                  </a:moveTo>
                  <a:lnTo>
                    <a:pt x="0" y="141108"/>
                  </a:lnTo>
                  <a:lnTo>
                    <a:pt x="423338" y="0"/>
                  </a:lnTo>
                  <a:lnTo>
                    <a:pt x="647672" y="57891"/>
                  </a:lnTo>
                  <a:lnTo>
                    <a:pt x="651290" y="492070"/>
                  </a:lnTo>
                  <a:lnTo>
                    <a:pt x="3618" y="492070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3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/>
            </a:p>
          </p:txBody>
        </p:sp>
        <p:cxnSp>
          <p:nvCxnSpPr>
            <p:cNvPr id="401" name="Straight Connector 400">
              <a:extLst>
                <a:ext uri="{FF2B5EF4-FFF2-40B4-BE49-F238E27FC236}">
                  <a16:creationId xmlns:a16="http://schemas.microsoft.com/office/drawing/2014/main" id="{F3F3D0FA-374D-9147-8047-2B7B3AAF05DF}"/>
                </a:ext>
              </a:extLst>
            </p:cNvPr>
            <p:cNvCxnSpPr/>
            <p:nvPr/>
          </p:nvCxnSpPr>
          <p:spPr>
            <a:xfrm flipV="1">
              <a:off x="5270526" y="2029553"/>
              <a:ext cx="295249" cy="73468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2" name="Straight Connector 401">
              <a:extLst>
                <a:ext uri="{FF2B5EF4-FFF2-40B4-BE49-F238E27FC236}">
                  <a16:creationId xmlns:a16="http://schemas.microsoft.com/office/drawing/2014/main" id="{AFF00F79-7128-E243-BBD5-A97200EABABC}"/>
                </a:ext>
              </a:extLst>
            </p:cNvPr>
            <p:cNvCxnSpPr/>
            <p:nvPr/>
          </p:nvCxnSpPr>
          <p:spPr>
            <a:xfrm flipV="1">
              <a:off x="5275406" y="2261710"/>
              <a:ext cx="290369" cy="1675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3" name="Straight Connector 402">
              <a:extLst>
                <a:ext uri="{FF2B5EF4-FFF2-40B4-BE49-F238E27FC236}">
                  <a16:creationId xmlns:a16="http://schemas.microsoft.com/office/drawing/2014/main" id="{729D9C8D-B396-A049-9B7A-BE878812629D}"/>
                </a:ext>
              </a:extLst>
            </p:cNvPr>
            <p:cNvCxnSpPr/>
            <p:nvPr/>
          </p:nvCxnSpPr>
          <p:spPr>
            <a:xfrm flipV="1">
              <a:off x="5275406" y="2151772"/>
              <a:ext cx="290369" cy="4840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4" name="Straight Connector 403">
              <a:extLst>
                <a:ext uri="{FF2B5EF4-FFF2-40B4-BE49-F238E27FC236}">
                  <a16:creationId xmlns:a16="http://schemas.microsoft.com/office/drawing/2014/main" id="{4B32C41F-58E3-CC4F-9625-B6688BEB2140}"/>
                </a:ext>
              </a:extLst>
            </p:cNvPr>
            <p:cNvCxnSpPr/>
            <p:nvPr/>
          </p:nvCxnSpPr>
          <p:spPr>
            <a:xfrm>
              <a:off x="5270094" y="2354086"/>
              <a:ext cx="295681" cy="0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5" name="Straight Connector 404">
              <a:extLst>
                <a:ext uri="{FF2B5EF4-FFF2-40B4-BE49-F238E27FC236}">
                  <a16:creationId xmlns:a16="http://schemas.microsoft.com/office/drawing/2014/main" id="{58933865-B1C6-3244-A0F5-136E4C6DD92E}"/>
                </a:ext>
              </a:extLst>
            </p:cNvPr>
            <p:cNvCxnSpPr/>
            <p:nvPr/>
          </p:nvCxnSpPr>
          <p:spPr>
            <a:xfrm flipV="1">
              <a:off x="5950242" y="1866900"/>
              <a:ext cx="0" cy="465273"/>
            </a:xfrm>
            <a:prstGeom prst="line">
              <a:avLst/>
            </a:prstGeom>
            <a:ln w="44450">
              <a:solidFill>
                <a:schemeClr val="bg1"/>
              </a:solidFill>
              <a:prstDash val="sysDash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6" name="Straight Connector 405">
              <a:extLst>
                <a:ext uri="{FF2B5EF4-FFF2-40B4-BE49-F238E27FC236}">
                  <a16:creationId xmlns:a16="http://schemas.microsoft.com/office/drawing/2014/main" id="{76C939A7-C3F0-5A45-B81D-4E775CF1C92C}"/>
                </a:ext>
              </a:extLst>
            </p:cNvPr>
            <p:cNvCxnSpPr/>
            <p:nvPr/>
          </p:nvCxnSpPr>
          <p:spPr>
            <a:xfrm>
              <a:off x="5628589" y="1936750"/>
              <a:ext cx="0" cy="476854"/>
            </a:xfrm>
            <a:prstGeom prst="line">
              <a:avLst/>
            </a:prstGeom>
            <a:ln w="15875">
              <a:solidFill>
                <a:srgbClr val="0000A8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562" name="Freeform 561">
            <a:extLst>
              <a:ext uri="{FF2B5EF4-FFF2-40B4-BE49-F238E27FC236}">
                <a16:creationId xmlns:a16="http://schemas.microsoft.com/office/drawing/2014/main" id="{BE088278-C41B-3E4A-87CE-FD65749FA13D}"/>
              </a:ext>
            </a:extLst>
          </p:cNvPr>
          <p:cNvSpPr/>
          <p:nvPr/>
        </p:nvSpPr>
        <p:spPr>
          <a:xfrm>
            <a:off x="9540813" y="1782042"/>
            <a:ext cx="1497864" cy="1386455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60355 w 1494463"/>
              <a:gd name="connsiteY0" fmla="*/ 534641 h 1775651"/>
              <a:gd name="connsiteX1" fmla="*/ 3 w 1494463"/>
              <a:gd name="connsiteY1" fmla="*/ 940200 h 1775651"/>
              <a:gd name="connsiteX2" fmla="*/ 367657 w 1494463"/>
              <a:gd name="connsiteY2" fmla="*/ 1508306 h 1775651"/>
              <a:gd name="connsiteX3" fmla="*/ 1186523 w 1494463"/>
              <a:gd name="connsiteY3" fmla="*/ 1775650 h 1775651"/>
              <a:gd name="connsiteX4" fmla="*/ 1467465 w 1494463"/>
              <a:gd name="connsiteY4" fmla="*/ 1510813 h 1775651"/>
              <a:gd name="connsiteX5" fmla="*/ 1468513 w 1494463"/>
              <a:gd name="connsiteY5" fmla="*/ 672856 h 1775651"/>
              <a:gd name="connsiteX6" fmla="*/ 1336927 w 1494463"/>
              <a:gd name="connsiteY6" fmla="*/ 154877 h 1775651"/>
              <a:gd name="connsiteX7" fmla="*/ 839087 w 1494463"/>
              <a:gd name="connsiteY7" fmla="*/ 21205 h 1775651"/>
              <a:gd name="connsiteX8" fmla="*/ 360355 w 1494463"/>
              <a:gd name="connsiteY8" fmla="*/ 534641 h 1775651"/>
              <a:gd name="connsiteX0" fmla="*/ 360355 w 1491064"/>
              <a:gd name="connsiteY0" fmla="*/ 552327 h 1793337"/>
              <a:gd name="connsiteX1" fmla="*/ 3 w 1491064"/>
              <a:gd name="connsiteY1" fmla="*/ 957886 h 1793337"/>
              <a:gd name="connsiteX2" fmla="*/ 367657 w 1491064"/>
              <a:gd name="connsiteY2" fmla="*/ 1525992 h 1793337"/>
              <a:gd name="connsiteX3" fmla="*/ 1186523 w 1491064"/>
              <a:gd name="connsiteY3" fmla="*/ 1793336 h 1793337"/>
              <a:gd name="connsiteX4" fmla="*/ 1467465 w 1491064"/>
              <a:gd name="connsiteY4" fmla="*/ 1528499 h 1793337"/>
              <a:gd name="connsiteX5" fmla="*/ 1468513 w 1491064"/>
              <a:gd name="connsiteY5" fmla="*/ 690542 h 1793337"/>
              <a:gd name="connsiteX6" fmla="*/ 1407977 w 1491064"/>
              <a:gd name="connsiteY6" fmla="*/ 109278 h 1793337"/>
              <a:gd name="connsiteX7" fmla="*/ 839087 w 1491064"/>
              <a:gd name="connsiteY7" fmla="*/ 38891 h 1793337"/>
              <a:gd name="connsiteX8" fmla="*/ 360355 w 1491064"/>
              <a:gd name="connsiteY8" fmla="*/ 552327 h 1793337"/>
              <a:gd name="connsiteX0" fmla="*/ 360355 w 1502818"/>
              <a:gd name="connsiteY0" fmla="*/ 552327 h 1612281"/>
              <a:gd name="connsiteX1" fmla="*/ 3 w 1502818"/>
              <a:gd name="connsiteY1" fmla="*/ 957886 h 1612281"/>
              <a:gd name="connsiteX2" fmla="*/ 367657 w 1502818"/>
              <a:gd name="connsiteY2" fmla="*/ 1525992 h 1612281"/>
              <a:gd name="connsiteX3" fmla="*/ 1026659 w 1502818"/>
              <a:gd name="connsiteY3" fmla="*/ 1582385 h 1612281"/>
              <a:gd name="connsiteX4" fmla="*/ 1467465 w 1502818"/>
              <a:gd name="connsiteY4" fmla="*/ 1528499 h 1612281"/>
              <a:gd name="connsiteX5" fmla="*/ 1468513 w 1502818"/>
              <a:gd name="connsiteY5" fmla="*/ 690542 h 1612281"/>
              <a:gd name="connsiteX6" fmla="*/ 1407977 w 1502818"/>
              <a:gd name="connsiteY6" fmla="*/ 109278 h 1612281"/>
              <a:gd name="connsiteX7" fmla="*/ 839087 w 1502818"/>
              <a:gd name="connsiteY7" fmla="*/ 38891 h 1612281"/>
              <a:gd name="connsiteX8" fmla="*/ 360355 w 1502818"/>
              <a:gd name="connsiteY8" fmla="*/ 552327 h 1612281"/>
              <a:gd name="connsiteX0" fmla="*/ 360384 w 1502847"/>
              <a:gd name="connsiteY0" fmla="*/ 552327 h 1803602"/>
              <a:gd name="connsiteX1" fmla="*/ 32 w 1502847"/>
              <a:gd name="connsiteY1" fmla="*/ 957886 h 1803602"/>
              <a:gd name="connsiteX2" fmla="*/ 385448 w 1502847"/>
              <a:gd name="connsiteY2" fmla="*/ 1779134 h 1803602"/>
              <a:gd name="connsiteX3" fmla="*/ 1026688 w 1502847"/>
              <a:gd name="connsiteY3" fmla="*/ 1582385 h 1803602"/>
              <a:gd name="connsiteX4" fmla="*/ 1467494 w 1502847"/>
              <a:gd name="connsiteY4" fmla="*/ 1528499 h 1803602"/>
              <a:gd name="connsiteX5" fmla="*/ 1468542 w 1502847"/>
              <a:gd name="connsiteY5" fmla="*/ 690542 h 1803602"/>
              <a:gd name="connsiteX6" fmla="*/ 1408006 w 1502847"/>
              <a:gd name="connsiteY6" fmla="*/ 109278 h 1803602"/>
              <a:gd name="connsiteX7" fmla="*/ 839116 w 1502847"/>
              <a:gd name="connsiteY7" fmla="*/ 38891 h 1803602"/>
              <a:gd name="connsiteX8" fmla="*/ 360384 w 1502847"/>
              <a:gd name="connsiteY8" fmla="*/ 552327 h 1803602"/>
              <a:gd name="connsiteX0" fmla="*/ 360384 w 1502847"/>
              <a:gd name="connsiteY0" fmla="*/ 552327 h 1826319"/>
              <a:gd name="connsiteX1" fmla="*/ 32 w 1502847"/>
              <a:gd name="connsiteY1" fmla="*/ 957886 h 1826319"/>
              <a:gd name="connsiteX2" fmla="*/ 385448 w 1502847"/>
              <a:gd name="connsiteY2" fmla="*/ 1779134 h 1826319"/>
              <a:gd name="connsiteX3" fmla="*/ 1026688 w 1502847"/>
              <a:gd name="connsiteY3" fmla="*/ 1582385 h 1826319"/>
              <a:gd name="connsiteX4" fmla="*/ 1467494 w 1502847"/>
              <a:gd name="connsiteY4" fmla="*/ 1528499 h 1826319"/>
              <a:gd name="connsiteX5" fmla="*/ 1468542 w 1502847"/>
              <a:gd name="connsiteY5" fmla="*/ 690542 h 1826319"/>
              <a:gd name="connsiteX6" fmla="*/ 1408006 w 1502847"/>
              <a:gd name="connsiteY6" fmla="*/ 109278 h 1826319"/>
              <a:gd name="connsiteX7" fmla="*/ 839116 w 1502847"/>
              <a:gd name="connsiteY7" fmla="*/ 38891 h 1826319"/>
              <a:gd name="connsiteX8" fmla="*/ 360384 w 1502847"/>
              <a:gd name="connsiteY8" fmla="*/ 552327 h 1826319"/>
              <a:gd name="connsiteX0" fmla="*/ 289852 w 1503366"/>
              <a:gd name="connsiteY0" fmla="*/ 461730 h 1820101"/>
              <a:gd name="connsiteX1" fmla="*/ 551 w 1503366"/>
              <a:gd name="connsiteY1" fmla="*/ 951668 h 1820101"/>
              <a:gd name="connsiteX2" fmla="*/ 385967 w 1503366"/>
              <a:gd name="connsiteY2" fmla="*/ 1772916 h 1820101"/>
              <a:gd name="connsiteX3" fmla="*/ 1027207 w 1503366"/>
              <a:gd name="connsiteY3" fmla="*/ 1576167 h 1820101"/>
              <a:gd name="connsiteX4" fmla="*/ 1468013 w 1503366"/>
              <a:gd name="connsiteY4" fmla="*/ 1522281 h 1820101"/>
              <a:gd name="connsiteX5" fmla="*/ 1469061 w 1503366"/>
              <a:gd name="connsiteY5" fmla="*/ 684324 h 1820101"/>
              <a:gd name="connsiteX6" fmla="*/ 1408525 w 1503366"/>
              <a:gd name="connsiteY6" fmla="*/ 103060 h 1820101"/>
              <a:gd name="connsiteX7" fmla="*/ 839635 w 1503366"/>
              <a:gd name="connsiteY7" fmla="*/ 32673 h 1820101"/>
              <a:gd name="connsiteX8" fmla="*/ 289852 w 1503366"/>
              <a:gd name="connsiteY8" fmla="*/ 461730 h 1820101"/>
              <a:gd name="connsiteX0" fmla="*/ 293376 w 1506890"/>
              <a:gd name="connsiteY0" fmla="*/ 461730 h 1820101"/>
              <a:gd name="connsiteX1" fmla="*/ 4075 w 1506890"/>
              <a:gd name="connsiteY1" fmla="*/ 951668 h 1820101"/>
              <a:gd name="connsiteX2" fmla="*/ 389491 w 1506890"/>
              <a:gd name="connsiteY2" fmla="*/ 1772916 h 1820101"/>
              <a:gd name="connsiteX3" fmla="*/ 1030731 w 1506890"/>
              <a:gd name="connsiteY3" fmla="*/ 1576167 h 1820101"/>
              <a:gd name="connsiteX4" fmla="*/ 1471537 w 1506890"/>
              <a:gd name="connsiteY4" fmla="*/ 1522281 h 1820101"/>
              <a:gd name="connsiteX5" fmla="*/ 1472585 w 1506890"/>
              <a:gd name="connsiteY5" fmla="*/ 684324 h 1820101"/>
              <a:gd name="connsiteX6" fmla="*/ 1412049 w 1506890"/>
              <a:gd name="connsiteY6" fmla="*/ 103060 h 1820101"/>
              <a:gd name="connsiteX7" fmla="*/ 843159 w 1506890"/>
              <a:gd name="connsiteY7" fmla="*/ 32673 h 1820101"/>
              <a:gd name="connsiteX8" fmla="*/ 293376 w 1506890"/>
              <a:gd name="connsiteY8" fmla="*/ 461730 h 1820101"/>
              <a:gd name="connsiteX0" fmla="*/ 203955 w 1545103"/>
              <a:gd name="connsiteY0" fmla="*/ 206126 h 1802639"/>
              <a:gd name="connsiteX1" fmla="*/ 42288 w 1545103"/>
              <a:gd name="connsiteY1" fmla="*/ 934206 h 1802639"/>
              <a:gd name="connsiteX2" fmla="*/ 427704 w 1545103"/>
              <a:gd name="connsiteY2" fmla="*/ 1755454 h 1802639"/>
              <a:gd name="connsiteX3" fmla="*/ 1068944 w 1545103"/>
              <a:gd name="connsiteY3" fmla="*/ 1558705 h 1802639"/>
              <a:gd name="connsiteX4" fmla="*/ 1509750 w 1545103"/>
              <a:gd name="connsiteY4" fmla="*/ 1504819 h 1802639"/>
              <a:gd name="connsiteX5" fmla="*/ 1510798 w 1545103"/>
              <a:gd name="connsiteY5" fmla="*/ 666862 h 1802639"/>
              <a:gd name="connsiteX6" fmla="*/ 1450262 w 1545103"/>
              <a:gd name="connsiteY6" fmla="*/ 85598 h 1802639"/>
              <a:gd name="connsiteX7" fmla="*/ 881372 w 1545103"/>
              <a:gd name="connsiteY7" fmla="*/ 15211 h 1802639"/>
              <a:gd name="connsiteX8" fmla="*/ 203955 w 1545103"/>
              <a:gd name="connsiteY8" fmla="*/ 206126 h 1802639"/>
              <a:gd name="connsiteX0" fmla="*/ 147252 w 1634267"/>
              <a:gd name="connsiteY0" fmla="*/ 113266 h 1796376"/>
              <a:gd name="connsiteX1" fmla="*/ 131452 w 1634267"/>
              <a:gd name="connsiteY1" fmla="*/ 927943 h 1796376"/>
              <a:gd name="connsiteX2" fmla="*/ 516868 w 1634267"/>
              <a:gd name="connsiteY2" fmla="*/ 1749191 h 1796376"/>
              <a:gd name="connsiteX3" fmla="*/ 1158108 w 1634267"/>
              <a:gd name="connsiteY3" fmla="*/ 1552442 h 1796376"/>
              <a:gd name="connsiteX4" fmla="*/ 1598914 w 1634267"/>
              <a:gd name="connsiteY4" fmla="*/ 1498556 h 1796376"/>
              <a:gd name="connsiteX5" fmla="*/ 1599962 w 1634267"/>
              <a:gd name="connsiteY5" fmla="*/ 660599 h 1796376"/>
              <a:gd name="connsiteX6" fmla="*/ 1539426 w 1634267"/>
              <a:gd name="connsiteY6" fmla="*/ 79335 h 1796376"/>
              <a:gd name="connsiteX7" fmla="*/ 970536 w 1634267"/>
              <a:gd name="connsiteY7" fmla="*/ 8948 h 1796376"/>
              <a:gd name="connsiteX8" fmla="*/ 147252 w 1634267"/>
              <a:gd name="connsiteY8" fmla="*/ 113266 h 1796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34267" h="1796376">
                <a:moveTo>
                  <a:pt x="147252" y="113266"/>
                </a:moveTo>
                <a:cubicBezTo>
                  <a:pt x="-139307" y="245497"/>
                  <a:pt x="69849" y="655289"/>
                  <a:pt x="131452" y="927943"/>
                </a:cubicBezTo>
                <a:cubicBezTo>
                  <a:pt x="193055" y="1200597"/>
                  <a:pt x="345759" y="1645108"/>
                  <a:pt x="516868" y="1749191"/>
                </a:cubicBezTo>
                <a:cubicBezTo>
                  <a:pt x="687977" y="1853274"/>
                  <a:pt x="1013294" y="1784070"/>
                  <a:pt x="1158108" y="1552442"/>
                </a:cubicBezTo>
                <a:cubicBezTo>
                  <a:pt x="1302922" y="1320814"/>
                  <a:pt x="1525272" y="1647197"/>
                  <a:pt x="1598914" y="1498556"/>
                </a:cubicBezTo>
                <a:cubicBezTo>
                  <a:pt x="1672556" y="1349916"/>
                  <a:pt x="1609877" y="897136"/>
                  <a:pt x="1599962" y="660599"/>
                </a:cubicBezTo>
                <a:cubicBezTo>
                  <a:pt x="1590047" y="424062"/>
                  <a:pt x="1578419" y="187943"/>
                  <a:pt x="1539426" y="79335"/>
                </a:cubicBezTo>
                <a:cubicBezTo>
                  <a:pt x="1500433" y="-29273"/>
                  <a:pt x="1202565" y="3293"/>
                  <a:pt x="970536" y="8948"/>
                </a:cubicBezTo>
                <a:cubicBezTo>
                  <a:pt x="738507" y="14603"/>
                  <a:pt x="433811" y="-18965"/>
                  <a:pt x="147252" y="113266"/>
                </a:cubicBezTo>
                <a:close/>
              </a:path>
            </a:pathLst>
          </a:custGeom>
          <a:gradFill flip="none" rotWithShape="1">
            <a:gsLst>
              <a:gs pos="0">
                <a:srgbClr val="9CDFF9"/>
              </a:gs>
              <a:gs pos="100000">
                <a:schemeClr val="bg1"/>
              </a:gs>
              <a:gs pos="57000">
                <a:schemeClr val="accent5">
                  <a:lumMod val="20000"/>
                  <a:lumOff val="80000"/>
                </a:schemeClr>
              </a:gs>
            </a:gsLst>
            <a:lin ang="0" scaled="1"/>
            <a:tileRect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573" name="TextBox 572">
            <a:extLst>
              <a:ext uri="{FF2B5EF4-FFF2-40B4-BE49-F238E27FC236}">
                <a16:creationId xmlns:a16="http://schemas.microsoft.com/office/drawing/2014/main" id="{59DB778E-F23D-6C41-8A2D-8F08BD46CBCB}"/>
              </a:ext>
            </a:extLst>
          </p:cNvPr>
          <p:cNvSpPr txBox="1"/>
          <p:nvPr/>
        </p:nvSpPr>
        <p:spPr>
          <a:xfrm>
            <a:off x="9427201" y="1851195"/>
            <a:ext cx="1725088" cy="2862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90000"/>
              </a:lnSpc>
            </a:pPr>
            <a:r>
              <a:rPr lang="en-US" sz="1400" dirty="0"/>
              <a:t>national or global ISP</a:t>
            </a:r>
          </a:p>
        </p:txBody>
      </p:sp>
      <p:sp>
        <p:nvSpPr>
          <p:cNvPr id="655" name="Rectangle 654">
            <a:extLst>
              <a:ext uri="{FF2B5EF4-FFF2-40B4-BE49-F238E27FC236}">
                <a16:creationId xmlns:a16="http://schemas.microsoft.com/office/drawing/2014/main" id="{2DCB9395-41DC-D844-A0B1-59B5BDD3151F}"/>
              </a:ext>
            </a:extLst>
          </p:cNvPr>
          <p:cNvSpPr/>
          <p:nvPr/>
        </p:nvSpPr>
        <p:spPr>
          <a:xfrm>
            <a:off x="9279068" y="3677908"/>
            <a:ext cx="305749" cy="197847"/>
          </a:xfrm>
          <a:prstGeom prst="rect">
            <a:avLst/>
          </a:prstGeom>
          <a:solidFill>
            <a:srgbClr val="9CDFF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53" name="TextBox 652">
            <a:extLst>
              <a:ext uri="{FF2B5EF4-FFF2-40B4-BE49-F238E27FC236}">
                <a16:creationId xmlns:a16="http://schemas.microsoft.com/office/drawing/2014/main" id="{C34CA97E-4007-3540-925A-3C739C254049}"/>
              </a:ext>
            </a:extLst>
          </p:cNvPr>
          <p:cNvSpPr txBox="1"/>
          <p:nvPr/>
        </p:nvSpPr>
        <p:spPr>
          <a:xfrm>
            <a:off x="8766162" y="3447919"/>
            <a:ext cx="1040639" cy="4801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90000"/>
              </a:lnSpc>
            </a:pPr>
            <a:r>
              <a:rPr lang="en-US" sz="1400" dirty="0"/>
              <a:t>local or regional ISP</a:t>
            </a:r>
          </a:p>
        </p:txBody>
      </p:sp>
      <p:sp>
        <p:nvSpPr>
          <p:cNvPr id="657" name="TextBox 656">
            <a:extLst>
              <a:ext uri="{FF2B5EF4-FFF2-40B4-BE49-F238E27FC236}">
                <a16:creationId xmlns:a16="http://schemas.microsoft.com/office/drawing/2014/main" id="{7DCF99E9-1DFC-0241-B2E7-471998268663}"/>
              </a:ext>
            </a:extLst>
          </p:cNvPr>
          <p:cNvSpPr txBox="1"/>
          <p:nvPr/>
        </p:nvSpPr>
        <p:spPr>
          <a:xfrm>
            <a:off x="10917767" y="4677937"/>
            <a:ext cx="813043" cy="3831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90000"/>
              </a:lnSpc>
            </a:pPr>
            <a:r>
              <a:rPr lang="en-US" sz="1050" dirty="0"/>
              <a:t>datacenter </a:t>
            </a:r>
          </a:p>
          <a:p>
            <a:pPr>
              <a:lnSpc>
                <a:spcPct val="90000"/>
              </a:lnSpc>
            </a:pPr>
            <a:r>
              <a:rPr lang="en-US" sz="1050" dirty="0"/>
              <a:t>network</a:t>
            </a:r>
          </a:p>
        </p:txBody>
      </p:sp>
      <p:sp>
        <p:nvSpPr>
          <p:cNvPr id="658" name="TextBox 657">
            <a:extLst>
              <a:ext uri="{FF2B5EF4-FFF2-40B4-BE49-F238E27FC236}">
                <a16:creationId xmlns:a16="http://schemas.microsoft.com/office/drawing/2014/main" id="{173BD163-3F4D-944E-B86B-3275B779D5A8}"/>
              </a:ext>
            </a:extLst>
          </p:cNvPr>
          <p:cNvSpPr txBox="1"/>
          <p:nvPr/>
        </p:nvSpPr>
        <p:spPr>
          <a:xfrm>
            <a:off x="10063018" y="4228248"/>
            <a:ext cx="843051" cy="6740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90000"/>
              </a:lnSpc>
            </a:pPr>
            <a:r>
              <a:rPr lang="en-US" sz="1400" dirty="0"/>
              <a:t>content </a:t>
            </a:r>
          </a:p>
          <a:p>
            <a:pPr>
              <a:lnSpc>
                <a:spcPct val="90000"/>
              </a:lnSpc>
            </a:pPr>
            <a:r>
              <a:rPr lang="en-US" sz="1400" dirty="0"/>
              <a:t>provider </a:t>
            </a:r>
          </a:p>
          <a:p>
            <a:pPr>
              <a:lnSpc>
                <a:spcPct val="90000"/>
              </a:lnSpc>
            </a:pPr>
            <a:r>
              <a:rPr lang="en-US" sz="1400" dirty="0"/>
              <a:t>network</a:t>
            </a:r>
            <a:endParaRPr lang="en-US" sz="1000" dirty="0"/>
          </a:p>
        </p:txBody>
      </p:sp>
      <p:grpSp>
        <p:nvGrpSpPr>
          <p:cNvPr id="1025" name="Group 1024">
            <a:extLst>
              <a:ext uri="{FF2B5EF4-FFF2-40B4-BE49-F238E27FC236}">
                <a16:creationId xmlns:a16="http://schemas.microsoft.com/office/drawing/2014/main" id="{B7334F8A-78E8-5447-8C7B-A897E1246B5B}"/>
              </a:ext>
            </a:extLst>
          </p:cNvPr>
          <p:cNvGrpSpPr/>
          <p:nvPr/>
        </p:nvGrpSpPr>
        <p:grpSpPr>
          <a:xfrm>
            <a:off x="7562238" y="2127325"/>
            <a:ext cx="3578867" cy="3640283"/>
            <a:chOff x="7562238" y="2127325"/>
            <a:chExt cx="3578867" cy="3640283"/>
          </a:xfrm>
        </p:grpSpPr>
        <p:cxnSp>
          <p:nvCxnSpPr>
            <p:cNvPr id="830" name="Straight Connector 829">
              <a:extLst>
                <a:ext uri="{FF2B5EF4-FFF2-40B4-BE49-F238E27FC236}">
                  <a16:creationId xmlns:a16="http://schemas.microsoft.com/office/drawing/2014/main" id="{B163CA8C-EB1E-A14C-9A66-BC297C1207E6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10559920" y="3580125"/>
              <a:ext cx="412964" cy="63712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7" name="Straight Connector 826">
              <a:extLst>
                <a:ext uri="{FF2B5EF4-FFF2-40B4-BE49-F238E27FC236}">
                  <a16:creationId xmlns:a16="http://schemas.microsoft.com/office/drawing/2014/main" id="{5423E50E-9196-7E41-B2E3-7EFFBB807850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10660835" y="3640684"/>
              <a:ext cx="345866" cy="738975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5" name="Straight Connector 824">
              <a:extLst>
                <a:ext uri="{FF2B5EF4-FFF2-40B4-BE49-F238E27FC236}">
                  <a16:creationId xmlns:a16="http://schemas.microsoft.com/office/drawing/2014/main" id="{D736E0FF-D607-3B4C-A87A-D415301D67B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636897" y="3633421"/>
              <a:ext cx="335987" cy="39534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3" name="Straight Connector 822">
              <a:extLst>
                <a:ext uri="{FF2B5EF4-FFF2-40B4-BE49-F238E27FC236}">
                  <a16:creationId xmlns:a16="http://schemas.microsoft.com/office/drawing/2014/main" id="{412118DA-F614-8A42-80A7-8D427CB9D063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10570774" y="3594896"/>
              <a:ext cx="1" cy="485748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9" name="Straight Connector 818">
              <a:extLst>
                <a:ext uri="{FF2B5EF4-FFF2-40B4-BE49-F238E27FC236}">
                  <a16:creationId xmlns:a16="http://schemas.microsoft.com/office/drawing/2014/main" id="{1F000A1C-019C-AC40-8B26-99394BC90A3F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10550620" y="4071642"/>
              <a:ext cx="508543" cy="348647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8" name="Straight Connector 817">
              <a:extLst>
                <a:ext uri="{FF2B5EF4-FFF2-40B4-BE49-F238E27FC236}">
                  <a16:creationId xmlns:a16="http://schemas.microsoft.com/office/drawing/2014/main" id="{E581177E-ADBB-324A-BE56-FFA64730F33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9895195" y="4087742"/>
              <a:ext cx="655425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6" name="Straight Connector 815">
              <a:extLst>
                <a:ext uri="{FF2B5EF4-FFF2-40B4-BE49-F238E27FC236}">
                  <a16:creationId xmlns:a16="http://schemas.microsoft.com/office/drawing/2014/main" id="{D0BFF2F4-0B07-CF45-A69B-7B91FA12DE3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9219616" y="4087742"/>
              <a:ext cx="655425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3" name="Straight Connector 812">
              <a:extLst>
                <a:ext uri="{FF2B5EF4-FFF2-40B4-BE49-F238E27FC236}">
                  <a16:creationId xmlns:a16="http://schemas.microsoft.com/office/drawing/2014/main" id="{E3568D00-797E-F542-B47B-DC40257A1AF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9276868" y="3507672"/>
              <a:ext cx="382424" cy="51705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1" name="Straight Connector 810">
              <a:extLst>
                <a:ext uri="{FF2B5EF4-FFF2-40B4-BE49-F238E27FC236}">
                  <a16:creationId xmlns:a16="http://schemas.microsoft.com/office/drawing/2014/main" id="{B5D2DFB3-E4DE-3C49-8F72-DC09F553A5F3}"/>
                </a:ext>
              </a:extLst>
            </p:cNvPr>
            <p:cNvCxnSpPr>
              <a:cxnSpLocks/>
            </p:cNvCxnSpPr>
            <p:nvPr/>
          </p:nvCxnSpPr>
          <p:spPr>
            <a:xfrm>
              <a:off x="9733069" y="3507672"/>
              <a:ext cx="0" cy="540294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08" name="Straight Connector 807">
              <a:extLst>
                <a:ext uri="{FF2B5EF4-FFF2-40B4-BE49-F238E27FC236}">
                  <a16:creationId xmlns:a16="http://schemas.microsoft.com/office/drawing/2014/main" id="{F9A85AAA-3DAA-6946-B559-D97F731B61D5}"/>
                </a:ext>
              </a:extLst>
            </p:cNvPr>
            <p:cNvCxnSpPr/>
            <p:nvPr/>
          </p:nvCxnSpPr>
          <p:spPr>
            <a:xfrm>
              <a:off x="10137668" y="2754692"/>
              <a:ext cx="488174" cy="839333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3" name="Straight Connector 562">
              <a:extLst>
                <a:ext uri="{FF2B5EF4-FFF2-40B4-BE49-F238E27FC236}">
                  <a16:creationId xmlns:a16="http://schemas.microsoft.com/office/drawing/2014/main" id="{12CE73BA-DDE8-5741-9E5E-64CA353BA98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9798719" y="2695013"/>
              <a:ext cx="380432" cy="694807"/>
            </a:xfrm>
            <a:prstGeom prst="line">
              <a:avLst/>
            </a:prstGeom>
            <a:ln w="1270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803" name="Group 802">
              <a:extLst>
                <a:ext uri="{FF2B5EF4-FFF2-40B4-BE49-F238E27FC236}">
                  <a16:creationId xmlns:a16="http://schemas.microsoft.com/office/drawing/2014/main" id="{4429D23B-C424-D54E-A99F-D3FC646B3D08}"/>
                </a:ext>
              </a:extLst>
            </p:cNvPr>
            <p:cNvGrpSpPr/>
            <p:nvPr/>
          </p:nvGrpSpPr>
          <p:grpSpPr>
            <a:xfrm>
              <a:off x="7562238" y="2127325"/>
              <a:ext cx="3578867" cy="3640283"/>
              <a:chOff x="7562238" y="2127325"/>
              <a:chExt cx="3578867" cy="3640283"/>
            </a:xfrm>
          </p:grpSpPr>
          <p:grpSp>
            <p:nvGrpSpPr>
              <p:cNvPr id="800" name="Group 799">
                <a:extLst>
                  <a:ext uri="{FF2B5EF4-FFF2-40B4-BE49-F238E27FC236}">
                    <a16:creationId xmlns:a16="http://schemas.microsoft.com/office/drawing/2014/main" id="{C0FB38C4-8D4E-FD46-8BA5-A01F983C9AF5}"/>
                  </a:ext>
                </a:extLst>
              </p:cNvPr>
              <p:cNvGrpSpPr/>
              <p:nvPr/>
            </p:nvGrpSpPr>
            <p:grpSpPr>
              <a:xfrm>
                <a:off x="7857253" y="2127325"/>
                <a:ext cx="3283852" cy="3640283"/>
                <a:chOff x="7881336" y="2104198"/>
                <a:chExt cx="3283852" cy="3640283"/>
              </a:xfrm>
            </p:grpSpPr>
            <p:sp>
              <p:nvSpPr>
                <p:cNvPr id="22" name="Line 428">
                  <a:extLst>
                    <a:ext uri="{FF2B5EF4-FFF2-40B4-BE49-F238E27FC236}">
                      <a16:creationId xmlns:a16="http://schemas.microsoft.com/office/drawing/2014/main" id="{28DDE19D-11FD-214B-B68A-9F6AAEA3AAE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6200000" flipV="1">
                  <a:off x="9813692" y="5228612"/>
                  <a:ext cx="388062" cy="7560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4" name="Line 430">
                  <a:extLst>
                    <a:ext uri="{FF2B5EF4-FFF2-40B4-BE49-F238E27FC236}">
                      <a16:creationId xmlns:a16="http://schemas.microsoft.com/office/drawing/2014/main" id="{3188928B-5976-7142-B509-B67C32631B1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6200000">
                  <a:off x="10234009" y="5382159"/>
                  <a:ext cx="0" cy="114300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5" name="Line 431">
                  <a:extLst>
                    <a:ext uri="{FF2B5EF4-FFF2-40B4-BE49-F238E27FC236}">
                      <a16:creationId xmlns:a16="http://schemas.microsoft.com/office/drawing/2014/main" id="{B61C3274-819B-1A4B-9892-BC7A0AB4BF5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9457042" y="4815390"/>
                  <a:ext cx="524483" cy="261537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" name="Line 432">
                  <a:extLst>
                    <a:ext uri="{FF2B5EF4-FFF2-40B4-BE49-F238E27FC236}">
                      <a16:creationId xmlns:a16="http://schemas.microsoft.com/office/drawing/2014/main" id="{6434324A-C183-F645-84E8-7170D215D0C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8874149" y="4815390"/>
                  <a:ext cx="569255" cy="246266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" name="Line 433">
                  <a:extLst>
                    <a:ext uri="{FF2B5EF4-FFF2-40B4-BE49-F238E27FC236}">
                      <a16:creationId xmlns:a16="http://schemas.microsoft.com/office/drawing/2014/main" id="{4326369B-7050-F54A-9B61-51FBE983165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8845827" y="5085749"/>
                  <a:ext cx="1030502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" name="Line 435">
                  <a:extLst>
                    <a:ext uri="{FF2B5EF4-FFF2-40B4-BE49-F238E27FC236}">
                      <a16:creationId xmlns:a16="http://schemas.microsoft.com/office/drawing/2014/main" id="{D2EFF5DE-9380-7D46-847C-7986E80C63F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8234290" y="5094207"/>
                  <a:ext cx="226800" cy="12700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9" name="Line 436">
                  <a:extLst>
                    <a:ext uri="{FF2B5EF4-FFF2-40B4-BE49-F238E27FC236}">
                      <a16:creationId xmlns:a16="http://schemas.microsoft.com/office/drawing/2014/main" id="{CAD2281A-59A4-DA4C-A9DC-E37CA499199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7972450" y="5267343"/>
                  <a:ext cx="412750" cy="12700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" name="Line 439">
                  <a:extLst>
                    <a:ext uri="{FF2B5EF4-FFF2-40B4-BE49-F238E27FC236}">
                      <a16:creationId xmlns:a16="http://schemas.microsoft.com/office/drawing/2014/main" id="{59746900-72D7-BF46-8B59-62F2A5D479C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8397900" y="5259125"/>
                  <a:ext cx="68080" cy="293968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" name="Line 440">
                  <a:extLst>
                    <a:ext uri="{FF2B5EF4-FFF2-40B4-BE49-F238E27FC236}">
                      <a16:creationId xmlns:a16="http://schemas.microsoft.com/office/drawing/2014/main" id="{76AA107C-4028-5D4D-B986-E7C4D7058C2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 flipV="1">
                  <a:off x="8512814" y="5284804"/>
                  <a:ext cx="280374" cy="269876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" name="Line 441">
                  <a:extLst>
                    <a:ext uri="{FF2B5EF4-FFF2-40B4-BE49-F238E27FC236}">
                      <a16:creationId xmlns:a16="http://schemas.microsoft.com/office/drawing/2014/main" id="{AF797424-05E8-8345-847C-94DA81395AD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8512814" y="5234921"/>
                  <a:ext cx="914184" cy="46862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" name="Line 443">
                  <a:extLst>
                    <a:ext uri="{FF2B5EF4-FFF2-40B4-BE49-F238E27FC236}">
                      <a16:creationId xmlns:a16="http://schemas.microsoft.com/office/drawing/2014/main" id="{BCDF073B-F330-A345-A512-B85DFD399D1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8271861" y="3806843"/>
                  <a:ext cx="0" cy="13176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" name="Line 449">
                  <a:extLst>
                    <a:ext uri="{FF2B5EF4-FFF2-40B4-BE49-F238E27FC236}">
                      <a16:creationId xmlns:a16="http://schemas.microsoft.com/office/drawing/2014/main" id="{53CD988A-3515-7242-9C29-87AF281086F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7881336" y="4017980"/>
                  <a:ext cx="168275" cy="3175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8" name="Line 428">
                  <a:extLst>
                    <a:ext uri="{FF2B5EF4-FFF2-40B4-BE49-F238E27FC236}">
                      <a16:creationId xmlns:a16="http://schemas.microsoft.com/office/drawing/2014/main" id="{538963BA-E603-D94F-A908-92C50EC393B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6200000" flipV="1">
                  <a:off x="9909628" y="5560344"/>
                  <a:ext cx="366793" cy="1482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537" name="Line 440">
                  <a:extLst>
                    <a:ext uri="{FF2B5EF4-FFF2-40B4-BE49-F238E27FC236}">
                      <a16:creationId xmlns:a16="http://schemas.microsoft.com/office/drawing/2014/main" id="{E3BCB46D-EF32-8C42-A43A-1B0DAF759B6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8483508" y="5013435"/>
                  <a:ext cx="404236" cy="207771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cxnSp>
              <p:nvCxnSpPr>
                <p:cNvPr id="564" name="Straight Connector 563">
                  <a:extLst>
                    <a:ext uri="{FF2B5EF4-FFF2-40B4-BE49-F238E27FC236}">
                      <a16:creationId xmlns:a16="http://schemas.microsoft.com/office/drawing/2014/main" id="{CE6E1140-BC2F-9947-9B51-91DC5079ABB1}"/>
                    </a:ext>
                  </a:extLst>
                </p:cNvPr>
                <p:cNvCxnSpPr/>
                <p:nvPr/>
              </p:nvCxnSpPr>
              <p:spPr>
                <a:xfrm flipH="1">
                  <a:off x="10124718" y="2146305"/>
                  <a:ext cx="761467" cy="577355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5" name="Straight Connector 564">
                  <a:extLst>
                    <a:ext uri="{FF2B5EF4-FFF2-40B4-BE49-F238E27FC236}">
                      <a16:creationId xmlns:a16="http://schemas.microsoft.com/office/drawing/2014/main" id="{9EF5B4FA-3960-F54C-936B-C64147078447}"/>
                    </a:ext>
                  </a:extLst>
                </p:cNvPr>
                <p:cNvCxnSpPr/>
                <p:nvPr/>
              </p:nvCxnSpPr>
              <p:spPr>
                <a:xfrm flipH="1">
                  <a:off x="10124718" y="2245186"/>
                  <a:ext cx="3970" cy="518461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6" name="Straight Connector 565">
                  <a:extLst>
                    <a:ext uri="{FF2B5EF4-FFF2-40B4-BE49-F238E27FC236}">
                      <a16:creationId xmlns:a16="http://schemas.microsoft.com/office/drawing/2014/main" id="{691B45AC-C5E3-D24E-9C63-05D00B08C71D}"/>
                    </a:ext>
                  </a:extLst>
                </p:cNvPr>
                <p:cNvCxnSpPr/>
                <p:nvPr/>
              </p:nvCxnSpPr>
              <p:spPr>
                <a:xfrm flipH="1">
                  <a:off x="10696218" y="2177379"/>
                  <a:ext cx="149360" cy="518461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7" name="Straight Connector 566">
                  <a:extLst>
                    <a:ext uri="{FF2B5EF4-FFF2-40B4-BE49-F238E27FC236}">
                      <a16:creationId xmlns:a16="http://schemas.microsoft.com/office/drawing/2014/main" id="{59EB46BB-F3EA-4248-B631-AC80BEB74EF0}"/>
                    </a:ext>
                  </a:extLst>
                </p:cNvPr>
                <p:cNvCxnSpPr/>
                <p:nvPr/>
              </p:nvCxnSpPr>
              <p:spPr>
                <a:xfrm flipH="1">
                  <a:off x="10166249" y="2695840"/>
                  <a:ext cx="574283" cy="2782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8" name="Straight Connector 567">
                  <a:extLst>
                    <a:ext uri="{FF2B5EF4-FFF2-40B4-BE49-F238E27FC236}">
                      <a16:creationId xmlns:a16="http://schemas.microsoft.com/office/drawing/2014/main" id="{C562C7DD-3FD1-0E4C-B308-744C6C87FC79}"/>
                    </a:ext>
                  </a:extLst>
                </p:cNvPr>
                <p:cNvCxnSpPr/>
                <p:nvPr/>
              </p:nvCxnSpPr>
              <p:spPr>
                <a:xfrm flipH="1">
                  <a:off x="10093625" y="2146305"/>
                  <a:ext cx="788589" cy="98881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9" name="Straight Connector 568">
                  <a:extLst>
                    <a:ext uri="{FF2B5EF4-FFF2-40B4-BE49-F238E27FC236}">
                      <a16:creationId xmlns:a16="http://schemas.microsoft.com/office/drawing/2014/main" id="{6793D61B-AD50-A246-A5C0-38DF48C17738}"/>
                    </a:ext>
                  </a:extLst>
                </p:cNvPr>
                <p:cNvCxnSpPr/>
                <p:nvPr/>
              </p:nvCxnSpPr>
              <p:spPr>
                <a:xfrm flipH="1">
                  <a:off x="10886186" y="2104198"/>
                  <a:ext cx="279002" cy="42107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70" name="Straight Connector 569">
                  <a:extLst>
                    <a:ext uri="{FF2B5EF4-FFF2-40B4-BE49-F238E27FC236}">
                      <a16:creationId xmlns:a16="http://schemas.microsoft.com/office/drawing/2014/main" id="{EDD09B84-3AA8-0948-AB6C-1D5CBFFC5293}"/>
                    </a:ext>
                  </a:extLst>
                </p:cNvPr>
                <p:cNvCxnSpPr/>
                <p:nvPr/>
              </p:nvCxnSpPr>
              <p:spPr>
                <a:xfrm flipH="1" flipV="1">
                  <a:off x="10706077" y="2695840"/>
                  <a:ext cx="353541" cy="67807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74" name="Straight Connector 573">
                  <a:extLst>
                    <a:ext uri="{FF2B5EF4-FFF2-40B4-BE49-F238E27FC236}">
                      <a16:creationId xmlns:a16="http://schemas.microsoft.com/office/drawing/2014/main" id="{C777BA08-17B1-254B-BCB6-583E10254EC6}"/>
                    </a:ext>
                  </a:extLst>
                </p:cNvPr>
                <p:cNvCxnSpPr/>
                <p:nvPr/>
              </p:nvCxnSpPr>
              <p:spPr>
                <a:xfrm flipH="1">
                  <a:off x="8793306" y="2245186"/>
                  <a:ext cx="1300319" cy="606622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43" name="Line 541">
                  <a:extLst>
                    <a:ext uri="{FF2B5EF4-FFF2-40B4-BE49-F238E27FC236}">
                      <a16:creationId xmlns:a16="http://schemas.microsoft.com/office/drawing/2014/main" id="{C44ADC96-78DA-C64F-AF97-4FFA68D2ED1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9402788" y="4090252"/>
                  <a:ext cx="429324" cy="705603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" name="Line 424">
                  <a:extLst>
                    <a:ext uri="{FF2B5EF4-FFF2-40B4-BE49-F238E27FC236}">
                      <a16:creationId xmlns:a16="http://schemas.microsoft.com/office/drawing/2014/main" id="{845B46BE-685D-2D4E-AD26-5684794D19D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8268637" y="4024329"/>
                  <a:ext cx="969051" cy="3175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pic>
            <p:nvPicPr>
              <p:cNvPr id="262" name="Picture 778" descr="antenna_radiation_stylized">
                <a:extLst>
                  <a:ext uri="{FF2B5EF4-FFF2-40B4-BE49-F238E27FC236}">
                    <a16:creationId xmlns:a16="http://schemas.microsoft.com/office/drawing/2014/main" id="{B73E5F98-BC74-DB47-BA02-5F29DC675722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2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562238" y="3813930"/>
                <a:ext cx="506412" cy="10600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60" name="Picture 781" descr="antenna_radiation_stylized">
                <a:extLst>
                  <a:ext uri="{FF2B5EF4-FFF2-40B4-BE49-F238E27FC236}">
                    <a16:creationId xmlns:a16="http://schemas.microsoft.com/office/drawing/2014/main" id="{5F858A2F-D0F0-7E47-8EF1-4C37898F9C1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9242073" y="5480938"/>
                <a:ext cx="452014" cy="9515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42" name="Picture 799" descr="cell_tower_radiation copy">
                <a:extLst>
                  <a:ext uri="{FF2B5EF4-FFF2-40B4-BE49-F238E27FC236}">
                    <a16:creationId xmlns:a16="http://schemas.microsoft.com/office/drawing/2014/main" id="{B5B28CD6-3076-384D-8180-86543C59B6C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980866" y="2158167"/>
                <a:ext cx="457200" cy="3327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43" name="Oval 800">
                <a:extLst>
                  <a:ext uri="{FF2B5EF4-FFF2-40B4-BE49-F238E27FC236}">
                    <a16:creationId xmlns:a16="http://schemas.microsoft.com/office/drawing/2014/main" id="{271D03F6-D85B-EC41-803D-EFAA96DAE8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174541" y="2292995"/>
                <a:ext cx="52388" cy="49485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</p:grpSp>
      </p:grpSp>
      <p:grpSp>
        <p:nvGrpSpPr>
          <p:cNvPr id="787" name="Group 786">
            <a:extLst>
              <a:ext uri="{FF2B5EF4-FFF2-40B4-BE49-F238E27FC236}">
                <a16:creationId xmlns:a16="http://schemas.microsoft.com/office/drawing/2014/main" id="{C944F5F4-7AD1-AE48-9769-ABE2F95B5A26}"/>
              </a:ext>
            </a:extLst>
          </p:cNvPr>
          <p:cNvGrpSpPr/>
          <p:nvPr/>
        </p:nvGrpSpPr>
        <p:grpSpPr>
          <a:xfrm>
            <a:off x="7414072" y="1891912"/>
            <a:ext cx="1909777" cy="938011"/>
            <a:chOff x="7432700" y="1830405"/>
            <a:chExt cx="1909777" cy="938011"/>
          </a:xfrm>
        </p:grpSpPr>
        <p:grpSp>
          <p:nvGrpSpPr>
            <p:cNvPr id="49" name="Group 652">
              <a:extLst>
                <a:ext uri="{FF2B5EF4-FFF2-40B4-BE49-F238E27FC236}">
                  <a16:creationId xmlns:a16="http://schemas.microsoft.com/office/drawing/2014/main" id="{F4E63F52-683B-8244-A48E-D8CF833CC08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743850" y="1830405"/>
              <a:ext cx="415925" cy="385763"/>
              <a:chOff x="2751" y="1851"/>
              <a:chExt cx="462" cy="478"/>
            </a:xfrm>
          </p:grpSpPr>
          <p:pic>
            <p:nvPicPr>
              <p:cNvPr id="359" name="Picture 653" descr="iphone_stylized_small">
                <a:extLst>
                  <a:ext uri="{FF2B5EF4-FFF2-40B4-BE49-F238E27FC236}">
                    <a16:creationId xmlns:a16="http://schemas.microsoft.com/office/drawing/2014/main" id="{EDF1EC93-A6E5-964F-B0D6-EE56B282AEB0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928" y="1922"/>
                <a:ext cx="152" cy="4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60" name="Picture 654" descr="antenna_radiation_stylized">
                <a:extLst>
                  <a:ext uri="{FF2B5EF4-FFF2-40B4-BE49-F238E27FC236}">
                    <a16:creationId xmlns:a16="http://schemas.microsoft.com/office/drawing/2014/main" id="{0A17C594-505E-6F41-AEEB-272A31DFD26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51" y="1851"/>
                <a:ext cx="462" cy="1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785" name="Group 784">
              <a:extLst>
                <a:ext uri="{FF2B5EF4-FFF2-40B4-BE49-F238E27FC236}">
                  <a16:creationId xmlns:a16="http://schemas.microsoft.com/office/drawing/2014/main" id="{91E02B81-5B35-4545-A954-B7E923AB7286}"/>
                </a:ext>
              </a:extLst>
            </p:cNvPr>
            <p:cNvGrpSpPr/>
            <p:nvPr/>
          </p:nvGrpSpPr>
          <p:grpSpPr>
            <a:xfrm>
              <a:off x="7432700" y="2327293"/>
              <a:ext cx="534987" cy="407988"/>
              <a:chOff x="7432700" y="2327293"/>
              <a:chExt cx="534987" cy="407988"/>
            </a:xfrm>
          </p:grpSpPr>
          <p:pic>
            <p:nvPicPr>
              <p:cNvPr id="73" name="Picture 1017" descr="antenna_stylized">
                <a:extLst>
                  <a:ext uri="{FF2B5EF4-FFF2-40B4-BE49-F238E27FC236}">
                    <a16:creationId xmlns:a16="http://schemas.microsoft.com/office/drawing/2014/main" id="{27A537F5-5D99-BF4C-9B11-E9782673F1A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432700" y="2327293"/>
                <a:ext cx="530702" cy="22375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74" name="Picture 1018" descr="laptop_keyboard">
                <a:extLst>
                  <a:ext uri="{FF2B5EF4-FFF2-40B4-BE49-F238E27FC236}">
                    <a16:creationId xmlns:a16="http://schemas.microsoft.com/office/drawing/2014/main" id="{7087B8D0-FFCB-0746-A889-28909002C2F1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09064" flipH="1">
                <a:off x="7458407" y="2575770"/>
                <a:ext cx="437221" cy="1595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75" name="Freeform 1019">
                <a:extLst>
                  <a:ext uri="{FF2B5EF4-FFF2-40B4-BE49-F238E27FC236}">
                    <a16:creationId xmlns:a16="http://schemas.microsoft.com/office/drawing/2014/main" id="{7C75BC30-0808-D44D-AF7A-A72B4A529E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03304" y="2420984"/>
                <a:ext cx="351919" cy="208167"/>
              </a:xfrm>
              <a:custGeom>
                <a:avLst/>
                <a:gdLst>
                  <a:gd name="T0" fmla="*/ 775798119 w 2982"/>
                  <a:gd name="T1" fmla="*/ 0 h 2442"/>
                  <a:gd name="T2" fmla="*/ 0 w 2982"/>
                  <a:gd name="T3" fmla="*/ 211226083 h 2442"/>
                  <a:gd name="T4" fmla="*/ 2147483646 w 2982"/>
                  <a:gd name="T5" fmla="*/ 263880059 h 2442"/>
                  <a:gd name="T6" fmla="*/ 2147483646 w 2982"/>
                  <a:gd name="T7" fmla="*/ 52653891 h 2442"/>
                  <a:gd name="T8" fmla="*/ 775798119 w 2982"/>
                  <a:gd name="T9" fmla="*/ 0 h 24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82"/>
                  <a:gd name="T16" fmla="*/ 0 h 2442"/>
                  <a:gd name="T17" fmla="*/ 2982 w 2982"/>
                  <a:gd name="T18" fmla="*/ 2442 h 24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82" h="2442">
                    <a:moveTo>
                      <a:pt x="540" y="0"/>
                    </a:moveTo>
                    <a:lnTo>
                      <a:pt x="0" y="1734"/>
                    </a:lnTo>
                    <a:lnTo>
                      <a:pt x="2394" y="2442"/>
                    </a:lnTo>
                    <a:lnTo>
                      <a:pt x="2982" y="318"/>
                    </a:lnTo>
                    <a:lnTo>
                      <a:pt x="540" y="0"/>
                    </a:ln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pic>
            <p:nvPicPr>
              <p:cNvPr id="76" name="Picture 1020" descr="screen">
                <a:extLst>
                  <a:ext uri="{FF2B5EF4-FFF2-40B4-BE49-F238E27FC236}">
                    <a16:creationId xmlns:a16="http://schemas.microsoft.com/office/drawing/2014/main" id="{2D732B7A-74CB-D547-ADB5-C721526D5E9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9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620637" y="2426338"/>
                <a:ext cx="319785" cy="18942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77" name="Freeform 1021">
                <a:extLst>
                  <a:ext uri="{FF2B5EF4-FFF2-40B4-BE49-F238E27FC236}">
                    <a16:creationId xmlns:a16="http://schemas.microsoft.com/office/drawing/2014/main" id="{FBD1A429-9B8F-F940-AD09-4638CC3167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67378" y="2414843"/>
                <a:ext cx="298167" cy="38736"/>
              </a:xfrm>
              <a:custGeom>
                <a:avLst/>
                <a:gdLst>
                  <a:gd name="T0" fmla="*/ 193616298 w 2528"/>
                  <a:gd name="T1" fmla="*/ 0 h 455"/>
                  <a:gd name="T2" fmla="*/ 2147483646 w 2528"/>
                  <a:gd name="T3" fmla="*/ 52445139 h 455"/>
                  <a:gd name="T4" fmla="*/ 2147483646 w 2528"/>
                  <a:gd name="T5" fmla="*/ 52445139 h 455"/>
                  <a:gd name="T6" fmla="*/ 0 w 2528"/>
                  <a:gd name="T7" fmla="*/ 52445139 h 455"/>
                  <a:gd name="T8" fmla="*/ 193616298 w 2528"/>
                  <a:gd name="T9" fmla="*/ 0 h 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28"/>
                  <a:gd name="T16" fmla="*/ 0 h 455"/>
                  <a:gd name="T17" fmla="*/ 2528 w 2528"/>
                  <a:gd name="T18" fmla="*/ 455 h 4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28" h="455">
                    <a:moveTo>
                      <a:pt x="14" y="0"/>
                    </a:moveTo>
                    <a:lnTo>
                      <a:pt x="2528" y="341"/>
                    </a:lnTo>
                    <a:lnTo>
                      <a:pt x="2480" y="455"/>
                    </a:lnTo>
                    <a:lnTo>
                      <a:pt x="0" y="86"/>
                    </a:lnTo>
                    <a:lnTo>
                      <a:pt x="1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8" name="Freeform 1022">
                <a:extLst>
                  <a:ext uri="{FF2B5EF4-FFF2-40B4-BE49-F238E27FC236}">
                    <a16:creationId xmlns:a16="http://schemas.microsoft.com/office/drawing/2014/main" id="{376C8B48-3441-F643-B92D-5DC759EDA1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00188" y="2414528"/>
                <a:ext cx="82770" cy="161243"/>
              </a:xfrm>
              <a:custGeom>
                <a:avLst/>
                <a:gdLst>
                  <a:gd name="T0" fmla="*/ 773664160 w 702"/>
                  <a:gd name="T1" fmla="*/ 0 h 1893"/>
                  <a:gd name="T2" fmla="*/ 0 w 702"/>
                  <a:gd name="T3" fmla="*/ 210739916 h 1893"/>
                  <a:gd name="T4" fmla="*/ 193416040 w 702"/>
                  <a:gd name="T5" fmla="*/ 210739916 h 1893"/>
                  <a:gd name="T6" fmla="*/ 967080200 w 702"/>
                  <a:gd name="T7" fmla="*/ 52529017 h 1893"/>
                  <a:gd name="T8" fmla="*/ 773664160 w 702"/>
                  <a:gd name="T9" fmla="*/ 0 h 18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2"/>
                  <a:gd name="T16" fmla="*/ 0 h 1893"/>
                  <a:gd name="T17" fmla="*/ 702 w 702"/>
                  <a:gd name="T18" fmla="*/ 1893 h 189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2" h="1893">
                    <a:moveTo>
                      <a:pt x="579" y="0"/>
                    </a:moveTo>
                    <a:lnTo>
                      <a:pt x="0" y="1869"/>
                    </a:lnTo>
                    <a:lnTo>
                      <a:pt x="114" y="1893"/>
                    </a:lnTo>
                    <a:lnTo>
                      <a:pt x="702" y="51"/>
                    </a:lnTo>
                    <a:lnTo>
                      <a:pt x="579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9" name="Freeform 1023">
                <a:extLst>
                  <a:ext uri="{FF2B5EF4-FFF2-40B4-BE49-F238E27FC236}">
                    <a16:creationId xmlns:a16="http://schemas.microsoft.com/office/drawing/2014/main" id="{4DFECD03-4AF0-1342-8138-6CEC8249A2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74205" y="2443344"/>
                <a:ext cx="89197" cy="186122"/>
              </a:xfrm>
              <a:custGeom>
                <a:avLst/>
                <a:gdLst>
                  <a:gd name="T0" fmla="*/ 969024527 w 756"/>
                  <a:gd name="T1" fmla="*/ 0 h 2184"/>
                  <a:gd name="T2" fmla="*/ 193802074 w 756"/>
                  <a:gd name="T3" fmla="*/ 263660221 h 2184"/>
                  <a:gd name="T4" fmla="*/ 0 w 756"/>
                  <a:gd name="T5" fmla="*/ 263660221 h 2184"/>
                  <a:gd name="T6" fmla="*/ 775222454 w 756"/>
                  <a:gd name="T7" fmla="*/ 52610059 h 2184"/>
                  <a:gd name="T8" fmla="*/ 969024527 w 756"/>
                  <a:gd name="T9" fmla="*/ 0 h 2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2184"/>
                  <a:gd name="T17" fmla="*/ 756 w 756"/>
                  <a:gd name="T18" fmla="*/ 2184 h 21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2184">
                    <a:moveTo>
                      <a:pt x="756" y="0"/>
                    </a:moveTo>
                    <a:lnTo>
                      <a:pt x="138" y="2184"/>
                    </a:lnTo>
                    <a:lnTo>
                      <a:pt x="0" y="2148"/>
                    </a:lnTo>
                    <a:lnTo>
                      <a:pt x="606" y="78"/>
                    </a:lnTo>
                    <a:lnTo>
                      <a:pt x="756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chemeClr val="bg1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0" name="Freeform 1024">
                <a:extLst>
                  <a:ext uri="{FF2B5EF4-FFF2-40B4-BE49-F238E27FC236}">
                    <a16:creationId xmlns:a16="http://schemas.microsoft.com/office/drawing/2014/main" id="{8AA57D4B-3E9B-994B-AF13-DB646178BD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99214" y="2567582"/>
                <a:ext cx="327185" cy="62828"/>
              </a:xfrm>
              <a:custGeom>
                <a:avLst/>
                <a:gdLst>
                  <a:gd name="T0" fmla="*/ 193829444 w 2773"/>
                  <a:gd name="T1" fmla="*/ 0 h 738"/>
                  <a:gd name="T2" fmla="*/ 0 w 2773"/>
                  <a:gd name="T3" fmla="*/ 52443587 h 738"/>
                  <a:gd name="T4" fmla="*/ 2147483646 w 2773"/>
                  <a:gd name="T5" fmla="*/ 104894411 h 738"/>
                  <a:gd name="T6" fmla="*/ 2147483646 w 2773"/>
                  <a:gd name="T7" fmla="*/ 52443587 h 738"/>
                  <a:gd name="T8" fmla="*/ 193829444 w 2773"/>
                  <a:gd name="T9" fmla="*/ 0 h 7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73"/>
                  <a:gd name="T16" fmla="*/ 0 h 738"/>
                  <a:gd name="T17" fmla="*/ 2773 w 2773"/>
                  <a:gd name="T18" fmla="*/ 738 h 7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73" h="738">
                    <a:moveTo>
                      <a:pt x="33" y="0"/>
                    </a:moveTo>
                    <a:lnTo>
                      <a:pt x="0" y="99"/>
                    </a:lnTo>
                    <a:lnTo>
                      <a:pt x="2436" y="738"/>
                    </a:lnTo>
                    <a:cubicBezTo>
                      <a:pt x="2499" y="501"/>
                      <a:pt x="2773" y="727"/>
                      <a:pt x="2373" y="603"/>
                    </a:cubicBezTo>
                    <a:lnTo>
                      <a:pt x="3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CC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1" name="Freeform 1025">
                <a:extLst>
                  <a:ext uri="{FF2B5EF4-FFF2-40B4-BE49-F238E27FC236}">
                    <a16:creationId xmlns:a16="http://schemas.microsoft.com/office/drawing/2014/main" id="{59DA24E7-1981-0E44-8060-2B7CE58EBF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84138" y="2444918"/>
                <a:ext cx="83549" cy="186909"/>
              </a:xfrm>
              <a:custGeom>
                <a:avLst/>
                <a:gdLst>
                  <a:gd name="T0" fmla="*/ 2147483646 w 637"/>
                  <a:gd name="T1" fmla="*/ 0 h 1659"/>
                  <a:gd name="T2" fmla="*/ 2147483646 w 637"/>
                  <a:gd name="T3" fmla="*/ 0 h 1659"/>
                  <a:gd name="T4" fmla="*/ 295581541 w 637"/>
                  <a:gd name="T5" fmla="*/ 2147483646 h 1659"/>
                  <a:gd name="T6" fmla="*/ 0 w 637"/>
                  <a:gd name="T7" fmla="*/ 2147483646 h 1659"/>
                  <a:gd name="T8" fmla="*/ 2147483646 w 637"/>
                  <a:gd name="T9" fmla="*/ 0 h 16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7"/>
                  <a:gd name="T16" fmla="*/ 0 h 1659"/>
                  <a:gd name="T17" fmla="*/ 637 w 637"/>
                  <a:gd name="T18" fmla="*/ 1659 h 16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7" h="1659">
                    <a:moveTo>
                      <a:pt x="615" y="0"/>
                    </a:moveTo>
                    <a:lnTo>
                      <a:pt x="637" y="0"/>
                    </a:lnTo>
                    <a:lnTo>
                      <a:pt x="68" y="1659"/>
                    </a:lnTo>
                    <a:lnTo>
                      <a:pt x="0" y="1647"/>
                    </a:lnTo>
                    <a:lnTo>
                      <a:pt x="615" y="0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2" name="Freeform 1026">
                <a:extLst>
                  <a:ext uri="{FF2B5EF4-FFF2-40B4-BE49-F238E27FC236}">
                    <a16:creationId xmlns:a16="http://schemas.microsoft.com/office/drawing/2014/main" id="{DB3D3129-2B70-5643-96C2-83638DE57F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99603" y="2575928"/>
                <a:ext cx="290961" cy="62041"/>
              </a:xfrm>
              <a:custGeom>
                <a:avLst/>
                <a:gdLst>
                  <a:gd name="T0" fmla="*/ 0 w 2216"/>
                  <a:gd name="T1" fmla="*/ 0 h 550"/>
                  <a:gd name="T2" fmla="*/ 296523134 w 2216"/>
                  <a:gd name="T3" fmla="*/ 324379338 h 550"/>
                  <a:gd name="T4" fmla="*/ 2147483646 w 2216"/>
                  <a:gd name="T5" fmla="*/ 2147483646 h 550"/>
                  <a:gd name="T6" fmla="*/ 2147483646 w 2216"/>
                  <a:gd name="T7" fmla="*/ 2147483646 h 550"/>
                  <a:gd name="T8" fmla="*/ 0 w 2216"/>
                  <a:gd name="T9" fmla="*/ 0 h 5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16"/>
                  <a:gd name="T16" fmla="*/ 0 h 550"/>
                  <a:gd name="T17" fmla="*/ 2216 w 2216"/>
                  <a:gd name="T18" fmla="*/ 550 h 5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16" h="550">
                    <a:moveTo>
                      <a:pt x="0" y="0"/>
                    </a:moveTo>
                    <a:lnTo>
                      <a:pt x="9" y="57"/>
                    </a:lnTo>
                    <a:lnTo>
                      <a:pt x="2164" y="550"/>
                    </a:lnTo>
                    <a:lnTo>
                      <a:pt x="2216" y="49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83" name="Group 1027">
                <a:extLst>
                  <a:ext uri="{FF2B5EF4-FFF2-40B4-BE49-F238E27FC236}">
                    <a16:creationId xmlns:a16="http://schemas.microsoft.com/office/drawing/2014/main" id="{8C6DEC60-5C97-D546-9977-EBD182221DD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594735" y="2642220"/>
                <a:ext cx="98740" cy="36846"/>
                <a:chOff x="1740" y="2642"/>
                <a:chExt cx="752" cy="327"/>
              </a:xfrm>
            </p:grpSpPr>
            <p:sp>
              <p:nvSpPr>
                <p:cNvPr id="169" name="Freeform 1028">
                  <a:extLst>
                    <a:ext uri="{FF2B5EF4-FFF2-40B4-BE49-F238E27FC236}">
                      <a16:creationId xmlns:a16="http://schemas.microsoft.com/office/drawing/2014/main" id="{5D16627E-DE34-BC4F-9513-7A7D4707F7C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40" y="2642"/>
                  <a:ext cx="752" cy="327"/>
                </a:xfrm>
                <a:custGeom>
                  <a:avLst/>
                  <a:gdLst>
                    <a:gd name="T0" fmla="*/ 293 w 752"/>
                    <a:gd name="T1" fmla="*/ 0 h 327"/>
                    <a:gd name="T2" fmla="*/ 752 w 752"/>
                    <a:gd name="T3" fmla="*/ 124 h 327"/>
                    <a:gd name="T4" fmla="*/ 470 w 752"/>
                    <a:gd name="T5" fmla="*/ 327 h 327"/>
                    <a:gd name="T6" fmla="*/ 0 w 752"/>
                    <a:gd name="T7" fmla="*/ 183 h 327"/>
                    <a:gd name="T8" fmla="*/ 293 w 752"/>
                    <a:gd name="T9" fmla="*/ 0 h 3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2"/>
                    <a:gd name="T16" fmla="*/ 0 h 327"/>
                    <a:gd name="T17" fmla="*/ 752 w 752"/>
                    <a:gd name="T18" fmla="*/ 327 h 3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2" h="327">
                      <a:moveTo>
                        <a:pt x="293" y="0"/>
                      </a:moveTo>
                      <a:lnTo>
                        <a:pt x="752" y="124"/>
                      </a:lnTo>
                      <a:lnTo>
                        <a:pt x="470" y="327"/>
                      </a:lnTo>
                      <a:lnTo>
                        <a:pt x="0" y="183"/>
                      </a:lnTo>
                      <a:lnTo>
                        <a:pt x="293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0" name="Freeform 1029">
                  <a:extLst>
                    <a:ext uri="{FF2B5EF4-FFF2-40B4-BE49-F238E27FC236}">
                      <a16:creationId xmlns:a16="http://schemas.microsoft.com/office/drawing/2014/main" id="{D8D65D68-18A4-E54D-8916-1DEF36844C9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54" y="2649"/>
                  <a:ext cx="726" cy="311"/>
                </a:xfrm>
                <a:custGeom>
                  <a:avLst/>
                  <a:gdLst>
                    <a:gd name="T0" fmla="*/ 282 w 726"/>
                    <a:gd name="T1" fmla="*/ 0 h 311"/>
                    <a:gd name="T2" fmla="*/ 726 w 726"/>
                    <a:gd name="T3" fmla="*/ 119 h 311"/>
                    <a:gd name="T4" fmla="*/ 457 w 726"/>
                    <a:gd name="T5" fmla="*/ 311 h 311"/>
                    <a:gd name="T6" fmla="*/ 0 w 726"/>
                    <a:gd name="T7" fmla="*/ 173 h 311"/>
                    <a:gd name="T8" fmla="*/ 282 w 726"/>
                    <a:gd name="T9" fmla="*/ 0 h 3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6"/>
                    <a:gd name="T16" fmla="*/ 0 h 311"/>
                    <a:gd name="T17" fmla="*/ 726 w 726"/>
                    <a:gd name="T18" fmla="*/ 311 h 31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6" h="311">
                      <a:moveTo>
                        <a:pt x="282" y="0"/>
                      </a:moveTo>
                      <a:lnTo>
                        <a:pt x="726" y="119"/>
                      </a:lnTo>
                      <a:lnTo>
                        <a:pt x="457" y="311"/>
                      </a:lnTo>
                      <a:lnTo>
                        <a:pt x="0" y="173"/>
                      </a:lnTo>
                      <a:lnTo>
                        <a:pt x="282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1" name="Freeform 1030">
                  <a:extLst>
                    <a:ext uri="{FF2B5EF4-FFF2-40B4-BE49-F238E27FC236}">
                      <a16:creationId xmlns:a16="http://schemas.microsoft.com/office/drawing/2014/main" id="{3C79D147-9974-F341-96E9-F9AD19F1404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808" y="2770"/>
                  <a:ext cx="258" cy="100"/>
                </a:xfrm>
                <a:custGeom>
                  <a:avLst/>
                  <a:gdLst>
                    <a:gd name="T0" fmla="*/ 0 w 258"/>
                    <a:gd name="T1" fmla="*/ 44 h 100"/>
                    <a:gd name="T2" fmla="*/ 75 w 258"/>
                    <a:gd name="T3" fmla="*/ 0 h 100"/>
                    <a:gd name="T4" fmla="*/ 258 w 258"/>
                    <a:gd name="T5" fmla="*/ 50 h 100"/>
                    <a:gd name="T6" fmla="*/ 183 w 258"/>
                    <a:gd name="T7" fmla="*/ 100 h 100"/>
                    <a:gd name="T8" fmla="*/ 0 w 258"/>
                    <a:gd name="T9" fmla="*/ 44 h 10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0"/>
                    <a:gd name="T17" fmla="*/ 258 w 258"/>
                    <a:gd name="T18" fmla="*/ 100 h 10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0">
                      <a:moveTo>
                        <a:pt x="0" y="44"/>
                      </a:moveTo>
                      <a:lnTo>
                        <a:pt x="75" y="0"/>
                      </a:lnTo>
                      <a:lnTo>
                        <a:pt x="258" y="50"/>
                      </a:lnTo>
                      <a:lnTo>
                        <a:pt x="183" y="100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2" name="Freeform 1031">
                  <a:extLst>
                    <a:ext uri="{FF2B5EF4-FFF2-40B4-BE49-F238E27FC236}">
                      <a16:creationId xmlns:a16="http://schemas.microsoft.com/office/drawing/2014/main" id="{5E0CE9D2-21FD-2644-9691-743CC3E130F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99" y="2816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3" name="Freeform 1032">
                  <a:extLst>
                    <a:ext uri="{FF2B5EF4-FFF2-40B4-BE49-F238E27FC236}">
                      <a16:creationId xmlns:a16="http://schemas.microsoft.com/office/drawing/2014/main" id="{5691098F-1432-0D44-8573-312C3A566A2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20" y="2834"/>
                  <a:ext cx="258" cy="102"/>
                </a:xfrm>
                <a:custGeom>
                  <a:avLst/>
                  <a:gdLst>
                    <a:gd name="T0" fmla="*/ 0 w 258"/>
                    <a:gd name="T1" fmla="*/ 46 h 102"/>
                    <a:gd name="T2" fmla="*/ 71 w 258"/>
                    <a:gd name="T3" fmla="*/ 0 h 102"/>
                    <a:gd name="T4" fmla="*/ 258 w 258"/>
                    <a:gd name="T5" fmla="*/ 52 h 102"/>
                    <a:gd name="T6" fmla="*/ 183 w 258"/>
                    <a:gd name="T7" fmla="*/ 102 h 102"/>
                    <a:gd name="T8" fmla="*/ 0 w 258"/>
                    <a:gd name="T9" fmla="*/ 46 h 10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2"/>
                    <a:gd name="T17" fmla="*/ 258 w 258"/>
                    <a:gd name="T18" fmla="*/ 102 h 10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2">
                      <a:moveTo>
                        <a:pt x="0" y="46"/>
                      </a:moveTo>
                      <a:lnTo>
                        <a:pt x="71" y="0"/>
                      </a:lnTo>
                      <a:lnTo>
                        <a:pt x="258" y="52"/>
                      </a:lnTo>
                      <a:lnTo>
                        <a:pt x="183" y="102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4" name="Freeform 1033">
                  <a:extLst>
                    <a:ext uri="{FF2B5EF4-FFF2-40B4-BE49-F238E27FC236}">
                      <a16:creationId xmlns:a16="http://schemas.microsoft.com/office/drawing/2014/main" id="{2D4A77A2-D0F1-164A-A67D-A509543869C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11" y="2882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84" name="Freeform 1034">
                <a:extLst>
                  <a:ext uri="{FF2B5EF4-FFF2-40B4-BE49-F238E27FC236}">
                    <a16:creationId xmlns:a16="http://schemas.microsoft.com/office/drawing/2014/main" id="{A283BD8E-0AD2-B743-8237-483C3A6A6C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63780" y="2647731"/>
                <a:ext cx="119578" cy="80936"/>
              </a:xfrm>
              <a:custGeom>
                <a:avLst/>
                <a:gdLst>
                  <a:gd name="T0" fmla="*/ 213221464 w 990"/>
                  <a:gd name="T1" fmla="*/ 1090686587 h 792"/>
                  <a:gd name="T2" fmla="*/ 1915477586 w 990"/>
                  <a:gd name="T3" fmla="*/ 0 h 792"/>
                  <a:gd name="T4" fmla="*/ 1915477586 w 990"/>
                  <a:gd name="T5" fmla="*/ 108859840 h 792"/>
                  <a:gd name="T6" fmla="*/ 0 w 990"/>
                  <a:gd name="T7" fmla="*/ 1090686587 h 792"/>
                  <a:gd name="T8" fmla="*/ 213221464 w 990"/>
                  <a:gd name="T9" fmla="*/ 1090686587 h 7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0"/>
                  <a:gd name="T16" fmla="*/ 0 h 792"/>
                  <a:gd name="T17" fmla="*/ 990 w 990"/>
                  <a:gd name="T18" fmla="*/ 792 h 79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0" h="792">
                    <a:moveTo>
                      <a:pt x="3" y="738"/>
                    </a:moveTo>
                    <a:lnTo>
                      <a:pt x="990" y="0"/>
                    </a:lnTo>
                    <a:lnTo>
                      <a:pt x="987" y="60"/>
                    </a:lnTo>
                    <a:lnTo>
                      <a:pt x="0" y="792"/>
                    </a:lnTo>
                    <a:lnTo>
                      <a:pt x="3" y="73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" name="Freeform 1035">
                <a:extLst>
                  <a:ext uri="{FF2B5EF4-FFF2-40B4-BE49-F238E27FC236}">
                    <a16:creationId xmlns:a16="http://schemas.microsoft.com/office/drawing/2014/main" id="{AA215C2D-4069-DE48-884E-A1816F7D4D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58602" y="2654187"/>
                <a:ext cx="305957" cy="73850"/>
              </a:xfrm>
              <a:custGeom>
                <a:avLst/>
                <a:gdLst>
                  <a:gd name="T0" fmla="*/ 213486572 w 2532"/>
                  <a:gd name="T1" fmla="*/ 0 h 723"/>
                  <a:gd name="T2" fmla="*/ 213486572 w 2532"/>
                  <a:gd name="T3" fmla="*/ 0 h 723"/>
                  <a:gd name="T4" fmla="*/ 2147483646 w 2532"/>
                  <a:gd name="T5" fmla="*/ 979380008 h 723"/>
                  <a:gd name="T6" fmla="*/ 2147483646 w 2532"/>
                  <a:gd name="T7" fmla="*/ 1088085165 h 723"/>
                  <a:gd name="T8" fmla="*/ 0 w 2532"/>
                  <a:gd name="T9" fmla="*/ 108705259 h 723"/>
                  <a:gd name="T10" fmla="*/ 213486572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" name="Freeform 1036">
                <a:extLst>
                  <a:ext uri="{FF2B5EF4-FFF2-40B4-BE49-F238E27FC236}">
                    <a16:creationId xmlns:a16="http://schemas.microsoft.com/office/drawing/2014/main" id="{421821F5-5AD5-4D4E-A4F9-5D46E41A4E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58797" y="2640645"/>
                <a:ext cx="3311" cy="14959"/>
              </a:xfrm>
              <a:custGeom>
                <a:avLst/>
                <a:gdLst>
                  <a:gd name="T0" fmla="*/ 262278191 w 26"/>
                  <a:gd name="T1" fmla="*/ 107489981 h 147"/>
                  <a:gd name="T2" fmla="*/ 262278191 w 26"/>
                  <a:gd name="T3" fmla="*/ 214969480 h 147"/>
                  <a:gd name="T4" fmla="*/ 0 w 26"/>
                  <a:gd name="T5" fmla="*/ 214969480 h 147"/>
                  <a:gd name="T6" fmla="*/ 262278191 w 26"/>
                  <a:gd name="T7" fmla="*/ 0 h 147"/>
                  <a:gd name="T8" fmla="*/ 262278191 w 26"/>
                  <a:gd name="T9" fmla="*/ 107489981 h 1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47"/>
                  <a:gd name="T17" fmla="*/ 26 w 26"/>
                  <a:gd name="T18" fmla="*/ 147 h 1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47">
                    <a:moveTo>
                      <a:pt x="26" y="10"/>
                    </a:moveTo>
                    <a:lnTo>
                      <a:pt x="23" y="147"/>
                    </a:lnTo>
                    <a:lnTo>
                      <a:pt x="0" y="144"/>
                    </a:lnTo>
                    <a:lnTo>
                      <a:pt x="3" y="0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" name="Freeform 1037">
                <a:extLst>
                  <a:ext uri="{FF2B5EF4-FFF2-40B4-BE49-F238E27FC236}">
                    <a16:creationId xmlns:a16="http://schemas.microsoft.com/office/drawing/2014/main" id="{499D2FC7-7022-A944-98B2-E74E9B2E52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58992" y="2579707"/>
                <a:ext cx="142170" cy="61883"/>
              </a:xfrm>
              <a:custGeom>
                <a:avLst/>
                <a:gdLst>
                  <a:gd name="T0" fmla="*/ 2136125890 w 1176"/>
                  <a:gd name="T1" fmla="*/ 0 h 606"/>
                  <a:gd name="T2" fmla="*/ 0 w 1176"/>
                  <a:gd name="T3" fmla="*/ 870000945 h 606"/>
                  <a:gd name="T4" fmla="*/ 213789467 w 1176"/>
                  <a:gd name="T5" fmla="*/ 870000945 h 606"/>
                  <a:gd name="T6" fmla="*/ 2136125890 w 1176"/>
                  <a:gd name="T7" fmla="*/ 108617123 h 606"/>
                  <a:gd name="T8" fmla="*/ 2136125890 w 1176"/>
                  <a:gd name="T9" fmla="*/ 0 h 6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76"/>
                  <a:gd name="T16" fmla="*/ 0 h 606"/>
                  <a:gd name="T17" fmla="*/ 1176 w 1176"/>
                  <a:gd name="T18" fmla="*/ 606 h 6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76" h="606">
                    <a:moveTo>
                      <a:pt x="1170" y="0"/>
                    </a:moveTo>
                    <a:lnTo>
                      <a:pt x="0" y="597"/>
                    </a:lnTo>
                    <a:lnTo>
                      <a:pt x="30" y="606"/>
                    </a:lnTo>
                    <a:lnTo>
                      <a:pt x="1176" y="18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" name="Freeform 1038">
                <a:extLst>
                  <a:ext uri="{FF2B5EF4-FFF2-40B4-BE49-F238E27FC236}">
                    <a16:creationId xmlns:a16="http://schemas.microsoft.com/office/drawing/2014/main" id="{37918171-6E71-A846-A2B5-7C65DD7456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68535" y="2643795"/>
                <a:ext cx="290182" cy="71016"/>
              </a:xfrm>
              <a:custGeom>
                <a:avLst/>
                <a:gdLst>
                  <a:gd name="T0" fmla="*/ 173112702 w 2532"/>
                  <a:gd name="T1" fmla="*/ 0 h 723"/>
                  <a:gd name="T2" fmla="*/ 173112702 w 2532"/>
                  <a:gd name="T3" fmla="*/ 0 h 723"/>
                  <a:gd name="T4" fmla="*/ 2069773885 w 2532"/>
                  <a:gd name="T5" fmla="*/ 558173482 h 723"/>
                  <a:gd name="T6" fmla="*/ 2069773885 w 2532"/>
                  <a:gd name="T7" fmla="*/ 558173482 h 723"/>
                  <a:gd name="T8" fmla="*/ 0 w 2532"/>
                  <a:gd name="T9" fmla="*/ 92871346 h 723"/>
                  <a:gd name="T10" fmla="*/ 173112702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9" name="Freeform 1039">
                <a:extLst>
                  <a:ext uri="{FF2B5EF4-FFF2-40B4-BE49-F238E27FC236}">
                    <a16:creationId xmlns:a16="http://schemas.microsoft.com/office/drawing/2014/main" id="{68ECFF60-AA48-2D4C-9A67-90DB18F81D47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7758327" y="2638756"/>
                <a:ext cx="118410" cy="73535"/>
              </a:xfrm>
              <a:custGeom>
                <a:avLst/>
                <a:gdLst>
                  <a:gd name="T0" fmla="*/ 0 w 2532"/>
                  <a:gd name="T1" fmla="*/ 0 h 723"/>
                  <a:gd name="T2" fmla="*/ 0 w 2532"/>
                  <a:gd name="T3" fmla="*/ 0 h 723"/>
                  <a:gd name="T4" fmla="*/ 0 w 2532"/>
                  <a:gd name="T5" fmla="*/ 962694895 h 723"/>
                  <a:gd name="T6" fmla="*/ 0 w 2532"/>
                  <a:gd name="T7" fmla="*/ 962694895 h 723"/>
                  <a:gd name="T8" fmla="*/ 0 w 2532"/>
                  <a:gd name="T9" fmla="*/ 107314314 h 723"/>
                  <a:gd name="T10" fmla="*/ 0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740" name="Group 739">
              <a:extLst>
                <a:ext uri="{FF2B5EF4-FFF2-40B4-BE49-F238E27FC236}">
                  <a16:creationId xmlns:a16="http://schemas.microsoft.com/office/drawing/2014/main" id="{504BAA5F-BBD8-8242-BC48-7D0E761F340A}"/>
                </a:ext>
              </a:extLst>
            </p:cNvPr>
            <p:cNvGrpSpPr/>
            <p:nvPr/>
          </p:nvGrpSpPr>
          <p:grpSpPr>
            <a:xfrm>
              <a:off x="8631407" y="2290407"/>
              <a:ext cx="530702" cy="478009"/>
              <a:chOff x="8631407" y="2290407"/>
              <a:chExt cx="530702" cy="478009"/>
            </a:xfrm>
          </p:grpSpPr>
          <p:pic>
            <p:nvPicPr>
              <p:cNvPr id="110" name="Picture 568" descr="light2.png">
                <a:extLst>
                  <a:ext uri="{FF2B5EF4-FFF2-40B4-BE49-F238E27FC236}">
                    <a16:creationId xmlns:a16="http://schemas.microsoft.com/office/drawing/2014/main" id="{D96B693D-26FC-E443-A112-C4AFFE90DC3D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0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8825293" y="2362969"/>
                <a:ext cx="92772" cy="40544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11" name="Picture 1017" descr="antenna_stylized">
                <a:extLst>
                  <a:ext uri="{FF2B5EF4-FFF2-40B4-BE49-F238E27FC236}">
                    <a16:creationId xmlns:a16="http://schemas.microsoft.com/office/drawing/2014/main" id="{F4E4C4C0-89A6-D74D-B25C-228CE5BC1DB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631407" y="2290407"/>
                <a:ext cx="530702" cy="22375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786" name="Group 785">
              <a:extLst>
                <a:ext uri="{FF2B5EF4-FFF2-40B4-BE49-F238E27FC236}">
                  <a16:creationId xmlns:a16="http://schemas.microsoft.com/office/drawing/2014/main" id="{46F998A3-3B85-214A-927A-3BF067B7C2A0}"/>
                </a:ext>
              </a:extLst>
            </p:cNvPr>
            <p:cNvGrpSpPr/>
            <p:nvPr/>
          </p:nvGrpSpPr>
          <p:grpSpPr>
            <a:xfrm>
              <a:off x="8493165" y="2029804"/>
              <a:ext cx="849312" cy="226109"/>
              <a:chOff x="8493165" y="2029804"/>
              <a:chExt cx="849312" cy="226109"/>
            </a:xfrm>
          </p:grpSpPr>
          <p:pic>
            <p:nvPicPr>
              <p:cNvPr id="48" name="Picture 603" descr="car_icon_small">
                <a:extLst>
                  <a:ext uri="{FF2B5EF4-FFF2-40B4-BE49-F238E27FC236}">
                    <a16:creationId xmlns:a16="http://schemas.microsoft.com/office/drawing/2014/main" id="{147E2796-D425-6645-93B3-B97E69B14611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1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493165" y="2087638"/>
                <a:ext cx="849312" cy="1682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12" name="Picture 1017" descr="antenna_stylized">
                <a:extLst>
                  <a:ext uri="{FF2B5EF4-FFF2-40B4-BE49-F238E27FC236}">
                    <a16:creationId xmlns:a16="http://schemas.microsoft.com/office/drawing/2014/main" id="{F0886BE8-9B0B-F046-92AA-1AC818378EA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704645" y="2029804"/>
                <a:ext cx="530702" cy="22375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grpSp>
        <p:nvGrpSpPr>
          <p:cNvPr id="793" name="Group 792">
            <a:extLst>
              <a:ext uri="{FF2B5EF4-FFF2-40B4-BE49-F238E27FC236}">
                <a16:creationId xmlns:a16="http://schemas.microsoft.com/office/drawing/2014/main" id="{93351559-0D4C-F04C-928E-5CDA57B5EB47}"/>
              </a:ext>
            </a:extLst>
          </p:cNvPr>
          <p:cNvGrpSpPr/>
          <p:nvPr/>
        </p:nvGrpSpPr>
        <p:grpSpPr>
          <a:xfrm>
            <a:off x="7468516" y="3357611"/>
            <a:ext cx="857739" cy="583764"/>
            <a:chOff x="7487144" y="3296104"/>
            <a:chExt cx="857739" cy="583764"/>
          </a:xfrm>
        </p:grpSpPr>
        <p:grpSp>
          <p:nvGrpSpPr>
            <p:cNvPr id="792" name="Group 791">
              <a:extLst>
                <a:ext uri="{FF2B5EF4-FFF2-40B4-BE49-F238E27FC236}">
                  <a16:creationId xmlns:a16="http://schemas.microsoft.com/office/drawing/2014/main" id="{084B6293-559E-5D43-AF2B-4CB5E09EC6C5}"/>
                </a:ext>
              </a:extLst>
            </p:cNvPr>
            <p:cNvGrpSpPr/>
            <p:nvPr/>
          </p:nvGrpSpPr>
          <p:grpSpPr>
            <a:xfrm>
              <a:off x="7487144" y="3389820"/>
              <a:ext cx="350807" cy="305517"/>
              <a:chOff x="7487144" y="3389820"/>
              <a:chExt cx="350807" cy="305517"/>
            </a:xfrm>
          </p:grpSpPr>
          <p:pic>
            <p:nvPicPr>
              <p:cNvPr id="91" name="Picture 1115" descr="antenna_stylized">
                <a:extLst>
                  <a:ext uri="{FF2B5EF4-FFF2-40B4-BE49-F238E27FC236}">
                    <a16:creationId xmlns:a16="http://schemas.microsoft.com/office/drawing/2014/main" id="{1821BC3E-6137-D844-92B9-4BA4CFF41F6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487144" y="3389820"/>
                <a:ext cx="347997" cy="16755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92" name="Picture 1116" descr="laptop_keyboard">
                <a:extLst>
                  <a:ext uri="{FF2B5EF4-FFF2-40B4-BE49-F238E27FC236}">
                    <a16:creationId xmlns:a16="http://schemas.microsoft.com/office/drawing/2014/main" id="{7F05CE3B-E67B-1B40-9D5B-2914F0B9BFBF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09064" flipH="1">
                <a:off x="7504001" y="3575889"/>
                <a:ext cx="286699" cy="11944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93" name="Freeform 1117">
                <a:extLst>
                  <a:ext uri="{FF2B5EF4-FFF2-40B4-BE49-F238E27FC236}">
                    <a16:creationId xmlns:a16="http://schemas.microsoft.com/office/drawing/2014/main" id="{B52A07C5-D801-5B41-BD20-C20958925D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99014" y="3459979"/>
                <a:ext cx="230764" cy="155883"/>
              </a:xfrm>
              <a:custGeom>
                <a:avLst/>
                <a:gdLst>
                  <a:gd name="T0" fmla="*/ 143665061 w 2982"/>
                  <a:gd name="T1" fmla="*/ 0 h 2442"/>
                  <a:gd name="T2" fmla="*/ 0 w 2982"/>
                  <a:gd name="T3" fmla="*/ 66329557 h 2442"/>
                  <a:gd name="T4" fmla="*/ 573719931 w 2982"/>
                  <a:gd name="T5" fmla="*/ 82975142 h 2442"/>
                  <a:gd name="T6" fmla="*/ 717384993 w 2982"/>
                  <a:gd name="T7" fmla="*/ 16645585 h 2442"/>
                  <a:gd name="T8" fmla="*/ 143665061 w 2982"/>
                  <a:gd name="T9" fmla="*/ 0 h 24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82"/>
                  <a:gd name="T16" fmla="*/ 0 h 2442"/>
                  <a:gd name="T17" fmla="*/ 2982 w 2982"/>
                  <a:gd name="T18" fmla="*/ 2442 h 24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82" h="2442">
                    <a:moveTo>
                      <a:pt x="540" y="0"/>
                    </a:moveTo>
                    <a:lnTo>
                      <a:pt x="0" y="1734"/>
                    </a:lnTo>
                    <a:lnTo>
                      <a:pt x="2394" y="2442"/>
                    </a:lnTo>
                    <a:lnTo>
                      <a:pt x="2982" y="318"/>
                    </a:lnTo>
                    <a:lnTo>
                      <a:pt x="540" y="0"/>
                    </a:ln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pic>
            <p:nvPicPr>
              <p:cNvPr id="94" name="Picture 1118" descr="screen">
                <a:extLst>
                  <a:ext uri="{FF2B5EF4-FFF2-40B4-BE49-F238E27FC236}">
                    <a16:creationId xmlns:a16="http://schemas.microsoft.com/office/drawing/2014/main" id="{2EA30B4E-5447-0340-8DAD-349A843F2AC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610380" y="3463988"/>
                <a:ext cx="209692" cy="1418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95" name="Freeform 1119">
                <a:extLst>
                  <a:ext uri="{FF2B5EF4-FFF2-40B4-BE49-F238E27FC236}">
                    <a16:creationId xmlns:a16="http://schemas.microsoft.com/office/drawing/2014/main" id="{1137F6C6-A7C9-9A4D-BCE3-048DB90EF7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41029" y="3455381"/>
                <a:ext cx="195517" cy="29007"/>
              </a:xfrm>
              <a:custGeom>
                <a:avLst/>
                <a:gdLst>
                  <a:gd name="T0" fmla="*/ 35620212 w 2528"/>
                  <a:gd name="T1" fmla="*/ 0 h 455"/>
                  <a:gd name="T2" fmla="*/ 608343257 w 2528"/>
                  <a:gd name="T3" fmla="*/ 16582250 h 455"/>
                  <a:gd name="T4" fmla="*/ 572256449 w 2528"/>
                  <a:gd name="T5" fmla="*/ 16582250 h 455"/>
                  <a:gd name="T6" fmla="*/ 0 w 2528"/>
                  <a:gd name="T7" fmla="*/ 16582250 h 455"/>
                  <a:gd name="T8" fmla="*/ 35620212 w 2528"/>
                  <a:gd name="T9" fmla="*/ 0 h 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28"/>
                  <a:gd name="T16" fmla="*/ 0 h 455"/>
                  <a:gd name="T17" fmla="*/ 2528 w 2528"/>
                  <a:gd name="T18" fmla="*/ 455 h 4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28" h="455">
                    <a:moveTo>
                      <a:pt x="14" y="0"/>
                    </a:moveTo>
                    <a:lnTo>
                      <a:pt x="2528" y="341"/>
                    </a:lnTo>
                    <a:lnTo>
                      <a:pt x="2480" y="455"/>
                    </a:lnTo>
                    <a:lnTo>
                      <a:pt x="0" y="86"/>
                    </a:lnTo>
                    <a:lnTo>
                      <a:pt x="1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6" name="Freeform 1120">
                <a:extLst>
                  <a:ext uri="{FF2B5EF4-FFF2-40B4-BE49-F238E27FC236}">
                    <a16:creationId xmlns:a16="http://schemas.microsoft.com/office/drawing/2014/main" id="{7A0060E2-767D-1545-8656-29ED1A4712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96971" y="3455145"/>
                <a:ext cx="54275" cy="120745"/>
              </a:xfrm>
              <a:custGeom>
                <a:avLst/>
                <a:gdLst>
                  <a:gd name="T0" fmla="*/ 142804406 w 702"/>
                  <a:gd name="T1" fmla="*/ 0 h 1893"/>
                  <a:gd name="T2" fmla="*/ 0 w 702"/>
                  <a:gd name="T3" fmla="*/ 66174575 h 1893"/>
                  <a:gd name="T4" fmla="*/ 35584530 w 702"/>
                  <a:gd name="T5" fmla="*/ 66174575 h 1893"/>
                  <a:gd name="T6" fmla="*/ 178855222 w 702"/>
                  <a:gd name="T7" fmla="*/ 16607700 h 1893"/>
                  <a:gd name="T8" fmla="*/ 142804406 w 702"/>
                  <a:gd name="T9" fmla="*/ 0 h 18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2"/>
                  <a:gd name="T16" fmla="*/ 0 h 1893"/>
                  <a:gd name="T17" fmla="*/ 702 w 702"/>
                  <a:gd name="T18" fmla="*/ 1893 h 189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2" h="1893">
                    <a:moveTo>
                      <a:pt x="579" y="0"/>
                    </a:moveTo>
                    <a:lnTo>
                      <a:pt x="0" y="1869"/>
                    </a:lnTo>
                    <a:lnTo>
                      <a:pt x="114" y="1893"/>
                    </a:lnTo>
                    <a:lnTo>
                      <a:pt x="702" y="51"/>
                    </a:lnTo>
                    <a:lnTo>
                      <a:pt x="579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7" name="Freeform 1121">
                <a:extLst>
                  <a:ext uri="{FF2B5EF4-FFF2-40B4-BE49-F238E27FC236}">
                    <a16:creationId xmlns:a16="http://schemas.microsoft.com/office/drawing/2014/main" id="{15790F5A-ABAC-8D49-A4F9-E2F576550D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76652" y="3476723"/>
                <a:ext cx="58489" cy="139375"/>
              </a:xfrm>
              <a:custGeom>
                <a:avLst/>
                <a:gdLst>
                  <a:gd name="T0" fmla="*/ 179213623 w 756"/>
                  <a:gd name="T1" fmla="*/ 0 h 2184"/>
                  <a:gd name="T2" fmla="*/ 35656008 w 756"/>
                  <a:gd name="T3" fmla="*/ 82904513 h 2184"/>
                  <a:gd name="T4" fmla="*/ 0 w 756"/>
                  <a:gd name="T5" fmla="*/ 82904513 h 2184"/>
                  <a:gd name="T6" fmla="*/ 143090785 w 756"/>
                  <a:gd name="T7" fmla="*/ 16632211 h 2184"/>
                  <a:gd name="T8" fmla="*/ 179213623 w 756"/>
                  <a:gd name="T9" fmla="*/ 0 h 2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2184"/>
                  <a:gd name="T17" fmla="*/ 756 w 756"/>
                  <a:gd name="T18" fmla="*/ 2184 h 21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2184">
                    <a:moveTo>
                      <a:pt x="756" y="0"/>
                    </a:moveTo>
                    <a:lnTo>
                      <a:pt x="138" y="2184"/>
                    </a:lnTo>
                    <a:lnTo>
                      <a:pt x="0" y="2148"/>
                    </a:lnTo>
                    <a:lnTo>
                      <a:pt x="606" y="78"/>
                    </a:lnTo>
                    <a:lnTo>
                      <a:pt x="756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chemeClr val="bg1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8" name="Freeform 1122">
                <a:extLst>
                  <a:ext uri="{FF2B5EF4-FFF2-40B4-BE49-F238E27FC236}">
                    <a16:creationId xmlns:a16="http://schemas.microsoft.com/office/drawing/2014/main" id="{8898B7ED-5BCF-8C4E-B1AA-B82AD50FD1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96332" y="3569758"/>
                <a:ext cx="214545" cy="47048"/>
              </a:xfrm>
              <a:custGeom>
                <a:avLst/>
                <a:gdLst>
                  <a:gd name="T0" fmla="*/ 35658648 w 2773"/>
                  <a:gd name="T1" fmla="*/ 0 h 738"/>
                  <a:gd name="T2" fmla="*/ 0 w 2773"/>
                  <a:gd name="T3" fmla="*/ 16581742 h 738"/>
                  <a:gd name="T4" fmla="*/ 573357470 w 2773"/>
                  <a:gd name="T5" fmla="*/ 33163485 h 738"/>
                  <a:gd name="T6" fmla="*/ 573357470 w 2773"/>
                  <a:gd name="T7" fmla="*/ 16581742 h 738"/>
                  <a:gd name="T8" fmla="*/ 35658648 w 2773"/>
                  <a:gd name="T9" fmla="*/ 0 h 7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73"/>
                  <a:gd name="T16" fmla="*/ 0 h 738"/>
                  <a:gd name="T17" fmla="*/ 2773 w 2773"/>
                  <a:gd name="T18" fmla="*/ 738 h 7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73" h="738">
                    <a:moveTo>
                      <a:pt x="33" y="0"/>
                    </a:moveTo>
                    <a:lnTo>
                      <a:pt x="0" y="99"/>
                    </a:lnTo>
                    <a:lnTo>
                      <a:pt x="2436" y="738"/>
                    </a:lnTo>
                    <a:cubicBezTo>
                      <a:pt x="2499" y="501"/>
                      <a:pt x="2773" y="727"/>
                      <a:pt x="2373" y="603"/>
                    </a:cubicBezTo>
                    <a:lnTo>
                      <a:pt x="3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CC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" name="Freeform 1123">
                <a:extLst>
                  <a:ext uri="{FF2B5EF4-FFF2-40B4-BE49-F238E27FC236}">
                    <a16:creationId xmlns:a16="http://schemas.microsoft.com/office/drawing/2014/main" id="{5A7F91EF-AD6B-D64E-B73E-C762D73A7A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83165" y="3477902"/>
                <a:ext cx="54786" cy="139965"/>
              </a:xfrm>
              <a:custGeom>
                <a:avLst/>
                <a:gdLst>
                  <a:gd name="T0" fmla="*/ 656550006 w 637"/>
                  <a:gd name="T1" fmla="*/ 0 h 1659"/>
                  <a:gd name="T2" fmla="*/ 656550006 w 637"/>
                  <a:gd name="T3" fmla="*/ 0 h 1659"/>
                  <a:gd name="T4" fmla="*/ 54716163 w 637"/>
                  <a:gd name="T5" fmla="*/ 2147483646 h 1659"/>
                  <a:gd name="T6" fmla="*/ 0 w 637"/>
                  <a:gd name="T7" fmla="*/ 2147483646 h 1659"/>
                  <a:gd name="T8" fmla="*/ 656550006 w 637"/>
                  <a:gd name="T9" fmla="*/ 0 h 16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7"/>
                  <a:gd name="T16" fmla="*/ 0 h 1659"/>
                  <a:gd name="T17" fmla="*/ 637 w 637"/>
                  <a:gd name="T18" fmla="*/ 1659 h 16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7" h="1659">
                    <a:moveTo>
                      <a:pt x="615" y="0"/>
                    </a:moveTo>
                    <a:lnTo>
                      <a:pt x="637" y="0"/>
                    </a:lnTo>
                    <a:lnTo>
                      <a:pt x="68" y="1659"/>
                    </a:lnTo>
                    <a:lnTo>
                      <a:pt x="0" y="1647"/>
                    </a:lnTo>
                    <a:lnTo>
                      <a:pt x="615" y="0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" name="Freeform 1124">
                <a:extLst>
                  <a:ext uri="{FF2B5EF4-FFF2-40B4-BE49-F238E27FC236}">
                    <a16:creationId xmlns:a16="http://schemas.microsoft.com/office/drawing/2014/main" id="{BBB1B153-2E6F-7246-9B11-B68D01DF60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96588" y="3576007"/>
                <a:ext cx="190792" cy="46458"/>
              </a:xfrm>
              <a:custGeom>
                <a:avLst/>
                <a:gdLst>
                  <a:gd name="T0" fmla="*/ 0 w 2216"/>
                  <a:gd name="T1" fmla="*/ 0 h 550"/>
                  <a:gd name="T2" fmla="*/ 54884212 w 2216"/>
                  <a:gd name="T3" fmla="*/ 101852492 h 550"/>
                  <a:gd name="T4" fmla="*/ 2147483646 w 2216"/>
                  <a:gd name="T5" fmla="*/ 1017940055 h 550"/>
                  <a:gd name="T6" fmla="*/ 2147483646 w 2216"/>
                  <a:gd name="T7" fmla="*/ 865464562 h 550"/>
                  <a:gd name="T8" fmla="*/ 0 w 2216"/>
                  <a:gd name="T9" fmla="*/ 0 h 5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16"/>
                  <a:gd name="T16" fmla="*/ 0 h 550"/>
                  <a:gd name="T17" fmla="*/ 2216 w 2216"/>
                  <a:gd name="T18" fmla="*/ 550 h 5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16" h="550">
                    <a:moveTo>
                      <a:pt x="0" y="0"/>
                    </a:moveTo>
                    <a:lnTo>
                      <a:pt x="9" y="57"/>
                    </a:lnTo>
                    <a:lnTo>
                      <a:pt x="2164" y="550"/>
                    </a:lnTo>
                    <a:lnTo>
                      <a:pt x="2216" y="49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01" name="Group 1125">
                <a:extLst>
                  <a:ext uri="{FF2B5EF4-FFF2-40B4-BE49-F238E27FC236}">
                    <a16:creationId xmlns:a16="http://schemas.microsoft.com/office/drawing/2014/main" id="{57060979-075D-9D4D-B12E-DA0CCD4C6B8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593395" y="3625649"/>
                <a:ext cx="64747" cy="27592"/>
                <a:chOff x="1740" y="2642"/>
                <a:chExt cx="752" cy="327"/>
              </a:xfrm>
            </p:grpSpPr>
            <p:sp>
              <p:nvSpPr>
                <p:cNvPr id="140" name="Freeform 1126">
                  <a:extLst>
                    <a:ext uri="{FF2B5EF4-FFF2-40B4-BE49-F238E27FC236}">
                      <a16:creationId xmlns:a16="http://schemas.microsoft.com/office/drawing/2014/main" id="{8DFFF656-1361-C546-8336-177F79E4691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40" y="2642"/>
                  <a:ext cx="752" cy="327"/>
                </a:xfrm>
                <a:custGeom>
                  <a:avLst/>
                  <a:gdLst>
                    <a:gd name="T0" fmla="*/ 293 w 752"/>
                    <a:gd name="T1" fmla="*/ 0 h 327"/>
                    <a:gd name="T2" fmla="*/ 752 w 752"/>
                    <a:gd name="T3" fmla="*/ 124 h 327"/>
                    <a:gd name="T4" fmla="*/ 470 w 752"/>
                    <a:gd name="T5" fmla="*/ 327 h 327"/>
                    <a:gd name="T6" fmla="*/ 0 w 752"/>
                    <a:gd name="T7" fmla="*/ 183 h 327"/>
                    <a:gd name="T8" fmla="*/ 293 w 752"/>
                    <a:gd name="T9" fmla="*/ 0 h 3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2"/>
                    <a:gd name="T16" fmla="*/ 0 h 327"/>
                    <a:gd name="T17" fmla="*/ 752 w 752"/>
                    <a:gd name="T18" fmla="*/ 327 h 3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2" h="327">
                      <a:moveTo>
                        <a:pt x="293" y="0"/>
                      </a:moveTo>
                      <a:lnTo>
                        <a:pt x="752" y="124"/>
                      </a:lnTo>
                      <a:lnTo>
                        <a:pt x="470" y="327"/>
                      </a:lnTo>
                      <a:lnTo>
                        <a:pt x="0" y="183"/>
                      </a:lnTo>
                      <a:lnTo>
                        <a:pt x="293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1" name="Freeform 1127">
                  <a:extLst>
                    <a:ext uri="{FF2B5EF4-FFF2-40B4-BE49-F238E27FC236}">
                      <a16:creationId xmlns:a16="http://schemas.microsoft.com/office/drawing/2014/main" id="{60C6C6B3-72DE-664B-B4DE-3C04B0C5BFE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54" y="2649"/>
                  <a:ext cx="726" cy="311"/>
                </a:xfrm>
                <a:custGeom>
                  <a:avLst/>
                  <a:gdLst>
                    <a:gd name="T0" fmla="*/ 282 w 726"/>
                    <a:gd name="T1" fmla="*/ 0 h 311"/>
                    <a:gd name="T2" fmla="*/ 726 w 726"/>
                    <a:gd name="T3" fmla="*/ 119 h 311"/>
                    <a:gd name="T4" fmla="*/ 457 w 726"/>
                    <a:gd name="T5" fmla="*/ 311 h 311"/>
                    <a:gd name="T6" fmla="*/ 0 w 726"/>
                    <a:gd name="T7" fmla="*/ 173 h 311"/>
                    <a:gd name="T8" fmla="*/ 282 w 726"/>
                    <a:gd name="T9" fmla="*/ 0 h 3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6"/>
                    <a:gd name="T16" fmla="*/ 0 h 311"/>
                    <a:gd name="T17" fmla="*/ 726 w 726"/>
                    <a:gd name="T18" fmla="*/ 311 h 31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6" h="311">
                      <a:moveTo>
                        <a:pt x="282" y="0"/>
                      </a:moveTo>
                      <a:lnTo>
                        <a:pt x="726" y="119"/>
                      </a:lnTo>
                      <a:lnTo>
                        <a:pt x="457" y="311"/>
                      </a:lnTo>
                      <a:lnTo>
                        <a:pt x="0" y="173"/>
                      </a:lnTo>
                      <a:lnTo>
                        <a:pt x="282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2" name="Freeform 1128">
                  <a:extLst>
                    <a:ext uri="{FF2B5EF4-FFF2-40B4-BE49-F238E27FC236}">
                      <a16:creationId xmlns:a16="http://schemas.microsoft.com/office/drawing/2014/main" id="{0D48292A-917D-D046-A974-043CEE5A414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808" y="2770"/>
                  <a:ext cx="258" cy="100"/>
                </a:xfrm>
                <a:custGeom>
                  <a:avLst/>
                  <a:gdLst>
                    <a:gd name="T0" fmla="*/ 0 w 258"/>
                    <a:gd name="T1" fmla="*/ 44 h 100"/>
                    <a:gd name="T2" fmla="*/ 75 w 258"/>
                    <a:gd name="T3" fmla="*/ 0 h 100"/>
                    <a:gd name="T4" fmla="*/ 258 w 258"/>
                    <a:gd name="T5" fmla="*/ 50 h 100"/>
                    <a:gd name="T6" fmla="*/ 183 w 258"/>
                    <a:gd name="T7" fmla="*/ 100 h 100"/>
                    <a:gd name="T8" fmla="*/ 0 w 258"/>
                    <a:gd name="T9" fmla="*/ 44 h 10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0"/>
                    <a:gd name="T17" fmla="*/ 258 w 258"/>
                    <a:gd name="T18" fmla="*/ 100 h 10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0">
                      <a:moveTo>
                        <a:pt x="0" y="44"/>
                      </a:moveTo>
                      <a:lnTo>
                        <a:pt x="75" y="0"/>
                      </a:lnTo>
                      <a:lnTo>
                        <a:pt x="258" y="50"/>
                      </a:lnTo>
                      <a:lnTo>
                        <a:pt x="183" y="100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3" name="Freeform 1129">
                  <a:extLst>
                    <a:ext uri="{FF2B5EF4-FFF2-40B4-BE49-F238E27FC236}">
                      <a16:creationId xmlns:a16="http://schemas.microsoft.com/office/drawing/2014/main" id="{DB6BAAEB-BADD-0A4F-8A9D-D72AFCA99A5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99" y="2816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4" name="Freeform 1130">
                  <a:extLst>
                    <a:ext uri="{FF2B5EF4-FFF2-40B4-BE49-F238E27FC236}">
                      <a16:creationId xmlns:a16="http://schemas.microsoft.com/office/drawing/2014/main" id="{05D5969F-F3B9-414D-975E-A6700098F26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20" y="2834"/>
                  <a:ext cx="258" cy="102"/>
                </a:xfrm>
                <a:custGeom>
                  <a:avLst/>
                  <a:gdLst>
                    <a:gd name="T0" fmla="*/ 0 w 258"/>
                    <a:gd name="T1" fmla="*/ 46 h 102"/>
                    <a:gd name="T2" fmla="*/ 71 w 258"/>
                    <a:gd name="T3" fmla="*/ 0 h 102"/>
                    <a:gd name="T4" fmla="*/ 258 w 258"/>
                    <a:gd name="T5" fmla="*/ 52 h 102"/>
                    <a:gd name="T6" fmla="*/ 183 w 258"/>
                    <a:gd name="T7" fmla="*/ 102 h 102"/>
                    <a:gd name="T8" fmla="*/ 0 w 258"/>
                    <a:gd name="T9" fmla="*/ 46 h 10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2"/>
                    <a:gd name="T17" fmla="*/ 258 w 258"/>
                    <a:gd name="T18" fmla="*/ 102 h 10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2">
                      <a:moveTo>
                        <a:pt x="0" y="46"/>
                      </a:moveTo>
                      <a:lnTo>
                        <a:pt x="71" y="0"/>
                      </a:lnTo>
                      <a:lnTo>
                        <a:pt x="258" y="52"/>
                      </a:lnTo>
                      <a:lnTo>
                        <a:pt x="183" y="102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" name="Freeform 1131">
                  <a:extLst>
                    <a:ext uri="{FF2B5EF4-FFF2-40B4-BE49-F238E27FC236}">
                      <a16:creationId xmlns:a16="http://schemas.microsoft.com/office/drawing/2014/main" id="{41BB174D-6019-384D-A5AC-1B4D92D938B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11" y="2882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02" name="Freeform 1132">
                <a:extLst>
                  <a:ext uri="{FF2B5EF4-FFF2-40B4-BE49-F238E27FC236}">
                    <a16:creationId xmlns:a16="http://schemas.microsoft.com/office/drawing/2014/main" id="{F8739864-4836-E447-8FC8-5886923FF4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04243" y="3629776"/>
                <a:ext cx="78411" cy="60608"/>
              </a:xfrm>
              <a:custGeom>
                <a:avLst/>
                <a:gdLst>
                  <a:gd name="T0" fmla="*/ 39250883 w 990"/>
                  <a:gd name="T1" fmla="*/ 342828616 h 792"/>
                  <a:gd name="T2" fmla="*/ 354255671 w 990"/>
                  <a:gd name="T3" fmla="*/ 0 h 792"/>
                  <a:gd name="T4" fmla="*/ 354255671 w 990"/>
                  <a:gd name="T5" fmla="*/ 34504242 h 792"/>
                  <a:gd name="T6" fmla="*/ 0 w 990"/>
                  <a:gd name="T7" fmla="*/ 342828616 h 792"/>
                  <a:gd name="T8" fmla="*/ 39250883 w 990"/>
                  <a:gd name="T9" fmla="*/ 342828616 h 7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0"/>
                  <a:gd name="T16" fmla="*/ 0 h 792"/>
                  <a:gd name="T17" fmla="*/ 990 w 990"/>
                  <a:gd name="T18" fmla="*/ 792 h 79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0" h="792">
                    <a:moveTo>
                      <a:pt x="3" y="738"/>
                    </a:moveTo>
                    <a:lnTo>
                      <a:pt x="990" y="0"/>
                    </a:lnTo>
                    <a:lnTo>
                      <a:pt x="987" y="60"/>
                    </a:lnTo>
                    <a:lnTo>
                      <a:pt x="0" y="792"/>
                    </a:lnTo>
                    <a:lnTo>
                      <a:pt x="3" y="73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" name="Freeform 1133">
                <a:extLst>
                  <a:ext uri="{FF2B5EF4-FFF2-40B4-BE49-F238E27FC236}">
                    <a16:creationId xmlns:a16="http://schemas.microsoft.com/office/drawing/2014/main" id="{C59CADF3-CD09-FB48-A672-C2C50B66CE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04129" y="3634611"/>
                <a:ext cx="200625" cy="55302"/>
              </a:xfrm>
              <a:custGeom>
                <a:avLst/>
                <a:gdLst>
                  <a:gd name="T0" fmla="*/ 39302216 w 2532"/>
                  <a:gd name="T1" fmla="*/ 0 h 723"/>
                  <a:gd name="T2" fmla="*/ 39302216 w 2532"/>
                  <a:gd name="T3" fmla="*/ 0 h 723"/>
                  <a:gd name="T4" fmla="*/ 867084690 w 2532"/>
                  <a:gd name="T5" fmla="*/ 307891170 h 723"/>
                  <a:gd name="T6" fmla="*/ 867084690 w 2532"/>
                  <a:gd name="T7" fmla="*/ 342351506 h 723"/>
                  <a:gd name="T8" fmla="*/ 0 w 2532"/>
                  <a:gd name="T9" fmla="*/ 34009889 h 723"/>
                  <a:gd name="T10" fmla="*/ 39302216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" name="Freeform 1134">
                <a:extLst>
                  <a:ext uri="{FF2B5EF4-FFF2-40B4-BE49-F238E27FC236}">
                    <a16:creationId xmlns:a16="http://schemas.microsoft.com/office/drawing/2014/main" id="{628AB6FD-35F6-0345-BD13-22EAAF9EC2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04257" y="3624470"/>
                <a:ext cx="2171" cy="11202"/>
              </a:xfrm>
              <a:custGeom>
                <a:avLst/>
                <a:gdLst>
                  <a:gd name="T0" fmla="*/ 48903362 w 26"/>
                  <a:gd name="T1" fmla="*/ 33634500 h 147"/>
                  <a:gd name="T2" fmla="*/ 48903362 w 26"/>
                  <a:gd name="T3" fmla="*/ 67263209 h 147"/>
                  <a:gd name="T4" fmla="*/ 0 w 26"/>
                  <a:gd name="T5" fmla="*/ 67263209 h 147"/>
                  <a:gd name="T6" fmla="*/ 48903362 w 26"/>
                  <a:gd name="T7" fmla="*/ 0 h 147"/>
                  <a:gd name="T8" fmla="*/ 48903362 w 26"/>
                  <a:gd name="T9" fmla="*/ 33634500 h 1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47"/>
                  <a:gd name="T17" fmla="*/ 26 w 26"/>
                  <a:gd name="T18" fmla="*/ 147 h 1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47">
                    <a:moveTo>
                      <a:pt x="26" y="10"/>
                    </a:moveTo>
                    <a:lnTo>
                      <a:pt x="23" y="147"/>
                    </a:lnTo>
                    <a:lnTo>
                      <a:pt x="0" y="144"/>
                    </a:lnTo>
                    <a:lnTo>
                      <a:pt x="3" y="0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5" name="Freeform 1135">
                <a:extLst>
                  <a:ext uri="{FF2B5EF4-FFF2-40B4-BE49-F238E27FC236}">
                    <a16:creationId xmlns:a16="http://schemas.microsoft.com/office/drawing/2014/main" id="{76529D44-B4FD-DE4D-812E-E461A0FCCA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04384" y="3578837"/>
                <a:ext cx="93225" cy="46340"/>
              </a:xfrm>
              <a:custGeom>
                <a:avLst/>
                <a:gdLst>
                  <a:gd name="T0" fmla="*/ 395043791 w 1176"/>
                  <a:gd name="T1" fmla="*/ 0 h 606"/>
                  <a:gd name="T2" fmla="*/ 0 w 1176"/>
                  <a:gd name="T3" fmla="*/ 273654982 h 606"/>
                  <a:gd name="T4" fmla="*/ 39357994 w 1176"/>
                  <a:gd name="T5" fmla="*/ 273654982 h 606"/>
                  <a:gd name="T6" fmla="*/ 395043791 w 1176"/>
                  <a:gd name="T7" fmla="*/ 33985420 h 606"/>
                  <a:gd name="T8" fmla="*/ 395043791 w 1176"/>
                  <a:gd name="T9" fmla="*/ 0 h 6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76"/>
                  <a:gd name="T16" fmla="*/ 0 h 606"/>
                  <a:gd name="T17" fmla="*/ 1176 w 1176"/>
                  <a:gd name="T18" fmla="*/ 606 h 6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76" h="606">
                    <a:moveTo>
                      <a:pt x="1170" y="0"/>
                    </a:moveTo>
                    <a:lnTo>
                      <a:pt x="0" y="597"/>
                    </a:lnTo>
                    <a:lnTo>
                      <a:pt x="30" y="606"/>
                    </a:lnTo>
                    <a:lnTo>
                      <a:pt x="1176" y="18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6" name="Freeform 1136">
                <a:extLst>
                  <a:ext uri="{FF2B5EF4-FFF2-40B4-BE49-F238E27FC236}">
                    <a16:creationId xmlns:a16="http://schemas.microsoft.com/office/drawing/2014/main" id="{44CD9A89-0E3B-2C40-8436-71B7526BA6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10642" y="3626829"/>
                <a:ext cx="190281" cy="53180"/>
              </a:xfrm>
              <a:custGeom>
                <a:avLst/>
                <a:gdLst>
                  <a:gd name="T0" fmla="*/ 31829833 w 2532"/>
                  <a:gd name="T1" fmla="*/ 0 h 723"/>
                  <a:gd name="T2" fmla="*/ 31829833 w 2532"/>
                  <a:gd name="T3" fmla="*/ 0 h 723"/>
                  <a:gd name="T4" fmla="*/ 382827787 w 2532"/>
                  <a:gd name="T5" fmla="*/ 175498781 h 723"/>
                  <a:gd name="T6" fmla="*/ 382827787 w 2532"/>
                  <a:gd name="T7" fmla="*/ 175498781 h 723"/>
                  <a:gd name="T8" fmla="*/ 0 w 2532"/>
                  <a:gd name="T9" fmla="*/ 29448186 h 723"/>
                  <a:gd name="T10" fmla="*/ 31829833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" name="Freeform 1137">
                <a:extLst>
                  <a:ext uri="{FF2B5EF4-FFF2-40B4-BE49-F238E27FC236}">
                    <a16:creationId xmlns:a16="http://schemas.microsoft.com/office/drawing/2014/main" id="{92BF681C-02FC-8F49-A2CD-8F3446ECE5D3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7700668" y="3623055"/>
                <a:ext cx="77645" cy="55066"/>
              </a:xfrm>
              <a:custGeom>
                <a:avLst/>
                <a:gdLst>
                  <a:gd name="T0" fmla="*/ 0 w 2532"/>
                  <a:gd name="T1" fmla="*/ 0 h 723"/>
                  <a:gd name="T2" fmla="*/ 0 w 2532"/>
                  <a:gd name="T3" fmla="*/ 0 h 723"/>
                  <a:gd name="T4" fmla="*/ 0 w 2532"/>
                  <a:gd name="T5" fmla="*/ 302641137 h 723"/>
                  <a:gd name="T6" fmla="*/ 0 w 2532"/>
                  <a:gd name="T7" fmla="*/ 302641137 h 723"/>
                  <a:gd name="T8" fmla="*/ 0 w 2532"/>
                  <a:gd name="T9" fmla="*/ 33575256 h 723"/>
                  <a:gd name="T10" fmla="*/ 0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08" name="Group 1139">
              <a:extLst>
                <a:ext uri="{FF2B5EF4-FFF2-40B4-BE49-F238E27FC236}">
                  <a16:creationId xmlns:a16="http://schemas.microsoft.com/office/drawing/2014/main" id="{904B7C12-C509-8641-BB63-56DEDB95F954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7985622" y="3537823"/>
              <a:ext cx="359261" cy="342045"/>
              <a:chOff x="2839" y="3501"/>
              <a:chExt cx="755" cy="803"/>
            </a:xfrm>
          </p:grpSpPr>
          <p:pic>
            <p:nvPicPr>
              <p:cNvPr id="138" name="Picture 1140" descr="desktop_computer_stylized_medium">
                <a:extLst>
                  <a:ext uri="{FF2B5EF4-FFF2-40B4-BE49-F238E27FC236}">
                    <a16:creationId xmlns:a16="http://schemas.microsoft.com/office/drawing/2014/main" id="{BDC7F552-21C9-C942-90FF-0162099A3D52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39" name="Freeform 1141">
                <a:extLst>
                  <a:ext uri="{FF2B5EF4-FFF2-40B4-BE49-F238E27FC236}">
                    <a16:creationId xmlns:a16="http://schemas.microsoft.com/office/drawing/2014/main" id="{654B43BA-608E-5D4D-B11B-71762CFBEE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grpSp>
          <p:nvGrpSpPr>
            <p:cNvPr id="694" name="Group 693">
              <a:extLst>
                <a:ext uri="{FF2B5EF4-FFF2-40B4-BE49-F238E27FC236}">
                  <a16:creationId xmlns:a16="http://schemas.microsoft.com/office/drawing/2014/main" id="{14715B6C-9A50-FE4B-A8D2-1E669BF891E3}"/>
                </a:ext>
              </a:extLst>
            </p:cNvPr>
            <p:cNvGrpSpPr/>
            <p:nvPr/>
          </p:nvGrpSpPr>
          <p:grpSpPr>
            <a:xfrm>
              <a:off x="7797061" y="3296104"/>
              <a:ext cx="347997" cy="396620"/>
              <a:chOff x="7797061" y="3296104"/>
              <a:chExt cx="347997" cy="396620"/>
            </a:xfrm>
          </p:grpSpPr>
          <p:pic>
            <p:nvPicPr>
              <p:cNvPr id="113" name="Picture 571" descr="fridge2.png">
                <a:extLst>
                  <a:ext uri="{FF2B5EF4-FFF2-40B4-BE49-F238E27FC236}">
                    <a16:creationId xmlns:a16="http://schemas.microsoft.com/office/drawing/2014/main" id="{29DD0F98-F93B-0145-A925-F4125ED490DD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6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896825" y="3355697"/>
                <a:ext cx="189578" cy="33702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14" name="Picture 1115" descr="antenna_stylized">
                <a:extLst>
                  <a:ext uri="{FF2B5EF4-FFF2-40B4-BE49-F238E27FC236}">
                    <a16:creationId xmlns:a16="http://schemas.microsoft.com/office/drawing/2014/main" id="{C1A64F68-4D16-AE4F-AB60-09D2C0CF0E2C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797061" y="3296104"/>
                <a:ext cx="347997" cy="16755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grpSp>
        <p:nvGrpSpPr>
          <p:cNvPr id="795" name="Group 794">
            <a:extLst>
              <a:ext uri="{FF2B5EF4-FFF2-40B4-BE49-F238E27FC236}">
                <a16:creationId xmlns:a16="http://schemas.microsoft.com/office/drawing/2014/main" id="{AF73DE4B-526E-9C4F-9242-9BC0D43F8CBA}"/>
              </a:ext>
            </a:extLst>
          </p:cNvPr>
          <p:cNvGrpSpPr/>
          <p:nvPr/>
        </p:nvGrpSpPr>
        <p:grpSpPr>
          <a:xfrm>
            <a:off x="11039945" y="3460672"/>
            <a:ext cx="518448" cy="1212242"/>
            <a:chOff x="11058573" y="3399165"/>
            <a:chExt cx="518448" cy="1212242"/>
          </a:xfrm>
        </p:grpSpPr>
        <p:grpSp>
          <p:nvGrpSpPr>
            <p:cNvPr id="375" name="Group 374">
              <a:extLst>
                <a:ext uri="{FF2B5EF4-FFF2-40B4-BE49-F238E27FC236}">
                  <a16:creationId xmlns:a16="http://schemas.microsoft.com/office/drawing/2014/main" id="{433FEDDB-405E-DB4E-815F-55EE9E62EF1A}"/>
                </a:ext>
              </a:extLst>
            </p:cNvPr>
            <p:cNvGrpSpPr/>
            <p:nvPr/>
          </p:nvGrpSpPr>
          <p:grpSpPr>
            <a:xfrm>
              <a:off x="11087182" y="4159591"/>
              <a:ext cx="489839" cy="451816"/>
              <a:chOff x="5103720" y="2693365"/>
              <a:chExt cx="611650" cy="414788"/>
            </a:xfrm>
          </p:grpSpPr>
          <p:cxnSp>
            <p:nvCxnSpPr>
              <p:cNvPr id="376" name="Straight Connector 375">
                <a:extLst>
                  <a:ext uri="{FF2B5EF4-FFF2-40B4-BE49-F238E27FC236}">
                    <a16:creationId xmlns:a16="http://schemas.microsoft.com/office/drawing/2014/main" id="{1D164102-BE0D-AF40-9A7B-7F2B261B2C20}"/>
                  </a:ext>
                </a:extLst>
              </p:cNvPr>
              <p:cNvCxnSpPr/>
              <p:nvPr/>
            </p:nvCxnSpPr>
            <p:spPr>
              <a:xfrm>
                <a:off x="5103720" y="2914214"/>
                <a:ext cx="232559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378" name="Group 377">
                <a:extLst>
                  <a:ext uri="{FF2B5EF4-FFF2-40B4-BE49-F238E27FC236}">
                    <a16:creationId xmlns:a16="http://schemas.microsoft.com/office/drawing/2014/main" id="{9018E7EF-EB96-424D-962A-FEB80B43946F}"/>
                  </a:ext>
                </a:extLst>
              </p:cNvPr>
              <p:cNvGrpSpPr/>
              <p:nvPr/>
            </p:nvGrpSpPr>
            <p:grpSpPr>
              <a:xfrm>
                <a:off x="5275406" y="2693365"/>
                <a:ext cx="439964" cy="414788"/>
                <a:chOff x="5275406" y="2711455"/>
                <a:chExt cx="452949" cy="405518"/>
              </a:xfrm>
            </p:grpSpPr>
            <p:pic>
              <p:nvPicPr>
                <p:cNvPr id="379" name="Picture 378" descr="server_rack.png">
                  <a:extLst>
                    <a:ext uri="{FF2B5EF4-FFF2-40B4-BE49-F238E27FC236}">
                      <a16:creationId xmlns:a16="http://schemas.microsoft.com/office/drawing/2014/main" id="{C865CB27-BCE1-654B-9519-9B39D4CB587D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537367" y="2770786"/>
                  <a:ext cx="190988" cy="313366"/>
                </a:xfrm>
                <a:prstGeom prst="rect">
                  <a:avLst/>
                </a:prstGeom>
              </p:spPr>
            </p:pic>
            <p:pic>
              <p:nvPicPr>
                <p:cNvPr id="380" name="Picture 379" descr="server_rack.png">
                  <a:extLst>
                    <a:ext uri="{FF2B5EF4-FFF2-40B4-BE49-F238E27FC236}">
                      <a16:creationId xmlns:a16="http://schemas.microsoft.com/office/drawing/2014/main" id="{41D005B5-0BAE-3E48-A2D4-576E4F7B9467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275406" y="2764002"/>
                  <a:ext cx="190988" cy="313366"/>
                </a:xfrm>
                <a:prstGeom prst="rect">
                  <a:avLst/>
                </a:prstGeom>
              </p:spPr>
            </p:pic>
            <p:pic>
              <p:nvPicPr>
                <p:cNvPr id="381" name="Picture 380" descr="server_rack.png">
                  <a:extLst>
                    <a:ext uri="{FF2B5EF4-FFF2-40B4-BE49-F238E27FC236}">
                      <a16:creationId xmlns:a16="http://schemas.microsoft.com/office/drawing/2014/main" id="{89060F4D-6C40-724C-BD1E-F12A5CA65DE7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385676" y="2711455"/>
                  <a:ext cx="247152" cy="405518"/>
                </a:xfrm>
                <a:prstGeom prst="rect">
                  <a:avLst/>
                </a:prstGeom>
              </p:spPr>
            </p:pic>
          </p:grpSp>
        </p:grpSp>
        <p:grpSp>
          <p:nvGrpSpPr>
            <p:cNvPr id="392" name="Group 391">
              <a:extLst>
                <a:ext uri="{FF2B5EF4-FFF2-40B4-BE49-F238E27FC236}">
                  <a16:creationId xmlns:a16="http://schemas.microsoft.com/office/drawing/2014/main" id="{710FDFDB-5658-6346-883B-53F72A0E1C90}"/>
                </a:ext>
              </a:extLst>
            </p:cNvPr>
            <p:cNvGrpSpPr/>
            <p:nvPr/>
          </p:nvGrpSpPr>
          <p:grpSpPr>
            <a:xfrm>
              <a:off x="11058573" y="3399165"/>
              <a:ext cx="423724" cy="405973"/>
              <a:chOff x="5103720" y="2693365"/>
              <a:chExt cx="611650" cy="414788"/>
            </a:xfrm>
          </p:grpSpPr>
          <p:cxnSp>
            <p:nvCxnSpPr>
              <p:cNvPr id="393" name="Straight Connector 392">
                <a:extLst>
                  <a:ext uri="{FF2B5EF4-FFF2-40B4-BE49-F238E27FC236}">
                    <a16:creationId xmlns:a16="http://schemas.microsoft.com/office/drawing/2014/main" id="{21121473-8384-8944-A0B5-DD441780262C}"/>
                  </a:ext>
                </a:extLst>
              </p:cNvPr>
              <p:cNvCxnSpPr/>
              <p:nvPr/>
            </p:nvCxnSpPr>
            <p:spPr>
              <a:xfrm>
                <a:off x="5103720" y="2914214"/>
                <a:ext cx="232559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395" name="Group 394">
                <a:extLst>
                  <a:ext uri="{FF2B5EF4-FFF2-40B4-BE49-F238E27FC236}">
                    <a16:creationId xmlns:a16="http://schemas.microsoft.com/office/drawing/2014/main" id="{11366773-360A-0449-911A-80462659C660}"/>
                  </a:ext>
                </a:extLst>
              </p:cNvPr>
              <p:cNvGrpSpPr/>
              <p:nvPr/>
            </p:nvGrpSpPr>
            <p:grpSpPr>
              <a:xfrm>
                <a:off x="5275406" y="2693365"/>
                <a:ext cx="439964" cy="414788"/>
                <a:chOff x="5275406" y="2711455"/>
                <a:chExt cx="452949" cy="405518"/>
              </a:xfrm>
            </p:grpSpPr>
            <p:pic>
              <p:nvPicPr>
                <p:cNvPr id="396" name="Picture 395" descr="server_rack.png">
                  <a:extLst>
                    <a:ext uri="{FF2B5EF4-FFF2-40B4-BE49-F238E27FC236}">
                      <a16:creationId xmlns:a16="http://schemas.microsoft.com/office/drawing/2014/main" id="{361EFF3D-6A1F-2646-B975-1FACB4284FB6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537367" y="2770786"/>
                  <a:ext cx="190988" cy="313366"/>
                </a:xfrm>
                <a:prstGeom prst="rect">
                  <a:avLst/>
                </a:prstGeom>
              </p:spPr>
            </p:pic>
            <p:pic>
              <p:nvPicPr>
                <p:cNvPr id="397" name="Picture 396" descr="server_rack.png">
                  <a:extLst>
                    <a:ext uri="{FF2B5EF4-FFF2-40B4-BE49-F238E27FC236}">
                      <a16:creationId xmlns:a16="http://schemas.microsoft.com/office/drawing/2014/main" id="{E83F8942-DE11-A747-A5A4-EDFBB17BFC85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275406" y="2764002"/>
                  <a:ext cx="190988" cy="313366"/>
                </a:xfrm>
                <a:prstGeom prst="rect">
                  <a:avLst/>
                </a:prstGeom>
              </p:spPr>
            </p:pic>
            <p:pic>
              <p:nvPicPr>
                <p:cNvPr id="398" name="Picture 397" descr="server_rack.png">
                  <a:extLst>
                    <a:ext uri="{FF2B5EF4-FFF2-40B4-BE49-F238E27FC236}">
                      <a16:creationId xmlns:a16="http://schemas.microsoft.com/office/drawing/2014/main" id="{300ED1AC-F5EE-3C49-B963-42178C243405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385676" y="2711455"/>
                  <a:ext cx="247152" cy="405518"/>
                </a:xfrm>
                <a:prstGeom prst="rect">
                  <a:avLst/>
                </a:prstGeom>
              </p:spPr>
            </p:pic>
          </p:grpSp>
        </p:grpSp>
      </p:grpSp>
      <p:grpSp>
        <p:nvGrpSpPr>
          <p:cNvPr id="71" name="Group 950">
            <a:extLst>
              <a:ext uri="{FF2B5EF4-FFF2-40B4-BE49-F238E27FC236}">
                <a16:creationId xmlns:a16="http://schemas.microsoft.com/office/drawing/2014/main" id="{2B0A745F-DA32-E140-AB36-BC5E1C4E2D48}"/>
              </a:ext>
            </a:extLst>
          </p:cNvPr>
          <p:cNvGrpSpPr>
            <a:grpSpLocks/>
          </p:cNvGrpSpPr>
          <p:nvPr/>
        </p:nvGrpSpPr>
        <p:grpSpPr bwMode="auto">
          <a:xfrm>
            <a:off x="10263913" y="5306138"/>
            <a:ext cx="177192" cy="330833"/>
            <a:chOff x="4140" y="429"/>
            <a:chExt cx="1425" cy="2396"/>
          </a:xfrm>
        </p:grpSpPr>
        <p:sp>
          <p:nvSpPr>
            <p:cNvPr id="207" name="Freeform 951">
              <a:extLst>
                <a:ext uri="{FF2B5EF4-FFF2-40B4-BE49-F238E27FC236}">
                  <a16:creationId xmlns:a16="http://schemas.microsoft.com/office/drawing/2014/main" id="{12CB3660-4D63-014F-8CC9-FDFB8140AB8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" name="Rectangle 952">
              <a:extLst>
                <a:ext uri="{FF2B5EF4-FFF2-40B4-BE49-F238E27FC236}">
                  <a16:creationId xmlns:a16="http://schemas.microsoft.com/office/drawing/2014/main" id="{EFE1382F-B768-3541-8BD1-06AB71BFA8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429"/>
              <a:ext cx="1046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209" name="Freeform 953">
              <a:extLst>
                <a:ext uri="{FF2B5EF4-FFF2-40B4-BE49-F238E27FC236}">
                  <a16:creationId xmlns:a16="http://schemas.microsoft.com/office/drawing/2014/main" id="{FB363E8F-CA06-2449-A66C-B147358943F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0" name="Freeform 954">
              <a:extLst>
                <a:ext uri="{FF2B5EF4-FFF2-40B4-BE49-F238E27FC236}">
                  <a16:creationId xmlns:a16="http://schemas.microsoft.com/office/drawing/2014/main" id="{8A74E36A-A735-7440-A2B1-55846B516D7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1" name="Rectangle 955">
              <a:extLst>
                <a:ext uri="{FF2B5EF4-FFF2-40B4-BE49-F238E27FC236}">
                  <a16:creationId xmlns:a16="http://schemas.microsoft.com/office/drawing/2014/main" id="{FC433BF5-02C8-F540-AE86-53BF569600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0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grpSp>
          <p:nvGrpSpPr>
            <p:cNvPr id="212" name="Group 956">
              <a:extLst>
                <a:ext uri="{FF2B5EF4-FFF2-40B4-BE49-F238E27FC236}">
                  <a16:creationId xmlns:a16="http://schemas.microsoft.com/office/drawing/2014/main" id="{969A0B36-D994-A24C-8329-146363A51CA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237" name="AutoShape 957">
                <a:extLst>
                  <a:ext uri="{FF2B5EF4-FFF2-40B4-BE49-F238E27FC236}">
                    <a16:creationId xmlns:a16="http://schemas.microsoft.com/office/drawing/2014/main" id="{75A7B329-681F-2B4A-8470-FC0231FE25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1" cy="14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  <p:sp>
            <p:nvSpPr>
              <p:cNvPr id="238" name="AutoShape 958">
                <a:extLst>
                  <a:ext uri="{FF2B5EF4-FFF2-40B4-BE49-F238E27FC236}">
                    <a16:creationId xmlns:a16="http://schemas.microsoft.com/office/drawing/2014/main" id="{197CEF08-20F4-5741-AC2B-1EBB072FA5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1"/>
                <a:ext cx="696" cy="11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213" name="Rectangle 959">
              <a:extLst>
                <a:ext uri="{FF2B5EF4-FFF2-40B4-BE49-F238E27FC236}">
                  <a16:creationId xmlns:a16="http://schemas.microsoft.com/office/drawing/2014/main" id="{775AA9F7-199B-ED4C-B422-5E1B766FBA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022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grpSp>
          <p:nvGrpSpPr>
            <p:cNvPr id="214" name="Group 960">
              <a:extLst>
                <a:ext uri="{FF2B5EF4-FFF2-40B4-BE49-F238E27FC236}">
                  <a16:creationId xmlns:a16="http://schemas.microsoft.com/office/drawing/2014/main" id="{4EED0C22-3BA6-E24F-B528-BF018CB34F5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235" name="AutoShape 961">
                <a:extLst>
                  <a:ext uri="{FF2B5EF4-FFF2-40B4-BE49-F238E27FC236}">
                    <a16:creationId xmlns:a16="http://schemas.microsoft.com/office/drawing/2014/main" id="{FE30D28F-02DD-D041-8551-45D9D2836E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4"/>
                <a:ext cx="721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  <p:sp>
            <p:nvSpPr>
              <p:cNvPr id="236" name="AutoShape 962">
                <a:extLst>
                  <a:ext uri="{FF2B5EF4-FFF2-40B4-BE49-F238E27FC236}">
                    <a16:creationId xmlns:a16="http://schemas.microsoft.com/office/drawing/2014/main" id="{92F33680-18D6-7C4A-88C2-46C4FA3D08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1"/>
                <a:ext cx="69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215" name="Rectangle 963">
              <a:extLst>
                <a:ext uri="{FF2B5EF4-FFF2-40B4-BE49-F238E27FC236}">
                  <a16:creationId xmlns:a16="http://schemas.microsoft.com/office/drawing/2014/main" id="{A0014856-A5F8-544F-98BE-B1D6878A67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354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216" name="Rectangle 964">
              <a:extLst>
                <a:ext uri="{FF2B5EF4-FFF2-40B4-BE49-F238E27FC236}">
                  <a16:creationId xmlns:a16="http://schemas.microsoft.com/office/drawing/2014/main" id="{0E6FC61A-EACA-7D4E-9AA7-C7690D0936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5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grpSp>
          <p:nvGrpSpPr>
            <p:cNvPr id="217" name="Group 965">
              <a:extLst>
                <a:ext uri="{FF2B5EF4-FFF2-40B4-BE49-F238E27FC236}">
                  <a16:creationId xmlns:a16="http://schemas.microsoft.com/office/drawing/2014/main" id="{CF083CE2-2403-FD4E-8F7D-758E7F67FF5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233" name="AutoShape 966">
                <a:extLst>
                  <a:ext uri="{FF2B5EF4-FFF2-40B4-BE49-F238E27FC236}">
                    <a16:creationId xmlns:a16="http://schemas.microsoft.com/office/drawing/2014/main" id="{5ED8E2CD-DB59-0040-9493-378A5D7DF1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8" y="2586"/>
                <a:ext cx="720" cy="12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  <p:sp>
            <p:nvSpPr>
              <p:cNvPr id="234" name="AutoShape 967">
                <a:extLst>
                  <a:ext uri="{FF2B5EF4-FFF2-40B4-BE49-F238E27FC236}">
                    <a16:creationId xmlns:a16="http://schemas.microsoft.com/office/drawing/2014/main" id="{F249F021-1652-2041-9D37-82D9ADAF20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6"/>
                <a:ext cx="695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218" name="Freeform 968">
              <a:extLst>
                <a:ext uri="{FF2B5EF4-FFF2-40B4-BE49-F238E27FC236}">
                  <a16:creationId xmlns:a16="http://schemas.microsoft.com/office/drawing/2014/main" id="{2DA20985-B59E-DD4F-B452-9726DAD28D39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19" name="Group 969">
              <a:extLst>
                <a:ext uri="{FF2B5EF4-FFF2-40B4-BE49-F238E27FC236}">
                  <a16:creationId xmlns:a16="http://schemas.microsoft.com/office/drawing/2014/main" id="{68489279-23CF-FB42-9AE3-CAB3A000B96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231" name="AutoShape 970">
                <a:extLst>
                  <a:ext uri="{FF2B5EF4-FFF2-40B4-BE49-F238E27FC236}">
                    <a16:creationId xmlns:a16="http://schemas.microsoft.com/office/drawing/2014/main" id="{12532EDD-6029-FD41-90A0-EB4B9A3B8C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71"/>
                <a:ext cx="732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  <p:sp>
            <p:nvSpPr>
              <p:cNvPr id="232" name="AutoShape 971">
                <a:extLst>
                  <a:ext uri="{FF2B5EF4-FFF2-40B4-BE49-F238E27FC236}">
                    <a16:creationId xmlns:a16="http://schemas.microsoft.com/office/drawing/2014/main" id="{2ADE9625-767F-5247-8211-3638BECC98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7"/>
                <a:ext cx="720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220" name="Rectangle 972">
              <a:extLst>
                <a:ext uri="{FF2B5EF4-FFF2-40B4-BE49-F238E27FC236}">
                  <a16:creationId xmlns:a16="http://schemas.microsoft.com/office/drawing/2014/main" id="{71E52DA0-9A54-7744-90B9-E438CBE00C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6" y="429"/>
              <a:ext cx="70" cy="2285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221" name="Freeform 973">
              <a:extLst>
                <a:ext uri="{FF2B5EF4-FFF2-40B4-BE49-F238E27FC236}">
                  <a16:creationId xmlns:a16="http://schemas.microsoft.com/office/drawing/2014/main" id="{D950FAED-4EC6-7B4B-AFA5-CA2701F74D0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2" name="Freeform 974">
              <a:extLst>
                <a:ext uri="{FF2B5EF4-FFF2-40B4-BE49-F238E27FC236}">
                  <a16:creationId xmlns:a16="http://schemas.microsoft.com/office/drawing/2014/main" id="{55AF3FE0-BBE4-A74C-A9EF-B8F3AA7A0D1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3" name="Oval 975">
              <a:extLst>
                <a:ext uri="{FF2B5EF4-FFF2-40B4-BE49-F238E27FC236}">
                  <a16:creationId xmlns:a16="http://schemas.microsoft.com/office/drawing/2014/main" id="{AC808981-49D6-D840-800C-F21BB91061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1"/>
              <a:ext cx="50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224" name="Freeform 976">
              <a:extLst>
                <a:ext uri="{FF2B5EF4-FFF2-40B4-BE49-F238E27FC236}">
                  <a16:creationId xmlns:a16="http://schemas.microsoft.com/office/drawing/2014/main" id="{EBD04B6D-F8F6-FE45-BBD9-3CFFE7B287D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" name="AutoShape 977">
              <a:extLst>
                <a:ext uri="{FF2B5EF4-FFF2-40B4-BE49-F238E27FC236}">
                  <a16:creationId xmlns:a16="http://schemas.microsoft.com/office/drawing/2014/main" id="{EB968B78-CEDA-2949-925F-D6EE71A8ED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5"/>
              <a:ext cx="1196" cy="150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226" name="AutoShape 978">
              <a:extLst>
                <a:ext uri="{FF2B5EF4-FFF2-40B4-BE49-F238E27FC236}">
                  <a16:creationId xmlns:a16="http://schemas.microsoft.com/office/drawing/2014/main" id="{6127245D-2639-C841-ABBD-0A2EB87194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2714"/>
              <a:ext cx="1066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227" name="Oval 979">
              <a:extLst>
                <a:ext uri="{FF2B5EF4-FFF2-40B4-BE49-F238E27FC236}">
                  <a16:creationId xmlns:a16="http://schemas.microsoft.com/office/drawing/2014/main" id="{CBCE7727-73A7-814E-B244-E80EED405F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9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228" name="Oval 980">
              <a:extLst>
                <a:ext uri="{FF2B5EF4-FFF2-40B4-BE49-F238E27FC236}">
                  <a16:creationId xmlns:a16="http://schemas.microsoft.com/office/drawing/2014/main" id="{7A66ECF6-DDAE-2842-92B5-EA8F14A121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9" y="2382"/>
              <a:ext cx="159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solidFill>
                  <a:srgbClr val="FF0000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229" name="Oval 981">
              <a:extLst>
                <a:ext uri="{FF2B5EF4-FFF2-40B4-BE49-F238E27FC236}">
                  <a16:creationId xmlns:a16="http://schemas.microsoft.com/office/drawing/2014/main" id="{5A97568E-F028-FD44-8E47-C92EC6C012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8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230" name="Rectangle 982">
              <a:extLst>
                <a:ext uri="{FF2B5EF4-FFF2-40B4-BE49-F238E27FC236}">
                  <a16:creationId xmlns:a16="http://schemas.microsoft.com/office/drawing/2014/main" id="{A834B858-68E5-0D45-8391-2A0A996FA3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7" y="1837"/>
              <a:ext cx="80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</p:grpSp>
      <p:grpSp>
        <p:nvGrpSpPr>
          <p:cNvPr id="44" name="Group 590">
            <a:extLst>
              <a:ext uri="{FF2B5EF4-FFF2-40B4-BE49-F238E27FC236}">
                <a16:creationId xmlns:a16="http://schemas.microsoft.com/office/drawing/2014/main" id="{2648262B-E78D-1D4B-B3FD-3AE9CD5C321E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955853" y="4932348"/>
            <a:ext cx="345630" cy="320302"/>
            <a:chOff x="2839" y="3501"/>
            <a:chExt cx="755" cy="803"/>
          </a:xfrm>
        </p:grpSpPr>
        <p:pic>
          <p:nvPicPr>
            <p:cNvPr id="367" name="Picture 591" descr="desktop_computer_stylized_medium">
              <a:extLst>
                <a:ext uri="{FF2B5EF4-FFF2-40B4-BE49-F238E27FC236}">
                  <a16:creationId xmlns:a16="http://schemas.microsoft.com/office/drawing/2014/main" id="{35FBE2DB-60A7-B340-A5BB-B3699CCC02B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68" name="Freeform 592">
              <a:extLst>
                <a:ext uri="{FF2B5EF4-FFF2-40B4-BE49-F238E27FC236}">
                  <a16:creationId xmlns:a16="http://schemas.microsoft.com/office/drawing/2014/main" id="{0263E665-BF2A-2F4A-ADA8-20F44C3127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90" name="Group 1064">
            <a:extLst>
              <a:ext uri="{FF2B5EF4-FFF2-40B4-BE49-F238E27FC236}">
                <a16:creationId xmlns:a16="http://schemas.microsoft.com/office/drawing/2014/main" id="{1E483C21-97F2-6C41-9217-2187E09B541E}"/>
              </a:ext>
            </a:extLst>
          </p:cNvPr>
          <p:cNvGrpSpPr>
            <a:grpSpLocks/>
          </p:cNvGrpSpPr>
          <p:nvPr/>
        </p:nvGrpSpPr>
        <p:grpSpPr bwMode="auto">
          <a:xfrm>
            <a:off x="9010801" y="5861358"/>
            <a:ext cx="310186" cy="307808"/>
            <a:chOff x="877" y="1008"/>
            <a:chExt cx="2747" cy="2591"/>
          </a:xfrm>
        </p:grpSpPr>
        <p:pic>
          <p:nvPicPr>
            <p:cNvPr id="146" name="Picture 1065" descr="antenna_stylized">
              <a:extLst>
                <a:ext uri="{FF2B5EF4-FFF2-40B4-BE49-F238E27FC236}">
                  <a16:creationId xmlns:a16="http://schemas.microsoft.com/office/drawing/2014/main" id="{EC1E8FF9-A5AB-904A-91B8-DF493826053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7" y="1008"/>
              <a:ext cx="2725" cy="14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47" name="Picture 1066" descr="laptop_keyboard">
              <a:extLst>
                <a:ext uri="{FF2B5EF4-FFF2-40B4-BE49-F238E27FC236}">
                  <a16:creationId xmlns:a16="http://schemas.microsoft.com/office/drawing/2014/main" id="{71E89937-428E-3447-B221-C34E0D71ACE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1009" y="2586"/>
              <a:ext cx="2245" cy="10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48" name="Freeform 1067">
              <a:extLst>
                <a:ext uri="{FF2B5EF4-FFF2-40B4-BE49-F238E27FC236}">
                  <a16:creationId xmlns:a16="http://schemas.microsoft.com/office/drawing/2014/main" id="{43C21467-3265-FC4F-AF31-44A0281634B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3" y="1603"/>
              <a:ext cx="1807" cy="1322"/>
            </a:xfrm>
            <a:custGeom>
              <a:avLst/>
              <a:gdLst>
                <a:gd name="T0" fmla="*/ 1 w 2982"/>
                <a:gd name="T1" fmla="*/ 0 h 2442"/>
                <a:gd name="T2" fmla="*/ 0 w 2982"/>
                <a:gd name="T3" fmla="*/ 1 h 2442"/>
                <a:gd name="T4" fmla="*/ 2 w 2982"/>
                <a:gd name="T5" fmla="*/ 1 h 2442"/>
                <a:gd name="T6" fmla="*/ 2 w 2982"/>
                <a:gd name="T7" fmla="*/ 1 h 2442"/>
                <a:gd name="T8" fmla="*/ 1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149" name="Picture 1068" descr="screen">
              <a:extLst>
                <a:ext uri="{FF2B5EF4-FFF2-40B4-BE49-F238E27FC236}">
                  <a16:creationId xmlns:a16="http://schemas.microsoft.com/office/drawing/2014/main" id="{9868250A-D477-2944-B0F8-A7DE63DA469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842" y="1637"/>
              <a:ext cx="1642" cy="12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50" name="Freeform 1069">
              <a:extLst>
                <a:ext uri="{FF2B5EF4-FFF2-40B4-BE49-F238E27FC236}">
                  <a16:creationId xmlns:a16="http://schemas.microsoft.com/office/drawing/2014/main" id="{A4015B9E-FE1F-594E-AFA2-A5277482EA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2" y="1564"/>
              <a:ext cx="1531" cy="246"/>
            </a:xfrm>
            <a:custGeom>
              <a:avLst/>
              <a:gdLst>
                <a:gd name="T0" fmla="*/ 1 w 2528"/>
                <a:gd name="T1" fmla="*/ 0 h 455"/>
                <a:gd name="T2" fmla="*/ 2 w 2528"/>
                <a:gd name="T3" fmla="*/ 1 h 455"/>
                <a:gd name="T4" fmla="*/ 2 w 2528"/>
                <a:gd name="T5" fmla="*/ 1 h 455"/>
                <a:gd name="T6" fmla="*/ 0 w 2528"/>
                <a:gd name="T7" fmla="*/ 1 h 455"/>
                <a:gd name="T8" fmla="*/ 1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" name="Freeform 1070">
              <a:extLst>
                <a:ext uri="{FF2B5EF4-FFF2-40B4-BE49-F238E27FC236}">
                  <a16:creationId xmlns:a16="http://schemas.microsoft.com/office/drawing/2014/main" id="{1D5AA9CA-3334-2341-A3C4-E9837248869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7" y="1562"/>
              <a:ext cx="425" cy="1024"/>
            </a:xfrm>
            <a:custGeom>
              <a:avLst/>
              <a:gdLst>
                <a:gd name="T0" fmla="*/ 1 w 702"/>
                <a:gd name="T1" fmla="*/ 0 h 1893"/>
                <a:gd name="T2" fmla="*/ 0 w 702"/>
                <a:gd name="T3" fmla="*/ 1 h 1893"/>
                <a:gd name="T4" fmla="*/ 1 w 702"/>
                <a:gd name="T5" fmla="*/ 1 h 1893"/>
                <a:gd name="T6" fmla="*/ 1 w 702"/>
                <a:gd name="T7" fmla="*/ 1 h 1893"/>
                <a:gd name="T8" fmla="*/ 1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2" name="Freeform 1071">
              <a:extLst>
                <a:ext uri="{FF2B5EF4-FFF2-40B4-BE49-F238E27FC236}">
                  <a16:creationId xmlns:a16="http://schemas.microsoft.com/office/drawing/2014/main" id="{408815EA-3342-2D4A-AB4D-6A6AD669E0A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4" y="1745"/>
              <a:ext cx="458" cy="1182"/>
            </a:xfrm>
            <a:custGeom>
              <a:avLst/>
              <a:gdLst>
                <a:gd name="T0" fmla="*/ 1 w 756"/>
                <a:gd name="T1" fmla="*/ 0 h 2184"/>
                <a:gd name="T2" fmla="*/ 1 w 756"/>
                <a:gd name="T3" fmla="*/ 1 h 2184"/>
                <a:gd name="T4" fmla="*/ 0 w 756"/>
                <a:gd name="T5" fmla="*/ 1 h 2184"/>
                <a:gd name="T6" fmla="*/ 1 w 756"/>
                <a:gd name="T7" fmla="*/ 1 h 2184"/>
                <a:gd name="T8" fmla="*/ 1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3" name="Freeform 1072">
              <a:extLst>
                <a:ext uri="{FF2B5EF4-FFF2-40B4-BE49-F238E27FC236}">
                  <a16:creationId xmlns:a16="http://schemas.microsoft.com/office/drawing/2014/main" id="{180DED07-429A-A242-A9E3-1BBEEAF42B0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2" y="2534"/>
              <a:ext cx="1680" cy="399"/>
            </a:xfrm>
            <a:custGeom>
              <a:avLst/>
              <a:gdLst>
                <a:gd name="T0" fmla="*/ 1 w 2773"/>
                <a:gd name="T1" fmla="*/ 0 h 738"/>
                <a:gd name="T2" fmla="*/ 0 w 2773"/>
                <a:gd name="T3" fmla="*/ 1 h 738"/>
                <a:gd name="T4" fmla="*/ 2 w 2773"/>
                <a:gd name="T5" fmla="*/ 1 h 738"/>
                <a:gd name="T6" fmla="*/ 2 w 2773"/>
                <a:gd name="T7" fmla="*/ 1 h 738"/>
                <a:gd name="T8" fmla="*/ 1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" name="Freeform 1073">
              <a:extLst>
                <a:ext uri="{FF2B5EF4-FFF2-40B4-BE49-F238E27FC236}">
                  <a16:creationId xmlns:a16="http://schemas.microsoft.com/office/drawing/2014/main" id="{A86B5E1C-D4A7-804E-9345-DD2099CCFCD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5" y="1755"/>
              <a:ext cx="429" cy="1187"/>
            </a:xfrm>
            <a:custGeom>
              <a:avLst/>
              <a:gdLst>
                <a:gd name="T0" fmla="*/ 2 w 637"/>
                <a:gd name="T1" fmla="*/ 0 h 1659"/>
                <a:gd name="T2" fmla="*/ 2 w 637"/>
                <a:gd name="T3" fmla="*/ 0 h 1659"/>
                <a:gd name="T4" fmla="*/ 1 w 637"/>
                <a:gd name="T5" fmla="*/ 15 h 1659"/>
                <a:gd name="T6" fmla="*/ 0 w 637"/>
                <a:gd name="T7" fmla="*/ 15 h 1659"/>
                <a:gd name="T8" fmla="*/ 2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" name="Freeform 1074">
              <a:extLst>
                <a:ext uri="{FF2B5EF4-FFF2-40B4-BE49-F238E27FC236}">
                  <a16:creationId xmlns:a16="http://schemas.microsoft.com/office/drawing/2014/main" id="{278E44FF-9118-764F-B154-D54B6D08897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4" y="2587"/>
              <a:ext cx="1494" cy="394"/>
            </a:xfrm>
            <a:custGeom>
              <a:avLst/>
              <a:gdLst>
                <a:gd name="T0" fmla="*/ 0 w 2216"/>
                <a:gd name="T1" fmla="*/ 0 h 550"/>
                <a:gd name="T2" fmla="*/ 1 w 2216"/>
                <a:gd name="T3" fmla="*/ 1 h 550"/>
                <a:gd name="T4" fmla="*/ 9 w 2216"/>
                <a:gd name="T5" fmla="*/ 5 h 550"/>
                <a:gd name="T6" fmla="*/ 9 w 2216"/>
                <a:gd name="T7" fmla="*/ 4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56" name="Group 1075">
              <a:extLst>
                <a:ext uri="{FF2B5EF4-FFF2-40B4-BE49-F238E27FC236}">
                  <a16:creationId xmlns:a16="http://schemas.microsoft.com/office/drawing/2014/main" id="{B07A4D51-63EA-ED46-9283-3C066C8F805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09" y="3008"/>
              <a:ext cx="507" cy="234"/>
              <a:chOff x="1740" y="2642"/>
              <a:chExt cx="752" cy="327"/>
            </a:xfrm>
          </p:grpSpPr>
          <p:sp>
            <p:nvSpPr>
              <p:cNvPr id="163" name="Freeform 1076">
                <a:extLst>
                  <a:ext uri="{FF2B5EF4-FFF2-40B4-BE49-F238E27FC236}">
                    <a16:creationId xmlns:a16="http://schemas.microsoft.com/office/drawing/2014/main" id="{362CE3DF-6498-9044-80D1-5B57C954BC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4" name="Freeform 1077">
                <a:extLst>
                  <a:ext uri="{FF2B5EF4-FFF2-40B4-BE49-F238E27FC236}">
                    <a16:creationId xmlns:a16="http://schemas.microsoft.com/office/drawing/2014/main" id="{232B6CC8-39FA-8E41-89F9-D454D1953B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5" name="Freeform 1078">
                <a:extLst>
                  <a:ext uri="{FF2B5EF4-FFF2-40B4-BE49-F238E27FC236}">
                    <a16:creationId xmlns:a16="http://schemas.microsoft.com/office/drawing/2014/main" id="{14BE6CD7-1B00-AE45-A0A2-B46139077D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6" name="Freeform 1079">
                <a:extLst>
                  <a:ext uri="{FF2B5EF4-FFF2-40B4-BE49-F238E27FC236}">
                    <a16:creationId xmlns:a16="http://schemas.microsoft.com/office/drawing/2014/main" id="{17D2993A-DA09-154C-81CE-F00D6DF0DB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7" name="Freeform 1080">
                <a:extLst>
                  <a:ext uri="{FF2B5EF4-FFF2-40B4-BE49-F238E27FC236}">
                    <a16:creationId xmlns:a16="http://schemas.microsoft.com/office/drawing/2014/main" id="{AD580132-3A72-CF47-B834-B58CA201F7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8" name="Freeform 1081">
                <a:extLst>
                  <a:ext uri="{FF2B5EF4-FFF2-40B4-BE49-F238E27FC236}">
                    <a16:creationId xmlns:a16="http://schemas.microsoft.com/office/drawing/2014/main" id="{E900C928-6E45-6449-A6C9-3DBE801B01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57" name="Freeform 1082">
              <a:extLst>
                <a:ext uri="{FF2B5EF4-FFF2-40B4-BE49-F238E27FC236}">
                  <a16:creationId xmlns:a16="http://schemas.microsoft.com/office/drawing/2014/main" id="{1ECD1A08-63F7-2B4E-84E4-3FA628039E8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7" y="3043"/>
              <a:ext cx="614" cy="514"/>
            </a:xfrm>
            <a:custGeom>
              <a:avLst/>
              <a:gdLst>
                <a:gd name="T0" fmla="*/ 1 w 990"/>
                <a:gd name="T1" fmla="*/ 2 h 792"/>
                <a:gd name="T2" fmla="*/ 1 w 990"/>
                <a:gd name="T3" fmla="*/ 0 h 792"/>
                <a:gd name="T4" fmla="*/ 1 w 990"/>
                <a:gd name="T5" fmla="*/ 1 h 792"/>
                <a:gd name="T6" fmla="*/ 0 w 990"/>
                <a:gd name="T7" fmla="*/ 2 h 792"/>
                <a:gd name="T8" fmla="*/ 1 w 990"/>
                <a:gd name="T9" fmla="*/ 2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8" name="Freeform 1083">
              <a:extLst>
                <a:ext uri="{FF2B5EF4-FFF2-40B4-BE49-F238E27FC236}">
                  <a16:creationId xmlns:a16="http://schemas.microsoft.com/office/drawing/2014/main" id="{E0CE0778-AA7C-994B-8AC5-676F1A82543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0" y="3084"/>
              <a:ext cx="1571" cy="469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4 w 2532"/>
                <a:gd name="T5" fmla="*/ 2 h 723"/>
                <a:gd name="T6" fmla="*/ 4 w 2532"/>
                <a:gd name="T7" fmla="*/ 2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" name="Freeform 1084">
              <a:extLst>
                <a:ext uri="{FF2B5EF4-FFF2-40B4-BE49-F238E27FC236}">
                  <a16:creationId xmlns:a16="http://schemas.microsoft.com/office/drawing/2014/main" id="{D2A296F6-56E0-0141-8E63-F209F1106F2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1" y="2998"/>
              <a:ext cx="17" cy="95"/>
            </a:xfrm>
            <a:custGeom>
              <a:avLst/>
              <a:gdLst>
                <a:gd name="T0" fmla="*/ 1 w 26"/>
                <a:gd name="T1" fmla="*/ 1 h 147"/>
                <a:gd name="T2" fmla="*/ 1 w 26"/>
                <a:gd name="T3" fmla="*/ 1 h 147"/>
                <a:gd name="T4" fmla="*/ 0 w 26"/>
                <a:gd name="T5" fmla="*/ 1 h 147"/>
                <a:gd name="T6" fmla="*/ 1 w 26"/>
                <a:gd name="T7" fmla="*/ 0 h 147"/>
                <a:gd name="T8" fmla="*/ 1 w 26"/>
                <a:gd name="T9" fmla="*/ 1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0" name="Freeform 1085">
              <a:extLst>
                <a:ext uri="{FF2B5EF4-FFF2-40B4-BE49-F238E27FC236}">
                  <a16:creationId xmlns:a16="http://schemas.microsoft.com/office/drawing/2014/main" id="{06824F88-EE84-D347-A023-F053DA4B2B2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2" y="2611"/>
              <a:ext cx="730" cy="393"/>
            </a:xfrm>
            <a:custGeom>
              <a:avLst/>
              <a:gdLst>
                <a:gd name="T0" fmla="*/ 1 w 1176"/>
                <a:gd name="T1" fmla="*/ 0 h 606"/>
                <a:gd name="T2" fmla="*/ 0 w 1176"/>
                <a:gd name="T3" fmla="*/ 1 h 606"/>
                <a:gd name="T4" fmla="*/ 1 w 1176"/>
                <a:gd name="T5" fmla="*/ 1 h 606"/>
                <a:gd name="T6" fmla="*/ 1 w 1176"/>
                <a:gd name="T7" fmla="*/ 1 h 606"/>
                <a:gd name="T8" fmla="*/ 1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1" name="Freeform 1086">
              <a:extLst>
                <a:ext uri="{FF2B5EF4-FFF2-40B4-BE49-F238E27FC236}">
                  <a16:creationId xmlns:a16="http://schemas.microsoft.com/office/drawing/2014/main" id="{36F4BB90-D696-0945-AC5D-7CBFD97A962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1" y="3018"/>
              <a:ext cx="1490" cy="451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1 w 2532"/>
                <a:gd name="T5" fmla="*/ 1 h 723"/>
                <a:gd name="T6" fmla="*/ 1 w 2532"/>
                <a:gd name="T7" fmla="*/ 1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2" name="Freeform 1087">
              <a:extLst>
                <a:ext uri="{FF2B5EF4-FFF2-40B4-BE49-F238E27FC236}">
                  <a16:creationId xmlns:a16="http://schemas.microsoft.com/office/drawing/2014/main" id="{9FC45AEE-F94E-2C41-BB56-2055DE618B24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2549" y="2986"/>
              <a:ext cx="608" cy="467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2 h 723"/>
                <a:gd name="T6" fmla="*/ 0 w 2532"/>
                <a:gd name="T7" fmla="*/ 2 h 723"/>
                <a:gd name="T8" fmla="*/ 0 w 2532"/>
                <a:gd name="T9" fmla="*/ 1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87" name="Group 590">
            <a:extLst>
              <a:ext uri="{FF2B5EF4-FFF2-40B4-BE49-F238E27FC236}">
                <a16:creationId xmlns:a16="http://schemas.microsoft.com/office/drawing/2014/main" id="{B2AAF0C3-BD73-634D-B492-B7CCF9735ED5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748979" y="5313247"/>
            <a:ext cx="345630" cy="320302"/>
            <a:chOff x="2839" y="3501"/>
            <a:chExt cx="755" cy="803"/>
          </a:xfrm>
        </p:grpSpPr>
        <p:pic>
          <p:nvPicPr>
            <p:cNvPr id="488" name="Picture 591" descr="desktop_computer_stylized_medium">
              <a:extLst>
                <a:ext uri="{FF2B5EF4-FFF2-40B4-BE49-F238E27FC236}">
                  <a16:creationId xmlns:a16="http://schemas.microsoft.com/office/drawing/2014/main" id="{1B000E5D-AA79-9741-93EF-69776E79DCF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89" name="Freeform 592">
              <a:extLst>
                <a:ext uri="{FF2B5EF4-FFF2-40B4-BE49-F238E27FC236}">
                  <a16:creationId xmlns:a16="http://schemas.microsoft.com/office/drawing/2014/main" id="{E285DBFE-A1C0-DE49-94FA-3F8D49F9AA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490" name="Group 590">
            <a:extLst>
              <a:ext uri="{FF2B5EF4-FFF2-40B4-BE49-F238E27FC236}">
                <a16:creationId xmlns:a16="http://schemas.microsoft.com/office/drawing/2014/main" id="{A66A00B8-C906-204A-9EA8-BF8007089AFF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128907" y="5536844"/>
            <a:ext cx="345630" cy="320302"/>
            <a:chOff x="2839" y="3501"/>
            <a:chExt cx="755" cy="803"/>
          </a:xfrm>
        </p:grpSpPr>
        <p:pic>
          <p:nvPicPr>
            <p:cNvPr id="491" name="Picture 591" descr="desktop_computer_stylized_medium">
              <a:extLst>
                <a:ext uri="{FF2B5EF4-FFF2-40B4-BE49-F238E27FC236}">
                  <a16:creationId xmlns:a16="http://schemas.microsoft.com/office/drawing/2014/main" id="{0D26BE9F-5A6F-194D-95F5-9A26085A8BC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92" name="Freeform 592">
              <a:extLst>
                <a:ext uri="{FF2B5EF4-FFF2-40B4-BE49-F238E27FC236}">
                  <a16:creationId xmlns:a16="http://schemas.microsoft.com/office/drawing/2014/main" id="{F940FA7C-0178-FC42-989D-133C7D3EF04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493" name="Group 590">
            <a:extLst>
              <a:ext uri="{FF2B5EF4-FFF2-40B4-BE49-F238E27FC236}">
                <a16:creationId xmlns:a16="http://schemas.microsoft.com/office/drawing/2014/main" id="{AADF67FB-3BE7-EF42-B8A5-B005B506931A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527132" y="5558317"/>
            <a:ext cx="345630" cy="320302"/>
            <a:chOff x="2839" y="3501"/>
            <a:chExt cx="755" cy="803"/>
          </a:xfrm>
        </p:grpSpPr>
        <p:pic>
          <p:nvPicPr>
            <p:cNvPr id="494" name="Picture 591" descr="desktop_computer_stylized_medium">
              <a:extLst>
                <a:ext uri="{FF2B5EF4-FFF2-40B4-BE49-F238E27FC236}">
                  <a16:creationId xmlns:a16="http://schemas.microsoft.com/office/drawing/2014/main" id="{0BBC0FBB-DA3F-874A-8EBE-B51C772E068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95" name="Freeform 592">
              <a:extLst>
                <a:ext uri="{FF2B5EF4-FFF2-40B4-BE49-F238E27FC236}">
                  <a16:creationId xmlns:a16="http://schemas.microsoft.com/office/drawing/2014/main" id="{A9932DBD-03D1-3E48-AE83-712DE720FE4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496" name="Group 1064">
            <a:extLst>
              <a:ext uri="{FF2B5EF4-FFF2-40B4-BE49-F238E27FC236}">
                <a16:creationId xmlns:a16="http://schemas.microsoft.com/office/drawing/2014/main" id="{FC2552CF-9AC0-3243-8999-6808B911C762}"/>
              </a:ext>
            </a:extLst>
          </p:cNvPr>
          <p:cNvGrpSpPr>
            <a:grpSpLocks/>
          </p:cNvGrpSpPr>
          <p:nvPr/>
        </p:nvGrpSpPr>
        <p:grpSpPr bwMode="auto">
          <a:xfrm>
            <a:off x="9647169" y="6015687"/>
            <a:ext cx="319264" cy="253379"/>
            <a:chOff x="877" y="1008"/>
            <a:chExt cx="2747" cy="2591"/>
          </a:xfrm>
        </p:grpSpPr>
        <p:pic>
          <p:nvPicPr>
            <p:cNvPr id="497" name="Picture 1065" descr="antenna_stylized">
              <a:extLst>
                <a:ext uri="{FF2B5EF4-FFF2-40B4-BE49-F238E27FC236}">
                  <a16:creationId xmlns:a16="http://schemas.microsoft.com/office/drawing/2014/main" id="{87938519-94DB-D545-A29A-7EDE5E412B2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7" y="1008"/>
              <a:ext cx="2725" cy="14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98" name="Picture 1066" descr="laptop_keyboard">
              <a:extLst>
                <a:ext uri="{FF2B5EF4-FFF2-40B4-BE49-F238E27FC236}">
                  <a16:creationId xmlns:a16="http://schemas.microsoft.com/office/drawing/2014/main" id="{2D71707C-83CA-1C4B-8508-67E56E2ADD0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1009" y="2586"/>
              <a:ext cx="2245" cy="10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99" name="Freeform 1067">
              <a:extLst>
                <a:ext uri="{FF2B5EF4-FFF2-40B4-BE49-F238E27FC236}">
                  <a16:creationId xmlns:a16="http://schemas.microsoft.com/office/drawing/2014/main" id="{73F0FEB4-8393-CC4E-8318-ED16B301B6D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3" y="1603"/>
              <a:ext cx="1807" cy="1322"/>
            </a:xfrm>
            <a:custGeom>
              <a:avLst/>
              <a:gdLst>
                <a:gd name="T0" fmla="*/ 1 w 2982"/>
                <a:gd name="T1" fmla="*/ 0 h 2442"/>
                <a:gd name="T2" fmla="*/ 0 w 2982"/>
                <a:gd name="T3" fmla="*/ 1 h 2442"/>
                <a:gd name="T4" fmla="*/ 2 w 2982"/>
                <a:gd name="T5" fmla="*/ 1 h 2442"/>
                <a:gd name="T6" fmla="*/ 2 w 2982"/>
                <a:gd name="T7" fmla="*/ 1 h 2442"/>
                <a:gd name="T8" fmla="*/ 1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500" name="Picture 1068" descr="screen">
              <a:extLst>
                <a:ext uri="{FF2B5EF4-FFF2-40B4-BE49-F238E27FC236}">
                  <a16:creationId xmlns:a16="http://schemas.microsoft.com/office/drawing/2014/main" id="{7FE7C88C-9EAD-8349-A46B-E909AEA6578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842" y="1637"/>
              <a:ext cx="1642" cy="12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01" name="Freeform 1069">
              <a:extLst>
                <a:ext uri="{FF2B5EF4-FFF2-40B4-BE49-F238E27FC236}">
                  <a16:creationId xmlns:a16="http://schemas.microsoft.com/office/drawing/2014/main" id="{0DBCF6AD-8352-3C40-B68E-0383519D20A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2" y="1564"/>
              <a:ext cx="1531" cy="246"/>
            </a:xfrm>
            <a:custGeom>
              <a:avLst/>
              <a:gdLst>
                <a:gd name="T0" fmla="*/ 1 w 2528"/>
                <a:gd name="T1" fmla="*/ 0 h 455"/>
                <a:gd name="T2" fmla="*/ 2 w 2528"/>
                <a:gd name="T3" fmla="*/ 1 h 455"/>
                <a:gd name="T4" fmla="*/ 2 w 2528"/>
                <a:gd name="T5" fmla="*/ 1 h 455"/>
                <a:gd name="T6" fmla="*/ 0 w 2528"/>
                <a:gd name="T7" fmla="*/ 1 h 455"/>
                <a:gd name="T8" fmla="*/ 1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" name="Freeform 1070">
              <a:extLst>
                <a:ext uri="{FF2B5EF4-FFF2-40B4-BE49-F238E27FC236}">
                  <a16:creationId xmlns:a16="http://schemas.microsoft.com/office/drawing/2014/main" id="{3C23673E-599F-5241-B844-C8F96A051D1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7" y="1562"/>
              <a:ext cx="425" cy="1024"/>
            </a:xfrm>
            <a:custGeom>
              <a:avLst/>
              <a:gdLst>
                <a:gd name="T0" fmla="*/ 1 w 702"/>
                <a:gd name="T1" fmla="*/ 0 h 1893"/>
                <a:gd name="T2" fmla="*/ 0 w 702"/>
                <a:gd name="T3" fmla="*/ 1 h 1893"/>
                <a:gd name="T4" fmla="*/ 1 w 702"/>
                <a:gd name="T5" fmla="*/ 1 h 1893"/>
                <a:gd name="T6" fmla="*/ 1 w 702"/>
                <a:gd name="T7" fmla="*/ 1 h 1893"/>
                <a:gd name="T8" fmla="*/ 1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3" name="Freeform 1071">
              <a:extLst>
                <a:ext uri="{FF2B5EF4-FFF2-40B4-BE49-F238E27FC236}">
                  <a16:creationId xmlns:a16="http://schemas.microsoft.com/office/drawing/2014/main" id="{4D502A0C-8868-2C4E-B6B7-F46718640A2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4" y="1745"/>
              <a:ext cx="458" cy="1182"/>
            </a:xfrm>
            <a:custGeom>
              <a:avLst/>
              <a:gdLst>
                <a:gd name="T0" fmla="*/ 1 w 756"/>
                <a:gd name="T1" fmla="*/ 0 h 2184"/>
                <a:gd name="T2" fmla="*/ 1 w 756"/>
                <a:gd name="T3" fmla="*/ 1 h 2184"/>
                <a:gd name="T4" fmla="*/ 0 w 756"/>
                <a:gd name="T5" fmla="*/ 1 h 2184"/>
                <a:gd name="T6" fmla="*/ 1 w 756"/>
                <a:gd name="T7" fmla="*/ 1 h 2184"/>
                <a:gd name="T8" fmla="*/ 1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4" name="Freeform 1072">
              <a:extLst>
                <a:ext uri="{FF2B5EF4-FFF2-40B4-BE49-F238E27FC236}">
                  <a16:creationId xmlns:a16="http://schemas.microsoft.com/office/drawing/2014/main" id="{154DEECF-C451-B140-A650-9DB9DCC4178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2" y="2534"/>
              <a:ext cx="1680" cy="399"/>
            </a:xfrm>
            <a:custGeom>
              <a:avLst/>
              <a:gdLst>
                <a:gd name="T0" fmla="*/ 1 w 2773"/>
                <a:gd name="T1" fmla="*/ 0 h 738"/>
                <a:gd name="T2" fmla="*/ 0 w 2773"/>
                <a:gd name="T3" fmla="*/ 1 h 738"/>
                <a:gd name="T4" fmla="*/ 2 w 2773"/>
                <a:gd name="T5" fmla="*/ 1 h 738"/>
                <a:gd name="T6" fmla="*/ 2 w 2773"/>
                <a:gd name="T7" fmla="*/ 1 h 738"/>
                <a:gd name="T8" fmla="*/ 1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5" name="Freeform 1073">
              <a:extLst>
                <a:ext uri="{FF2B5EF4-FFF2-40B4-BE49-F238E27FC236}">
                  <a16:creationId xmlns:a16="http://schemas.microsoft.com/office/drawing/2014/main" id="{61C09639-BDA6-1848-86B4-033F9F9979D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5" y="1755"/>
              <a:ext cx="429" cy="1187"/>
            </a:xfrm>
            <a:custGeom>
              <a:avLst/>
              <a:gdLst>
                <a:gd name="T0" fmla="*/ 2 w 637"/>
                <a:gd name="T1" fmla="*/ 0 h 1659"/>
                <a:gd name="T2" fmla="*/ 2 w 637"/>
                <a:gd name="T3" fmla="*/ 0 h 1659"/>
                <a:gd name="T4" fmla="*/ 1 w 637"/>
                <a:gd name="T5" fmla="*/ 15 h 1659"/>
                <a:gd name="T6" fmla="*/ 0 w 637"/>
                <a:gd name="T7" fmla="*/ 15 h 1659"/>
                <a:gd name="T8" fmla="*/ 2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6" name="Freeform 1074">
              <a:extLst>
                <a:ext uri="{FF2B5EF4-FFF2-40B4-BE49-F238E27FC236}">
                  <a16:creationId xmlns:a16="http://schemas.microsoft.com/office/drawing/2014/main" id="{BBF9A35C-4B4A-604C-BCA3-20BC6C3D2D8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4" y="2587"/>
              <a:ext cx="1494" cy="394"/>
            </a:xfrm>
            <a:custGeom>
              <a:avLst/>
              <a:gdLst>
                <a:gd name="T0" fmla="*/ 0 w 2216"/>
                <a:gd name="T1" fmla="*/ 0 h 550"/>
                <a:gd name="T2" fmla="*/ 1 w 2216"/>
                <a:gd name="T3" fmla="*/ 1 h 550"/>
                <a:gd name="T4" fmla="*/ 9 w 2216"/>
                <a:gd name="T5" fmla="*/ 5 h 550"/>
                <a:gd name="T6" fmla="*/ 9 w 2216"/>
                <a:gd name="T7" fmla="*/ 4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507" name="Group 1075">
              <a:extLst>
                <a:ext uri="{FF2B5EF4-FFF2-40B4-BE49-F238E27FC236}">
                  <a16:creationId xmlns:a16="http://schemas.microsoft.com/office/drawing/2014/main" id="{C228B10E-0BB1-8D40-9DB1-545E285C760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09" y="3008"/>
              <a:ext cx="507" cy="234"/>
              <a:chOff x="1740" y="2642"/>
              <a:chExt cx="752" cy="327"/>
            </a:xfrm>
          </p:grpSpPr>
          <p:sp>
            <p:nvSpPr>
              <p:cNvPr id="514" name="Freeform 1076">
                <a:extLst>
                  <a:ext uri="{FF2B5EF4-FFF2-40B4-BE49-F238E27FC236}">
                    <a16:creationId xmlns:a16="http://schemas.microsoft.com/office/drawing/2014/main" id="{DBE93115-3362-AE4D-A30A-337520C739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5" name="Freeform 1077">
                <a:extLst>
                  <a:ext uri="{FF2B5EF4-FFF2-40B4-BE49-F238E27FC236}">
                    <a16:creationId xmlns:a16="http://schemas.microsoft.com/office/drawing/2014/main" id="{E980EACA-94CF-194A-AC7A-1415DBB4CA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6" name="Freeform 1078">
                <a:extLst>
                  <a:ext uri="{FF2B5EF4-FFF2-40B4-BE49-F238E27FC236}">
                    <a16:creationId xmlns:a16="http://schemas.microsoft.com/office/drawing/2014/main" id="{67C8CECC-A4D3-D543-A1C2-92A3DDD604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7" name="Freeform 1079">
                <a:extLst>
                  <a:ext uri="{FF2B5EF4-FFF2-40B4-BE49-F238E27FC236}">
                    <a16:creationId xmlns:a16="http://schemas.microsoft.com/office/drawing/2014/main" id="{DF7F90DA-E9FF-E64E-979A-F2C4CF6F27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8" name="Freeform 1080">
                <a:extLst>
                  <a:ext uri="{FF2B5EF4-FFF2-40B4-BE49-F238E27FC236}">
                    <a16:creationId xmlns:a16="http://schemas.microsoft.com/office/drawing/2014/main" id="{1FB7CFF5-5312-6B45-B1C9-1E8019D9AB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9" name="Freeform 1081">
                <a:extLst>
                  <a:ext uri="{FF2B5EF4-FFF2-40B4-BE49-F238E27FC236}">
                    <a16:creationId xmlns:a16="http://schemas.microsoft.com/office/drawing/2014/main" id="{F6743163-40E8-634F-BDA5-FD850E9C93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08" name="Freeform 1082">
              <a:extLst>
                <a:ext uri="{FF2B5EF4-FFF2-40B4-BE49-F238E27FC236}">
                  <a16:creationId xmlns:a16="http://schemas.microsoft.com/office/drawing/2014/main" id="{5C688E93-8024-AF4A-9FAE-F872353A70E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7" y="3043"/>
              <a:ext cx="614" cy="514"/>
            </a:xfrm>
            <a:custGeom>
              <a:avLst/>
              <a:gdLst>
                <a:gd name="T0" fmla="*/ 1 w 990"/>
                <a:gd name="T1" fmla="*/ 2 h 792"/>
                <a:gd name="T2" fmla="*/ 1 w 990"/>
                <a:gd name="T3" fmla="*/ 0 h 792"/>
                <a:gd name="T4" fmla="*/ 1 w 990"/>
                <a:gd name="T5" fmla="*/ 1 h 792"/>
                <a:gd name="T6" fmla="*/ 0 w 990"/>
                <a:gd name="T7" fmla="*/ 2 h 792"/>
                <a:gd name="T8" fmla="*/ 1 w 990"/>
                <a:gd name="T9" fmla="*/ 2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9" name="Freeform 1083">
              <a:extLst>
                <a:ext uri="{FF2B5EF4-FFF2-40B4-BE49-F238E27FC236}">
                  <a16:creationId xmlns:a16="http://schemas.microsoft.com/office/drawing/2014/main" id="{E2D8B864-6DD1-D042-9409-8862ACC1AAD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0" y="3084"/>
              <a:ext cx="1571" cy="469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4 w 2532"/>
                <a:gd name="T5" fmla="*/ 2 h 723"/>
                <a:gd name="T6" fmla="*/ 4 w 2532"/>
                <a:gd name="T7" fmla="*/ 2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0" name="Freeform 1084">
              <a:extLst>
                <a:ext uri="{FF2B5EF4-FFF2-40B4-BE49-F238E27FC236}">
                  <a16:creationId xmlns:a16="http://schemas.microsoft.com/office/drawing/2014/main" id="{CC7A3F9E-B0BC-2945-B124-91C53102EAF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1" y="2998"/>
              <a:ext cx="17" cy="95"/>
            </a:xfrm>
            <a:custGeom>
              <a:avLst/>
              <a:gdLst>
                <a:gd name="T0" fmla="*/ 1 w 26"/>
                <a:gd name="T1" fmla="*/ 1 h 147"/>
                <a:gd name="T2" fmla="*/ 1 w 26"/>
                <a:gd name="T3" fmla="*/ 1 h 147"/>
                <a:gd name="T4" fmla="*/ 0 w 26"/>
                <a:gd name="T5" fmla="*/ 1 h 147"/>
                <a:gd name="T6" fmla="*/ 1 w 26"/>
                <a:gd name="T7" fmla="*/ 0 h 147"/>
                <a:gd name="T8" fmla="*/ 1 w 26"/>
                <a:gd name="T9" fmla="*/ 1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1" name="Freeform 1085">
              <a:extLst>
                <a:ext uri="{FF2B5EF4-FFF2-40B4-BE49-F238E27FC236}">
                  <a16:creationId xmlns:a16="http://schemas.microsoft.com/office/drawing/2014/main" id="{B8E20EA9-88B9-0A42-A470-7AF9E881056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2" y="2611"/>
              <a:ext cx="730" cy="393"/>
            </a:xfrm>
            <a:custGeom>
              <a:avLst/>
              <a:gdLst>
                <a:gd name="T0" fmla="*/ 1 w 1176"/>
                <a:gd name="T1" fmla="*/ 0 h 606"/>
                <a:gd name="T2" fmla="*/ 0 w 1176"/>
                <a:gd name="T3" fmla="*/ 1 h 606"/>
                <a:gd name="T4" fmla="*/ 1 w 1176"/>
                <a:gd name="T5" fmla="*/ 1 h 606"/>
                <a:gd name="T6" fmla="*/ 1 w 1176"/>
                <a:gd name="T7" fmla="*/ 1 h 606"/>
                <a:gd name="T8" fmla="*/ 1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" name="Freeform 1086">
              <a:extLst>
                <a:ext uri="{FF2B5EF4-FFF2-40B4-BE49-F238E27FC236}">
                  <a16:creationId xmlns:a16="http://schemas.microsoft.com/office/drawing/2014/main" id="{A9D04135-B045-A743-95D7-CA5EF36EE73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1" y="3018"/>
              <a:ext cx="1490" cy="451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1 w 2532"/>
                <a:gd name="T5" fmla="*/ 1 h 723"/>
                <a:gd name="T6" fmla="*/ 1 w 2532"/>
                <a:gd name="T7" fmla="*/ 1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3" name="Freeform 1087">
              <a:extLst>
                <a:ext uri="{FF2B5EF4-FFF2-40B4-BE49-F238E27FC236}">
                  <a16:creationId xmlns:a16="http://schemas.microsoft.com/office/drawing/2014/main" id="{C0583F57-71B7-B142-BC2A-15444A0CF4E5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2549" y="2986"/>
              <a:ext cx="608" cy="467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2 h 723"/>
                <a:gd name="T6" fmla="*/ 0 w 2532"/>
                <a:gd name="T7" fmla="*/ 2 h 723"/>
                <a:gd name="T8" fmla="*/ 0 w 2532"/>
                <a:gd name="T9" fmla="*/ 1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72" name="Group 983">
            <a:extLst>
              <a:ext uri="{FF2B5EF4-FFF2-40B4-BE49-F238E27FC236}">
                <a16:creationId xmlns:a16="http://schemas.microsoft.com/office/drawing/2014/main" id="{105B6396-94AE-3641-98AD-7B23024BF303}"/>
              </a:ext>
            </a:extLst>
          </p:cNvPr>
          <p:cNvGrpSpPr>
            <a:grpSpLocks/>
          </p:cNvGrpSpPr>
          <p:nvPr/>
        </p:nvGrpSpPr>
        <p:grpSpPr bwMode="auto">
          <a:xfrm>
            <a:off x="9992875" y="5668575"/>
            <a:ext cx="171450" cy="348944"/>
            <a:chOff x="4140" y="429"/>
            <a:chExt cx="1425" cy="2396"/>
          </a:xfrm>
        </p:grpSpPr>
        <p:sp>
          <p:nvSpPr>
            <p:cNvPr id="175" name="Freeform 984">
              <a:extLst>
                <a:ext uri="{FF2B5EF4-FFF2-40B4-BE49-F238E27FC236}">
                  <a16:creationId xmlns:a16="http://schemas.microsoft.com/office/drawing/2014/main" id="{69921432-2526-D74B-B1B3-EF4990D573E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" name="Rectangle 985">
              <a:extLst>
                <a:ext uri="{FF2B5EF4-FFF2-40B4-BE49-F238E27FC236}">
                  <a16:creationId xmlns:a16="http://schemas.microsoft.com/office/drawing/2014/main" id="{372674DE-08A1-7340-A835-CB738EF1A6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429"/>
              <a:ext cx="1046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177" name="Freeform 986">
              <a:extLst>
                <a:ext uri="{FF2B5EF4-FFF2-40B4-BE49-F238E27FC236}">
                  <a16:creationId xmlns:a16="http://schemas.microsoft.com/office/drawing/2014/main" id="{210AB56E-8E3A-464C-BA90-E5EE13DE14A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8" name="Freeform 987">
              <a:extLst>
                <a:ext uri="{FF2B5EF4-FFF2-40B4-BE49-F238E27FC236}">
                  <a16:creationId xmlns:a16="http://schemas.microsoft.com/office/drawing/2014/main" id="{4B6304D8-37E4-9743-9663-D2140A3373C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9" name="Rectangle 988">
              <a:extLst>
                <a:ext uri="{FF2B5EF4-FFF2-40B4-BE49-F238E27FC236}">
                  <a16:creationId xmlns:a16="http://schemas.microsoft.com/office/drawing/2014/main" id="{01DA0D94-4858-4748-835A-0A295C76DA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0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grpSp>
          <p:nvGrpSpPr>
            <p:cNvPr id="180" name="Group 989">
              <a:extLst>
                <a:ext uri="{FF2B5EF4-FFF2-40B4-BE49-F238E27FC236}">
                  <a16:creationId xmlns:a16="http://schemas.microsoft.com/office/drawing/2014/main" id="{653C7E87-1F7F-B94B-970F-8043BE6AD49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205" name="AutoShape 990">
                <a:extLst>
                  <a:ext uri="{FF2B5EF4-FFF2-40B4-BE49-F238E27FC236}">
                    <a16:creationId xmlns:a16="http://schemas.microsoft.com/office/drawing/2014/main" id="{9E8BF054-B12E-C746-9DCC-FFC0FBE117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1" cy="14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  <p:sp>
            <p:nvSpPr>
              <p:cNvPr id="206" name="AutoShape 991">
                <a:extLst>
                  <a:ext uri="{FF2B5EF4-FFF2-40B4-BE49-F238E27FC236}">
                    <a16:creationId xmlns:a16="http://schemas.microsoft.com/office/drawing/2014/main" id="{60A26098-3AC3-5F48-AF12-0376133BA2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1"/>
                <a:ext cx="696" cy="11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181" name="Rectangle 992">
              <a:extLst>
                <a:ext uri="{FF2B5EF4-FFF2-40B4-BE49-F238E27FC236}">
                  <a16:creationId xmlns:a16="http://schemas.microsoft.com/office/drawing/2014/main" id="{AB0AE9A0-AEC6-B542-BAA1-AD6A9E2574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022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grpSp>
          <p:nvGrpSpPr>
            <p:cNvPr id="182" name="Group 993">
              <a:extLst>
                <a:ext uri="{FF2B5EF4-FFF2-40B4-BE49-F238E27FC236}">
                  <a16:creationId xmlns:a16="http://schemas.microsoft.com/office/drawing/2014/main" id="{2E23BBDE-93A3-014A-8AD9-509F2B13331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203" name="AutoShape 994">
                <a:extLst>
                  <a:ext uri="{FF2B5EF4-FFF2-40B4-BE49-F238E27FC236}">
                    <a16:creationId xmlns:a16="http://schemas.microsoft.com/office/drawing/2014/main" id="{CF10A6D2-6E36-BA46-8AB3-2A153E9ECE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4"/>
                <a:ext cx="721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  <p:sp>
            <p:nvSpPr>
              <p:cNvPr id="204" name="AutoShape 995">
                <a:extLst>
                  <a:ext uri="{FF2B5EF4-FFF2-40B4-BE49-F238E27FC236}">
                    <a16:creationId xmlns:a16="http://schemas.microsoft.com/office/drawing/2014/main" id="{964D14B2-2639-5A46-B2D5-48A8B0C319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1"/>
                <a:ext cx="69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183" name="Rectangle 996">
              <a:extLst>
                <a:ext uri="{FF2B5EF4-FFF2-40B4-BE49-F238E27FC236}">
                  <a16:creationId xmlns:a16="http://schemas.microsoft.com/office/drawing/2014/main" id="{426E7337-36DD-B64A-88F7-00D5A742F9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354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184" name="Rectangle 997">
              <a:extLst>
                <a:ext uri="{FF2B5EF4-FFF2-40B4-BE49-F238E27FC236}">
                  <a16:creationId xmlns:a16="http://schemas.microsoft.com/office/drawing/2014/main" id="{BE4D7353-7D2D-9F42-8A6A-65BAA6259C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5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grpSp>
          <p:nvGrpSpPr>
            <p:cNvPr id="185" name="Group 998">
              <a:extLst>
                <a:ext uri="{FF2B5EF4-FFF2-40B4-BE49-F238E27FC236}">
                  <a16:creationId xmlns:a16="http://schemas.microsoft.com/office/drawing/2014/main" id="{10644FFB-BF70-614B-94F5-58CB99D12E0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201" name="AutoShape 999">
                <a:extLst>
                  <a:ext uri="{FF2B5EF4-FFF2-40B4-BE49-F238E27FC236}">
                    <a16:creationId xmlns:a16="http://schemas.microsoft.com/office/drawing/2014/main" id="{2EEDFBCE-8402-0442-A96B-A6412C51C6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8" y="2586"/>
                <a:ext cx="720" cy="12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  <p:sp>
            <p:nvSpPr>
              <p:cNvPr id="202" name="AutoShape 1000">
                <a:extLst>
                  <a:ext uri="{FF2B5EF4-FFF2-40B4-BE49-F238E27FC236}">
                    <a16:creationId xmlns:a16="http://schemas.microsoft.com/office/drawing/2014/main" id="{5BBF678C-8365-374C-8592-2F40109183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6"/>
                <a:ext cx="695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186" name="Freeform 1001">
              <a:extLst>
                <a:ext uri="{FF2B5EF4-FFF2-40B4-BE49-F238E27FC236}">
                  <a16:creationId xmlns:a16="http://schemas.microsoft.com/office/drawing/2014/main" id="{43320BBC-6D3F-CE4C-AE57-EE45F3319F3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87" name="Group 1002">
              <a:extLst>
                <a:ext uri="{FF2B5EF4-FFF2-40B4-BE49-F238E27FC236}">
                  <a16:creationId xmlns:a16="http://schemas.microsoft.com/office/drawing/2014/main" id="{4ED748C4-471F-B74E-9328-2437DB94B8F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99" name="AutoShape 1003">
                <a:extLst>
                  <a:ext uri="{FF2B5EF4-FFF2-40B4-BE49-F238E27FC236}">
                    <a16:creationId xmlns:a16="http://schemas.microsoft.com/office/drawing/2014/main" id="{DE163CA4-FABE-9B4C-973B-7160FB0CA8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71"/>
                <a:ext cx="732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  <p:sp>
            <p:nvSpPr>
              <p:cNvPr id="200" name="AutoShape 1004">
                <a:extLst>
                  <a:ext uri="{FF2B5EF4-FFF2-40B4-BE49-F238E27FC236}">
                    <a16:creationId xmlns:a16="http://schemas.microsoft.com/office/drawing/2014/main" id="{D50A283A-2FFB-A24F-A406-2910EEA8C4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7"/>
                <a:ext cx="720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188" name="Rectangle 1005">
              <a:extLst>
                <a:ext uri="{FF2B5EF4-FFF2-40B4-BE49-F238E27FC236}">
                  <a16:creationId xmlns:a16="http://schemas.microsoft.com/office/drawing/2014/main" id="{42659E43-E287-8942-BD23-94141CB4BE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6" y="429"/>
              <a:ext cx="70" cy="2285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189" name="Freeform 1006">
              <a:extLst>
                <a:ext uri="{FF2B5EF4-FFF2-40B4-BE49-F238E27FC236}">
                  <a16:creationId xmlns:a16="http://schemas.microsoft.com/office/drawing/2014/main" id="{48DEF8E3-26E3-0E48-88EA-BAB435AE515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0" name="Freeform 1007">
              <a:extLst>
                <a:ext uri="{FF2B5EF4-FFF2-40B4-BE49-F238E27FC236}">
                  <a16:creationId xmlns:a16="http://schemas.microsoft.com/office/drawing/2014/main" id="{7869EB64-11F6-624E-9B28-6986DD9D076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1" name="Oval 1008">
              <a:extLst>
                <a:ext uri="{FF2B5EF4-FFF2-40B4-BE49-F238E27FC236}">
                  <a16:creationId xmlns:a16="http://schemas.microsoft.com/office/drawing/2014/main" id="{322E0F0C-40A1-7E43-B9BC-A271C6411E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1"/>
              <a:ext cx="50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192" name="Freeform 1009">
              <a:extLst>
                <a:ext uri="{FF2B5EF4-FFF2-40B4-BE49-F238E27FC236}">
                  <a16:creationId xmlns:a16="http://schemas.microsoft.com/office/drawing/2014/main" id="{2C34A91D-8DF1-DE40-8F88-B7AB2BE630C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3" name="AutoShape 1010">
              <a:extLst>
                <a:ext uri="{FF2B5EF4-FFF2-40B4-BE49-F238E27FC236}">
                  <a16:creationId xmlns:a16="http://schemas.microsoft.com/office/drawing/2014/main" id="{C10585A3-5046-F44C-A720-1B5360D1A1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5"/>
              <a:ext cx="1196" cy="150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194" name="AutoShape 1011">
              <a:extLst>
                <a:ext uri="{FF2B5EF4-FFF2-40B4-BE49-F238E27FC236}">
                  <a16:creationId xmlns:a16="http://schemas.microsoft.com/office/drawing/2014/main" id="{0F1CC371-A8A5-1146-9D54-06BA5783B2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2714"/>
              <a:ext cx="1066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195" name="Oval 1012">
              <a:extLst>
                <a:ext uri="{FF2B5EF4-FFF2-40B4-BE49-F238E27FC236}">
                  <a16:creationId xmlns:a16="http://schemas.microsoft.com/office/drawing/2014/main" id="{165ACFDB-EB0A-EF4A-A53B-E952BF38B2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9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196" name="Oval 1013">
              <a:extLst>
                <a:ext uri="{FF2B5EF4-FFF2-40B4-BE49-F238E27FC236}">
                  <a16:creationId xmlns:a16="http://schemas.microsoft.com/office/drawing/2014/main" id="{8E1C86F1-E8A5-AB43-9FBE-05329F11F8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9" y="2382"/>
              <a:ext cx="159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solidFill>
                  <a:srgbClr val="FF0000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97" name="Oval 1014">
              <a:extLst>
                <a:ext uri="{FF2B5EF4-FFF2-40B4-BE49-F238E27FC236}">
                  <a16:creationId xmlns:a16="http://schemas.microsoft.com/office/drawing/2014/main" id="{0C189499-8A09-3E4B-B216-1DBC5D3CDC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8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198" name="Rectangle 1015">
              <a:extLst>
                <a:ext uri="{FF2B5EF4-FFF2-40B4-BE49-F238E27FC236}">
                  <a16:creationId xmlns:a16="http://schemas.microsoft.com/office/drawing/2014/main" id="{F801E0C5-03DC-4947-89BB-24F841D73C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7" y="1837"/>
              <a:ext cx="80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</p:grpSp>
      <p:grpSp>
        <p:nvGrpSpPr>
          <p:cNvPr id="1024" name="Group 1023">
            <a:extLst>
              <a:ext uri="{FF2B5EF4-FFF2-40B4-BE49-F238E27FC236}">
                <a16:creationId xmlns:a16="http://schemas.microsoft.com/office/drawing/2014/main" id="{11D2D3D5-CF37-8945-8D0A-CBA0214240EA}"/>
              </a:ext>
            </a:extLst>
          </p:cNvPr>
          <p:cNvGrpSpPr/>
          <p:nvPr/>
        </p:nvGrpSpPr>
        <p:grpSpPr>
          <a:xfrm>
            <a:off x="7613882" y="2107963"/>
            <a:ext cx="3540395" cy="3733733"/>
            <a:chOff x="7619038" y="2102861"/>
            <a:chExt cx="3540395" cy="3733733"/>
          </a:xfrm>
        </p:grpSpPr>
        <p:sp>
          <p:nvSpPr>
            <p:cNvPr id="239" name="Line 426">
              <a:extLst>
                <a:ext uri="{FF2B5EF4-FFF2-40B4-BE49-F238E27FC236}">
                  <a16:creationId xmlns:a16="http://schemas.microsoft.com/office/drawing/2014/main" id="{DDAEB50C-98DD-DA43-B9C4-9AB7F9ED5BF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213016" y="2695257"/>
              <a:ext cx="227964" cy="17435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41" name="Group 783">
              <a:extLst>
                <a:ext uri="{FF2B5EF4-FFF2-40B4-BE49-F238E27FC236}">
                  <a16:creationId xmlns:a16="http://schemas.microsoft.com/office/drawing/2014/main" id="{02FEAFB4-9831-B64A-9F54-92C532E8F36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055854" y="2304274"/>
              <a:ext cx="298450" cy="464008"/>
              <a:chOff x="3130" y="3288"/>
              <a:chExt cx="410" cy="742"/>
            </a:xfrm>
          </p:grpSpPr>
          <p:sp>
            <p:nvSpPr>
              <p:cNvPr id="244" name="Line 270">
                <a:extLst>
                  <a:ext uri="{FF2B5EF4-FFF2-40B4-BE49-F238E27FC236}">
                    <a16:creationId xmlns:a16="http://schemas.microsoft.com/office/drawing/2014/main" id="{A9300902-94F3-8949-9A54-8B95986ACBE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130" y="3288"/>
                <a:ext cx="205" cy="6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45" name="Line 271">
                <a:extLst>
                  <a:ext uri="{FF2B5EF4-FFF2-40B4-BE49-F238E27FC236}">
                    <a16:creationId xmlns:a16="http://schemas.microsoft.com/office/drawing/2014/main" id="{B93F32E3-8690-BD4B-B848-94E1FAAB5E8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288"/>
                <a:ext cx="205" cy="669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46" name="Line 272">
                <a:extLst>
                  <a:ext uri="{FF2B5EF4-FFF2-40B4-BE49-F238E27FC236}">
                    <a16:creationId xmlns:a16="http://schemas.microsoft.com/office/drawing/2014/main" id="{AB0BEDC3-F0F0-4E42-A55F-57AC0548D59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30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47" name="Line 273">
                <a:extLst>
                  <a:ext uri="{FF2B5EF4-FFF2-40B4-BE49-F238E27FC236}">
                    <a16:creationId xmlns:a16="http://schemas.microsoft.com/office/drawing/2014/main" id="{3AF299DE-8F54-D84C-B398-5B3B44C53A9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335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48" name="Line 274">
                <a:extLst>
                  <a:ext uri="{FF2B5EF4-FFF2-40B4-BE49-F238E27FC236}">
                    <a16:creationId xmlns:a16="http://schemas.microsoft.com/office/drawing/2014/main" id="{C2005C3C-C4BA-FD44-A127-E5C4FE594D9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303"/>
                <a:ext cx="0" cy="727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49" name="Line 275">
                <a:extLst>
                  <a:ext uri="{FF2B5EF4-FFF2-40B4-BE49-F238E27FC236}">
                    <a16:creationId xmlns:a16="http://schemas.microsoft.com/office/drawing/2014/main" id="{948DF918-9246-AF45-A55F-C5B7436635B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30" y="3888"/>
                <a:ext cx="205" cy="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50" name="Line 276">
                <a:extLst>
                  <a:ext uri="{FF2B5EF4-FFF2-40B4-BE49-F238E27FC236}">
                    <a16:creationId xmlns:a16="http://schemas.microsoft.com/office/drawing/2014/main" id="{3D1534AB-9253-A140-B4C5-81F085C4528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335" y="3888"/>
                <a:ext cx="205" cy="69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51" name="Line 277">
                <a:extLst>
                  <a:ext uri="{FF2B5EF4-FFF2-40B4-BE49-F238E27FC236}">
                    <a16:creationId xmlns:a16="http://schemas.microsoft.com/office/drawing/2014/main" id="{3BA377A2-6A51-F64B-AA8B-4FB90FAA7D3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17" y="3668"/>
                <a:ext cx="118" cy="55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52" name="Line 278">
                <a:extLst>
                  <a:ext uri="{FF2B5EF4-FFF2-40B4-BE49-F238E27FC236}">
                    <a16:creationId xmlns:a16="http://schemas.microsoft.com/office/drawing/2014/main" id="{FA310FA6-4B1E-0047-8066-8AF44673F2B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668"/>
                <a:ext cx="124" cy="55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53" name="Line 279">
                <a:extLst>
                  <a:ext uri="{FF2B5EF4-FFF2-40B4-BE49-F238E27FC236}">
                    <a16:creationId xmlns:a16="http://schemas.microsoft.com/office/drawing/2014/main" id="{254B094E-F3D3-0F46-BF4E-A226644B01D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78" y="3766"/>
                <a:ext cx="152" cy="75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54" name="Line 280">
                <a:extLst>
                  <a:ext uri="{FF2B5EF4-FFF2-40B4-BE49-F238E27FC236}">
                    <a16:creationId xmlns:a16="http://schemas.microsoft.com/office/drawing/2014/main" id="{9805319A-9CA5-7340-811A-8DBCB5A2BAC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781"/>
                <a:ext cx="153" cy="6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55" name="Line 281">
                <a:extLst>
                  <a:ext uri="{FF2B5EF4-FFF2-40B4-BE49-F238E27FC236}">
                    <a16:creationId xmlns:a16="http://schemas.microsoft.com/office/drawing/2014/main" id="{6042C4DF-7427-904B-A064-26708AF4808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567"/>
                <a:ext cx="78" cy="27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56" name="Line 282">
                <a:extLst>
                  <a:ext uri="{FF2B5EF4-FFF2-40B4-BE49-F238E27FC236}">
                    <a16:creationId xmlns:a16="http://schemas.microsoft.com/office/drawing/2014/main" id="{21FF36A4-E56F-C94A-8E67-9A6E4DA844B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428"/>
                <a:ext cx="49" cy="2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57" name="Line 283">
                <a:extLst>
                  <a:ext uri="{FF2B5EF4-FFF2-40B4-BE49-F238E27FC236}">
                    <a16:creationId xmlns:a16="http://schemas.microsoft.com/office/drawing/2014/main" id="{C6A0831D-FA2C-E744-8FE0-FDFDDB5FDD0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47" y="3558"/>
                <a:ext cx="95" cy="3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58" name="Line 284">
                <a:extLst>
                  <a:ext uri="{FF2B5EF4-FFF2-40B4-BE49-F238E27FC236}">
                    <a16:creationId xmlns:a16="http://schemas.microsoft.com/office/drawing/2014/main" id="{65548550-729A-4849-9DC4-127F8FE86B2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89" y="3422"/>
                <a:ext cx="55" cy="3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pic>
          <p:nvPicPr>
            <p:cNvPr id="261" name="Picture 777" descr="access_point_stylized_small">
              <a:extLst>
                <a:ext uri="{FF2B5EF4-FFF2-40B4-BE49-F238E27FC236}">
                  <a16:creationId xmlns:a16="http://schemas.microsoft.com/office/drawing/2014/main" id="{FA9A412B-D725-D449-8707-A3626DCB481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619038" y="3856797"/>
              <a:ext cx="370169" cy="3067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59" name="Picture 780" descr="access_point_stylized_small">
              <a:extLst>
                <a:ext uri="{FF2B5EF4-FFF2-40B4-BE49-F238E27FC236}">
                  <a16:creationId xmlns:a16="http://schemas.microsoft.com/office/drawing/2014/main" id="{AC22920E-0555-BA45-9B6A-B76172153C8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295766" y="5519130"/>
              <a:ext cx="380935" cy="3174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471" name="Group 470">
              <a:extLst>
                <a:ext uri="{FF2B5EF4-FFF2-40B4-BE49-F238E27FC236}">
                  <a16:creationId xmlns:a16="http://schemas.microsoft.com/office/drawing/2014/main" id="{DE035BC7-2762-3044-BE80-C91EC827E65C}"/>
                </a:ext>
              </a:extLst>
            </p:cNvPr>
            <p:cNvGrpSpPr/>
            <p:nvPr/>
          </p:nvGrpSpPr>
          <p:grpSpPr>
            <a:xfrm>
              <a:off x="9788714" y="4984881"/>
              <a:ext cx="393760" cy="218578"/>
              <a:chOff x="7493876" y="2774731"/>
              <a:chExt cx="1481958" cy="894622"/>
            </a:xfrm>
          </p:grpSpPr>
          <p:sp>
            <p:nvSpPr>
              <p:cNvPr id="472" name="Freeform 471">
                <a:extLst>
                  <a:ext uri="{FF2B5EF4-FFF2-40B4-BE49-F238E27FC236}">
                    <a16:creationId xmlns:a16="http://schemas.microsoft.com/office/drawing/2014/main" id="{BEE06200-7AF9-4A43-9447-2349DCBFF947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473" name="Oval 472">
                <a:extLst>
                  <a:ext uri="{FF2B5EF4-FFF2-40B4-BE49-F238E27FC236}">
                    <a16:creationId xmlns:a16="http://schemas.microsoft.com/office/drawing/2014/main" id="{3340A80C-5091-6D49-89E5-375F02E94864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474" name="Group 473">
                <a:extLst>
                  <a:ext uri="{FF2B5EF4-FFF2-40B4-BE49-F238E27FC236}">
                    <a16:creationId xmlns:a16="http://schemas.microsoft.com/office/drawing/2014/main" id="{B2821126-95C5-B044-AEBC-BA333FAF6B2D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75" name="Freeform 474">
                  <a:extLst>
                    <a:ext uri="{FF2B5EF4-FFF2-40B4-BE49-F238E27FC236}">
                      <a16:creationId xmlns:a16="http://schemas.microsoft.com/office/drawing/2014/main" id="{B76A81D4-5DC8-C241-B209-B819BC6D74F3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6" name="Freeform 475">
                  <a:extLst>
                    <a:ext uri="{FF2B5EF4-FFF2-40B4-BE49-F238E27FC236}">
                      <a16:creationId xmlns:a16="http://schemas.microsoft.com/office/drawing/2014/main" id="{6F6ED06A-086C-754C-BE82-59E2830CF0D9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7" name="Freeform 476">
                  <a:extLst>
                    <a:ext uri="{FF2B5EF4-FFF2-40B4-BE49-F238E27FC236}">
                      <a16:creationId xmlns:a16="http://schemas.microsoft.com/office/drawing/2014/main" id="{A32340AB-4CC3-5442-987B-A47EF2040F10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8" name="Freeform 477">
                  <a:extLst>
                    <a:ext uri="{FF2B5EF4-FFF2-40B4-BE49-F238E27FC236}">
                      <a16:creationId xmlns:a16="http://schemas.microsoft.com/office/drawing/2014/main" id="{AC0AB71B-FD2B-9C4A-AE22-B586FC335685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520" name="Group 519">
              <a:extLst>
                <a:ext uri="{FF2B5EF4-FFF2-40B4-BE49-F238E27FC236}">
                  <a16:creationId xmlns:a16="http://schemas.microsoft.com/office/drawing/2014/main" id="{60B6F784-668B-5D4B-A622-66CCE6350B84}"/>
                </a:ext>
              </a:extLst>
            </p:cNvPr>
            <p:cNvGrpSpPr/>
            <p:nvPr/>
          </p:nvGrpSpPr>
          <p:grpSpPr>
            <a:xfrm>
              <a:off x="9854521" y="5333935"/>
              <a:ext cx="309740" cy="190838"/>
              <a:chOff x="3668110" y="2448910"/>
              <a:chExt cx="3794234" cy="2165130"/>
            </a:xfrm>
          </p:grpSpPr>
          <p:sp>
            <p:nvSpPr>
              <p:cNvPr id="521" name="Rectangle 520">
                <a:extLst>
                  <a:ext uri="{FF2B5EF4-FFF2-40B4-BE49-F238E27FC236}">
                    <a16:creationId xmlns:a16="http://schemas.microsoft.com/office/drawing/2014/main" id="{275B9F34-60F1-4A43-AAD4-D58802DAAC8F}"/>
                  </a:ext>
                </a:extLst>
              </p:cNvPr>
              <p:cNvSpPr/>
              <p:nvPr/>
            </p:nvSpPr>
            <p:spPr>
              <a:xfrm>
                <a:off x="3668110" y="3741409"/>
                <a:ext cx="3780587" cy="872631"/>
              </a:xfrm>
              <a:prstGeom prst="rect">
                <a:avLst/>
              </a:pr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22" name="Freeform 521">
                <a:extLst>
                  <a:ext uri="{FF2B5EF4-FFF2-40B4-BE49-F238E27FC236}">
                    <a16:creationId xmlns:a16="http://schemas.microsoft.com/office/drawing/2014/main" id="{778A1510-2C69-F848-B6B3-6C73FF163690}"/>
                  </a:ext>
                </a:extLst>
              </p:cNvPr>
              <p:cNvSpPr/>
              <p:nvPr/>
            </p:nvSpPr>
            <p:spPr>
              <a:xfrm>
                <a:off x="3678620" y="2448910"/>
                <a:ext cx="3783724" cy="1324303"/>
              </a:xfrm>
              <a:custGeom>
                <a:avLst/>
                <a:gdLst>
                  <a:gd name="connsiteX0" fmla="*/ 0 w 3783724"/>
                  <a:gd name="connsiteY0" fmla="*/ 1313793 h 1324303"/>
                  <a:gd name="connsiteX1" fmla="*/ 0 w 3783724"/>
                  <a:gd name="connsiteY1" fmla="*/ 1313793 h 1324303"/>
                  <a:gd name="connsiteX2" fmla="*/ 252248 w 3783724"/>
                  <a:gd name="connsiteY2" fmla="*/ 0 h 1324303"/>
                  <a:gd name="connsiteX3" fmla="*/ 3415862 w 3783724"/>
                  <a:gd name="connsiteY3" fmla="*/ 21020 h 1324303"/>
                  <a:gd name="connsiteX4" fmla="*/ 3783724 w 3783724"/>
                  <a:gd name="connsiteY4" fmla="*/ 1324303 h 1324303"/>
                  <a:gd name="connsiteX5" fmla="*/ 0 w 3783724"/>
                  <a:gd name="connsiteY5" fmla="*/ 1313793 h 13243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783724" h="1324303">
                    <a:moveTo>
                      <a:pt x="0" y="1313793"/>
                    </a:moveTo>
                    <a:lnTo>
                      <a:pt x="0" y="1313793"/>
                    </a:lnTo>
                    <a:lnTo>
                      <a:pt x="252248" y="0"/>
                    </a:lnTo>
                    <a:lnTo>
                      <a:pt x="3415862" y="21020"/>
                    </a:lnTo>
                    <a:lnTo>
                      <a:pt x="3783724" y="1324303"/>
                    </a:lnTo>
                    <a:lnTo>
                      <a:pt x="0" y="1313793"/>
                    </a:lnTo>
                    <a:close/>
                  </a:path>
                </a:pathLst>
              </a:cu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523" name="Group 522">
                <a:extLst>
                  <a:ext uri="{FF2B5EF4-FFF2-40B4-BE49-F238E27FC236}">
                    <a16:creationId xmlns:a16="http://schemas.microsoft.com/office/drawing/2014/main" id="{85BFF772-B3A6-F548-BDE0-8AEB95F33FBE}"/>
                  </a:ext>
                </a:extLst>
              </p:cNvPr>
              <p:cNvGrpSpPr/>
              <p:nvPr/>
            </p:nvGrpSpPr>
            <p:grpSpPr>
              <a:xfrm>
                <a:off x="3941378" y="2603243"/>
                <a:ext cx="3202061" cy="1066110"/>
                <a:chOff x="7939341" y="3037317"/>
                <a:chExt cx="897649" cy="353919"/>
              </a:xfrm>
            </p:grpSpPr>
            <p:sp>
              <p:nvSpPr>
                <p:cNvPr id="524" name="Freeform 523">
                  <a:extLst>
                    <a:ext uri="{FF2B5EF4-FFF2-40B4-BE49-F238E27FC236}">
                      <a16:creationId xmlns:a16="http://schemas.microsoft.com/office/drawing/2014/main" id="{B37A32DB-8119-5447-A58C-87AD1FDF0EB7}"/>
                    </a:ext>
                  </a:extLst>
                </p:cNvPr>
                <p:cNvSpPr/>
                <p:nvPr/>
              </p:nvSpPr>
              <p:spPr>
                <a:xfrm>
                  <a:off x="7964170" y="30373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5" name="Freeform 524">
                  <a:extLst>
                    <a:ext uri="{FF2B5EF4-FFF2-40B4-BE49-F238E27FC236}">
                      <a16:creationId xmlns:a16="http://schemas.microsoft.com/office/drawing/2014/main" id="{58EF4D92-6D83-864D-92A9-A12640536887}"/>
                    </a:ext>
                  </a:extLst>
                </p:cNvPr>
                <p:cNvSpPr/>
                <p:nvPr/>
              </p:nvSpPr>
              <p:spPr>
                <a:xfrm>
                  <a:off x="8519948" y="32067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6" name="Freeform 525">
                  <a:extLst>
                    <a:ext uri="{FF2B5EF4-FFF2-40B4-BE49-F238E27FC236}">
                      <a16:creationId xmlns:a16="http://schemas.microsoft.com/office/drawing/2014/main" id="{79E03014-7882-0546-B7FE-50715AB53593}"/>
                    </a:ext>
                  </a:extLst>
                </p:cNvPr>
                <p:cNvSpPr/>
                <p:nvPr/>
              </p:nvSpPr>
              <p:spPr>
                <a:xfrm>
                  <a:off x="7939341" y="32067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7" name="Freeform 526">
                  <a:extLst>
                    <a:ext uri="{FF2B5EF4-FFF2-40B4-BE49-F238E27FC236}">
                      <a16:creationId xmlns:a16="http://schemas.microsoft.com/office/drawing/2014/main" id="{530508B2-B7B9-B347-8151-5F7967C6BEDA}"/>
                    </a:ext>
                  </a:extLst>
                </p:cNvPr>
                <p:cNvSpPr/>
                <p:nvPr/>
              </p:nvSpPr>
              <p:spPr>
                <a:xfrm>
                  <a:off x="8047413" y="31234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479" name="Group 478">
              <a:extLst>
                <a:ext uri="{FF2B5EF4-FFF2-40B4-BE49-F238E27FC236}">
                  <a16:creationId xmlns:a16="http://schemas.microsoft.com/office/drawing/2014/main" id="{11A03BFE-097D-3B42-AA2B-11FFEA70FF5B}"/>
                </a:ext>
              </a:extLst>
            </p:cNvPr>
            <p:cNvGrpSpPr/>
            <p:nvPr/>
          </p:nvGrpSpPr>
          <p:grpSpPr>
            <a:xfrm>
              <a:off x="8681775" y="4962318"/>
              <a:ext cx="393760" cy="218578"/>
              <a:chOff x="7493876" y="2774731"/>
              <a:chExt cx="1481958" cy="894622"/>
            </a:xfrm>
          </p:grpSpPr>
          <p:sp>
            <p:nvSpPr>
              <p:cNvPr id="480" name="Freeform 479">
                <a:extLst>
                  <a:ext uri="{FF2B5EF4-FFF2-40B4-BE49-F238E27FC236}">
                    <a16:creationId xmlns:a16="http://schemas.microsoft.com/office/drawing/2014/main" id="{89B10910-D4AF-3246-860A-25F1D908938B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481" name="Oval 480">
                <a:extLst>
                  <a:ext uri="{FF2B5EF4-FFF2-40B4-BE49-F238E27FC236}">
                    <a16:creationId xmlns:a16="http://schemas.microsoft.com/office/drawing/2014/main" id="{F9BAB47F-DDD3-BE44-9A9E-FC2F67051936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482" name="Group 481">
                <a:extLst>
                  <a:ext uri="{FF2B5EF4-FFF2-40B4-BE49-F238E27FC236}">
                    <a16:creationId xmlns:a16="http://schemas.microsoft.com/office/drawing/2014/main" id="{753018A5-48AB-6D40-BB99-E6281192F8DD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83" name="Freeform 482">
                  <a:extLst>
                    <a:ext uri="{FF2B5EF4-FFF2-40B4-BE49-F238E27FC236}">
                      <a16:creationId xmlns:a16="http://schemas.microsoft.com/office/drawing/2014/main" id="{BD7DB5A0-40AC-504F-93F8-89A5617E2AE4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4" name="Freeform 483">
                  <a:extLst>
                    <a:ext uri="{FF2B5EF4-FFF2-40B4-BE49-F238E27FC236}">
                      <a16:creationId xmlns:a16="http://schemas.microsoft.com/office/drawing/2014/main" id="{DBEBB83D-40BF-8849-BAAA-59AB22EA0857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5" name="Freeform 484">
                  <a:extLst>
                    <a:ext uri="{FF2B5EF4-FFF2-40B4-BE49-F238E27FC236}">
                      <a16:creationId xmlns:a16="http://schemas.microsoft.com/office/drawing/2014/main" id="{18930CC0-2525-0C49-9555-463122A4FBB4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6" name="Freeform 485">
                  <a:extLst>
                    <a:ext uri="{FF2B5EF4-FFF2-40B4-BE49-F238E27FC236}">
                      <a16:creationId xmlns:a16="http://schemas.microsoft.com/office/drawing/2014/main" id="{0C651989-7B8A-F043-A1B6-F47D8764FCE0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529" name="Group 528">
              <a:extLst>
                <a:ext uri="{FF2B5EF4-FFF2-40B4-BE49-F238E27FC236}">
                  <a16:creationId xmlns:a16="http://schemas.microsoft.com/office/drawing/2014/main" id="{DE45D3AB-47E3-364E-81D6-324D69CE101C}"/>
                </a:ext>
              </a:extLst>
            </p:cNvPr>
            <p:cNvGrpSpPr/>
            <p:nvPr/>
          </p:nvGrpSpPr>
          <p:grpSpPr>
            <a:xfrm>
              <a:off x="8316676" y="5189331"/>
              <a:ext cx="309740" cy="190838"/>
              <a:chOff x="3668110" y="2448910"/>
              <a:chExt cx="3794234" cy="2165130"/>
            </a:xfrm>
          </p:grpSpPr>
          <p:sp>
            <p:nvSpPr>
              <p:cNvPr id="530" name="Rectangle 529">
                <a:extLst>
                  <a:ext uri="{FF2B5EF4-FFF2-40B4-BE49-F238E27FC236}">
                    <a16:creationId xmlns:a16="http://schemas.microsoft.com/office/drawing/2014/main" id="{72425686-3D93-0646-A923-6ADF75485CDC}"/>
                  </a:ext>
                </a:extLst>
              </p:cNvPr>
              <p:cNvSpPr/>
              <p:nvPr/>
            </p:nvSpPr>
            <p:spPr>
              <a:xfrm>
                <a:off x="3668110" y="3741409"/>
                <a:ext cx="3780587" cy="872631"/>
              </a:xfrm>
              <a:prstGeom prst="rect">
                <a:avLst/>
              </a:pr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31" name="Freeform 530">
                <a:extLst>
                  <a:ext uri="{FF2B5EF4-FFF2-40B4-BE49-F238E27FC236}">
                    <a16:creationId xmlns:a16="http://schemas.microsoft.com/office/drawing/2014/main" id="{6ADFF160-CF04-7049-A6D4-1C789FDD39AE}"/>
                  </a:ext>
                </a:extLst>
              </p:cNvPr>
              <p:cNvSpPr/>
              <p:nvPr/>
            </p:nvSpPr>
            <p:spPr>
              <a:xfrm>
                <a:off x="3678620" y="2448910"/>
                <a:ext cx="3783724" cy="1324303"/>
              </a:xfrm>
              <a:custGeom>
                <a:avLst/>
                <a:gdLst>
                  <a:gd name="connsiteX0" fmla="*/ 0 w 3783724"/>
                  <a:gd name="connsiteY0" fmla="*/ 1313793 h 1324303"/>
                  <a:gd name="connsiteX1" fmla="*/ 0 w 3783724"/>
                  <a:gd name="connsiteY1" fmla="*/ 1313793 h 1324303"/>
                  <a:gd name="connsiteX2" fmla="*/ 252248 w 3783724"/>
                  <a:gd name="connsiteY2" fmla="*/ 0 h 1324303"/>
                  <a:gd name="connsiteX3" fmla="*/ 3415862 w 3783724"/>
                  <a:gd name="connsiteY3" fmla="*/ 21020 h 1324303"/>
                  <a:gd name="connsiteX4" fmla="*/ 3783724 w 3783724"/>
                  <a:gd name="connsiteY4" fmla="*/ 1324303 h 1324303"/>
                  <a:gd name="connsiteX5" fmla="*/ 0 w 3783724"/>
                  <a:gd name="connsiteY5" fmla="*/ 1313793 h 13243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783724" h="1324303">
                    <a:moveTo>
                      <a:pt x="0" y="1313793"/>
                    </a:moveTo>
                    <a:lnTo>
                      <a:pt x="0" y="1313793"/>
                    </a:lnTo>
                    <a:lnTo>
                      <a:pt x="252248" y="0"/>
                    </a:lnTo>
                    <a:lnTo>
                      <a:pt x="3415862" y="21020"/>
                    </a:lnTo>
                    <a:lnTo>
                      <a:pt x="3783724" y="1324303"/>
                    </a:lnTo>
                    <a:lnTo>
                      <a:pt x="0" y="1313793"/>
                    </a:lnTo>
                    <a:close/>
                  </a:path>
                </a:pathLst>
              </a:cu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532" name="Group 531">
                <a:extLst>
                  <a:ext uri="{FF2B5EF4-FFF2-40B4-BE49-F238E27FC236}">
                    <a16:creationId xmlns:a16="http://schemas.microsoft.com/office/drawing/2014/main" id="{AFDD9D33-8D17-F840-A9A5-3807DD3BA314}"/>
                  </a:ext>
                </a:extLst>
              </p:cNvPr>
              <p:cNvGrpSpPr/>
              <p:nvPr/>
            </p:nvGrpSpPr>
            <p:grpSpPr>
              <a:xfrm>
                <a:off x="3941378" y="2603243"/>
                <a:ext cx="3202061" cy="1066110"/>
                <a:chOff x="7939341" y="3037317"/>
                <a:chExt cx="897649" cy="353919"/>
              </a:xfrm>
            </p:grpSpPr>
            <p:sp>
              <p:nvSpPr>
                <p:cNvPr id="533" name="Freeform 532">
                  <a:extLst>
                    <a:ext uri="{FF2B5EF4-FFF2-40B4-BE49-F238E27FC236}">
                      <a16:creationId xmlns:a16="http://schemas.microsoft.com/office/drawing/2014/main" id="{3AF3452D-972F-6944-8123-ECA4288786DF}"/>
                    </a:ext>
                  </a:extLst>
                </p:cNvPr>
                <p:cNvSpPr/>
                <p:nvPr/>
              </p:nvSpPr>
              <p:spPr>
                <a:xfrm>
                  <a:off x="7964170" y="30373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4" name="Freeform 533">
                  <a:extLst>
                    <a:ext uri="{FF2B5EF4-FFF2-40B4-BE49-F238E27FC236}">
                      <a16:creationId xmlns:a16="http://schemas.microsoft.com/office/drawing/2014/main" id="{BA43E42C-CD9B-1744-BEEC-9E664114AC8E}"/>
                    </a:ext>
                  </a:extLst>
                </p:cNvPr>
                <p:cNvSpPr/>
                <p:nvPr/>
              </p:nvSpPr>
              <p:spPr>
                <a:xfrm>
                  <a:off x="8519948" y="32067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5" name="Freeform 534">
                  <a:extLst>
                    <a:ext uri="{FF2B5EF4-FFF2-40B4-BE49-F238E27FC236}">
                      <a16:creationId xmlns:a16="http://schemas.microsoft.com/office/drawing/2014/main" id="{42EF7BB0-4257-F646-805E-AFBA92B62F9D}"/>
                    </a:ext>
                  </a:extLst>
                </p:cNvPr>
                <p:cNvSpPr/>
                <p:nvPr/>
              </p:nvSpPr>
              <p:spPr>
                <a:xfrm>
                  <a:off x="7939341" y="32067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6" name="Freeform 535">
                  <a:extLst>
                    <a:ext uri="{FF2B5EF4-FFF2-40B4-BE49-F238E27FC236}">
                      <a16:creationId xmlns:a16="http://schemas.microsoft.com/office/drawing/2014/main" id="{95AEC175-56C0-C14B-9DC5-693400B124AB}"/>
                    </a:ext>
                  </a:extLst>
                </p:cNvPr>
                <p:cNvSpPr/>
                <p:nvPr/>
              </p:nvSpPr>
              <p:spPr>
                <a:xfrm>
                  <a:off x="8047413" y="31234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407" name="Group 406">
              <a:extLst>
                <a:ext uri="{FF2B5EF4-FFF2-40B4-BE49-F238E27FC236}">
                  <a16:creationId xmlns:a16="http://schemas.microsoft.com/office/drawing/2014/main" id="{CBD7A282-C22D-714A-88F1-C7D4EDD107F8}"/>
                </a:ext>
              </a:extLst>
            </p:cNvPr>
            <p:cNvGrpSpPr/>
            <p:nvPr/>
          </p:nvGrpSpPr>
          <p:grpSpPr>
            <a:xfrm>
              <a:off x="8444983" y="2807207"/>
              <a:ext cx="353678" cy="168275"/>
              <a:chOff x="7493876" y="2774731"/>
              <a:chExt cx="1481958" cy="894622"/>
            </a:xfrm>
          </p:grpSpPr>
          <p:sp>
            <p:nvSpPr>
              <p:cNvPr id="408" name="Freeform 407">
                <a:extLst>
                  <a:ext uri="{FF2B5EF4-FFF2-40B4-BE49-F238E27FC236}">
                    <a16:creationId xmlns:a16="http://schemas.microsoft.com/office/drawing/2014/main" id="{3C206862-9269-EE48-877D-EE261101A443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409" name="Oval 408">
                <a:extLst>
                  <a:ext uri="{FF2B5EF4-FFF2-40B4-BE49-F238E27FC236}">
                    <a16:creationId xmlns:a16="http://schemas.microsoft.com/office/drawing/2014/main" id="{9B69A2C6-F31C-E749-B77A-1818B15E1B36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410" name="Group 409">
                <a:extLst>
                  <a:ext uri="{FF2B5EF4-FFF2-40B4-BE49-F238E27FC236}">
                    <a16:creationId xmlns:a16="http://schemas.microsoft.com/office/drawing/2014/main" id="{08BE9AB8-F5DA-4D4A-9621-9AB05D691F0C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11" name="Freeform 410">
                  <a:extLst>
                    <a:ext uri="{FF2B5EF4-FFF2-40B4-BE49-F238E27FC236}">
                      <a16:creationId xmlns:a16="http://schemas.microsoft.com/office/drawing/2014/main" id="{56E730F0-5BB3-6446-9D5B-82D51B9EDAFB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2" name="Freeform 411">
                  <a:extLst>
                    <a:ext uri="{FF2B5EF4-FFF2-40B4-BE49-F238E27FC236}">
                      <a16:creationId xmlns:a16="http://schemas.microsoft.com/office/drawing/2014/main" id="{5BA37E27-2FC6-BA43-8A97-14171CB51FDD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3" name="Freeform 412">
                  <a:extLst>
                    <a:ext uri="{FF2B5EF4-FFF2-40B4-BE49-F238E27FC236}">
                      <a16:creationId xmlns:a16="http://schemas.microsoft.com/office/drawing/2014/main" id="{CCB37CB3-304F-6144-85D0-8B420BDD0880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4" name="Freeform 413">
                  <a:extLst>
                    <a:ext uri="{FF2B5EF4-FFF2-40B4-BE49-F238E27FC236}">
                      <a16:creationId xmlns:a16="http://schemas.microsoft.com/office/drawing/2014/main" id="{BD0CA8E5-A033-834A-A402-E2EFB2FBBFC4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415" name="Group 414">
              <a:extLst>
                <a:ext uri="{FF2B5EF4-FFF2-40B4-BE49-F238E27FC236}">
                  <a16:creationId xmlns:a16="http://schemas.microsoft.com/office/drawing/2014/main" id="{F0DE4078-0801-A244-9A82-F7502B8B24A0}"/>
                </a:ext>
              </a:extLst>
            </p:cNvPr>
            <p:cNvGrpSpPr/>
            <p:nvPr/>
          </p:nvGrpSpPr>
          <p:grpSpPr>
            <a:xfrm>
              <a:off x="8055226" y="3960892"/>
              <a:ext cx="354986" cy="175668"/>
              <a:chOff x="7493876" y="2774731"/>
              <a:chExt cx="1481958" cy="894622"/>
            </a:xfrm>
          </p:grpSpPr>
          <p:sp>
            <p:nvSpPr>
              <p:cNvPr id="416" name="Freeform 415">
                <a:extLst>
                  <a:ext uri="{FF2B5EF4-FFF2-40B4-BE49-F238E27FC236}">
                    <a16:creationId xmlns:a16="http://schemas.microsoft.com/office/drawing/2014/main" id="{EA784F43-D793-4342-92F3-EBC3632212A6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417" name="Oval 416">
                <a:extLst>
                  <a:ext uri="{FF2B5EF4-FFF2-40B4-BE49-F238E27FC236}">
                    <a16:creationId xmlns:a16="http://schemas.microsoft.com/office/drawing/2014/main" id="{75841943-4184-5D4E-AAD4-8FEAC9D7330F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418" name="Group 417">
                <a:extLst>
                  <a:ext uri="{FF2B5EF4-FFF2-40B4-BE49-F238E27FC236}">
                    <a16:creationId xmlns:a16="http://schemas.microsoft.com/office/drawing/2014/main" id="{23FBC748-DCBA-AA41-A6F7-895374D50CDF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19" name="Freeform 418">
                  <a:extLst>
                    <a:ext uri="{FF2B5EF4-FFF2-40B4-BE49-F238E27FC236}">
                      <a16:creationId xmlns:a16="http://schemas.microsoft.com/office/drawing/2014/main" id="{96DA1F2B-2063-8C40-BF46-086C20D317A7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0" name="Freeform 419">
                  <a:extLst>
                    <a:ext uri="{FF2B5EF4-FFF2-40B4-BE49-F238E27FC236}">
                      <a16:creationId xmlns:a16="http://schemas.microsoft.com/office/drawing/2014/main" id="{8A1EF987-02EE-DA4D-8224-02537D5034D5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1" name="Freeform 420">
                  <a:extLst>
                    <a:ext uri="{FF2B5EF4-FFF2-40B4-BE49-F238E27FC236}">
                      <a16:creationId xmlns:a16="http://schemas.microsoft.com/office/drawing/2014/main" id="{1FC5854A-AF8F-6841-92AD-B18DDAF1E99E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2" name="Freeform 421">
                  <a:extLst>
                    <a:ext uri="{FF2B5EF4-FFF2-40B4-BE49-F238E27FC236}">
                      <a16:creationId xmlns:a16="http://schemas.microsoft.com/office/drawing/2014/main" id="{A510FA68-BEB6-B54A-A1D4-984168F85718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455" name="Group 454">
              <a:extLst>
                <a:ext uri="{FF2B5EF4-FFF2-40B4-BE49-F238E27FC236}">
                  <a16:creationId xmlns:a16="http://schemas.microsoft.com/office/drawing/2014/main" id="{52B7B73B-1125-084D-8669-C68CC371DDC6}"/>
                </a:ext>
              </a:extLst>
            </p:cNvPr>
            <p:cNvGrpSpPr/>
            <p:nvPr/>
          </p:nvGrpSpPr>
          <p:grpSpPr>
            <a:xfrm>
              <a:off x="10889241" y="3596263"/>
              <a:ext cx="170989" cy="97052"/>
              <a:chOff x="7493876" y="2774731"/>
              <a:chExt cx="1481958" cy="894622"/>
            </a:xfrm>
          </p:grpSpPr>
          <p:sp>
            <p:nvSpPr>
              <p:cNvPr id="456" name="Freeform 455">
                <a:extLst>
                  <a:ext uri="{FF2B5EF4-FFF2-40B4-BE49-F238E27FC236}">
                    <a16:creationId xmlns:a16="http://schemas.microsoft.com/office/drawing/2014/main" id="{3196A4F9-B139-4D4B-B210-0318216604FE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457" name="Oval 456">
                <a:extLst>
                  <a:ext uri="{FF2B5EF4-FFF2-40B4-BE49-F238E27FC236}">
                    <a16:creationId xmlns:a16="http://schemas.microsoft.com/office/drawing/2014/main" id="{1D1C7F3A-BE45-014B-AF9C-58CA77DA029D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458" name="Group 457">
                <a:extLst>
                  <a:ext uri="{FF2B5EF4-FFF2-40B4-BE49-F238E27FC236}">
                    <a16:creationId xmlns:a16="http://schemas.microsoft.com/office/drawing/2014/main" id="{83DFFE47-64E8-F54C-8ABC-E896DA957F0D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59" name="Freeform 458">
                  <a:extLst>
                    <a:ext uri="{FF2B5EF4-FFF2-40B4-BE49-F238E27FC236}">
                      <a16:creationId xmlns:a16="http://schemas.microsoft.com/office/drawing/2014/main" id="{2A9F0EE2-8F99-EB4D-9331-7AE3BDCBE9C6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0" name="Freeform 459">
                  <a:extLst>
                    <a:ext uri="{FF2B5EF4-FFF2-40B4-BE49-F238E27FC236}">
                      <a16:creationId xmlns:a16="http://schemas.microsoft.com/office/drawing/2014/main" id="{2E314A90-8DB8-2A49-8BB6-D51C2DAE9CF7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1" name="Freeform 460">
                  <a:extLst>
                    <a:ext uri="{FF2B5EF4-FFF2-40B4-BE49-F238E27FC236}">
                      <a16:creationId xmlns:a16="http://schemas.microsoft.com/office/drawing/2014/main" id="{7D8C0277-204E-2B4D-B954-94739B9DE720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2" name="Freeform 461">
                  <a:extLst>
                    <a:ext uri="{FF2B5EF4-FFF2-40B4-BE49-F238E27FC236}">
                      <a16:creationId xmlns:a16="http://schemas.microsoft.com/office/drawing/2014/main" id="{69955D3C-6D1B-EA40-8228-73DF01564152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615" name="Group 614">
              <a:extLst>
                <a:ext uri="{FF2B5EF4-FFF2-40B4-BE49-F238E27FC236}">
                  <a16:creationId xmlns:a16="http://schemas.microsoft.com/office/drawing/2014/main" id="{E166183D-5423-4E4A-AD63-A361EDE184C0}"/>
                </a:ext>
              </a:extLst>
            </p:cNvPr>
            <p:cNvGrpSpPr/>
            <p:nvPr/>
          </p:nvGrpSpPr>
          <p:grpSpPr>
            <a:xfrm>
              <a:off x="10415765" y="3491036"/>
              <a:ext cx="353678" cy="198344"/>
              <a:chOff x="7493876" y="2774731"/>
              <a:chExt cx="1481958" cy="894622"/>
            </a:xfrm>
          </p:grpSpPr>
          <p:sp>
            <p:nvSpPr>
              <p:cNvPr id="616" name="Freeform 615">
                <a:extLst>
                  <a:ext uri="{FF2B5EF4-FFF2-40B4-BE49-F238E27FC236}">
                    <a16:creationId xmlns:a16="http://schemas.microsoft.com/office/drawing/2014/main" id="{8470D159-2329-7F46-9191-000B96A32C79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617" name="Oval 616">
                <a:extLst>
                  <a:ext uri="{FF2B5EF4-FFF2-40B4-BE49-F238E27FC236}">
                    <a16:creationId xmlns:a16="http://schemas.microsoft.com/office/drawing/2014/main" id="{825BDAE5-F4DB-9148-9BC8-0F6F2D1E653F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618" name="Group 617">
                <a:extLst>
                  <a:ext uri="{FF2B5EF4-FFF2-40B4-BE49-F238E27FC236}">
                    <a16:creationId xmlns:a16="http://schemas.microsoft.com/office/drawing/2014/main" id="{237F0420-A845-064A-97A2-458F63D673CA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619" name="Freeform 618">
                  <a:extLst>
                    <a:ext uri="{FF2B5EF4-FFF2-40B4-BE49-F238E27FC236}">
                      <a16:creationId xmlns:a16="http://schemas.microsoft.com/office/drawing/2014/main" id="{D11109B9-8A56-A945-BA04-5A564B10300A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0" name="Freeform 619">
                  <a:extLst>
                    <a:ext uri="{FF2B5EF4-FFF2-40B4-BE49-F238E27FC236}">
                      <a16:creationId xmlns:a16="http://schemas.microsoft.com/office/drawing/2014/main" id="{170AB2AC-06DB-034E-A5C4-0C8F62E3BE40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1" name="Freeform 620">
                  <a:extLst>
                    <a:ext uri="{FF2B5EF4-FFF2-40B4-BE49-F238E27FC236}">
                      <a16:creationId xmlns:a16="http://schemas.microsoft.com/office/drawing/2014/main" id="{E41AEAC2-F85C-4A4E-B0B9-D5C02217D605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2" name="Freeform 621">
                  <a:extLst>
                    <a:ext uri="{FF2B5EF4-FFF2-40B4-BE49-F238E27FC236}">
                      <a16:creationId xmlns:a16="http://schemas.microsoft.com/office/drawing/2014/main" id="{7955A7EE-741F-9740-8344-A2BC817675A5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577" name="Group 576">
              <a:extLst>
                <a:ext uri="{FF2B5EF4-FFF2-40B4-BE49-F238E27FC236}">
                  <a16:creationId xmlns:a16="http://schemas.microsoft.com/office/drawing/2014/main" id="{C471E59B-7A0B-AE4F-95D6-F76514D2D55A}"/>
                </a:ext>
              </a:extLst>
            </p:cNvPr>
            <p:cNvGrpSpPr/>
            <p:nvPr/>
          </p:nvGrpSpPr>
          <p:grpSpPr>
            <a:xfrm>
              <a:off x="9953880" y="2197190"/>
              <a:ext cx="353678" cy="198344"/>
              <a:chOff x="7493876" y="2774731"/>
              <a:chExt cx="1481958" cy="894622"/>
            </a:xfrm>
          </p:grpSpPr>
          <p:sp>
            <p:nvSpPr>
              <p:cNvPr id="578" name="Freeform 577">
                <a:extLst>
                  <a:ext uri="{FF2B5EF4-FFF2-40B4-BE49-F238E27FC236}">
                    <a16:creationId xmlns:a16="http://schemas.microsoft.com/office/drawing/2014/main" id="{8CD016E7-5480-8E4E-94F7-201A1C6046D9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579" name="Oval 578">
                <a:extLst>
                  <a:ext uri="{FF2B5EF4-FFF2-40B4-BE49-F238E27FC236}">
                    <a16:creationId xmlns:a16="http://schemas.microsoft.com/office/drawing/2014/main" id="{593A573C-B6D6-684E-BA73-8F7F7FA8D57C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580" name="Group 579">
                <a:extLst>
                  <a:ext uri="{FF2B5EF4-FFF2-40B4-BE49-F238E27FC236}">
                    <a16:creationId xmlns:a16="http://schemas.microsoft.com/office/drawing/2014/main" id="{2C09AC60-D16C-A948-B25E-01CF60EAAD7B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81" name="Freeform 580">
                  <a:extLst>
                    <a:ext uri="{FF2B5EF4-FFF2-40B4-BE49-F238E27FC236}">
                      <a16:creationId xmlns:a16="http://schemas.microsoft.com/office/drawing/2014/main" id="{D9A85682-B6A6-2344-B24D-66A792630B39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2" name="Freeform 581">
                  <a:extLst>
                    <a:ext uri="{FF2B5EF4-FFF2-40B4-BE49-F238E27FC236}">
                      <a16:creationId xmlns:a16="http://schemas.microsoft.com/office/drawing/2014/main" id="{52EBCF47-0621-B64C-B884-20683D14D92A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3" name="Freeform 582">
                  <a:extLst>
                    <a:ext uri="{FF2B5EF4-FFF2-40B4-BE49-F238E27FC236}">
                      <a16:creationId xmlns:a16="http://schemas.microsoft.com/office/drawing/2014/main" id="{83AAD1CC-D818-A245-9CF9-C4877A62A5D6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4" name="Freeform 583">
                  <a:extLst>
                    <a:ext uri="{FF2B5EF4-FFF2-40B4-BE49-F238E27FC236}">
                      <a16:creationId xmlns:a16="http://schemas.microsoft.com/office/drawing/2014/main" id="{51F55DD1-3A8F-0242-A470-690BE99AC688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593" name="Group 592">
              <a:extLst>
                <a:ext uri="{FF2B5EF4-FFF2-40B4-BE49-F238E27FC236}">
                  <a16:creationId xmlns:a16="http://schemas.microsoft.com/office/drawing/2014/main" id="{7BF36121-B4F6-2447-9F5B-F29B627F3B2A}"/>
                </a:ext>
              </a:extLst>
            </p:cNvPr>
            <p:cNvGrpSpPr/>
            <p:nvPr/>
          </p:nvGrpSpPr>
          <p:grpSpPr>
            <a:xfrm>
              <a:off x="10532370" y="2608265"/>
              <a:ext cx="353678" cy="198344"/>
              <a:chOff x="7493876" y="2774731"/>
              <a:chExt cx="1481958" cy="894622"/>
            </a:xfrm>
          </p:grpSpPr>
          <p:sp>
            <p:nvSpPr>
              <p:cNvPr id="594" name="Freeform 593">
                <a:extLst>
                  <a:ext uri="{FF2B5EF4-FFF2-40B4-BE49-F238E27FC236}">
                    <a16:creationId xmlns:a16="http://schemas.microsoft.com/office/drawing/2014/main" id="{D13949CD-BE6A-5744-98EE-61BE5EE60D49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595" name="Oval 594">
                <a:extLst>
                  <a:ext uri="{FF2B5EF4-FFF2-40B4-BE49-F238E27FC236}">
                    <a16:creationId xmlns:a16="http://schemas.microsoft.com/office/drawing/2014/main" id="{F3651F16-DD17-4D47-9A8D-8EFA601CA85B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596" name="Group 595">
                <a:extLst>
                  <a:ext uri="{FF2B5EF4-FFF2-40B4-BE49-F238E27FC236}">
                    <a16:creationId xmlns:a16="http://schemas.microsoft.com/office/drawing/2014/main" id="{10CA9012-91B2-A449-8A2E-65BA6061B48F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97" name="Freeform 596">
                  <a:extLst>
                    <a:ext uri="{FF2B5EF4-FFF2-40B4-BE49-F238E27FC236}">
                      <a16:creationId xmlns:a16="http://schemas.microsoft.com/office/drawing/2014/main" id="{964BBEA0-D220-6747-850B-459388ABF255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8" name="Freeform 597">
                  <a:extLst>
                    <a:ext uri="{FF2B5EF4-FFF2-40B4-BE49-F238E27FC236}">
                      <a16:creationId xmlns:a16="http://schemas.microsoft.com/office/drawing/2014/main" id="{ADEC5ED7-ED4C-584D-AB78-AA02A93E9466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9" name="Freeform 598">
                  <a:extLst>
                    <a:ext uri="{FF2B5EF4-FFF2-40B4-BE49-F238E27FC236}">
                      <a16:creationId xmlns:a16="http://schemas.microsoft.com/office/drawing/2014/main" id="{F45598BF-44BC-354D-9020-97A874C585BE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00" name="Freeform 599">
                  <a:extLst>
                    <a:ext uri="{FF2B5EF4-FFF2-40B4-BE49-F238E27FC236}">
                      <a16:creationId xmlns:a16="http://schemas.microsoft.com/office/drawing/2014/main" id="{3A2BDF5D-2CA0-2145-8059-D8F121D4D324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601" name="Group 600">
              <a:extLst>
                <a:ext uri="{FF2B5EF4-FFF2-40B4-BE49-F238E27FC236}">
                  <a16:creationId xmlns:a16="http://schemas.microsoft.com/office/drawing/2014/main" id="{187A607B-CA61-BE46-8032-8E34596E7689}"/>
                </a:ext>
              </a:extLst>
            </p:cNvPr>
            <p:cNvGrpSpPr/>
            <p:nvPr/>
          </p:nvGrpSpPr>
          <p:grpSpPr>
            <a:xfrm>
              <a:off x="10648981" y="2102861"/>
              <a:ext cx="353678" cy="198344"/>
              <a:chOff x="7493876" y="2774731"/>
              <a:chExt cx="1481958" cy="894622"/>
            </a:xfrm>
          </p:grpSpPr>
          <p:sp>
            <p:nvSpPr>
              <p:cNvPr id="602" name="Freeform 601">
                <a:extLst>
                  <a:ext uri="{FF2B5EF4-FFF2-40B4-BE49-F238E27FC236}">
                    <a16:creationId xmlns:a16="http://schemas.microsoft.com/office/drawing/2014/main" id="{EB8C3753-6F83-F64B-9439-656B124AA3BD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603" name="Oval 602">
                <a:extLst>
                  <a:ext uri="{FF2B5EF4-FFF2-40B4-BE49-F238E27FC236}">
                    <a16:creationId xmlns:a16="http://schemas.microsoft.com/office/drawing/2014/main" id="{F476EE06-2893-8D4D-AF54-92697A0FE8A9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604" name="Group 603">
                <a:extLst>
                  <a:ext uri="{FF2B5EF4-FFF2-40B4-BE49-F238E27FC236}">
                    <a16:creationId xmlns:a16="http://schemas.microsoft.com/office/drawing/2014/main" id="{5DED3EC9-29B0-8D48-BC37-13731DFE683F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605" name="Freeform 604">
                  <a:extLst>
                    <a:ext uri="{FF2B5EF4-FFF2-40B4-BE49-F238E27FC236}">
                      <a16:creationId xmlns:a16="http://schemas.microsoft.com/office/drawing/2014/main" id="{D08D678C-613A-3543-B832-EE51616C6931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06" name="Freeform 605">
                  <a:extLst>
                    <a:ext uri="{FF2B5EF4-FFF2-40B4-BE49-F238E27FC236}">
                      <a16:creationId xmlns:a16="http://schemas.microsoft.com/office/drawing/2014/main" id="{9EB7819C-4684-3347-AA14-421D743ECB94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07" name="Freeform 606">
                  <a:extLst>
                    <a:ext uri="{FF2B5EF4-FFF2-40B4-BE49-F238E27FC236}">
                      <a16:creationId xmlns:a16="http://schemas.microsoft.com/office/drawing/2014/main" id="{F23E654E-4CEA-E346-A508-15310ABC704C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08" name="Freeform 607">
                  <a:extLst>
                    <a:ext uri="{FF2B5EF4-FFF2-40B4-BE49-F238E27FC236}">
                      <a16:creationId xmlns:a16="http://schemas.microsoft.com/office/drawing/2014/main" id="{EF443A10-9F41-BB4D-8E65-E94AEE09BDA7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554" name="Group 553">
              <a:extLst>
                <a:ext uri="{FF2B5EF4-FFF2-40B4-BE49-F238E27FC236}">
                  <a16:creationId xmlns:a16="http://schemas.microsoft.com/office/drawing/2014/main" id="{7CCD8656-0FD3-B844-BC6C-33CE0577598D}"/>
                </a:ext>
              </a:extLst>
            </p:cNvPr>
            <p:cNvGrpSpPr/>
            <p:nvPr/>
          </p:nvGrpSpPr>
          <p:grpSpPr>
            <a:xfrm>
              <a:off x="9103944" y="3951522"/>
              <a:ext cx="367224" cy="240304"/>
              <a:chOff x="7493876" y="2774731"/>
              <a:chExt cx="1481958" cy="894622"/>
            </a:xfrm>
          </p:grpSpPr>
          <p:sp>
            <p:nvSpPr>
              <p:cNvPr id="555" name="Freeform 554">
                <a:extLst>
                  <a:ext uri="{FF2B5EF4-FFF2-40B4-BE49-F238E27FC236}">
                    <a16:creationId xmlns:a16="http://schemas.microsoft.com/office/drawing/2014/main" id="{7CF4B187-63BE-654E-852A-09C69503C97A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556" name="Oval 555">
                <a:extLst>
                  <a:ext uri="{FF2B5EF4-FFF2-40B4-BE49-F238E27FC236}">
                    <a16:creationId xmlns:a16="http://schemas.microsoft.com/office/drawing/2014/main" id="{3B5270E4-3067-1643-B96C-CE5CEE09747A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557" name="Group 556">
                <a:extLst>
                  <a:ext uri="{FF2B5EF4-FFF2-40B4-BE49-F238E27FC236}">
                    <a16:creationId xmlns:a16="http://schemas.microsoft.com/office/drawing/2014/main" id="{3BECC0F9-CE1F-254B-B04F-1EAA89C59C97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58" name="Freeform 557">
                  <a:extLst>
                    <a:ext uri="{FF2B5EF4-FFF2-40B4-BE49-F238E27FC236}">
                      <a16:creationId xmlns:a16="http://schemas.microsoft.com/office/drawing/2014/main" id="{7C55C6EE-4672-4F4F-A2F8-2821804F5944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9" name="Freeform 558">
                  <a:extLst>
                    <a:ext uri="{FF2B5EF4-FFF2-40B4-BE49-F238E27FC236}">
                      <a16:creationId xmlns:a16="http://schemas.microsoft.com/office/drawing/2014/main" id="{C3B242E2-FAA3-F340-B7F0-35D87BB6BAA8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0" name="Freeform 559">
                  <a:extLst>
                    <a:ext uri="{FF2B5EF4-FFF2-40B4-BE49-F238E27FC236}">
                      <a16:creationId xmlns:a16="http://schemas.microsoft.com/office/drawing/2014/main" id="{87ED7762-177B-454C-AA37-EB518D75B66F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1" name="Freeform 560">
                  <a:extLst>
                    <a:ext uri="{FF2B5EF4-FFF2-40B4-BE49-F238E27FC236}">
                      <a16:creationId xmlns:a16="http://schemas.microsoft.com/office/drawing/2014/main" id="{AD88A8A1-4E2B-154E-845D-5419478A1D2E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585" name="Group 584">
              <a:extLst>
                <a:ext uri="{FF2B5EF4-FFF2-40B4-BE49-F238E27FC236}">
                  <a16:creationId xmlns:a16="http://schemas.microsoft.com/office/drawing/2014/main" id="{1A0C1583-3B4A-E44D-BB19-B20517502EBD}"/>
                </a:ext>
              </a:extLst>
            </p:cNvPr>
            <p:cNvGrpSpPr/>
            <p:nvPr/>
          </p:nvGrpSpPr>
          <p:grpSpPr>
            <a:xfrm>
              <a:off x="9985282" y="2656463"/>
              <a:ext cx="353678" cy="198344"/>
              <a:chOff x="7493876" y="2774731"/>
              <a:chExt cx="1481958" cy="894622"/>
            </a:xfrm>
          </p:grpSpPr>
          <p:sp>
            <p:nvSpPr>
              <p:cNvPr id="586" name="Freeform 585">
                <a:extLst>
                  <a:ext uri="{FF2B5EF4-FFF2-40B4-BE49-F238E27FC236}">
                    <a16:creationId xmlns:a16="http://schemas.microsoft.com/office/drawing/2014/main" id="{196997C3-A7DB-5041-AC08-10F980FB77EC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587" name="Oval 586">
                <a:extLst>
                  <a:ext uri="{FF2B5EF4-FFF2-40B4-BE49-F238E27FC236}">
                    <a16:creationId xmlns:a16="http://schemas.microsoft.com/office/drawing/2014/main" id="{5F84A336-003F-D045-8717-1066774A69EF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588" name="Group 587">
                <a:extLst>
                  <a:ext uri="{FF2B5EF4-FFF2-40B4-BE49-F238E27FC236}">
                    <a16:creationId xmlns:a16="http://schemas.microsoft.com/office/drawing/2014/main" id="{FF876992-AF96-3545-9CEA-A02174E11510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89" name="Freeform 588">
                  <a:extLst>
                    <a:ext uri="{FF2B5EF4-FFF2-40B4-BE49-F238E27FC236}">
                      <a16:creationId xmlns:a16="http://schemas.microsoft.com/office/drawing/2014/main" id="{668E6E88-4A46-6C47-A59A-CB9D07441C17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0" name="Freeform 589">
                  <a:extLst>
                    <a:ext uri="{FF2B5EF4-FFF2-40B4-BE49-F238E27FC236}">
                      <a16:creationId xmlns:a16="http://schemas.microsoft.com/office/drawing/2014/main" id="{C179B4BA-1D8B-E542-8032-CCB2C08DB973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1" name="Freeform 590">
                  <a:extLst>
                    <a:ext uri="{FF2B5EF4-FFF2-40B4-BE49-F238E27FC236}">
                      <a16:creationId xmlns:a16="http://schemas.microsoft.com/office/drawing/2014/main" id="{DCACB29E-ABE8-BA42-AD55-DAF519C17BE7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2" name="Freeform 591">
                  <a:extLst>
                    <a:ext uri="{FF2B5EF4-FFF2-40B4-BE49-F238E27FC236}">
                      <a16:creationId xmlns:a16="http://schemas.microsoft.com/office/drawing/2014/main" id="{FD35A0ED-997C-6D46-9D96-FA8D43398266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538" name="Group 537">
              <a:extLst>
                <a:ext uri="{FF2B5EF4-FFF2-40B4-BE49-F238E27FC236}">
                  <a16:creationId xmlns:a16="http://schemas.microsoft.com/office/drawing/2014/main" id="{158E5A4C-7065-8643-BDC2-3A235B56FEA4}"/>
                </a:ext>
              </a:extLst>
            </p:cNvPr>
            <p:cNvGrpSpPr/>
            <p:nvPr/>
          </p:nvGrpSpPr>
          <p:grpSpPr>
            <a:xfrm>
              <a:off x="9502294" y="3388930"/>
              <a:ext cx="367224" cy="240304"/>
              <a:chOff x="7493876" y="2774731"/>
              <a:chExt cx="1481958" cy="894622"/>
            </a:xfrm>
          </p:grpSpPr>
          <p:sp>
            <p:nvSpPr>
              <p:cNvPr id="539" name="Freeform 538">
                <a:extLst>
                  <a:ext uri="{FF2B5EF4-FFF2-40B4-BE49-F238E27FC236}">
                    <a16:creationId xmlns:a16="http://schemas.microsoft.com/office/drawing/2014/main" id="{CA8EFAEE-3EA1-2A49-A68E-588F301B6928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540" name="Oval 539">
                <a:extLst>
                  <a:ext uri="{FF2B5EF4-FFF2-40B4-BE49-F238E27FC236}">
                    <a16:creationId xmlns:a16="http://schemas.microsoft.com/office/drawing/2014/main" id="{7A05A3F9-D6B9-D14C-83C8-6C79F0B6B2CC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541" name="Group 540">
                <a:extLst>
                  <a:ext uri="{FF2B5EF4-FFF2-40B4-BE49-F238E27FC236}">
                    <a16:creationId xmlns:a16="http://schemas.microsoft.com/office/drawing/2014/main" id="{8AAC1FAD-B7BA-744A-8599-5670C6B0E776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42" name="Freeform 541">
                  <a:extLst>
                    <a:ext uri="{FF2B5EF4-FFF2-40B4-BE49-F238E27FC236}">
                      <a16:creationId xmlns:a16="http://schemas.microsoft.com/office/drawing/2014/main" id="{A016DA82-50DC-224C-84FF-C492EDE01BC1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3" name="Freeform 542">
                  <a:extLst>
                    <a:ext uri="{FF2B5EF4-FFF2-40B4-BE49-F238E27FC236}">
                      <a16:creationId xmlns:a16="http://schemas.microsoft.com/office/drawing/2014/main" id="{3D2D51D6-0AC0-9D43-A55C-E94B7DCA77F2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4" name="Freeform 543">
                  <a:extLst>
                    <a:ext uri="{FF2B5EF4-FFF2-40B4-BE49-F238E27FC236}">
                      <a16:creationId xmlns:a16="http://schemas.microsoft.com/office/drawing/2014/main" id="{76C27F31-4CE4-1242-9801-166D4F66B5E7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5" name="Freeform 544">
                  <a:extLst>
                    <a:ext uri="{FF2B5EF4-FFF2-40B4-BE49-F238E27FC236}">
                      <a16:creationId xmlns:a16="http://schemas.microsoft.com/office/drawing/2014/main" id="{9BC7E87F-2555-8D4C-80CB-0E2F5F4BB0F9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546" name="Group 545">
              <a:extLst>
                <a:ext uri="{FF2B5EF4-FFF2-40B4-BE49-F238E27FC236}">
                  <a16:creationId xmlns:a16="http://schemas.microsoft.com/office/drawing/2014/main" id="{4DAC2AB4-F1E4-D740-A4AF-07EE55303854}"/>
                </a:ext>
              </a:extLst>
            </p:cNvPr>
            <p:cNvGrpSpPr/>
            <p:nvPr/>
          </p:nvGrpSpPr>
          <p:grpSpPr>
            <a:xfrm>
              <a:off x="9606710" y="3994661"/>
              <a:ext cx="367224" cy="240304"/>
              <a:chOff x="7493876" y="2774731"/>
              <a:chExt cx="1481958" cy="894622"/>
            </a:xfrm>
          </p:grpSpPr>
          <p:sp>
            <p:nvSpPr>
              <p:cNvPr id="547" name="Freeform 546">
                <a:extLst>
                  <a:ext uri="{FF2B5EF4-FFF2-40B4-BE49-F238E27FC236}">
                    <a16:creationId xmlns:a16="http://schemas.microsoft.com/office/drawing/2014/main" id="{23E59006-14B9-C64E-A05E-0BD7C00C4A6F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548" name="Oval 547">
                <a:extLst>
                  <a:ext uri="{FF2B5EF4-FFF2-40B4-BE49-F238E27FC236}">
                    <a16:creationId xmlns:a16="http://schemas.microsoft.com/office/drawing/2014/main" id="{2AD17789-C54D-4948-95E6-741F42B1FB2E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549" name="Group 548">
                <a:extLst>
                  <a:ext uri="{FF2B5EF4-FFF2-40B4-BE49-F238E27FC236}">
                    <a16:creationId xmlns:a16="http://schemas.microsoft.com/office/drawing/2014/main" id="{278D7FE0-D307-E941-967D-E4145732CEEA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50" name="Freeform 549">
                  <a:extLst>
                    <a:ext uri="{FF2B5EF4-FFF2-40B4-BE49-F238E27FC236}">
                      <a16:creationId xmlns:a16="http://schemas.microsoft.com/office/drawing/2014/main" id="{1ADC6420-4AC2-F544-B940-D0A18615CA50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1" name="Freeform 550">
                  <a:extLst>
                    <a:ext uri="{FF2B5EF4-FFF2-40B4-BE49-F238E27FC236}">
                      <a16:creationId xmlns:a16="http://schemas.microsoft.com/office/drawing/2014/main" id="{223E40C5-E2E3-3B42-A86A-26D2D130B735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2" name="Freeform 551">
                  <a:extLst>
                    <a:ext uri="{FF2B5EF4-FFF2-40B4-BE49-F238E27FC236}">
                      <a16:creationId xmlns:a16="http://schemas.microsoft.com/office/drawing/2014/main" id="{C6AA2152-8609-214A-AE62-E7DFD1A9E725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3" name="Freeform 552">
                  <a:extLst>
                    <a:ext uri="{FF2B5EF4-FFF2-40B4-BE49-F238E27FC236}">
                      <a16:creationId xmlns:a16="http://schemas.microsoft.com/office/drawing/2014/main" id="{7CB5E54A-6719-9747-80B7-8D19331BE786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623" name="Group 622">
              <a:extLst>
                <a:ext uri="{FF2B5EF4-FFF2-40B4-BE49-F238E27FC236}">
                  <a16:creationId xmlns:a16="http://schemas.microsoft.com/office/drawing/2014/main" id="{EA34A94C-D92D-084C-BFEA-F4C8DF0AD275}"/>
                </a:ext>
              </a:extLst>
            </p:cNvPr>
            <p:cNvGrpSpPr/>
            <p:nvPr/>
          </p:nvGrpSpPr>
          <p:grpSpPr>
            <a:xfrm>
              <a:off x="10380415" y="3987223"/>
              <a:ext cx="353678" cy="198344"/>
              <a:chOff x="7493876" y="2774731"/>
              <a:chExt cx="1481958" cy="894622"/>
            </a:xfrm>
          </p:grpSpPr>
          <p:sp>
            <p:nvSpPr>
              <p:cNvPr id="624" name="Freeform 623">
                <a:extLst>
                  <a:ext uri="{FF2B5EF4-FFF2-40B4-BE49-F238E27FC236}">
                    <a16:creationId xmlns:a16="http://schemas.microsoft.com/office/drawing/2014/main" id="{E1E1C6E8-4D60-7F43-BB0E-6D883F10D4A6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625" name="Oval 624">
                <a:extLst>
                  <a:ext uri="{FF2B5EF4-FFF2-40B4-BE49-F238E27FC236}">
                    <a16:creationId xmlns:a16="http://schemas.microsoft.com/office/drawing/2014/main" id="{50975E36-0C2A-6844-A407-23F033DB4BD2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626" name="Group 625">
                <a:extLst>
                  <a:ext uri="{FF2B5EF4-FFF2-40B4-BE49-F238E27FC236}">
                    <a16:creationId xmlns:a16="http://schemas.microsoft.com/office/drawing/2014/main" id="{3F7EBA29-30EF-C741-94EE-735398C6CFA2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627" name="Freeform 626">
                  <a:extLst>
                    <a:ext uri="{FF2B5EF4-FFF2-40B4-BE49-F238E27FC236}">
                      <a16:creationId xmlns:a16="http://schemas.microsoft.com/office/drawing/2014/main" id="{B3AD45B5-1F4B-FF4A-843D-9D0629392670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8" name="Freeform 627">
                  <a:extLst>
                    <a:ext uri="{FF2B5EF4-FFF2-40B4-BE49-F238E27FC236}">
                      <a16:creationId xmlns:a16="http://schemas.microsoft.com/office/drawing/2014/main" id="{A6F160FF-CBBD-9147-8D0B-92A36BEBF8A3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9" name="Freeform 628">
                  <a:extLst>
                    <a:ext uri="{FF2B5EF4-FFF2-40B4-BE49-F238E27FC236}">
                      <a16:creationId xmlns:a16="http://schemas.microsoft.com/office/drawing/2014/main" id="{421F3589-EC70-074A-903F-D618ED6F7896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0" name="Freeform 629">
                  <a:extLst>
                    <a:ext uri="{FF2B5EF4-FFF2-40B4-BE49-F238E27FC236}">
                      <a16:creationId xmlns:a16="http://schemas.microsoft.com/office/drawing/2014/main" id="{CEC8DEB8-8E24-2948-9AF6-0F3EF908CD4E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463" name="Group 462">
              <a:extLst>
                <a:ext uri="{FF2B5EF4-FFF2-40B4-BE49-F238E27FC236}">
                  <a16:creationId xmlns:a16="http://schemas.microsoft.com/office/drawing/2014/main" id="{A8C4B740-B92E-8942-8EF4-347710C32F2C}"/>
                </a:ext>
              </a:extLst>
            </p:cNvPr>
            <p:cNvGrpSpPr/>
            <p:nvPr/>
          </p:nvGrpSpPr>
          <p:grpSpPr>
            <a:xfrm>
              <a:off x="9253049" y="4770584"/>
              <a:ext cx="393760" cy="218578"/>
              <a:chOff x="7493876" y="2774731"/>
              <a:chExt cx="1481958" cy="894622"/>
            </a:xfrm>
          </p:grpSpPr>
          <p:sp>
            <p:nvSpPr>
              <p:cNvPr id="464" name="Freeform 463">
                <a:extLst>
                  <a:ext uri="{FF2B5EF4-FFF2-40B4-BE49-F238E27FC236}">
                    <a16:creationId xmlns:a16="http://schemas.microsoft.com/office/drawing/2014/main" id="{71A9C1C2-E4A0-D74C-8C05-2AD307E7B3ED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465" name="Oval 464">
                <a:extLst>
                  <a:ext uri="{FF2B5EF4-FFF2-40B4-BE49-F238E27FC236}">
                    <a16:creationId xmlns:a16="http://schemas.microsoft.com/office/drawing/2014/main" id="{0F366A03-D9E7-9F45-99D3-1CAC10EE2C74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466" name="Group 465">
                <a:extLst>
                  <a:ext uri="{FF2B5EF4-FFF2-40B4-BE49-F238E27FC236}">
                    <a16:creationId xmlns:a16="http://schemas.microsoft.com/office/drawing/2014/main" id="{10CB8A50-A713-2549-9F44-B792D2C30CA4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67" name="Freeform 466">
                  <a:extLst>
                    <a:ext uri="{FF2B5EF4-FFF2-40B4-BE49-F238E27FC236}">
                      <a16:creationId xmlns:a16="http://schemas.microsoft.com/office/drawing/2014/main" id="{DC4E3153-8354-1145-82FC-C287EF5FE6C3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8" name="Freeform 467">
                  <a:extLst>
                    <a:ext uri="{FF2B5EF4-FFF2-40B4-BE49-F238E27FC236}">
                      <a16:creationId xmlns:a16="http://schemas.microsoft.com/office/drawing/2014/main" id="{99B3C81B-87BA-1A4F-BCAD-DF0EF9C582C1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9" name="Freeform 468">
                  <a:extLst>
                    <a:ext uri="{FF2B5EF4-FFF2-40B4-BE49-F238E27FC236}">
                      <a16:creationId xmlns:a16="http://schemas.microsoft.com/office/drawing/2014/main" id="{DEEA64E4-A29A-E742-B32E-C111E6BF4225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0" name="Freeform 469">
                  <a:extLst>
                    <a:ext uri="{FF2B5EF4-FFF2-40B4-BE49-F238E27FC236}">
                      <a16:creationId xmlns:a16="http://schemas.microsoft.com/office/drawing/2014/main" id="{43676372-2E7B-9445-80AD-B31686FE67E6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447" name="Group 446">
              <a:extLst>
                <a:ext uri="{FF2B5EF4-FFF2-40B4-BE49-F238E27FC236}">
                  <a16:creationId xmlns:a16="http://schemas.microsoft.com/office/drawing/2014/main" id="{314E0C43-2359-9440-BEF9-9E1924BED605}"/>
                </a:ext>
              </a:extLst>
            </p:cNvPr>
            <p:cNvGrpSpPr/>
            <p:nvPr/>
          </p:nvGrpSpPr>
          <p:grpSpPr>
            <a:xfrm>
              <a:off x="10931138" y="4364023"/>
              <a:ext cx="228295" cy="120400"/>
              <a:chOff x="7493876" y="2774731"/>
              <a:chExt cx="1481958" cy="894622"/>
            </a:xfrm>
          </p:grpSpPr>
          <p:sp>
            <p:nvSpPr>
              <p:cNvPr id="448" name="Freeform 447">
                <a:extLst>
                  <a:ext uri="{FF2B5EF4-FFF2-40B4-BE49-F238E27FC236}">
                    <a16:creationId xmlns:a16="http://schemas.microsoft.com/office/drawing/2014/main" id="{9737FFD7-2DCB-A148-A405-977351501C2B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449" name="Oval 448">
                <a:extLst>
                  <a:ext uri="{FF2B5EF4-FFF2-40B4-BE49-F238E27FC236}">
                    <a16:creationId xmlns:a16="http://schemas.microsoft.com/office/drawing/2014/main" id="{9739DB09-38E5-A347-93BF-13C80AD84539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450" name="Group 449">
                <a:extLst>
                  <a:ext uri="{FF2B5EF4-FFF2-40B4-BE49-F238E27FC236}">
                    <a16:creationId xmlns:a16="http://schemas.microsoft.com/office/drawing/2014/main" id="{04079280-378E-384D-9681-BF41B82BF6CB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51" name="Freeform 450">
                  <a:extLst>
                    <a:ext uri="{FF2B5EF4-FFF2-40B4-BE49-F238E27FC236}">
                      <a16:creationId xmlns:a16="http://schemas.microsoft.com/office/drawing/2014/main" id="{914AA044-3657-1448-A5E9-2F003DC03F6B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2" name="Freeform 451">
                  <a:extLst>
                    <a:ext uri="{FF2B5EF4-FFF2-40B4-BE49-F238E27FC236}">
                      <a16:creationId xmlns:a16="http://schemas.microsoft.com/office/drawing/2014/main" id="{29FDF0B8-7E9A-1F4D-8C99-CE1C68A1345F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3" name="Freeform 452">
                  <a:extLst>
                    <a:ext uri="{FF2B5EF4-FFF2-40B4-BE49-F238E27FC236}">
                      <a16:creationId xmlns:a16="http://schemas.microsoft.com/office/drawing/2014/main" id="{49A96193-2E73-4C43-843C-2C8C4DCEE478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4" name="Freeform 453">
                  <a:extLst>
                    <a:ext uri="{FF2B5EF4-FFF2-40B4-BE49-F238E27FC236}">
                      <a16:creationId xmlns:a16="http://schemas.microsoft.com/office/drawing/2014/main" id="{F5358318-953E-E249-9021-E0B5DF66E3B3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</p:grpSp>
      <p:grpSp>
        <p:nvGrpSpPr>
          <p:cNvPr id="61" name="Group 60">
            <a:extLst>
              <a:ext uri="{FF2B5EF4-FFF2-40B4-BE49-F238E27FC236}">
                <a16:creationId xmlns:a16="http://schemas.microsoft.com/office/drawing/2014/main" id="{00B1A3B8-3BA8-BE40-9467-4856BB566DE2}"/>
              </a:ext>
            </a:extLst>
          </p:cNvPr>
          <p:cNvGrpSpPr/>
          <p:nvPr/>
        </p:nvGrpSpPr>
        <p:grpSpPr>
          <a:xfrm>
            <a:off x="839601" y="2732121"/>
            <a:ext cx="5407380" cy="3710967"/>
            <a:chOff x="839601" y="2732122"/>
            <a:chExt cx="5407380" cy="3372748"/>
          </a:xfrm>
        </p:grpSpPr>
        <p:sp>
          <p:nvSpPr>
            <p:cNvPr id="609" name="Content Placeholder 2">
              <a:extLst>
                <a:ext uri="{FF2B5EF4-FFF2-40B4-BE49-F238E27FC236}">
                  <a16:creationId xmlns:a16="http://schemas.microsoft.com/office/drawing/2014/main" id="{2BC3B19B-09E2-1747-9154-87E1DFE72365}"/>
                </a:ext>
              </a:extLst>
            </p:cNvPr>
            <p:cNvSpPr txBox="1">
              <a:spLocks/>
            </p:cNvSpPr>
            <p:nvPr/>
          </p:nvSpPr>
          <p:spPr>
            <a:xfrm>
              <a:off x="839601" y="2732122"/>
              <a:ext cx="5394571" cy="1658665"/>
            </a:xfrm>
            <a:prstGeom prst="rect">
              <a:avLst/>
            </a:prstGeom>
          </p:spPr>
          <p:txBody>
            <a:bodyPr vert="horz" lIns="91440" tIns="45720" rIns="91440" bIns="45720" rtlCol="0">
              <a:normAutofit lnSpcReduction="10000"/>
            </a:bodyPr>
            <a:lstStyle>
              <a:lvl1pPr marL="228600" indent="-228600" algn="l" defTabSz="914400" rtl="0" eaLnBrk="1" latinLnBrk="0" hangingPunct="1">
                <a:lnSpc>
                  <a:spcPct val="90000"/>
                </a:lnSpc>
                <a:spcBef>
                  <a:spcPts val="1000"/>
                </a:spcBef>
                <a:buClr>
                  <a:srgbClr val="0000A3"/>
                </a:buClr>
                <a:buFont typeface="Wingdings" pitchFamily="2" charset="2"/>
                <a:buChar char="§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Clr>
                  <a:srgbClr val="0000A8"/>
                </a:buClr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buSzPct val="75000"/>
              </a:pPr>
              <a:r>
                <a:rPr lang="en-US" altLang="en-US" i="1" dirty="0">
                  <a:solidFill>
                    <a:srgbClr val="CC0000"/>
                  </a:solidFill>
                  <a:ea typeface="ＭＳ Ｐゴシック" panose="020B0600070205080204" pitchFamily="34" charset="-128"/>
                  <a:cs typeface="Calibri" panose="020F0502020204030204" pitchFamily="34" charset="0"/>
                </a:rPr>
                <a:t>protocols</a:t>
              </a:r>
              <a:r>
                <a:rPr lang="en-US" altLang="en-US" dirty="0">
                  <a:solidFill>
                    <a:srgbClr val="FF0000"/>
                  </a:solidFill>
                  <a:ea typeface="ＭＳ Ｐゴシック" panose="020B0600070205080204" pitchFamily="34" charset="-128"/>
                  <a:cs typeface="Calibri" panose="020F0502020204030204" pitchFamily="34" charset="0"/>
                </a:rPr>
                <a:t> </a:t>
              </a:r>
              <a:r>
                <a:rPr lang="en-US" altLang="en-US" dirty="0">
                  <a:ea typeface="ＭＳ Ｐゴシック" panose="020B0600070205080204" pitchFamily="34" charset="-128"/>
                  <a:cs typeface="Calibri" panose="020F0502020204030204" pitchFamily="34" charset="0"/>
                </a:rPr>
                <a:t>are </a:t>
              </a:r>
              <a:r>
                <a:rPr lang="en-US" altLang="en-US" i="1" dirty="0">
                  <a:ea typeface="ＭＳ Ｐゴシック" panose="020B0600070205080204" pitchFamily="34" charset="-128"/>
                  <a:cs typeface="Calibri" panose="020F0502020204030204" pitchFamily="34" charset="0"/>
                </a:rPr>
                <a:t>everywhere</a:t>
              </a:r>
            </a:p>
            <a:p>
              <a:pPr lvl="1">
                <a:buSzPct val="75000"/>
              </a:pPr>
              <a:r>
                <a:rPr lang="en-US" altLang="en-US" dirty="0">
                  <a:ea typeface="ＭＳ Ｐゴシック" panose="020B0600070205080204" pitchFamily="34" charset="-128"/>
                  <a:cs typeface="Calibri" panose="020F0502020204030204" pitchFamily="34" charset="0"/>
                </a:rPr>
                <a:t>control sending, receiving of messages</a:t>
              </a:r>
            </a:p>
            <a:p>
              <a:pPr lvl="1"/>
              <a:r>
                <a:rPr lang="en-US" altLang="en-US" dirty="0">
                  <a:ea typeface="Arial" panose="020B0604020202020204" pitchFamily="34" charset="0"/>
                  <a:cs typeface="Calibri" panose="020F0502020204030204" pitchFamily="34" charset="0"/>
                </a:rPr>
                <a:t>e.g., HTTP (Web), streaming video, Skype, TCP, IP, </a:t>
              </a:r>
              <a:r>
                <a:rPr lang="en-US" altLang="en-US" dirty="0" err="1">
                  <a:ea typeface="Arial" panose="020B0604020202020204" pitchFamily="34" charset="0"/>
                  <a:cs typeface="Calibri" panose="020F0502020204030204" pitchFamily="34" charset="0"/>
                </a:rPr>
                <a:t>WiFi</a:t>
              </a:r>
              <a:r>
                <a:rPr lang="en-US" altLang="en-US" dirty="0">
                  <a:ea typeface="Arial" panose="020B0604020202020204" pitchFamily="34" charset="0"/>
                  <a:cs typeface="Calibri" panose="020F0502020204030204" pitchFamily="34" charset="0"/>
                </a:rPr>
                <a:t>, 4G, Ethernet</a:t>
              </a:r>
              <a:endParaRPr lang="en-US" altLang="en-US" sz="2800" dirty="0">
                <a:ea typeface="Arial" panose="020B0604020202020204" pitchFamily="34" charset="0"/>
                <a:cs typeface="Calibri" panose="020F0502020204030204" pitchFamily="34" charset="0"/>
              </a:endParaRPr>
            </a:p>
            <a:p>
              <a:pPr marL="0" indent="0">
                <a:buFont typeface="Wingdings" pitchFamily="2" charset="2"/>
                <a:buNone/>
              </a:pPr>
              <a:endParaRPr lang="en-US" dirty="0"/>
            </a:p>
          </p:txBody>
        </p:sp>
        <p:sp>
          <p:nvSpPr>
            <p:cNvPr id="610" name="Content Placeholder 2">
              <a:extLst>
                <a:ext uri="{FF2B5EF4-FFF2-40B4-BE49-F238E27FC236}">
                  <a16:creationId xmlns:a16="http://schemas.microsoft.com/office/drawing/2014/main" id="{E555BFB4-FB8B-A747-972A-566DF9A79370}"/>
                </a:ext>
              </a:extLst>
            </p:cNvPr>
            <p:cNvSpPr txBox="1">
              <a:spLocks/>
            </p:cNvSpPr>
            <p:nvPr/>
          </p:nvSpPr>
          <p:spPr>
            <a:xfrm>
              <a:off x="852410" y="4406766"/>
              <a:ext cx="5394571" cy="1698104"/>
            </a:xfrm>
            <a:prstGeom prst="rect">
              <a:avLst/>
            </a:prstGeom>
          </p:spPr>
          <p:txBody>
            <a:bodyPr vert="horz" lIns="91440" tIns="45720" rIns="91440" bIns="45720" rtlCol="0">
              <a:normAutofit/>
            </a:bodyPr>
            <a:lstStyle>
              <a:lvl1pPr marL="228600" indent="-228600" algn="l" defTabSz="914400" rtl="0" eaLnBrk="1" latinLnBrk="0" hangingPunct="1">
                <a:lnSpc>
                  <a:spcPct val="90000"/>
                </a:lnSpc>
                <a:spcBef>
                  <a:spcPts val="1000"/>
                </a:spcBef>
                <a:buClr>
                  <a:srgbClr val="0000A3"/>
                </a:buClr>
                <a:buFont typeface="Wingdings" pitchFamily="2" charset="2"/>
                <a:buChar char="§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Clr>
                  <a:srgbClr val="0000A8"/>
                </a:buClr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buSzPct val="75000"/>
              </a:pPr>
              <a:r>
                <a:rPr lang="en-US" altLang="en-US" i="1" dirty="0">
                  <a:solidFill>
                    <a:srgbClr val="C00000"/>
                  </a:solidFill>
                  <a:ea typeface="ＭＳ Ｐゴシック" panose="020B0600070205080204" pitchFamily="34" charset="-128"/>
                  <a:cs typeface="Calibri" panose="020F0502020204030204" pitchFamily="34" charset="0"/>
                </a:rPr>
                <a:t>Internet  standards</a:t>
              </a:r>
            </a:p>
            <a:p>
              <a:pPr lvl="1"/>
              <a:r>
                <a:rPr lang="en-US" altLang="en-US" dirty="0">
                  <a:ea typeface="Arial" panose="020B0604020202020204" pitchFamily="34" charset="0"/>
                  <a:cs typeface="Calibri" panose="020F0502020204030204" pitchFamily="34" charset="0"/>
                </a:rPr>
                <a:t>RFC: Request for Comments</a:t>
              </a:r>
            </a:p>
            <a:p>
              <a:pPr lvl="1"/>
              <a:r>
                <a:rPr lang="en-US" altLang="en-US" dirty="0">
                  <a:ea typeface="Arial" panose="020B0604020202020204" pitchFamily="34" charset="0"/>
                  <a:cs typeface="Calibri" panose="020F0502020204030204" pitchFamily="34" charset="0"/>
                </a:rPr>
                <a:t>IETF: Internet Engineering Task Force</a:t>
              </a:r>
            </a:p>
            <a:p>
              <a:pPr marL="0" indent="0">
                <a:buFont typeface="Wingdings" pitchFamily="2" charset="2"/>
                <a:buNone/>
              </a:pPr>
              <a:endParaRPr lang="en-US" dirty="0"/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EF538D7F-D092-0B46-9D93-497135430F9C}"/>
              </a:ext>
            </a:extLst>
          </p:cNvPr>
          <p:cNvGrpSpPr/>
          <p:nvPr/>
        </p:nvGrpSpPr>
        <p:grpSpPr>
          <a:xfrm>
            <a:off x="6860324" y="4962204"/>
            <a:ext cx="1547658" cy="518734"/>
            <a:chOff x="6860324" y="4962204"/>
            <a:chExt cx="1547658" cy="518734"/>
          </a:xfrm>
        </p:grpSpPr>
        <p:cxnSp>
          <p:nvCxnSpPr>
            <p:cNvPr id="5" name="Straight Connector 4">
              <a:extLst>
                <a:ext uri="{FF2B5EF4-FFF2-40B4-BE49-F238E27FC236}">
                  <a16:creationId xmlns:a16="http://schemas.microsoft.com/office/drawing/2014/main" id="{0CCA2A64-0E06-F545-9FC0-961CFBCC86F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968718" y="5327774"/>
              <a:ext cx="439264" cy="153164"/>
            </a:xfrm>
            <a:prstGeom prst="line">
              <a:avLst/>
            </a:prstGeom>
            <a:ln w="31750">
              <a:solidFill>
                <a:srgbClr val="C00000"/>
              </a:solidFill>
              <a:headEnd type="triangle"/>
              <a:tailEnd type="triangle"/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" name="TextBox 8">
              <a:extLst>
                <a:ext uri="{FF2B5EF4-FFF2-40B4-BE49-F238E27FC236}">
                  <a16:creationId xmlns:a16="http://schemas.microsoft.com/office/drawing/2014/main" id="{ED9BBA3E-BB93-084A-B9DE-C031B991FC2B}"/>
                </a:ext>
              </a:extLst>
            </p:cNvPr>
            <p:cNvSpPr txBox="1"/>
            <p:nvPr/>
          </p:nvSpPr>
          <p:spPr>
            <a:xfrm>
              <a:off x="6860324" y="4962204"/>
              <a:ext cx="912109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i="1" dirty="0">
                  <a:solidFill>
                    <a:srgbClr val="C00000"/>
                  </a:solidFill>
                </a:rPr>
                <a:t>Ethernet</a:t>
              </a:r>
              <a:endParaRPr lang="en-US" i="1" dirty="0">
                <a:solidFill>
                  <a:srgbClr val="C00000"/>
                </a:solidFill>
              </a:endParaRPr>
            </a:p>
          </p:txBody>
        </p:sp>
        <p:cxnSp>
          <p:nvCxnSpPr>
            <p:cNvPr id="11" name="Straight Connector 10">
              <a:extLst>
                <a:ext uri="{FF2B5EF4-FFF2-40B4-BE49-F238E27FC236}">
                  <a16:creationId xmlns:a16="http://schemas.microsoft.com/office/drawing/2014/main" id="{1E38A1FD-ACE2-5F42-9B08-5B2D9CEBC672}"/>
                </a:ext>
              </a:extLst>
            </p:cNvPr>
            <p:cNvCxnSpPr>
              <a:cxnSpLocks/>
            </p:cNvCxnSpPr>
            <p:nvPr/>
          </p:nvCxnSpPr>
          <p:spPr>
            <a:xfrm>
              <a:off x="7704138" y="5144424"/>
              <a:ext cx="470403" cy="216744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8" name="Group 17">
            <a:extLst>
              <a:ext uri="{FF2B5EF4-FFF2-40B4-BE49-F238E27FC236}">
                <a16:creationId xmlns:a16="http://schemas.microsoft.com/office/drawing/2014/main" id="{3091E281-A56A-C34A-A030-5A236D4E586A}"/>
              </a:ext>
            </a:extLst>
          </p:cNvPr>
          <p:cNvGrpSpPr/>
          <p:nvPr/>
        </p:nvGrpSpPr>
        <p:grpSpPr>
          <a:xfrm>
            <a:off x="7562720" y="3698398"/>
            <a:ext cx="3589569" cy="1371857"/>
            <a:chOff x="7562720" y="3668418"/>
            <a:chExt cx="3589569" cy="1371857"/>
          </a:xfrm>
        </p:grpSpPr>
        <p:cxnSp>
          <p:nvCxnSpPr>
            <p:cNvPr id="612" name="Straight Connector 611">
              <a:extLst>
                <a:ext uri="{FF2B5EF4-FFF2-40B4-BE49-F238E27FC236}">
                  <a16:creationId xmlns:a16="http://schemas.microsoft.com/office/drawing/2014/main" id="{45AD7D7E-22F3-B04F-B8D9-3DB14B4EB52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8285300" y="3668418"/>
              <a:ext cx="2866989" cy="1371857"/>
            </a:xfrm>
            <a:prstGeom prst="line">
              <a:avLst/>
            </a:prstGeom>
            <a:ln w="31750">
              <a:solidFill>
                <a:srgbClr val="C00000"/>
              </a:solidFill>
              <a:headEnd type="triangle"/>
              <a:tailEnd type="triangle"/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13" name="TextBox 612">
              <a:extLst>
                <a:ext uri="{FF2B5EF4-FFF2-40B4-BE49-F238E27FC236}">
                  <a16:creationId xmlns:a16="http://schemas.microsoft.com/office/drawing/2014/main" id="{1E2ACEB7-973B-E046-843B-EB2B7621639C}"/>
                </a:ext>
              </a:extLst>
            </p:cNvPr>
            <p:cNvSpPr txBox="1"/>
            <p:nvPr/>
          </p:nvSpPr>
          <p:spPr>
            <a:xfrm>
              <a:off x="7562720" y="4539626"/>
              <a:ext cx="620363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i="1" dirty="0">
                  <a:solidFill>
                    <a:srgbClr val="C00000"/>
                  </a:solidFill>
                </a:rPr>
                <a:t>HTTP</a:t>
              </a:r>
              <a:endParaRPr lang="en-US" i="1" dirty="0">
                <a:solidFill>
                  <a:srgbClr val="C00000"/>
                </a:solidFill>
              </a:endParaRPr>
            </a:p>
          </p:txBody>
        </p:sp>
        <p:cxnSp>
          <p:nvCxnSpPr>
            <p:cNvPr id="614" name="Straight Connector 613">
              <a:extLst>
                <a:ext uri="{FF2B5EF4-FFF2-40B4-BE49-F238E27FC236}">
                  <a16:creationId xmlns:a16="http://schemas.microsoft.com/office/drawing/2014/main" id="{37BB92CD-AD73-F344-953E-3EFDD2781945}"/>
                </a:ext>
              </a:extLst>
            </p:cNvPr>
            <p:cNvCxnSpPr>
              <a:cxnSpLocks/>
            </p:cNvCxnSpPr>
            <p:nvPr/>
          </p:nvCxnSpPr>
          <p:spPr>
            <a:xfrm>
              <a:off x="8099825" y="4723687"/>
              <a:ext cx="402218" cy="115861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5" name="Group 34">
            <a:extLst>
              <a:ext uri="{FF2B5EF4-FFF2-40B4-BE49-F238E27FC236}">
                <a16:creationId xmlns:a16="http://schemas.microsoft.com/office/drawing/2014/main" id="{75BE2CBD-8554-CF42-81E0-EE46D8DE60ED}"/>
              </a:ext>
            </a:extLst>
          </p:cNvPr>
          <p:cNvGrpSpPr/>
          <p:nvPr/>
        </p:nvGrpSpPr>
        <p:grpSpPr>
          <a:xfrm>
            <a:off x="6371219" y="2787535"/>
            <a:ext cx="1271296" cy="663792"/>
            <a:chOff x="6371219" y="2787535"/>
            <a:chExt cx="1271296" cy="663792"/>
          </a:xfrm>
        </p:grpSpPr>
        <p:cxnSp>
          <p:nvCxnSpPr>
            <p:cNvPr id="632" name="Straight Connector 631">
              <a:extLst>
                <a:ext uri="{FF2B5EF4-FFF2-40B4-BE49-F238E27FC236}">
                  <a16:creationId xmlns:a16="http://schemas.microsoft.com/office/drawing/2014/main" id="{DE526F1B-649C-344E-8FAB-A9478EF8DA65}"/>
                </a:ext>
              </a:extLst>
            </p:cNvPr>
            <p:cNvCxnSpPr>
              <a:cxnSpLocks/>
              <a:endCxn id="91" idx="0"/>
            </p:cNvCxnSpPr>
            <p:nvPr/>
          </p:nvCxnSpPr>
          <p:spPr>
            <a:xfrm>
              <a:off x="7631020" y="2787535"/>
              <a:ext cx="11495" cy="663792"/>
            </a:xfrm>
            <a:prstGeom prst="line">
              <a:avLst/>
            </a:prstGeom>
            <a:ln w="31750">
              <a:solidFill>
                <a:srgbClr val="C00000"/>
              </a:solidFill>
              <a:headEnd type="triangle"/>
              <a:tailEnd type="triangle"/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33" name="TextBox 632">
              <a:extLst>
                <a:ext uri="{FF2B5EF4-FFF2-40B4-BE49-F238E27FC236}">
                  <a16:creationId xmlns:a16="http://schemas.microsoft.com/office/drawing/2014/main" id="{B4A890F6-DD55-B341-BDF4-AF2E70A3CC15}"/>
                </a:ext>
              </a:extLst>
            </p:cNvPr>
            <p:cNvSpPr txBox="1"/>
            <p:nvPr/>
          </p:nvSpPr>
          <p:spPr>
            <a:xfrm>
              <a:off x="6371219" y="2944679"/>
              <a:ext cx="665567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i="1" dirty="0">
                  <a:solidFill>
                    <a:srgbClr val="C00000"/>
                  </a:solidFill>
                </a:rPr>
                <a:t>Skype</a:t>
              </a:r>
              <a:endParaRPr lang="en-US" i="1" dirty="0">
                <a:solidFill>
                  <a:srgbClr val="C00000"/>
                </a:solidFill>
              </a:endParaRPr>
            </a:p>
          </p:txBody>
        </p:sp>
        <p:cxnSp>
          <p:nvCxnSpPr>
            <p:cNvPr id="634" name="Straight Connector 633">
              <a:extLst>
                <a:ext uri="{FF2B5EF4-FFF2-40B4-BE49-F238E27FC236}">
                  <a16:creationId xmlns:a16="http://schemas.microsoft.com/office/drawing/2014/main" id="{967D0F28-333C-D24F-9D2D-61124A38416B}"/>
                </a:ext>
              </a:extLst>
            </p:cNvPr>
            <p:cNvCxnSpPr>
              <a:cxnSpLocks/>
            </p:cNvCxnSpPr>
            <p:nvPr/>
          </p:nvCxnSpPr>
          <p:spPr>
            <a:xfrm>
              <a:off x="6973411" y="3119431"/>
              <a:ext cx="559043" cy="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35" name="Group 634">
            <a:extLst>
              <a:ext uri="{FF2B5EF4-FFF2-40B4-BE49-F238E27FC236}">
                <a16:creationId xmlns:a16="http://schemas.microsoft.com/office/drawing/2014/main" id="{FD6F349B-89A1-1F4D-9830-6378C687F92A}"/>
              </a:ext>
            </a:extLst>
          </p:cNvPr>
          <p:cNvGrpSpPr/>
          <p:nvPr/>
        </p:nvGrpSpPr>
        <p:grpSpPr>
          <a:xfrm>
            <a:off x="9335579" y="2816377"/>
            <a:ext cx="675986" cy="552257"/>
            <a:chOff x="6710761" y="2934593"/>
            <a:chExt cx="675986" cy="552257"/>
          </a:xfrm>
        </p:grpSpPr>
        <p:cxnSp>
          <p:nvCxnSpPr>
            <p:cNvPr id="636" name="Straight Connector 635">
              <a:extLst>
                <a:ext uri="{FF2B5EF4-FFF2-40B4-BE49-F238E27FC236}">
                  <a16:creationId xmlns:a16="http://schemas.microsoft.com/office/drawing/2014/main" id="{38988E68-C8D7-1041-AEC2-7701BE5D102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084556" y="2978118"/>
              <a:ext cx="302191" cy="508732"/>
            </a:xfrm>
            <a:prstGeom prst="line">
              <a:avLst/>
            </a:prstGeom>
            <a:ln w="31750">
              <a:solidFill>
                <a:srgbClr val="C00000"/>
              </a:solidFill>
              <a:headEnd type="triangle"/>
              <a:tailEnd type="triangle"/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37" name="TextBox 636">
              <a:extLst>
                <a:ext uri="{FF2B5EF4-FFF2-40B4-BE49-F238E27FC236}">
                  <a16:creationId xmlns:a16="http://schemas.microsoft.com/office/drawing/2014/main" id="{A6C4F23A-36F1-5E47-94EF-BAE3479A332E}"/>
                </a:ext>
              </a:extLst>
            </p:cNvPr>
            <p:cNvSpPr txBox="1"/>
            <p:nvPr/>
          </p:nvSpPr>
          <p:spPr>
            <a:xfrm>
              <a:off x="6710761" y="2934593"/>
              <a:ext cx="341760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i="1" dirty="0">
                  <a:solidFill>
                    <a:srgbClr val="C00000"/>
                  </a:solidFill>
                </a:rPr>
                <a:t>IP</a:t>
              </a:r>
              <a:endParaRPr lang="en-US" i="1" dirty="0">
                <a:solidFill>
                  <a:srgbClr val="C00000"/>
                </a:solidFill>
              </a:endParaRPr>
            </a:p>
          </p:txBody>
        </p:sp>
        <p:cxnSp>
          <p:nvCxnSpPr>
            <p:cNvPr id="638" name="Straight Connector 637">
              <a:extLst>
                <a:ext uri="{FF2B5EF4-FFF2-40B4-BE49-F238E27FC236}">
                  <a16:creationId xmlns:a16="http://schemas.microsoft.com/office/drawing/2014/main" id="{40A312C7-3E2E-8F40-B008-F9AB8292FEA3}"/>
                </a:ext>
              </a:extLst>
            </p:cNvPr>
            <p:cNvCxnSpPr>
              <a:cxnSpLocks/>
            </p:cNvCxnSpPr>
            <p:nvPr/>
          </p:nvCxnSpPr>
          <p:spPr>
            <a:xfrm>
              <a:off x="6973411" y="3119431"/>
              <a:ext cx="262240" cy="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39" name="Group 638">
            <a:extLst>
              <a:ext uri="{FF2B5EF4-FFF2-40B4-BE49-F238E27FC236}">
                <a16:creationId xmlns:a16="http://schemas.microsoft.com/office/drawing/2014/main" id="{A0B59F70-E34B-7A47-8095-6CB4A425440B}"/>
              </a:ext>
            </a:extLst>
          </p:cNvPr>
          <p:cNvGrpSpPr/>
          <p:nvPr/>
        </p:nvGrpSpPr>
        <p:grpSpPr>
          <a:xfrm>
            <a:off x="9064971" y="5697822"/>
            <a:ext cx="554960" cy="927829"/>
            <a:chOff x="6934147" y="3177198"/>
            <a:chExt cx="554960" cy="927829"/>
          </a:xfrm>
        </p:grpSpPr>
        <p:cxnSp>
          <p:nvCxnSpPr>
            <p:cNvPr id="640" name="Straight Connector 639">
              <a:extLst>
                <a:ext uri="{FF2B5EF4-FFF2-40B4-BE49-F238E27FC236}">
                  <a16:creationId xmlns:a16="http://schemas.microsoft.com/office/drawing/2014/main" id="{7CF95D26-9671-0C42-8E8C-4CE179CE7B7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091527" y="3177198"/>
              <a:ext cx="204850" cy="289979"/>
            </a:xfrm>
            <a:prstGeom prst="line">
              <a:avLst/>
            </a:prstGeom>
            <a:ln w="31750">
              <a:solidFill>
                <a:srgbClr val="C00000"/>
              </a:solidFill>
              <a:headEnd type="triangle"/>
              <a:tailEnd type="triangle"/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41" name="TextBox 640">
              <a:extLst>
                <a:ext uri="{FF2B5EF4-FFF2-40B4-BE49-F238E27FC236}">
                  <a16:creationId xmlns:a16="http://schemas.microsoft.com/office/drawing/2014/main" id="{99BE214C-A081-5541-8D5F-AB06808F8378}"/>
                </a:ext>
              </a:extLst>
            </p:cNvPr>
            <p:cNvSpPr txBox="1"/>
            <p:nvPr/>
          </p:nvSpPr>
          <p:spPr>
            <a:xfrm>
              <a:off x="6934147" y="3766473"/>
              <a:ext cx="554960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i="1" dirty="0" err="1">
                  <a:solidFill>
                    <a:srgbClr val="C00000"/>
                  </a:solidFill>
                </a:rPr>
                <a:t>WiFi</a:t>
              </a:r>
              <a:endParaRPr lang="en-US" i="1" dirty="0">
                <a:solidFill>
                  <a:srgbClr val="C00000"/>
                </a:solidFill>
              </a:endParaRPr>
            </a:p>
          </p:txBody>
        </p:sp>
        <p:cxnSp>
          <p:nvCxnSpPr>
            <p:cNvPr id="642" name="Straight Connector 641">
              <a:extLst>
                <a:ext uri="{FF2B5EF4-FFF2-40B4-BE49-F238E27FC236}">
                  <a16:creationId xmlns:a16="http://schemas.microsoft.com/office/drawing/2014/main" id="{8DD32BFA-CE2F-B048-B320-A046B7A403E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230890" y="3377014"/>
              <a:ext cx="1" cy="450784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43" name="Group 642">
            <a:extLst>
              <a:ext uri="{FF2B5EF4-FFF2-40B4-BE49-F238E27FC236}">
                <a16:creationId xmlns:a16="http://schemas.microsoft.com/office/drawing/2014/main" id="{1965E68E-3EF0-9445-A466-1B0BCA9A0A95}"/>
              </a:ext>
            </a:extLst>
          </p:cNvPr>
          <p:cNvGrpSpPr/>
          <p:nvPr/>
        </p:nvGrpSpPr>
        <p:grpSpPr>
          <a:xfrm>
            <a:off x="8229600" y="1604463"/>
            <a:ext cx="1050146" cy="671367"/>
            <a:chOff x="7375489" y="2684454"/>
            <a:chExt cx="1050146" cy="671367"/>
          </a:xfrm>
        </p:grpSpPr>
        <p:cxnSp>
          <p:nvCxnSpPr>
            <p:cNvPr id="644" name="Straight Connector 643">
              <a:extLst>
                <a:ext uri="{FF2B5EF4-FFF2-40B4-BE49-F238E27FC236}">
                  <a16:creationId xmlns:a16="http://schemas.microsoft.com/office/drawing/2014/main" id="{70102BD4-D7CF-EA44-B451-F173BE4D5BC5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375489" y="3222818"/>
              <a:ext cx="628291" cy="133003"/>
            </a:xfrm>
            <a:prstGeom prst="line">
              <a:avLst/>
            </a:prstGeom>
            <a:ln w="31750">
              <a:solidFill>
                <a:srgbClr val="C00000"/>
              </a:solidFill>
              <a:headEnd type="triangle"/>
              <a:tailEnd type="triangle"/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45" name="TextBox 644">
              <a:extLst>
                <a:ext uri="{FF2B5EF4-FFF2-40B4-BE49-F238E27FC236}">
                  <a16:creationId xmlns:a16="http://schemas.microsoft.com/office/drawing/2014/main" id="{C50489E1-DD07-B045-9B42-9681020DCB49}"/>
                </a:ext>
              </a:extLst>
            </p:cNvPr>
            <p:cNvSpPr txBox="1"/>
            <p:nvPr/>
          </p:nvSpPr>
          <p:spPr>
            <a:xfrm>
              <a:off x="8006931" y="2684454"/>
              <a:ext cx="418704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i="1" dirty="0">
                  <a:solidFill>
                    <a:srgbClr val="C00000"/>
                  </a:solidFill>
                </a:rPr>
                <a:t>4G</a:t>
              </a:r>
              <a:endParaRPr lang="en-US" i="1" dirty="0">
                <a:solidFill>
                  <a:srgbClr val="C00000"/>
                </a:solidFill>
              </a:endParaRPr>
            </a:p>
          </p:txBody>
        </p:sp>
        <p:cxnSp>
          <p:nvCxnSpPr>
            <p:cNvPr id="646" name="Straight Connector 645">
              <a:extLst>
                <a:ext uri="{FF2B5EF4-FFF2-40B4-BE49-F238E27FC236}">
                  <a16:creationId xmlns:a16="http://schemas.microsoft.com/office/drawing/2014/main" id="{3B8E874C-0A2E-C546-9A26-12BBEB875B0D}"/>
                </a:ext>
              </a:extLst>
            </p:cNvPr>
            <p:cNvCxnSpPr>
              <a:cxnSpLocks/>
              <a:stCxn id="48" idx="1"/>
            </p:cNvCxnSpPr>
            <p:nvPr/>
          </p:nvCxnSpPr>
          <p:spPr>
            <a:xfrm flipV="1">
              <a:off x="7620426" y="2864310"/>
              <a:ext cx="430426" cy="448964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47" name="Group 646">
            <a:extLst>
              <a:ext uri="{FF2B5EF4-FFF2-40B4-BE49-F238E27FC236}">
                <a16:creationId xmlns:a16="http://schemas.microsoft.com/office/drawing/2014/main" id="{9278791A-6408-FE49-97C8-366AE865D0FC}"/>
              </a:ext>
            </a:extLst>
          </p:cNvPr>
          <p:cNvGrpSpPr/>
          <p:nvPr/>
        </p:nvGrpSpPr>
        <p:grpSpPr>
          <a:xfrm>
            <a:off x="10484543" y="4543615"/>
            <a:ext cx="1037942" cy="1262658"/>
            <a:chOff x="6559961" y="3177198"/>
            <a:chExt cx="1037942" cy="1262658"/>
          </a:xfrm>
        </p:grpSpPr>
        <p:cxnSp>
          <p:nvCxnSpPr>
            <p:cNvPr id="648" name="Straight Connector 647">
              <a:extLst>
                <a:ext uri="{FF2B5EF4-FFF2-40B4-BE49-F238E27FC236}">
                  <a16:creationId xmlns:a16="http://schemas.microsoft.com/office/drawing/2014/main" id="{54518172-05CD-6E4B-96A3-5AE490F57D8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6559961" y="3177198"/>
              <a:ext cx="736416" cy="894404"/>
            </a:xfrm>
            <a:prstGeom prst="line">
              <a:avLst/>
            </a:prstGeom>
            <a:ln w="31750">
              <a:solidFill>
                <a:srgbClr val="C00000"/>
              </a:solidFill>
              <a:headEnd type="triangle"/>
              <a:tailEnd type="triangle"/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49" name="TextBox 648">
              <a:extLst>
                <a:ext uri="{FF2B5EF4-FFF2-40B4-BE49-F238E27FC236}">
                  <a16:creationId xmlns:a16="http://schemas.microsoft.com/office/drawing/2014/main" id="{4B6916C7-17C2-0043-9CA5-2291C94B8E33}"/>
                </a:ext>
              </a:extLst>
            </p:cNvPr>
            <p:cNvSpPr txBox="1"/>
            <p:nvPr/>
          </p:nvSpPr>
          <p:spPr>
            <a:xfrm>
              <a:off x="7104370" y="4101302"/>
              <a:ext cx="493533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i="1" dirty="0">
                  <a:solidFill>
                    <a:srgbClr val="C00000"/>
                  </a:solidFill>
                </a:rPr>
                <a:t>TCP</a:t>
              </a:r>
              <a:endParaRPr lang="en-US" i="1" dirty="0">
                <a:solidFill>
                  <a:srgbClr val="C00000"/>
                </a:solidFill>
              </a:endParaRPr>
            </a:p>
          </p:txBody>
        </p:sp>
        <p:cxnSp>
          <p:nvCxnSpPr>
            <p:cNvPr id="650" name="Straight Connector 649">
              <a:extLst>
                <a:ext uri="{FF2B5EF4-FFF2-40B4-BE49-F238E27FC236}">
                  <a16:creationId xmlns:a16="http://schemas.microsoft.com/office/drawing/2014/main" id="{335A84F3-D0D9-FA40-8F7D-57F594BAB312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929789" y="3709511"/>
              <a:ext cx="297918" cy="450784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4" name="Group 63">
            <a:extLst>
              <a:ext uri="{FF2B5EF4-FFF2-40B4-BE49-F238E27FC236}">
                <a16:creationId xmlns:a16="http://schemas.microsoft.com/office/drawing/2014/main" id="{E364A443-9918-5240-B7CC-82287B806A53}"/>
              </a:ext>
            </a:extLst>
          </p:cNvPr>
          <p:cNvGrpSpPr/>
          <p:nvPr/>
        </p:nvGrpSpPr>
        <p:grpSpPr>
          <a:xfrm>
            <a:off x="9218788" y="2327787"/>
            <a:ext cx="2594095" cy="1025465"/>
            <a:chOff x="9218788" y="2327787"/>
            <a:chExt cx="2594095" cy="1025465"/>
          </a:xfrm>
        </p:grpSpPr>
        <p:cxnSp>
          <p:nvCxnSpPr>
            <p:cNvPr id="652" name="Straight Connector 651">
              <a:extLst>
                <a:ext uri="{FF2B5EF4-FFF2-40B4-BE49-F238E27FC236}">
                  <a16:creationId xmlns:a16="http://schemas.microsoft.com/office/drawing/2014/main" id="{77901D56-40A9-044D-A6DB-ADD17E4B4B0E}"/>
                </a:ext>
              </a:extLst>
            </p:cNvPr>
            <p:cNvCxnSpPr>
              <a:cxnSpLocks/>
            </p:cNvCxnSpPr>
            <p:nvPr/>
          </p:nvCxnSpPr>
          <p:spPr>
            <a:xfrm>
              <a:off x="9218788" y="2327787"/>
              <a:ext cx="1698979" cy="1025465"/>
            </a:xfrm>
            <a:prstGeom prst="line">
              <a:avLst/>
            </a:prstGeom>
            <a:ln w="31750">
              <a:solidFill>
                <a:srgbClr val="C00000"/>
              </a:solidFill>
              <a:headEnd type="triangle"/>
              <a:tailEnd type="triangle"/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54" name="TextBox 653">
              <a:extLst>
                <a:ext uri="{FF2B5EF4-FFF2-40B4-BE49-F238E27FC236}">
                  <a16:creationId xmlns:a16="http://schemas.microsoft.com/office/drawing/2014/main" id="{AAECF4C4-245B-3B4F-935D-656C1B7C4318}"/>
                </a:ext>
              </a:extLst>
            </p:cNvPr>
            <p:cNvSpPr txBox="1"/>
            <p:nvPr/>
          </p:nvSpPr>
          <p:spPr>
            <a:xfrm>
              <a:off x="10772213" y="2684297"/>
              <a:ext cx="1040670" cy="58477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i="1" dirty="0">
                  <a:solidFill>
                    <a:srgbClr val="C00000"/>
                  </a:solidFill>
                </a:rPr>
                <a:t>Streaming</a:t>
              </a:r>
            </a:p>
            <a:p>
              <a:r>
                <a:rPr lang="en-US" sz="1600" i="1" dirty="0">
                  <a:solidFill>
                    <a:srgbClr val="C00000"/>
                  </a:solidFill>
                </a:rPr>
                <a:t>video</a:t>
              </a:r>
              <a:endParaRPr lang="en-US" i="1" dirty="0">
                <a:solidFill>
                  <a:srgbClr val="C00000"/>
                </a:solidFill>
              </a:endParaRPr>
            </a:p>
          </p:txBody>
        </p:sp>
        <p:cxnSp>
          <p:nvCxnSpPr>
            <p:cNvPr id="656" name="Straight Connector 655">
              <a:extLst>
                <a:ext uri="{FF2B5EF4-FFF2-40B4-BE49-F238E27FC236}">
                  <a16:creationId xmlns:a16="http://schemas.microsoft.com/office/drawing/2014/main" id="{89160B6B-CFAC-0C4E-AFB5-940C8EF68FD6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569552" y="2937299"/>
              <a:ext cx="405322" cy="147574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17877421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9" presetClass="entr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500"/>
                            </p:stCondLst>
                            <p:childTnLst>
                              <p:par>
                                <p:cTn id="13" presetID="9" presetClass="entr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2500"/>
                            </p:stCondLst>
                            <p:childTnLst>
                              <p:par>
                                <p:cTn id="17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9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3000"/>
                            </p:stCondLst>
                            <p:childTnLst>
                              <p:par>
                                <p:cTn id="21" presetID="9" presetClass="entr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6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4000"/>
                            </p:stCondLst>
                            <p:childTnLst>
                              <p:par>
                                <p:cTn id="25" presetID="9" presetClass="entr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6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5000"/>
                            </p:stCondLst>
                            <p:childTnLst>
                              <p:par>
                                <p:cTn id="29" presetID="9" presetClass="entr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1" dur="500"/>
                                        <p:tgtEl>
                                          <p:spTgt spid="6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6000"/>
                            </p:stCondLst>
                            <p:childTnLst>
                              <p:par>
                                <p:cTn id="33" presetID="9" presetClass="entr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5" dur="500"/>
                                        <p:tgtEl>
                                          <p:spTgt spid="6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7000"/>
                            </p:stCondLst>
                            <p:childTnLst>
                              <p:par>
                                <p:cTn id="37" presetID="9" presetClass="entr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9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Line 38">
            <a:extLst>
              <a:ext uri="{FF2B5EF4-FFF2-40B4-BE49-F238E27FC236}">
                <a16:creationId xmlns:a16="http://schemas.microsoft.com/office/drawing/2014/main" id="{54E266FC-2C53-E845-810D-72800D812F60}"/>
              </a:ext>
            </a:extLst>
          </p:cNvPr>
          <p:cNvSpPr>
            <a:spLocks noChangeShapeType="1"/>
          </p:cNvSpPr>
          <p:nvPr/>
        </p:nvSpPr>
        <p:spPr bwMode="auto">
          <a:xfrm>
            <a:off x="2831406" y="5366286"/>
            <a:ext cx="469144" cy="315494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" name="Line 105">
            <a:extLst>
              <a:ext uri="{FF2B5EF4-FFF2-40B4-BE49-F238E27FC236}">
                <a16:creationId xmlns:a16="http://schemas.microsoft.com/office/drawing/2014/main" id="{BF1773B1-5019-2B4A-BE6A-B8195D8981B9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691311" y="5467468"/>
            <a:ext cx="639909" cy="207962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81" name="Group 180">
            <a:extLst>
              <a:ext uri="{FF2B5EF4-FFF2-40B4-BE49-F238E27FC236}">
                <a16:creationId xmlns:a16="http://schemas.microsoft.com/office/drawing/2014/main" id="{349EA779-C782-D646-A376-27962D2DE8E5}"/>
              </a:ext>
            </a:extLst>
          </p:cNvPr>
          <p:cNvGrpSpPr/>
          <p:nvPr/>
        </p:nvGrpSpPr>
        <p:grpSpPr>
          <a:xfrm>
            <a:off x="3109054" y="5514269"/>
            <a:ext cx="860625" cy="398511"/>
            <a:chOff x="7493876" y="2774731"/>
            <a:chExt cx="1481958" cy="894622"/>
          </a:xfrm>
        </p:grpSpPr>
        <p:sp>
          <p:nvSpPr>
            <p:cNvPr id="182" name="Freeform 181">
              <a:extLst>
                <a:ext uri="{FF2B5EF4-FFF2-40B4-BE49-F238E27FC236}">
                  <a16:creationId xmlns:a16="http://schemas.microsoft.com/office/drawing/2014/main" id="{051DA911-6679-5545-AC55-97B68D0A5904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183" name="Oval 182">
              <a:extLst>
                <a:ext uri="{FF2B5EF4-FFF2-40B4-BE49-F238E27FC236}">
                  <a16:creationId xmlns:a16="http://schemas.microsoft.com/office/drawing/2014/main" id="{1B387723-AD5A-6B40-86DC-4E06378B6C31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184" name="Group 183">
              <a:extLst>
                <a:ext uri="{FF2B5EF4-FFF2-40B4-BE49-F238E27FC236}">
                  <a16:creationId xmlns:a16="http://schemas.microsoft.com/office/drawing/2014/main" id="{EAEAA504-561F-934C-865A-D764D9D4B585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85" name="Freeform 184">
                <a:extLst>
                  <a:ext uri="{FF2B5EF4-FFF2-40B4-BE49-F238E27FC236}">
                    <a16:creationId xmlns:a16="http://schemas.microsoft.com/office/drawing/2014/main" id="{B39429AE-64BE-C648-B108-3B471FFD1A34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6" name="Freeform 185">
                <a:extLst>
                  <a:ext uri="{FF2B5EF4-FFF2-40B4-BE49-F238E27FC236}">
                    <a16:creationId xmlns:a16="http://schemas.microsoft.com/office/drawing/2014/main" id="{109B151A-13E2-DE44-ACE5-AC68DBD136E0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7" name="Freeform 186">
                <a:extLst>
                  <a:ext uri="{FF2B5EF4-FFF2-40B4-BE49-F238E27FC236}">
                    <a16:creationId xmlns:a16="http://schemas.microsoft.com/office/drawing/2014/main" id="{EF70FD4D-FD10-ED44-BB61-DD85162EEA34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8" name="Freeform 187">
                <a:extLst>
                  <a:ext uri="{FF2B5EF4-FFF2-40B4-BE49-F238E27FC236}">
                    <a16:creationId xmlns:a16="http://schemas.microsoft.com/office/drawing/2014/main" id="{F03C20EC-4A97-134D-9A10-FFE3DDFF03FE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20" name="Line 106">
            <a:extLst>
              <a:ext uri="{FF2B5EF4-FFF2-40B4-BE49-F238E27FC236}">
                <a16:creationId xmlns:a16="http://schemas.microsoft.com/office/drawing/2014/main" id="{254FEBFF-881B-E94A-B5B4-5A077C547A5D}"/>
              </a:ext>
            </a:extLst>
          </p:cNvPr>
          <p:cNvSpPr>
            <a:spLocks noChangeShapeType="1"/>
          </p:cNvSpPr>
          <p:nvPr/>
        </p:nvSpPr>
        <p:spPr bwMode="auto">
          <a:xfrm>
            <a:off x="4626350" y="5451593"/>
            <a:ext cx="677550" cy="207962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" name="Line 108">
            <a:extLst>
              <a:ext uri="{FF2B5EF4-FFF2-40B4-BE49-F238E27FC236}">
                <a16:creationId xmlns:a16="http://schemas.microsoft.com/office/drawing/2014/main" id="{524659AB-C458-864A-B318-E8190017E7B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388223" y="5062655"/>
            <a:ext cx="661222" cy="27305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5" name="Line 291">
            <a:extLst>
              <a:ext uri="{FF2B5EF4-FFF2-40B4-BE49-F238E27FC236}">
                <a16:creationId xmlns:a16="http://schemas.microsoft.com/office/drawing/2014/main" id="{EB8F889A-4D2D-1B4E-8BFD-EC217EFF65EB}"/>
              </a:ext>
            </a:extLst>
          </p:cNvPr>
          <p:cNvSpPr>
            <a:spLocks noChangeShapeType="1"/>
          </p:cNvSpPr>
          <p:nvPr/>
        </p:nvSpPr>
        <p:spPr bwMode="auto">
          <a:xfrm>
            <a:off x="4356474" y="5583355"/>
            <a:ext cx="318847" cy="31115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72" name="Group 171">
            <a:extLst>
              <a:ext uri="{FF2B5EF4-FFF2-40B4-BE49-F238E27FC236}">
                <a16:creationId xmlns:a16="http://schemas.microsoft.com/office/drawing/2014/main" id="{DA77B42D-EF91-9343-B8AA-7F791CA6173D}"/>
              </a:ext>
            </a:extLst>
          </p:cNvPr>
          <p:cNvGrpSpPr/>
          <p:nvPr/>
        </p:nvGrpSpPr>
        <p:grpSpPr>
          <a:xfrm>
            <a:off x="3957067" y="5203592"/>
            <a:ext cx="860625" cy="398511"/>
            <a:chOff x="7493876" y="2774731"/>
            <a:chExt cx="1481958" cy="894622"/>
          </a:xfrm>
        </p:grpSpPr>
        <p:sp>
          <p:nvSpPr>
            <p:cNvPr id="173" name="Freeform 172">
              <a:extLst>
                <a:ext uri="{FF2B5EF4-FFF2-40B4-BE49-F238E27FC236}">
                  <a16:creationId xmlns:a16="http://schemas.microsoft.com/office/drawing/2014/main" id="{717B3640-CBA8-9D4D-B10E-118D8375828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174" name="Oval 173">
              <a:extLst>
                <a:ext uri="{FF2B5EF4-FFF2-40B4-BE49-F238E27FC236}">
                  <a16:creationId xmlns:a16="http://schemas.microsoft.com/office/drawing/2014/main" id="{3DF87D0C-16B9-0242-9434-F058BACF6AF2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175" name="Group 174">
              <a:extLst>
                <a:ext uri="{FF2B5EF4-FFF2-40B4-BE49-F238E27FC236}">
                  <a16:creationId xmlns:a16="http://schemas.microsoft.com/office/drawing/2014/main" id="{875F2C4B-EC99-0546-B8BC-E6ABDA1C57C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76" name="Freeform 175">
                <a:extLst>
                  <a:ext uri="{FF2B5EF4-FFF2-40B4-BE49-F238E27FC236}">
                    <a16:creationId xmlns:a16="http://schemas.microsoft.com/office/drawing/2014/main" id="{7AB43264-5575-584F-8FE6-D1C2C13E1C3E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7" name="Freeform 176">
                <a:extLst>
                  <a:ext uri="{FF2B5EF4-FFF2-40B4-BE49-F238E27FC236}">
                    <a16:creationId xmlns:a16="http://schemas.microsoft.com/office/drawing/2014/main" id="{99D8A414-A25C-5C43-9BC9-95C40A420EC9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8" name="Freeform 177">
                <a:extLst>
                  <a:ext uri="{FF2B5EF4-FFF2-40B4-BE49-F238E27FC236}">
                    <a16:creationId xmlns:a16="http://schemas.microsoft.com/office/drawing/2014/main" id="{B398E537-2A8D-B343-AFFC-0C206FB72B18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9" name="Freeform 178">
                <a:extLst>
                  <a:ext uri="{FF2B5EF4-FFF2-40B4-BE49-F238E27FC236}">
                    <a16:creationId xmlns:a16="http://schemas.microsoft.com/office/drawing/2014/main" id="{8F5B5F4D-A081-8041-8446-B98FF777149C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22" name="Line 113">
            <a:extLst>
              <a:ext uri="{FF2B5EF4-FFF2-40B4-BE49-F238E27FC236}">
                <a16:creationId xmlns:a16="http://schemas.microsoft.com/office/drawing/2014/main" id="{EEC03E85-460E-344B-B658-EA55A927133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602660" y="5511918"/>
            <a:ext cx="865759" cy="144462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7" name="Line 294">
            <a:extLst>
              <a:ext uri="{FF2B5EF4-FFF2-40B4-BE49-F238E27FC236}">
                <a16:creationId xmlns:a16="http://schemas.microsoft.com/office/drawing/2014/main" id="{6AFF4B42-51C0-8447-92BB-FCA57D50B68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997823" y="5773855"/>
            <a:ext cx="487128" cy="15240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64" name="Group 163">
            <a:extLst>
              <a:ext uri="{FF2B5EF4-FFF2-40B4-BE49-F238E27FC236}">
                <a16:creationId xmlns:a16="http://schemas.microsoft.com/office/drawing/2014/main" id="{CEAC493A-EEEF-7C4F-AA98-1801621812D4}"/>
              </a:ext>
            </a:extLst>
          </p:cNvPr>
          <p:cNvGrpSpPr/>
          <p:nvPr/>
        </p:nvGrpSpPr>
        <p:grpSpPr>
          <a:xfrm>
            <a:off x="4985387" y="5543879"/>
            <a:ext cx="860625" cy="398511"/>
            <a:chOff x="7493876" y="2774731"/>
            <a:chExt cx="1481958" cy="894622"/>
          </a:xfrm>
        </p:grpSpPr>
        <p:sp>
          <p:nvSpPr>
            <p:cNvPr id="165" name="Freeform 164">
              <a:extLst>
                <a:ext uri="{FF2B5EF4-FFF2-40B4-BE49-F238E27FC236}">
                  <a16:creationId xmlns:a16="http://schemas.microsoft.com/office/drawing/2014/main" id="{7C772A01-ED51-DF4C-9654-6B6278386C2E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166" name="Oval 165">
              <a:extLst>
                <a:ext uri="{FF2B5EF4-FFF2-40B4-BE49-F238E27FC236}">
                  <a16:creationId xmlns:a16="http://schemas.microsoft.com/office/drawing/2014/main" id="{B003DFE7-C366-8140-9629-CD63DF215ED0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167" name="Group 166">
              <a:extLst>
                <a:ext uri="{FF2B5EF4-FFF2-40B4-BE49-F238E27FC236}">
                  <a16:creationId xmlns:a16="http://schemas.microsoft.com/office/drawing/2014/main" id="{5F84292C-45D7-D245-AF05-1049328026B3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68" name="Freeform 167">
                <a:extLst>
                  <a:ext uri="{FF2B5EF4-FFF2-40B4-BE49-F238E27FC236}">
                    <a16:creationId xmlns:a16="http://schemas.microsoft.com/office/drawing/2014/main" id="{672ECA71-4ED1-A742-8D27-C7DD78E8129A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9" name="Freeform 168">
                <a:extLst>
                  <a:ext uri="{FF2B5EF4-FFF2-40B4-BE49-F238E27FC236}">
                    <a16:creationId xmlns:a16="http://schemas.microsoft.com/office/drawing/2014/main" id="{AB422B19-1B67-F744-AB96-3C00EBB25FA6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0" name="Freeform 169">
                <a:extLst>
                  <a:ext uri="{FF2B5EF4-FFF2-40B4-BE49-F238E27FC236}">
                    <a16:creationId xmlns:a16="http://schemas.microsoft.com/office/drawing/2014/main" id="{64DBC56A-851B-1045-8E18-0E1AE5828A8E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1" name="Freeform 170">
                <a:extLst>
                  <a:ext uri="{FF2B5EF4-FFF2-40B4-BE49-F238E27FC236}">
                    <a16:creationId xmlns:a16="http://schemas.microsoft.com/office/drawing/2014/main" id="{687D1E8F-A9D2-414E-B37C-C2A41CFCDB2B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291947"/>
            <a:ext cx="10515600" cy="894622"/>
          </a:xfrm>
        </p:spPr>
        <p:txBody>
          <a:bodyPr>
            <a:normAutofit/>
          </a:bodyPr>
          <a:lstStyle/>
          <a:p>
            <a:r>
              <a:rPr lang="en-US" sz="4400" dirty="0">
                <a:ea typeface="ＭＳ Ｐゴシック" panose="020B0600070205080204" pitchFamily="34" charset="-128"/>
              </a:rPr>
              <a:t>“Real” Internet delays and routes</a:t>
            </a:r>
            <a:endParaRPr lang="en-US" sz="4400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C89035B-463A-1E40-A130-AE9AA3E3766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Introduction: 1-</a:t>
            </a:r>
            <a:fld id="{C4204591-24BD-A542-B9D5-F8D8A88D2FEE}" type="slidenum">
              <a:rPr lang="en-US" smtClean="0"/>
              <a:pPr/>
              <a:t>50</a:t>
            </a:fld>
            <a:endParaRPr lang="en-US" dirty="0"/>
          </a:p>
        </p:txBody>
      </p:sp>
      <p:sp>
        <p:nvSpPr>
          <p:cNvPr id="17" name="Rectangle 5">
            <a:extLst>
              <a:ext uri="{FF2B5EF4-FFF2-40B4-BE49-F238E27FC236}">
                <a16:creationId xmlns:a16="http://schemas.microsoft.com/office/drawing/2014/main" id="{921D3CC3-7FC4-4346-86E8-F841A7674F2D}"/>
              </a:ext>
            </a:extLst>
          </p:cNvPr>
          <p:cNvSpPr txBox="1">
            <a:spLocks noChangeArrowheads="1"/>
          </p:cNvSpPr>
          <p:nvPr/>
        </p:nvSpPr>
        <p:spPr>
          <a:xfrm>
            <a:off x="980180" y="1324511"/>
            <a:ext cx="10342830" cy="1885391"/>
          </a:xfrm>
          <a:prstGeom prst="rect">
            <a:avLst/>
          </a:prstGeom>
        </p:spPr>
        <p:txBody>
          <a:bodyPr vert="horz" lIns="91440" tIns="45720" rIns="91440" bIns="45720" rtlCol="0">
            <a:normAutofit lnSpcReduction="10000"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7338" indent="-287338"/>
            <a:r>
              <a:rPr lang="en-US" altLang="en-US" sz="3200" dirty="0">
                <a:ea typeface="ＭＳ Ｐゴシック" panose="020B0600070205080204" pitchFamily="34" charset="-128"/>
              </a:rPr>
              <a:t>what do “</a:t>
            </a:r>
            <a:r>
              <a:rPr lang="en-US" altLang="ja-JP" sz="3200" dirty="0">
                <a:ea typeface="ＭＳ Ｐゴシック" panose="020B0600070205080204" pitchFamily="34" charset="-128"/>
              </a:rPr>
              <a:t>real” Internet delay &amp; loss look like? </a:t>
            </a:r>
          </a:p>
          <a:p>
            <a:pPr marL="287338" indent="-287338"/>
            <a:r>
              <a:rPr lang="en-US" altLang="en-US" b="1" dirty="0">
                <a:solidFill>
                  <a:srgbClr val="C00000"/>
                </a:solidFill>
                <a:ea typeface="ＭＳ Ｐゴシック" panose="020B0600070205080204" pitchFamily="34" charset="-128"/>
              </a:rPr>
              <a:t>traceroute</a:t>
            </a:r>
            <a:r>
              <a:rPr lang="en-US" altLang="en-US" sz="3200" dirty="0">
                <a:solidFill>
                  <a:srgbClr val="FF0000"/>
                </a:solidFill>
                <a:ea typeface="ＭＳ Ｐゴシック" panose="020B0600070205080204" pitchFamily="34" charset="-128"/>
              </a:rPr>
              <a:t> </a:t>
            </a:r>
            <a:r>
              <a:rPr lang="en-US" altLang="en-US" sz="3200" dirty="0">
                <a:ea typeface="ＭＳ Ｐゴシック" panose="020B0600070205080204" pitchFamily="34" charset="-128"/>
              </a:rPr>
              <a:t>program: provides delay measurement from source to router along end-end Internet path towards destination.  For all </a:t>
            </a:r>
            <a:r>
              <a:rPr lang="en-US" altLang="en-US" sz="3200" i="1" dirty="0" err="1">
                <a:ea typeface="ＭＳ Ｐゴシック" panose="020B0600070205080204" pitchFamily="34" charset="-128"/>
              </a:rPr>
              <a:t>i</a:t>
            </a:r>
            <a:r>
              <a:rPr lang="en-US" altLang="en-US" sz="3200" i="1" dirty="0">
                <a:ea typeface="ＭＳ Ｐゴシック" panose="020B0600070205080204" pitchFamily="34" charset="-128"/>
              </a:rPr>
              <a:t>:</a:t>
            </a:r>
          </a:p>
        </p:txBody>
      </p:sp>
      <p:sp>
        <p:nvSpPr>
          <p:cNvPr id="23" name="Line 260">
            <a:extLst>
              <a:ext uri="{FF2B5EF4-FFF2-40B4-BE49-F238E27FC236}">
                <a16:creationId xmlns:a16="http://schemas.microsoft.com/office/drawing/2014/main" id="{146ED7EC-5957-5A4D-8C10-71CB9EFF9CF6}"/>
              </a:ext>
            </a:extLst>
          </p:cNvPr>
          <p:cNvSpPr>
            <a:spLocks noChangeShapeType="1"/>
          </p:cNvSpPr>
          <p:nvPr/>
        </p:nvSpPr>
        <p:spPr bwMode="auto">
          <a:xfrm>
            <a:off x="6721850" y="5476993"/>
            <a:ext cx="677550" cy="207962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" name="Line 261">
            <a:extLst>
              <a:ext uri="{FF2B5EF4-FFF2-40B4-BE49-F238E27FC236}">
                <a16:creationId xmlns:a16="http://schemas.microsoft.com/office/drawing/2014/main" id="{7F082344-D846-A442-8098-3870FBC04E2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660060" y="5423018"/>
            <a:ext cx="777191" cy="277812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6" name="Line 292">
            <a:extLst>
              <a:ext uri="{FF2B5EF4-FFF2-40B4-BE49-F238E27FC236}">
                <a16:creationId xmlns:a16="http://schemas.microsoft.com/office/drawing/2014/main" id="{F2A2632A-A659-1B45-9C0A-17E3A7312946}"/>
              </a:ext>
            </a:extLst>
          </p:cNvPr>
          <p:cNvSpPr>
            <a:spLocks noChangeShapeType="1"/>
          </p:cNvSpPr>
          <p:nvPr/>
        </p:nvSpPr>
        <p:spPr bwMode="auto">
          <a:xfrm>
            <a:off x="6280524" y="5170605"/>
            <a:ext cx="318847" cy="31115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8" name="Line 295">
            <a:extLst>
              <a:ext uri="{FF2B5EF4-FFF2-40B4-BE49-F238E27FC236}">
                <a16:creationId xmlns:a16="http://schemas.microsoft.com/office/drawing/2014/main" id="{69CE8977-5EAF-2D48-AB87-ABB232029696}"/>
              </a:ext>
            </a:extLst>
          </p:cNvPr>
          <p:cNvSpPr>
            <a:spLocks noChangeShapeType="1"/>
          </p:cNvSpPr>
          <p:nvPr/>
        </p:nvSpPr>
        <p:spPr bwMode="auto">
          <a:xfrm>
            <a:off x="5394926" y="5277473"/>
            <a:ext cx="8857" cy="26035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9" name="Text Box 300">
            <a:extLst>
              <a:ext uri="{FF2B5EF4-FFF2-40B4-BE49-F238E27FC236}">
                <a16:creationId xmlns:a16="http://schemas.microsoft.com/office/drawing/2014/main" id="{A650D718-81E6-C34A-AA06-669C8384001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99161" y="5135680"/>
            <a:ext cx="1397131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800">
                <a:solidFill>
                  <a:srgbClr val="FF0000"/>
                </a:solidFill>
                <a:latin typeface="+mn-lt"/>
              </a:rPr>
              <a:t>3 probes</a:t>
            </a:r>
          </a:p>
        </p:txBody>
      </p:sp>
      <p:sp>
        <p:nvSpPr>
          <p:cNvPr id="30" name="Text Box 302">
            <a:extLst>
              <a:ext uri="{FF2B5EF4-FFF2-40B4-BE49-F238E27FC236}">
                <a16:creationId xmlns:a16="http://schemas.microsoft.com/office/drawing/2014/main" id="{8C2F6269-CD63-DC47-AA5A-D6F6AD85E9F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613524" y="5696068"/>
            <a:ext cx="1397131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800">
                <a:solidFill>
                  <a:srgbClr val="FF0000"/>
                </a:solidFill>
                <a:latin typeface="+mn-lt"/>
              </a:rPr>
              <a:t>3 probes</a:t>
            </a:r>
          </a:p>
        </p:txBody>
      </p:sp>
      <p:sp>
        <p:nvSpPr>
          <p:cNvPr id="31" name="Text Box 304">
            <a:extLst>
              <a:ext uri="{FF2B5EF4-FFF2-40B4-BE49-F238E27FC236}">
                <a16:creationId xmlns:a16="http://schemas.microsoft.com/office/drawing/2014/main" id="{43A2AD3C-9D79-9140-BB67-1BE3BD4261D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42700" y="5044156"/>
            <a:ext cx="1397131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800" dirty="0">
                <a:solidFill>
                  <a:srgbClr val="FF0000"/>
                </a:solidFill>
                <a:latin typeface="+mn-lt"/>
              </a:rPr>
              <a:t>3 probes</a:t>
            </a:r>
          </a:p>
        </p:txBody>
      </p:sp>
      <p:grpSp>
        <p:nvGrpSpPr>
          <p:cNvPr id="32" name="Group 100">
            <a:extLst>
              <a:ext uri="{FF2B5EF4-FFF2-40B4-BE49-F238E27FC236}">
                <a16:creationId xmlns:a16="http://schemas.microsoft.com/office/drawing/2014/main" id="{1BEC51D1-0886-F14D-B99F-4CA3879860C9}"/>
              </a:ext>
            </a:extLst>
          </p:cNvPr>
          <p:cNvGrpSpPr>
            <a:grpSpLocks/>
          </p:cNvGrpSpPr>
          <p:nvPr/>
        </p:nvGrpSpPr>
        <p:grpSpPr bwMode="auto">
          <a:xfrm>
            <a:off x="1934728" y="5072180"/>
            <a:ext cx="1027081" cy="688975"/>
            <a:chOff x="-44" y="1473"/>
            <a:chExt cx="981" cy="1105"/>
          </a:xfrm>
        </p:grpSpPr>
        <p:pic>
          <p:nvPicPr>
            <p:cNvPr id="33" name="Picture 101" descr="desktop_computer_stylized_medium">
              <a:extLst>
                <a:ext uri="{FF2B5EF4-FFF2-40B4-BE49-F238E27FC236}">
                  <a16:creationId xmlns:a16="http://schemas.microsoft.com/office/drawing/2014/main" id="{C4436358-53EB-1341-B2F7-BBA9BFD86FC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5" name="Freeform 102">
              <a:extLst>
                <a:ext uri="{FF2B5EF4-FFF2-40B4-BE49-F238E27FC236}">
                  <a16:creationId xmlns:a16="http://schemas.microsoft.com/office/drawing/2014/main" id="{4813CA23-213B-0C4B-B526-D05F84EB9650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37" name="Group 103">
            <a:extLst>
              <a:ext uri="{FF2B5EF4-FFF2-40B4-BE49-F238E27FC236}">
                <a16:creationId xmlns:a16="http://schemas.microsoft.com/office/drawing/2014/main" id="{838A2555-9382-2A43-A8D2-3F77BF649C4C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177586" y="5110280"/>
            <a:ext cx="1051754" cy="669925"/>
            <a:chOff x="-44" y="1473"/>
            <a:chExt cx="981" cy="1105"/>
          </a:xfrm>
        </p:grpSpPr>
        <p:pic>
          <p:nvPicPr>
            <p:cNvPr id="42" name="Picture 104" descr="desktop_computer_stylized_medium">
              <a:extLst>
                <a:ext uri="{FF2B5EF4-FFF2-40B4-BE49-F238E27FC236}">
                  <a16:creationId xmlns:a16="http://schemas.microsoft.com/office/drawing/2014/main" id="{99E32CCD-2CED-C441-BCF6-83FBBB7A207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5" name="Freeform 105">
              <a:extLst>
                <a:ext uri="{FF2B5EF4-FFF2-40B4-BE49-F238E27FC236}">
                  <a16:creationId xmlns:a16="http://schemas.microsoft.com/office/drawing/2014/main" id="{1DE64A0C-778E-0542-AF02-9D5203B331AF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sp>
        <p:nvSpPr>
          <p:cNvPr id="144" name="Freeform 303">
            <a:extLst>
              <a:ext uri="{FF2B5EF4-FFF2-40B4-BE49-F238E27FC236}">
                <a16:creationId xmlns:a16="http://schemas.microsoft.com/office/drawing/2014/main" id="{D57CFF59-F6AE-0444-8D13-D8E49817EC92}"/>
              </a:ext>
            </a:extLst>
          </p:cNvPr>
          <p:cNvSpPr>
            <a:spLocks/>
          </p:cNvSpPr>
          <p:nvPr/>
        </p:nvSpPr>
        <p:spPr bwMode="auto">
          <a:xfrm>
            <a:off x="2868986" y="5356343"/>
            <a:ext cx="3135331" cy="403225"/>
          </a:xfrm>
          <a:custGeom>
            <a:avLst/>
            <a:gdLst>
              <a:gd name="T0" fmla="*/ 2147483647 w 1416"/>
              <a:gd name="T1" fmla="*/ 2147483647 h 254"/>
              <a:gd name="T2" fmla="*/ 2147483647 w 1416"/>
              <a:gd name="T3" fmla="*/ 2147483647 h 254"/>
              <a:gd name="T4" fmla="*/ 2147483647 w 1416"/>
              <a:gd name="T5" fmla="*/ 2147483647 h 254"/>
              <a:gd name="T6" fmla="*/ 2147483647 w 1416"/>
              <a:gd name="T7" fmla="*/ 2147483647 h 254"/>
              <a:gd name="T8" fmla="*/ 2147483647 w 1416"/>
              <a:gd name="T9" fmla="*/ 2147483647 h 254"/>
              <a:gd name="T10" fmla="*/ 2147483647 w 1416"/>
              <a:gd name="T11" fmla="*/ 2147483647 h 254"/>
              <a:gd name="T12" fmla="*/ 0 w 1416"/>
              <a:gd name="T13" fmla="*/ 2147483647 h 25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416"/>
              <a:gd name="T22" fmla="*/ 0 h 254"/>
              <a:gd name="T23" fmla="*/ 1416 w 1416"/>
              <a:gd name="T24" fmla="*/ 254 h 25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416" h="254">
                <a:moveTo>
                  <a:pt x="76" y="30"/>
                </a:moveTo>
                <a:cubicBezTo>
                  <a:pt x="137" y="11"/>
                  <a:pt x="200" y="170"/>
                  <a:pt x="324" y="170"/>
                </a:cubicBezTo>
                <a:cubicBezTo>
                  <a:pt x="461" y="165"/>
                  <a:pt x="717" y="0"/>
                  <a:pt x="896" y="2"/>
                </a:cubicBezTo>
                <a:cubicBezTo>
                  <a:pt x="1075" y="4"/>
                  <a:pt x="1416" y="122"/>
                  <a:pt x="1400" y="182"/>
                </a:cubicBezTo>
                <a:cubicBezTo>
                  <a:pt x="1384" y="242"/>
                  <a:pt x="1073" y="63"/>
                  <a:pt x="896" y="74"/>
                </a:cubicBezTo>
                <a:cubicBezTo>
                  <a:pt x="719" y="85"/>
                  <a:pt x="489" y="254"/>
                  <a:pt x="340" y="250"/>
                </a:cubicBezTo>
                <a:cubicBezTo>
                  <a:pt x="191" y="246"/>
                  <a:pt x="62" y="32"/>
                  <a:pt x="0" y="50"/>
                </a:cubicBezTo>
              </a:path>
            </a:pathLst>
          </a:custGeom>
          <a:noFill/>
          <a:ln w="28575">
            <a:solidFill>
              <a:srgbClr val="FF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5" name="Freeform 299">
            <a:extLst>
              <a:ext uri="{FF2B5EF4-FFF2-40B4-BE49-F238E27FC236}">
                <a16:creationId xmlns:a16="http://schemas.microsoft.com/office/drawing/2014/main" id="{106F45C5-44D3-EB44-A1DD-18F6304B9226}"/>
              </a:ext>
            </a:extLst>
          </p:cNvPr>
          <p:cNvSpPr>
            <a:spLocks/>
          </p:cNvSpPr>
          <p:nvPr/>
        </p:nvSpPr>
        <p:spPr bwMode="auto">
          <a:xfrm>
            <a:off x="2900736" y="5392855"/>
            <a:ext cx="584553" cy="419100"/>
          </a:xfrm>
          <a:custGeom>
            <a:avLst/>
            <a:gdLst>
              <a:gd name="T0" fmla="*/ 2147483647 w 264"/>
              <a:gd name="T1" fmla="*/ 0 h 264"/>
              <a:gd name="T2" fmla="*/ 2147483647 w 264"/>
              <a:gd name="T3" fmla="*/ 2147483647 h 264"/>
              <a:gd name="T4" fmla="*/ 0 w 264"/>
              <a:gd name="T5" fmla="*/ 2147483647 h 264"/>
              <a:gd name="T6" fmla="*/ 0 60000 65536"/>
              <a:gd name="T7" fmla="*/ 0 60000 65536"/>
              <a:gd name="T8" fmla="*/ 0 60000 65536"/>
              <a:gd name="T9" fmla="*/ 0 w 264"/>
              <a:gd name="T10" fmla="*/ 0 h 264"/>
              <a:gd name="T11" fmla="*/ 264 w 264"/>
              <a:gd name="T12" fmla="*/ 264 h 26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64" h="264">
                <a:moveTo>
                  <a:pt x="60" y="0"/>
                </a:moveTo>
                <a:cubicBezTo>
                  <a:pt x="86" y="31"/>
                  <a:pt x="264" y="176"/>
                  <a:pt x="228" y="220"/>
                </a:cubicBezTo>
                <a:cubicBezTo>
                  <a:pt x="192" y="264"/>
                  <a:pt x="60" y="109"/>
                  <a:pt x="0" y="88"/>
                </a:cubicBezTo>
              </a:path>
            </a:pathLst>
          </a:custGeom>
          <a:noFill/>
          <a:ln w="28575">
            <a:solidFill>
              <a:srgbClr val="FF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6" name="Freeform 301">
            <a:extLst>
              <a:ext uri="{FF2B5EF4-FFF2-40B4-BE49-F238E27FC236}">
                <a16:creationId xmlns:a16="http://schemas.microsoft.com/office/drawing/2014/main" id="{B0DADD8E-881D-B14F-BA59-384DC3B918B6}"/>
              </a:ext>
            </a:extLst>
          </p:cNvPr>
          <p:cNvSpPr>
            <a:spLocks/>
          </p:cNvSpPr>
          <p:nvPr/>
        </p:nvSpPr>
        <p:spPr bwMode="auto">
          <a:xfrm>
            <a:off x="2894387" y="5307130"/>
            <a:ext cx="1877656" cy="474663"/>
          </a:xfrm>
          <a:custGeom>
            <a:avLst/>
            <a:gdLst>
              <a:gd name="T0" fmla="*/ 2147483647 w 848"/>
              <a:gd name="T1" fmla="*/ 2147483647 h 299"/>
              <a:gd name="T2" fmla="*/ 2147483647 w 848"/>
              <a:gd name="T3" fmla="*/ 2147483647 h 299"/>
              <a:gd name="T4" fmla="*/ 2147483647 w 848"/>
              <a:gd name="T5" fmla="*/ 2147483647 h 299"/>
              <a:gd name="T6" fmla="*/ 2147483647 w 848"/>
              <a:gd name="T7" fmla="*/ 2147483647 h 299"/>
              <a:gd name="T8" fmla="*/ 0 w 848"/>
              <a:gd name="T9" fmla="*/ 2147483647 h 29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848"/>
              <a:gd name="T16" fmla="*/ 0 h 299"/>
              <a:gd name="T17" fmla="*/ 848 w 848"/>
              <a:gd name="T18" fmla="*/ 299 h 29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848" h="299">
                <a:moveTo>
                  <a:pt x="76" y="76"/>
                </a:moveTo>
                <a:cubicBezTo>
                  <a:pt x="137" y="57"/>
                  <a:pt x="200" y="216"/>
                  <a:pt x="324" y="216"/>
                </a:cubicBezTo>
                <a:cubicBezTo>
                  <a:pt x="448" y="216"/>
                  <a:pt x="792" y="0"/>
                  <a:pt x="820" y="76"/>
                </a:cubicBezTo>
                <a:cubicBezTo>
                  <a:pt x="848" y="152"/>
                  <a:pt x="469" y="245"/>
                  <a:pt x="340" y="296"/>
                </a:cubicBezTo>
                <a:cubicBezTo>
                  <a:pt x="203" y="299"/>
                  <a:pt x="62" y="78"/>
                  <a:pt x="0" y="96"/>
                </a:cubicBezTo>
              </a:path>
            </a:pathLst>
          </a:custGeom>
          <a:noFill/>
          <a:ln w="28575">
            <a:solidFill>
              <a:srgbClr val="FF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156" name="Group 155">
            <a:extLst>
              <a:ext uri="{FF2B5EF4-FFF2-40B4-BE49-F238E27FC236}">
                <a16:creationId xmlns:a16="http://schemas.microsoft.com/office/drawing/2014/main" id="{91E1CD52-668E-2940-80F2-B10C4C902272}"/>
              </a:ext>
            </a:extLst>
          </p:cNvPr>
          <p:cNvGrpSpPr/>
          <p:nvPr/>
        </p:nvGrpSpPr>
        <p:grpSpPr>
          <a:xfrm>
            <a:off x="6096000" y="5229664"/>
            <a:ext cx="860625" cy="398511"/>
            <a:chOff x="7493876" y="2774731"/>
            <a:chExt cx="1481958" cy="894622"/>
          </a:xfrm>
        </p:grpSpPr>
        <p:sp>
          <p:nvSpPr>
            <p:cNvPr id="157" name="Freeform 156">
              <a:extLst>
                <a:ext uri="{FF2B5EF4-FFF2-40B4-BE49-F238E27FC236}">
                  <a16:creationId xmlns:a16="http://schemas.microsoft.com/office/drawing/2014/main" id="{524447EB-AF2A-A041-9AAF-22AE80BEBBCF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158" name="Oval 157">
              <a:extLst>
                <a:ext uri="{FF2B5EF4-FFF2-40B4-BE49-F238E27FC236}">
                  <a16:creationId xmlns:a16="http://schemas.microsoft.com/office/drawing/2014/main" id="{02DFC5C8-0F07-0646-B191-3F36D49C2341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159" name="Group 158">
              <a:extLst>
                <a:ext uri="{FF2B5EF4-FFF2-40B4-BE49-F238E27FC236}">
                  <a16:creationId xmlns:a16="http://schemas.microsoft.com/office/drawing/2014/main" id="{39560971-B62C-2E4C-935A-836B55269213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60" name="Freeform 159">
                <a:extLst>
                  <a:ext uri="{FF2B5EF4-FFF2-40B4-BE49-F238E27FC236}">
                    <a16:creationId xmlns:a16="http://schemas.microsoft.com/office/drawing/2014/main" id="{E2E046A7-F455-5A48-9F2B-58FE95A5E2B2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1" name="Freeform 160">
                <a:extLst>
                  <a:ext uri="{FF2B5EF4-FFF2-40B4-BE49-F238E27FC236}">
                    <a16:creationId xmlns:a16="http://schemas.microsoft.com/office/drawing/2014/main" id="{B411AFE3-7C43-B447-9404-B41B6AD175D6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2" name="Freeform 161">
                <a:extLst>
                  <a:ext uri="{FF2B5EF4-FFF2-40B4-BE49-F238E27FC236}">
                    <a16:creationId xmlns:a16="http://schemas.microsoft.com/office/drawing/2014/main" id="{149A557C-1B39-D44A-ABCE-44F29E0A3D12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3" name="Freeform 162">
                <a:extLst>
                  <a:ext uri="{FF2B5EF4-FFF2-40B4-BE49-F238E27FC236}">
                    <a16:creationId xmlns:a16="http://schemas.microsoft.com/office/drawing/2014/main" id="{C47C4949-2773-9643-AB8D-C5F0FC9CD57E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60" name="Rectangle 5">
            <a:extLst>
              <a:ext uri="{FF2B5EF4-FFF2-40B4-BE49-F238E27FC236}">
                <a16:creationId xmlns:a16="http://schemas.microsoft.com/office/drawing/2014/main" id="{C45704CB-2C2D-E04A-BF4B-17BB274AE2EB}"/>
              </a:ext>
            </a:extLst>
          </p:cNvPr>
          <p:cNvSpPr txBox="1">
            <a:spLocks noChangeArrowheads="1"/>
          </p:cNvSpPr>
          <p:nvPr/>
        </p:nvSpPr>
        <p:spPr>
          <a:xfrm>
            <a:off x="909932" y="3067365"/>
            <a:ext cx="10342830" cy="1723652"/>
          </a:xfrm>
          <a:prstGeom prst="rect">
            <a:avLst/>
          </a:prstGeom>
        </p:spPr>
        <p:txBody>
          <a:bodyPr vert="horz" lIns="91440" tIns="45720" rIns="91440" bIns="45720" rtlCol="0">
            <a:normAutofit lnSpcReduction="10000"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682625" lvl="1" indent="-225425"/>
            <a:r>
              <a:rPr lang="en-US" altLang="en-US" sz="2800" dirty="0">
                <a:ea typeface="Arial" panose="020B0604020202020204" pitchFamily="34" charset="0"/>
              </a:rPr>
              <a:t>sends three packets that will reach router </a:t>
            </a:r>
            <a:r>
              <a:rPr lang="en-US" altLang="en-US" sz="2800" i="1" dirty="0" err="1">
                <a:ea typeface="Arial" panose="020B0604020202020204" pitchFamily="34" charset="0"/>
              </a:rPr>
              <a:t>i</a:t>
            </a:r>
            <a:r>
              <a:rPr lang="en-US" altLang="en-US" sz="2800" dirty="0">
                <a:ea typeface="Arial" panose="020B0604020202020204" pitchFamily="34" charset="0"/>
              </a:rPr>
              <a:t> on path towards destination (with time-to-live field value of </a:t>
            </a:r>
            <a:r>
              <a:rPr lang="en-US" altLang="en-US" sz="2800" i="1" dirty="0" err="1">
                <a:ea typeface="Arial" panose="020B0604020202020204" pitchFamily="34" charset="0"/>
              </a:rPr>
              <a:t>i</a:t>
            </a:r>
            <a:r>
              <a:rPr lang="en-US" altLang="en-US" sz="2800" dirty="0">
                <a:ea typeface="Arial" panose="020B0604020202020204" pitchFamily="34" charset="0"/>
              </a:rPr>
              <a:t>)</a:t>
            </a:r>
          </a:p>
          <a:p>
            <a:pPr marL="682625" lvl="1" indent="-225425"/>
            <a:r>
              <a:rPr lang="en-US" altLang="en-US" sz="2800" dirty="0">
                <a:ea typeface="Arial" panose="020B0604020202020204" pitchFamily="34" charset="0"/>
              </a:rPr>
              <a:t>router </a:t>
            </a:r>
            <a:r>
              <a:rPr lang="en-US" altLang="en-US" sz="2800" i="1" dirty="0" err="1">
                <a:ea typeface="Arial" panose="020B0604020202020204" pitchFamily="34" charset="0"/>
              </a:rPr>
              <a:t>i</a:t>
            </a:r>
            <a:r>
              <a:rPr lang="en-US" altLang="en-US" sz="2800" dirty="0">
                <a:ea typeface="Arial" panose="020B0604020202020204" pitchFamily="34" charset="0"/>
              </a:rPr>
              <a:t> will return packets to sender</a:t>
            </a:r>
          </a:p>
          <a:p>
            <a:pPr marL="682625" lvl="1" indent="-225425"/>
            <a:r>
              <a:rPr lang="en-US" altLang="en-US" sz="2800" dirty="0">
                <a:ea typeface="Arial" panose="020B0604020202020204" pitchFamily="34" charset="0"/>
              </a:rPr>
              <a:t>sender measures time interval between transmission and reply</a:t>
            </a:r>
            <a:endParaRPr lang="en-US" altLang="en-US" sz="3200" dirty="0">
              <a:ea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15343639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9" grpId="0"/>
      <p:bldP spid="30" grpId="0"/>
      <p:bldP spid="31" grpId="0"/>
      <p:bldP spid="60" grpId="0"/>
    </p:bldLst>
  </p:timing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291947"/>
            <a:ext cx="10515600" cy="894622"/>
          </a:xfrm>
        </p:spPr>
        <p:txBody>
          <a:bodyPr>
            <a:normAutofit/>
          </a:bodyPr>
          <a:lstStyle/>
          <a:p>
            <a:r>
              <a:rPr lang="en-US" sz="4400" dirty="0">
                <a:ea typeface="ＭＳ Ｐゴシック" panose="020B0600070205080204" pitchFamily="34" charset="-128"/>
              </a:rPr>
              <a:t>Real Internet delays and routes</a:t>
            </a:r>
            <a:endParaRPr lang="en-US" sz="4400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C89035B-463A-1E40-A130-AE9AA3E3766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Introduction: 1-</a:t>
            </a:r>
            <a:fld id="{C4204591-24BD-A542-B9D5-F8D8A88D2FEE}" type="slidenum">
              <a:rPr lang="en-US" smtClean="0"/>
              <a:pPr/>
              <a:t>51</a:t>
            </a:fld>
            <a:endParaRPr lang="en-US" dirty="0"/>
          </a:p>
        </p:txBody>
      </p:sp>
      <p:sp>
        <p:nvSpPr>
          <p:cNvPr id="68" name="Text Box 4">
            <a:extLst>
              <a:ext uri="{FF2B5EF4-FFF2-40B4-BE49-F238E27FC236}">
                <a16:creationId xmlns:a16="http://schemas.microsoft.com/office/drawing/2014/main" id="{7892B7DA-887D-4048-94A0-6C1A0FF213D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63495" y="2282978"/>
            <a:ext cx="8229600" cy="39449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457200" indent="-4572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lnSpc>
                <a:spcPct val="80000"/>
              </a:lnSpc>
            </a:pPr>
            <a:r>
              <a:rPr lang="en-US" altLang="en-US" sz="1600" dirty="0"/>
              <a:t>1  cs-</a:t>
            </a:r>
            <a:r>
              <a:rPr lang="en-US" altLang="en-US" sz="1600" dirty="0" err="1"/>
              <a:t>gw</a:t>
            </a:r>
            <a:r>
              <a:rPr lang="en-US" altLang="en-US" sz="1600" dirty="0"/>
              <a:t> (128.119.240.254)  1 </a:t>
            </a:r>
            <a:r>
              <a:rPr lang="en-US" altLang="en-US" sz="1600" dirty="0" err="1"/>
              <a:t>ms</a:t>
            </a:r>
            <a:r>
              <a:rPr lang="en-US" altLang="en-US" sz="1600" dirty="0"/>
              <a:t>  1 </a:t>
            </a:r>
            <a:r>
              <a:rPr lang="en-US" altLang="en-US" sz="1600" dirty="0" err="1"/>
              <a:t>ms</a:t>
            </a:r>
            <a:r>
              <a:rPr lang="en-US" altLang="en-US" sz="1600" dirty="0"/>
              <a:t>  2 </a:t>
            </a:r>
            <a:r>
              <a:rPr lang="en-US" altLang="en-US" sz="1600" dirty="0" err="1"/>
              <a:t>ms</a:t>
            </a:r>
            <a:endParaRPr lang="en-US" altLang="en-US" sz="1600" dirty="0"/>
          </a:p>
          <a:p>
            <a:pPr>
              <a:lnSpc>
                <a:spcPct val="80000"/>
              </a:lnSpc>
            </a:pPr>
            <a:r>
              <a:rPr lang="en-US" altLang="en-US" sz="1600" dirty="0"/>
              <a:t>2  border1-rt-fa5-1-0.gw.umass.edu (128.119.3.145)  1 </a:t>
            </a:r>
            <a:r>
              <a:rPr lang="en-US" altLang="en-US" sz="1600" dirty="0" err="1"/>
              <a:t>ms</a:t>
            </a:r>
            <a:r>
              <a:rPr lang="en-US" altLang="en-US" sz="1600" dirty="0"/>
              <a:t>  1 </a:t>
            </a:r>
            <a:r>
              <a:rPr lang="en-US" altLang="en-US" sz="1600" dirty="0" err="1"/>
              <a:t>ms</a:t>
            </a:r>
            <a:r>
              <a:rPr lang="en-US" altLang="en-US" sz="1600" dirty="0"/>
              <a:t>  2 </a:t>
            </a:r>
            <a:r>
              <a:rPr lang="en-US" altLang="en-US" sz="1600" dirty="0" err="1"/>
              <a:t>ms</a:t>
            </a:r>
            <a:endParaRPr lang="en-US" altLang="en-US" sz="1600" dirty="0"/>
          </a:p>
          <a:p>
            <a:pPr>
              <a:lnSpc>
                <a:spcPct val="80000"/>
              </a:lnSpc>
            </a:pPr>
            <a:r>
              <a:rPr lang="en-US" altLang="en-US" sz="1600" dirty="0"/>
              <a:t>3  </a:t>
            </a:r>
            <a:r>
              <a:rPr lang="en-US" altLang="en-US" sz="1600" dirty="0" err="1"/>
              <a:t>cht-vbns.gw.umass.edu</a:t>
            </a:r>
            <a:r>
              <a:rPr lang="en-US" altLang="en-US" sz="1600" dirty="0"/>
              <a:t> (128.119.3.130)  6 </a:t>
            </a:r>
            <a:r>
              <a:rPr lang="en-US" altLang="en-US" sz="1600" dirty="0" err="1"/>
              <a:t>ms</a:t>
            </a:r>
            <a:r>
              <a:rPr lang="en-US" altLang="en-US" sz="1600" dirty="0"/>
              <a:t> 5 </a:t>
            </a:r>
            <a:r>
              <a:rPr lang="en-US" altLang="en-US" sz="1600" dirty="0" err="1"/>
              <a:t>ms</a:t>
            </a:r>
            <a:r>
              <a:rPr lang="en-US" altLang="en-US" sz="1600" dirty="0"/>
              <a:t> 5 </a:t>
            </a:r>
            <a:r>
              <a:rPr lang="en-US" altLang="en-US" sz="1600" dirty="0" err="1"/>
              <a:t>ms</a:t>
            </a:r>
            <a:endParaRPr lang="en-US" altLang="en-US" sz="1600" dirty="0"/>
          </a:p>
          <a:p>
            <a:pPr>
              <a:lnSpc>
                <a:spcPct val="80000"/>
              </a:lnSpc>
            </a:pPr>
            <a:r>
              <a:rPr lang="en-US" altLang="en-US" sz="1600" dirty="0"/>
              <a:t>4  jn1-at1-0-0-19.wor.vbns.net (204.147.132.129)  16 </a:t>
            </a:r>
            <a:r>
              <a:rPr lang="en-US" altLang="en-US" sz="1600" dirty="0" err="1"/>
              <a:t>ms</a:t>
            </a:r>
            <a:r>
              <a:rPr lang="en-US" altLang="en-US" sz="1600" dirty="0"/>
              <a:t> 11 </a:t>
            </a:r>
            <a:r>
              <a:rPr lang="en-US" altLang="en-US" sz="1600" dirty="0" err="1"/>
              <a:t>ms</a:t>
            </a:r>
            <a:r>
              <a:rPr lang="en-US" altLang="en-US" sz="1600" dirty="0"/>
              <a:t> 13 </a:t>
            </a:r>
            <a:r>
              <a:rPr lang="en-US" altLang="en-US" sz="1600" dirty="0" err="1"/>
              <a:t>ms</a:t>
            </a:r>
            <a:r>
              <a:rPr lang="en-US" altLang="en-US" sz="1600" dirty="0"/>
              <a:t> </a:t>
            </a:r>
          </a:p>
          <a:p>
            <a:pPr>
              <a:lnSpc>
                <a:spcPct val="80000"/>
              </a:lnSpc>
            </a:pPr>
            <a:r>
              <a:rPr lang="en-US" altLang="en-US" sz="1600" dirty="0"/>
              <a:t>5  jn1-so7-0-0-0.wae.vbns.net (204.147.136.136)  21 </a:t>
            </a:r>
            <a:r>
              <a:rPr lang="en-US" altLang="en-US" sz="1600" dirty="0" err="1"/>
              <a:t>ms</a:t>
            </a:r>
            <a:r>
              <a:rPr lang="en-US" altLang="en-US" sz="1600" dirty="0"/>
              <a:t> 18 </a:t>
            </a:r>
            <a:r>
              <a:rPr lang="en-US" altLang="en-US" sz="1600" dirty="0" err="1"/>
              <a:t>ms</a:t>
            </a:r>
            <a:r>
              <a:rPr lang="en-US" altLang="en-US" sz="1600" dirty="0"/>
              <a:t> 18 </a:t>
            </a:r>
            <a:r>
              <a:rPr lang="en-US" altLang="en-US" sz="1600" dirty="0" err="1"/>
              <a:t>ms</a:t>
            </a:r>
            <a:r>
              <a:rPr lang="en-US" altLang="en-US" sz="1600" dirty="0"/>
              <a:t> </a:t>
            </a:r>
          </a:p>
          <a:p>
            <a:pPr>
              <a:lnSpc>
                <a:spcPct val="80000"/>
              </a:lnSpc>
            </a:pPr>
            <a:r>
              <a:rPr lang="en-US" altLang="en-US" sz="1600" dirty="0"/>
              <a:t>6  </a:t>
            </a:r>
            <a:r>
              <a:rPr lang="en-US" altLang="en-US" sz="1600" dirty="0" err="1"/>
              <a:t>abilene-vbns.abilene.ucaid.edu</a:t>
            </a:r>
            <a:r>
              <a:rPr lang="en-US" altLang="en-US" sz="1600" dirty="0"/>
              <a:t> (198.32.11.9)  22 </a:t>
            </a:r>
            <a:r>
              <a:rPr lang="en-US" altLang="en-US" sz="1600" dirty="0" err="1"/>
              <a:t>ms</a:t>
            </a:r>
            <a:r>
              <a:rPr lang="en-US" altLang="en-US" sz="1600" dirty="0"/>
              <a:t>  18 </a:t>
            </a:r>
            <a:r>
              <a:rPr lang="en-US" altLang="en-US" sz="1600" dirty="0" err="1"/>
              <a:t>ms</a:t>
            </a:r>
            <a:r>
              <a:rPr lang="en-US" altLang="en-US" sz="1600" dirty="0"/>
              <a:t>  22 </a:t>
            </a:r>
            <a:r>
              <a:rPr lang="en-US" altLang="en-US" sz="1600" dirty="0" err="1"/>
              <a:t>ms</a:t>
            </a:r>
            <a:endParaRPr lang="en-US" altLang="en-US" sz="1600" dirty="0"/>
          </a:p>
          <a:p>
            <a:pPr>
              <a:lnSpc>
                <a:spcPct val="80000"/>
              </a:lnSpc>
            </a:pPr>
            <a:r>
              <a:rPr lang="en-US" altLang="en-US" sz="1600" dirty="0"/>
              <a:t>7  </a:t>
            </a:r>
            <a:r>
              <a:rPr lang="en-US" altLang="en-US" sz="1600" dirty="0" err="1"/>
              <a:t>nycm-wash.abilene.ucaid.edu</a:t>
            </a:r>
            <a:r>
              <a:rPr lang="en-US" altLang="en-US" sz="1600" dirty="0"/>
              <a:t> (198.32.8.46)  22 </a:t>
            </a:r>
            <a:r>
              <a:rPr lang="en-US" altLang="en-US" sz="1600" dirty="0" err="1"/>
              <a:t>ms</a:t>
            </a:r>
            <a:r>
              <a:rPr lang="en-US" altLang="en-US" sz="1600" dirty="0"/>
              <a:t>  22 </a:t>
            </a:r>
            <a:r>
              <a:rPr lang="en-US" altLang="en-US" sz="1600" dirty="0" err="1"/>
              <a:t>ms</a:t>
            </a:r>
            <a:r>
              <a:rPr lang="en-US" altLang="en-US" sz="1600" dirty="0"/>
              <a:t>  22 </a:t>
            </a:r>
            <a:r>
              <a:rPr lang="en-US" altLang="en-US" sz="1600" dirty="0" err="1"/>
              <a:t>ms</a:t>
            </a:r>
            <a:endParaRPr lang="en-US" altLang="en-US" sz="1600" dirty="0"/>
          </a:p>
          <a:p>
            <a:pPr>
              <a:lnSpc>
                <a:spcPct val="80000"/>
              </a:lnSpc>
            </a:pPr>
            <a:r>
              <a:rPr lang="en-US" altLang="en-US" sz="1600" dirty="0"/>
              <a:t>8  62.40.103.253 (62.40.103.253)  104 </a:t>
            </a:r>
            <a:r>
              <a:rPr lang="en-US" altLang="en-US" sz="1600" dirty="0" err="1"/>
              <a:t>ms</a:t>
            </a:r>
            <a:r>
              <a:rPr lang="en-US" altLang="en-US" sz="1600" dirty="0"/>
              <a:t> 109 </a:t>
            </a:r>
            <a:r>
              <a:rPr lang="en-US" altLang="en-US" sz="1600" dirty="0" err="1"/>
              <a:t>ms</a:t>
            </a:r>
            <a:r>
              <a:rPr lang="en-US" altLang="en-US" sz="1600" dirty="0"/>
              <a:t> 106 </a:t>
            </a:r>
            <a:r>
              <a:rPr lang="en-US" altLang="en-US" sz="1600" dirty="0" err="1"/>
              <a:t>ms</a:t>
            </a:r>
            <a:endParaRPr lang="en-US" altLang="en-US" sz="1600" dirty="0"/>
          </a:p>
          <a:p>
            <a:pPr>
              <a:lnSpc>
                <a:spcPct val="80000"/>
              </a:lnSpc>
            </a:pPr>
            <a:r>
              <a:rPr lang="en-US" altLang="en-US" sz="1600" dirty="0"/>
              <a:t>9  de2-1.de1.de.geant.net (62.40.96.129)  109 </a:t>
            </a:r>
            <a:r>
              <a:rPr lang="en-US" altLang="en-US" sz="1600" dirty="0" err="1"/>
              <a:t>ms</a:t>
            </a:r>
            <a:r>
              <a:rPr lang="en-US" altLang="en-US" sz="1600" dirty="0"/>
              <a:t> 102 </a:t>
            </a:r>
            <a:r>
              <a:rPr lang="en-US" altLang="en-US" sz="1600" dirty="0" err="1"/>
              <a:t>ms</a:t>
            </a:r>
            <a:r>
              <a:rPr lang="en-US" altLang="en-US" sz="1600" dirty="0"/>
              <a:t> 104 </a:t>
            </a:r>
            <a:r>
              <a:rPr lang="en-US" altLang="en-US" sz="1600" dirty="0" err="1"/>
              <a:t>ms</a:t>
            </a:r>
            <a:endParaRPr lang="en-US" altLang="en-US" sz="1600" dirty="0"/>
          </a:p>
          <a:p>
            <a:pPr>
              <a:lnSpc>
                <a:spcPct val="80000"/>
              </a:lnSpc>
            </a:pPr>
            <a:r>
              <a:rPr lang="en-US" altLang="en-US" sz="1600" dirty="0"/>
              <a:t>10  de.fr1.fr.geant.net (62.40.96.50)  113 </a:t>
            </a:r>
            <a:r>
              <a:rPr lang="en-US" altLang="en-US" sz="1600" dirty="0" err="1"/>
              <a:t>ms</a:t>
            </a:r>
            <a:r>
              <a:rPr lang="en-US" altLang="en-US" sz="1600" dirty="0"/>
              <a:t> 121 </a:t>
            </a:r>
            <a:r>
              <a:rPr lang="en-US" altLang="en-US" sz="1600" dirty="0" err="1"/>
              <a:t>ms</a:t>
            </a:r>
            <a:r>
              <a:rPr lang="en-US" altLang="en-US" sz="1600" dirty="0"/>
              <a:t> 114 </a:t>
            </a:r>
            <a:r>
              <a:rPr lang="en-US" altLang="en-US" sz="1600" dirty="0" err="1"/>
              <a:t>ms</a:t>
            </a:r>
            <a:endParaRPr lang="en-US" altLang="en-US" sz="1600" dirty="0"/>
          </a:p>
          <a:p>
            <a:pPr>
              <a:lnSpc>
                <a:spcPct val="80000"/>
              </a:lnSpc>
            </a:pPr>
            <a:r>
              <a:rPr lang="en-US" altLang="en-US" sz="1600" dirty="0"/>
              <a:t>11  renater-gw.fr1.fr.geant.net (62.40.103.54)  112 </a:t>
            </a:r>
            <a:r>
              <a:rPr lang="en-US" altLang="en-US" sz="1600" dirty="0" err="1"/>
              <a:t>ms</a:t>
            </a:r>
            <a:r>
              <a:rPr lang="en-US" altLang="en-US" sz="1600" dirty="0"/>
              <a:t>  114 </a:t>
            </a:r>
            <a:r>
              <a:rPr lang="en-US" altLang="en-US" sz="1600" dirty="0" err="1"/>
              <a:t>ms</a:t>
            </a:r>
            <a:r>
              <a:rPr lang="en-US" altLang="en-US" sz="1600" dirty="0"/>
              <a:t>  112 </a:t>
            </a:r>
            <a:r>
              <a:rPr lang="en-US" altLang="en-US" sz="1600" dirty="0" err="1"/>
              <a:t>ms</a:t>
            </a:r>
            <a:endParaRPr lang="en-US" altLang="en-US" sz="1600" dirty="0"/>
          </a:p>
          <a:p>
            <a:pPr>
              <a:lnSpc>
                <a:spcPct val="80000"/>
              </a:lnSpc>
            </a:pPr>
            <a:r>
              <a:rPr lang="en-US" altLang="en-US" sz="1600" dirty="0"/>
              <a:t>12  nio-n2.cssi.renater.fr (193.51.206.13)  111 </a:t>
            </a:r>
            <a:r>
              <a:rPr lang="en-US" altLang="en-US" sz="1600" dirty="0" err="1"/>
              <a:t>ms</a:t>
            </a:r>
            <a:r>
              <a:rPr lang="en-US" altLang="en-US" sz="1600" dirty="0"/>
              <a:t>  114 </a:t>
            </a:r>
            <a:r>
              <a:rPr lang="en-US" altLang="en-US" sz="1600" dirty="0" err="1"/>
              <a:t>ms</a:t>
            </a:r>
            <a:r>
              <a:rPr lang="en-US" altLang="en-US" sz="1600" dirty="0"/>
              <a:t>  116 </a:t>
            </a:r>
            <a:r>
              <a:rPr lang="en-US" altLang="en-US" sz="1600" dirty="0" err="1"/>
              <a:t>ms</a:t>
            </a:r>
            <a:endParaRPr lang="en-US" altLang="en-US" sz="1600" dirty="0"/>
          </a:p>
          <a:p>
            <a:pPr>
              <a:lnSpc>
                <a:spcPct val="80000"/>
              </a:lnSpc>
            </a:pPr>
            <a:r>
              <a:rPr lang="en-US" altLang="en-US" sz="1600" dirty="0"/>
              <a:t>13  </a:t>
            </a:r>
            <a:r>
              <a:rPr lang="en-US" altLang="en-US" sz="1600" dirty="0" err="1"/>
              <a:t>nice.cssi.renater.fr</a:t>
            </a:r>
            <a:r>
              <a:rPr lang="en-US" altLang="en-US" sz="1600" dirty="0"/>
              <a:t> (195.220.98.102)  123 </a:t>
            </a:r>
            <a:r>
              <a:rPr lang="en-US" altLang="en-US" sz="1600" dirty="0" err="1"/>
              <a:t>ms</a:t>
            </a:r>
            <a:r>
              <a:rPr lang="en-US" altLang="en-US" sz="1600" dirty="0"/>
              <a:t>  125 </a:t>
            </a:r>
            <a:r>
              <a:rPr lang="en-US" altLang="en-US" sz="1600" dirty="0" err="1"/>
              <a:t>ms</a:t>
            </a:r>
            <a:r>
              <a:rPr lang="en-US" altLang="en-US" sz="1600" dirty="0"/>
              <a:t>  124 </a:t>
            </a:r>
            <a:r>
              <a:rPr lang="en-US" altLang="en-US" sz="1600" dirty="0" err="1"/>
              <a:t>ms</a:t>
            </a:r>
            <a:endParaRPr lang="en-US" altLang="en-US" sz="1600" dirty="0"/>
          </a:p>
          <a:p>
            <a:pPr>
              <a:lnSpc>
                <a:spcPct val="80000"/>
              </a:lnSpc>
            </a:pPr>
            <a:r>
              <a:rPr lang="en-US" altLang="en-US" sz="1600" dirty="0"/>
              <a:t>14  r3t2-nice.cssi.renater.fr (195.220.98.110)  126 </a:t>
            </a:r>
            <a:r>
              <a:rPr lang="en-US" altLang="en-US" sz="1600" dirty="0" err="1"/>
              <a:t>ms</a:t>
            </a:r>
            <a:r>
              <a:rPr lang="en-US" altLang="en-US" sz="1600" dirty="0"/>
              <a:t>  126 </a:t>
            </a:r>
            <a:r>
              <a:rPr lang="en-US" altLang="en-US" sz="1600" dirty="0" err="1"/>
              <a:t>ms</a:t>
            </a:r>
            <a:r>
              <a:rPr lang="en-US" altLang="en-US" sz="1600" dirty="0"/>
              <a:t>  124 </a:t>
            </a:r>
            <a:r>
              <a:rPr lang="en-US" altLang="en-US" sz="1600" dirty="0" err="1"/>
              <a:t>ms</a:t>
            </a:r>
            <a:endParaRPr lang="en-US" altLang="en-US" sz="1600" dirty="0"/>
          </a:p>
          <a:p>
            <a:pPr>
              <a:lnSpc>
                <a:spcPct val="80000"/>
              </a:lnSpc>
            </a:pPr>
            <a:r>
              <a:rPr lang="en-US" altLang="en-US" sz="1600" dirty="0"/>
              <a:t>15  eurecom-valbonne.r3t2.ft.net (193.48.50.54)  135 </a:t>
            </a:r>
            <a:r>
              <a:rPr lang="en-US" altLang="en-US" sz="1600" dirty="0" err="1"/>
              <a:t>ms</a:t>
            </a:r>
            <a:r>
              <a:rPr lang="en-US" altLang="en-US" sz="1600" dirty="0"/>
              <a:t>  128 </a:t>
            </a:r>
            <a:r>
              <a:rPr lang="en-US" altLang="en-US" sz="1600" dirty="0" err="1"/>
              <a:t>ms</a:t>
            </a:r>
            <a:r>
              <a:rPr lang="en-US" altLang="en-US" sz="1600" dirty="0"/>
              <a:t>  133 </a:t>
            </a:r>
            <a:r>
              <a:rPr lang="en-US" altLang="en-US" sz="1600" dirty="0" err="1"/>
              <a:t>ms</a:t>
            </a:r>
            <a:endParaRPr lang="en-US" altLang="en-US" sz="1600" dirty="0"/>
          </a:p>
          <a:p>
            <a:pPr>
              <a:lnSpc>
                <a:spcPct val="80000"/>
              </a:lnSpc>
            </a:pPr>
            <a:r>
              <a:rPr lang="en-US" altLang="en-US" sz="1600" dirty="0"/>
              <a:t>16  194.214.211.25 (194.214.211.25)  126 </a:t>
            </a:r>
            <a:r>
              <a:rPr lang="en-US" altLang="en-US" sz="1600" dirty="0" err="1"/>
              <a:t>ms</a:t>
            </a:r>
            <a:r>
              <a:rPr lang="en-US" altLang="en-US" sz="1600" dirty="0"/>
              <a:t>  128 </a:t>
            </a:r>
            <a:r>
              <a:rPr lang="en-US" altLang="en-US" sz="1600" dirty="0" err="1"/>
              <a:t>ms</a:t>
            </a:r>
            <a:r>
              <a:rPr lang="en-US" altLang="en-US" sz="1600" dirty="0"/>
              <a:t>  126 </a:t>
            </a:r>
            <a:r>
              <a:rPr lang="en-US" altLang="en-US" sz="1600" dirty="0" err="1"/>
              <a:t>ms</a:t>
            </a:r>
            <a:endParaRPr lang="en-US" altLang="en-US" sz="1600" dirty="0"/>
          </a:p>
          <a:p>
            <a:pPr>
              <a:lnSpc>
                <a:spcPct val="80000"/>
              </a:lnSpc>
            </a:pPr>
            <a:r>
              <a:rPr lang="en-US" altLang="en-US" sz="1600" dirty="0"/>
              <a:t>17  * * *</a:t>
            </a:r>
          </a:p>
          <a:p>
            <a:pPr>
              <a:lnSpc>
                <a:spcPct val="80000"/>
              </a:lnSpc>
            </a:pPr>
            <a:r>
              <a:rPr lang="en-US" altLang="en-US" sz="1600" dirty="0"/>
              <a:t>18  * * *</a:t>
            </a:r>
          </a:p>
          <a:p>
            <a:pPr>
              <a:lnSpc>
                <a:spcPct val="80000"/>
              </a:lnSpc>
            </a:pPr>
            <a:r>
              <a:rPr lang="en-US" altLang="en-US" sz="1600" dirty="0"/>
              <a:t>19  </a:t>
            </a:r>
            <a:r>
              <a:rPr lang="en-US" altLang="en-US" sz="1600" dirty="0" err="1"/>
              <a:t>fantasia.eurecom.fr</a:t>
            </a:r>
            <a:r>
              <a:rPr lang="en-US" altLang="en-US" sz="1600" dirty="0"/>
              <a:t> (193.55.113.142)  132 </a:t>
            </a:r>
            <a:r>
              <a:rPr lang="en-US" altLang="en-US" sz="1600" dirty="0" err="1"/>
              <a:t>ms</a:t>
            </a:r>
            <a:r>
              <a:rPr lang="en-US" altLang="en-US" sz="1600" dirty="0"/>
              <a:t>  128 </a:t>
            </a:r>
            <a:r>
              <a:rPr lang="en-US" altLang="en-US" sz="1600" dirty="0" err="1"/>
              <a:t>ms</a:t>
            </a:r>
            <a:r>
              <a:rPr lang="en-US" altLang="en-US" sz="1600" dirty="0"/>
              <a:t>  136</a:t>
            </a:r>
            <a:r>
              <a:rPr lang="en-US" altLang="en-US" dirty="0">
                <a:latin typeface="Times New Roman" panose="02020603050405020304" pitchFamily="18" charset="0"/>
              </a:rPr>
              <a:t> </a:t>
            </a:r>
            <a:r>
              <a:rPr lang="en-US" altLang="en-US" sz="1600" dirty="0" err="1">
                <a:latin typeface="Times New Roman" panose="02020603050405020304" pitchFamily="18" charset="0"/>
              </a:rPr>
              <a:t>ms</a:t>
            </a:r>
            <a:endParaRPr lang="en-US" altLang="en-US" sz="1600" dirty="0">
              <a:latin typeface="Times New Roman" panose="02020603050405020304" pitchFamily="18" charset="0"/>
            </a:endParaRPr>
          </a:p>
        </p:txBody>
      </p:sp>
      <p:sp>
        <p:nvSpPr>
          <p:cNvPr id="69" name="Text Box 5">
            <a:extLst>
              <a:ext uri="{FF2B5EF4-FFF2-40B4-BE49-F238E27FC236}">
                <a16:creationId xmlns:a16="http://schemas.microsoft.com/office/drawing/2014/main" id="{6BA8008D-6458-AA4E-BF53-C2EE121DAE2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84133" y="1091177"/>
            <a:ext cx="8193087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2800" dirty="0">
                <a:solidFill>
                  <a:srgbClr val="CC0000"/>
                </a:solidFill>
                <a:latin typeface="+mn-lt"/>
              </a:rPr>
              <a:t>traceroute:</a:t>
            </a:r>
            <a:r>
              <a:rPr lang="en-US" altLang="en-US" sz="2800" dirty="0">
                <a:latin typeface="+mn-lt"/>
              </a:rPr>
              <a:t> </a:t>
            </a:r>
            <a:r>
              <a:rPr lang="en-US" altLang="en-US" sz="2800" dirty="0" err="1">
                <a:latin typeface="+mn-lt"/>
              </a:rPr>
              <a:t>gaia.cs.umass.edu</a:t>
            </a:r>
            <a:r>
              <a:rPr lang="en-US" altLang="en-US" sz="2800" dirty="0">
                <a:latin typeface="+mn-lt"/>
              </a:rPr>
              <a:t> to </a:t>
            </a:r>
            <a:r>
              <a:rPr lang="en-US" altLang="en-US" sz="2800" dirty="0" err="1">
                <a:latin typeface="+mn-lt"/>
              </a:rPr>
              <a:t>www.eurecom.fr</a:t>
            </a:r>
            <a:endParaRPr lang="en-US" altLang="en-US" sz="2800" dirty="0">
              <a:latin typeface="+mn-lt"/>
            </a:endParaRPr>
          </a:p>
        </p:txBody>
      </p:sp>
      <p:sp>
        <p:nvSpPr>
          <p:cNvPr id="71" name="Text Box 7">
            <a:extLst>
              <a:ext uri="{FF2B5EF4-FFF2-40B4-BE49-F238E27FC236}">
                <a16:creationId xmlns:a16="http://schemas.microsoft.com/office/drawing/2014/main" id="{7FD28BA9-B712-134B-86AC-CFCC39EB266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433162" y="1596610"/>
            <a:ext cx="5937250" cy="61786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lnSpc>
                <a:spcPct val="85000"/>
              </a:lnSpc>
            </a:pPr>
            <a:r>
              <a:rPr lang="en-US" altLang="en-US" sz="2000" dirty="0">
                <a:solidFill>
                  <a:srgbClr val="CC0000"/>
                </a:solidFill>
                <a:latin typeface="+mn-lt"/>
              </a:rPr>
              <a:t>3 delay measurements from </a:t>
            </a:r>
          </a:p>
          <a:p>
            <a:pPr>
              <a:lnSpc>
                <a:spcPct val="85000"/>
              </a:lnSpc>
            </a:pPr>
            <a:r>
              <a:rPr lang="en-US" altLang="en-US" sz="1800" dirty="0" err="1">
                <a:solidFill>
                  <a:srgbClr val="CC0000"/>
                </a:solidFill>
                <a:latin typeface="+mn-lt"/>
              </a:rPr>
              <a:t>gaia.cs.umass.edu</a:t>
            </a:r>
            <a:r>
              <a:rPr lang="en-US" altLang="en-US" sz="1800" dirty="0">
                <a:solidFill>
                  <a:srgbClr val="CC0000"/>
                </a:solidFill>
                <a:latin typeface="+mn-lt"/>
              </a:rPr>
              <a:t> </a:t>
            </a:r>
            <a:r>
              <a:rPr lang="en-US" altLang="en-US" sz="2000" dirty="0">
                <a:solidFill>
                  <a:srgbClr val="CC0000"/>
                </a:solidFill>
                <a:latin typeface="+mn-lt"/>
              </a:rPr>
              <a:t>to </a:t>
            </a:r>
            <a:r>
              <a:rPr lang="en-US" altLang="en-US" sz="1800" dirty="0">
                <a:solidFill>
                  <a:srgbClr val="CC0000"/>
                </a:solidFill>
                <a:latin typeface="+mn-lt"/>
              </a:rPr>
              <a:t>cs-</a:t>
            </a:r>
            <a:r>
              <a:rPr lang="en-US" altLang="en-US" sz="1800" dirty="0" err="1">
                <a:solidFill>
                  <a:srgbClr val="CC0000"/>
                </a:solidFill>
                <a:latin typeface="+mn-lt"/>
              </a:rPr>
              <a:t>gw.cs.umass.edu</a:t>
            </a:r>
            <a:r>
              <a:rPr lang="en-US" altLang="en-US" sz="1800" dirty="0">
                <a:solidFill>
                  <a:srgbClr val="CC0000"/>
                </a:solidFill>
                <a:latin typeface="+mn-lt"/>
              </a:rPr>
              <a:t> </a:t>
            </a:r>
            <a:endParaRPr lang="en-US" altLang="en-US" sz="2000" dirty="0">
              <a:solidFill>
                <a:srgbClr val="CC0000"/>
              </a:solidFill>
              <a:latin typeface="+mn-lt"/>
            </a:endParaRPr>
          </a:p>
        </p:txBody>
      </p:sp>
      <p:sp>
        <p:nvSpPr>
          <p:cNvPr id="72" name="Line 8">
            <a:extLst>
              <a:ext uri="{FF2B5EF4-FFF2-40B4-BE49-F238E27FC236}">
                <a16:creationId xmlns:a16="http://schemas.microsoft.com/office/drawing/2014/main" id="{F1026D73-2E6E-CF45-8EF3-ADEA186C5F6B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430508" y="1909915"/>
            <a:ext cx="671512" cy="412750"/>
          </a:xfrm>
          <a:prstGeom prst="line">
            <a:avLst/>
          </a:prstGeom>
          <a:noFill/>
          <a:ln w="19050">
            <a:solidFill>
              <a:srgbClr val="CC0000"/>
            </a:solidFill>
            <a:round/>
            <a:headEnd type="triangle" w="med" len="med"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3" name="Line 9">
            <a:extLst>
              <a:ext uri="{FF2B5EF4-FFF2-40B4-BE49-F238E27FC236}">
                <a16:creationId xmlns:a16="http://schemas.microsoft.com/office/drawing/2014/main" id="{2DB0FD1B-3421-FB44-A67B-6CAF879C898E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970258" y="1898803"/>
            <a:ext cx="139700" cy="404812"/>
          </a:xfrm>
          <a:prstGeom prst="line">
            <a:avLst/>
          </a:prstGeom>
          <a:noFill/>
          <a:ln w="19050">
            <a:solidFill>
              <a:srgbClr val="CC0000"/>
            </a:solidFill>
            <a:round/>
            <a:headEnd type="triangle" w="med" len="med"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4" name="Line 10">
            <a:extLst>
              <a:ext uri="{FF2B5EF4-FFF2-40B4-BE49-F238E27FC236}">
                <a16:creationId xmlns:a16="http://schemas.microsoft.com/office/drawing/2014/main" id="{B675A34D-78B1-1642-8329-2219BE434685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5105195" y="1908328"/>
            <a:ext cx="366713" cy="390525"/>
          </a:xfrm>
          <a:prstGeom prst="line">
            <a:avLst/>
          </a:prstGeom>
          <a:noFill/>
          <a:ln w="19050">
            <a:solidFill>
              <a:srgbClr val="CC0000"/>
            </a:solidFill>
            <a:round/>
            <a:headEnd type="triangle" w="med" len="med"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6" name="Text Box 12">
            <a:extLst>
              <a:ext uri="{FF2B5EF4-FFF2-40B4-BE49-F238E27FC236}">
                <a16:creationId xmlns:a16="http://schemas.microsoft.com/office/drawing/2014/main" id="{417C0065-CF59-F04B-A2B4-24B98D2D916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71403" y="5464534"/>
            <a:ext cx="6286500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2000" dirty="0">
                <a:solidFill>
                  <a:srgbClr val="CC0000"/>
                </a:solidFill>
                <a:latin typeface="+mn-lt"/>
              </a:rPr>
              <a:t>* means no response (probe lost, router not replying)</a:t>
            </a:r>
          </a:p>
        </p:txBody>
      </p:sp>
      <p:sp>
        <p:nvSpPr>
          <p:cNvPr id="77" name="Freeform 14">
            <a:extLst>
              <a:ext uri="{FF2B5EF4-FFF2-40B4-BE49-F238E27FC236}">
                <a16:creationId xmlns:a16="http://schemas.microsoft.com/office/drawing/2014/main" id="{D3347813-BBD3-9B4D-B4C4-CAF563726A82}"/>
              </a:ext>
            </a:extLst>
          </p:cNvPr>
          <p:cNvSpPr>
            <a:spLocks/>
          </p:cNvSpPr>
          <p:nvPr/>
        </p:nvSpPr>
        <p:spPr bwMode="auto">
          <a:xfrm>
            <a:off x="7051470" y="3595840"/>
            <a:ext cx="1012825" cy="246063"/>
          </a:xfrm>
          <a:custGeom>
            <a:avLst/>
            <a:gdLst>
              <a:gd name="T0" fmla="*/ 2147483647 w 638"/>
              <a:gd name="T1" fmla="*/ 0 h 155"/>
              <a:gd name="T2" fmla="*/ 2147483647 w 638"/>
              <a:gd name="T3" fmla="*/ 2147483647 h 155"/>
              <a:gd name="T4" fmla="*/ 2147483647 w 638"/>
              <a:gd name="T5" fmla="*/ 2147483647 h 155"/>
              <a:gd name="T6" fmla="*/ 2147483647 w 638"/>
              <a:gd name="T7" fmla="*/ 2147483647 h 155"/>
              <a:gd name="T8" fmla="*/ 0 w 638"/>
              <a:gd name="T9" fmla="*/ 2147483647 h 15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38"/>
              <a:gd name="T16" fmla="*/ 0 h 155"/>
              <a:gd name="T17" fmla="*/ 638 w 638"/>
              <a:gd name="T18" fmla="*/ 155 h 15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38" h="155">
                <a:moveTo>
                  <a:pt x="593" y="0"/>
                </a:moveTo>
                <a:cubicBezTo>
                  <a:pt x="607" y="9"/>
                  <a:pt x="621" y="18"/>
                  <a:pt x="623" y="38"/>
                </a:cubicBezTo>
                <a:cubicBezTo>
                  <a:pt x="625" y="58"/>
                  <a:pt x="638" y="104"/>
                  <a:pt x="608" y="123"/>
                </a:cubicBezTo>
                <a:cubicBezTo>
                  <a:pt x="578" y="142"/>
                  <a:pt x="547" y="153"/>
                  <a:pt x="446" y="154"/>
                </a:cubicBezTo>
                <a:cubicBezTo>
                  <a:pt x="345" y="155"/>
                  <a:pt x="72" y="133"/>
                  <a:pt x="0" y="130"/>
                </a:cubicBezTo>
              </a:path>
            </a:pathLst>
          </a:custGeom>
          <a:noFill/>
          <a:ln w="19050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8" name="Text Box 15">
            <a:extLst>
              <a:ext uri="{FF2B5EF4-FFF2-40B4-BE49-F238E27FC236}">
                <a16:creationId xmlns:a16="http://schemas.microsoft.com/office/drawing/2014/main" id="{36225CEE-E8B5-D342-87EF-CF5AADE63F1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096045" y="3381528"/>
            <a:ext cx="2743200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2000" dirty="0">
                <a:solidFill>
                  <a:srgbClr val="CC0000"/>
                </a:solidFill>
                <a:latin typeface="+mn-lt"/>
              </a:rPr>
              <a:t>trans-oceanic link</a:t>
            </a:r>
          </a:p>
        </p:txBody>
      </p:sp>
      <p:sp>
        <p:nvSpPr>
          <p:cNvPr id="79" name="TextBox 1">
            <a:extLst>
              <a:ext uri="{FF2B5EF4-FFF2-40B4-BE49-F238E27FC236}">
                <a16:creationId xmlns:a16="http://schemas.microsoft.com/office/drawing/2014/main" id="{5B7BE9BA-BD29-2540-9F9F-541887F3192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04770" y="6259665"/>
            <a:ext cx="6529352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800" dirty="0">
                <a:latin typeface="+mn-lt"/>
              </a:rPr>
              <a:t>* Do some traceroutes from exotic countries at </a:t>
            </a:r>
            <a:r>
              <a:rPr lang="en-US" altLang="en-US" sz="1800" dirty="0" err="1">
                <a:latin typeface="+mn-lt"/>
              </a:rPr>
              <a:t>www.traceroute.org</a:t>
            </a:r>
            <a:endParaRPr lang="en-US" altLang="en-US" sz="1800" dirty="0">
              <a:latin typeface="+mn-lt"/>
            </a:endParaRPr>
          </a:p>
        </p:txBody>
      </p:sp>
      <p:sp>
        <p:nvSpPr>
          <p:cNvPr id="16" name="Text Box 7">
            <a:extLst>
              <a:ext uri="{FF2B5EF4-FFF2-40B4-BE49-F238E27FC236}">
                <a16:creationId xmlns:a16="http://schemas.microsoft.com/office/drawing/2014/main" id="{461E9B9B-D89F-E045-903F-E4B91E6BDA2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731045" y="4088438"/>
            <a:ext cx="2743200" cy="61786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lnSpc>
                <a:spcPct val="85000"/>
              </a:lnSpc>
            </a:pPr>
            <a:r>
              <a:rPr lang="en-US" altLang="en-US" sz="2000" dirty="0">
                <a:solidFill>
                  <a:srgbClr val="CC0000"/>
                </a:solidFill>
                <a:latin typeface="+mn-lt"/>
              </a:rPr>
              <a:t>looks like delays </a:t>
            </a:r>
            <a:r>
              <a:rPr lang="en-US" altLang="en-US" sz="2000" i="1" dirty="0">
                <a:solidFill>
                  <a:srgbClr val="CC0000"/>
                </a:solidFill>
                <a:latin typeface="+mn-lt"/>
              </a:rPr>
              <a:t>decrease</a:t>
            </a:r>
            <a:r>
              <a:rPr lang="en-US" altLang="en-US" sz="2000" dirty="0">
                <a:solidFill>
                  <a:srgbClr val="CC0000"/>
                </a:solidFill>
                <a:latin typeface="+mn-lt"/>
              </a:rPr>
              <a:t>! Why?</a:t>
            </a:r>
          </a:p>
        </p:txBody>
      </p:sp>
      <p:sp>
        <p:nvSpPr>
          <p:cNvPr id="19" name="Text Box 7">
            <a:extLst>
              <a:ext uri="{FF2B5EF4-FFF2-40B4-BE49-F238E27FC236}">
                <a16:creationId xmlns:a16="http://schemas.microsoft.com/office/drawing/2014/main" id="{3C3101AA-04AC-604D-B1DD-586ADCDA247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179566" y="2305498"/>
            <a:ext cx="4086092" cy="61786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lnSpc>
                <a:spcPct val="85000"/>
              </a:lnSpc>
            </a:pPr>
            <a:r>
              <a:rPr lang="en-US" altLang="en-US" sz="2000" dirty="0">
                <a:solidFill>
                  <a:srgbClr val="CC0000"/>
                </a:solidFill>
                <a:latin typeface="+mn-lt"/>
              </a:rPr>
              <a:t>3 delay measurements</a:t>
            </a:r>
          </a:p>
          <a:p>
            <a:pPr>
              <a:lnSpc>
                <a:spcPct val="85000"/>
              </a:lnSpc>
            </a:pPr>
            <a:r>
              <a:rPr lang="en-US" altLang="en-US" sz="2000" dirty="0">
                <a:solidFill>
                  <a:srgbClr val="CC0000"/>
                </a:solidFill>
                <a:latin typeface="+mn-lt"/>
              </a:rPr>
              <a:t>to </a:t>
            </a:r>
            <a:r>
              <a:rPr lang="en-US" altLang="en-US" sz="1800" dirty="0">
                <a:solidFill>
                  <a:srgbClr val="CC0000"/>
                </a:solidFill>
                <a:latin typeface="+mn-lt"/>
              </a:rPr>
              <a:t>border1-rt-fa5-1-0.gw.umass.edu </a:t>
            </a:r>
            <a:endParaRPr lang="en-US" altLang="en-US" sz="2000" dirty="0">
              <a:solidFill>
                <a:srgbClr val="CC0000"/>
              </a:solidFill>
              <a:latin typeface="+mn-lt"/>
            </a:endParaRPr>
          </a:p>
        </p:txBody>
      </p:sp>
      <p:cxnSp>
        <p:nvCxnSpPr>
          <p:cNvPr id="4" name="Straight Arrow Connector 3">
            <a:extLst>
              <a:ext uri="{FF2B5EF4-FFF2-40B4-BE49-F238E27FC236}">
                <a16:creationId xmlns:a16="http://schemas.microsoft.com/office/drawing/2014/main" id="{30144341-821E-C445-8967-E53F584FFF2F}"/>
              </a:ext>
            </a:extLst>
          </p:cNvPr>
          <p:cNvCxnSpPr/>
          <p:nvPr/>
        </p:nvCxnSpPr>
        <p:spPr>
          <a:xfrm flipH="1">
            <a:off x="8136140" y="2591761"/>
            <a:ext cx="738960" cy="0"/>
          </a:xfrm>
          <a:prstGeom prst="straightConnector1">
            <a:avLst/>
          </a:prstGeom>
          <a:ln w="12700">
            <a:solidFill>
              <a:srgbClr val="C0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" name="Straight Arrow Connector 21">
            <a:extLst>
              <a:ext uri="{FF2B5EF4-FFF2-40B4-BE49-F238E27FC236}">
                <a16:creationId xmlns:a16="http://schemas.microsoft.com/office/drawing/2014/main" id="{7B545969-F2B6-3640-A5C7-754982F63617}"/>
              </a:ext>
            </a:extLst>
          </p:cNvPr>
          <p:cNvCxnSpPr/>
          <p:nvPr/>
        </p:nvCxnSpPr>
        <p:spPr>
          <a:xfrm flipH="1">
            <a:off x="8136140" y="4381712"/>
            <a:ext cx="738960" cy="0"/>
          </a:xfrm>
          <a:prstGeom prst="straightConnector1">
            <a:avLst/>
          </a:prstGeom>
          <a:ln w="12700">
            <a:solidFill>
              <a:srgbClr val="C0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" name="Straight Arrow Connector 22">
            <a:extLst>
              <a:ext uri="{FF2B5EF4-FFF2-40B4-BE49-F238E27FC236}">
                <a16:creationId xmlns:a16="http://schemas.microsoft.com/office/drawing/2014/main" id="{A2945742-6EAA-EB4A-8286-39E218644BBB}"/>
              </a:ext>
            </a:extLst>
          </p:cNvPr>
          <p:cNvCxnSpPr>
            <a:cxnSpLocks/>
          </p:cNvCxnSpPr>
          <p:nvPr/>
        </p:nvCxnSpPr>
        <p:spPr>
          <a:xfrm flipH="1">
            <a:off x="2464209" y="5590849"/>
            <a:ext cx="1007194" cy="0"/>
          </a:xfrm>
          <a:prstGeom prst="straightConnector1">
            <a:avLst/>
          </a:prstGeom>
          <a:ln w="12700">
            <a:solidFill>
              <a:srgbClr val="C0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Straight Arrow Connector 24">
            <a:extLst>
              <a:ext uri="{FF2B5EF4-FFF2-40B4-BE49-F238E27FC236}">
                <a16:creationId xmlns:a16="http://schemas.microsoft.com/office/drawing/2014/main" id="{156CE76B-0913-694C-A88F-94E62A67C5D4}"/>
              </a:ext>
            </a:extLst>
          </p:cNvPr>
          <p:cNvCxnSpPr>
            <a:cxnSpLocks/>
          </p:cNvCxnSpPr>
          <p:nvPr/>
        </p:nvCxnSpPr>
        <p:spPr>
          <a:xfrm flipH="1">
            <a:off x="5102020" y="1908328"/>
            <a:ext cx="512012" cy="0"/>
          </a:xfrm>
          <a:prstGeom prst="straightConnector1">
            <a:avLst/>
          </a:prstGeom>
          <a:ln w="12700">
            <a:solidFill>
              <a:srgbClr val="C0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987055377"/>
      </p:ext>
    </p:extLst>
  </p:cSld>
  <p:clrMapOvr>
    <a:masterClrMapping/>
  </p:clrMapOvr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9" name="Group 108">
            <a:extLst>
              <a:ext uri="{FF2B5EF4-FFF2-40B4-BE49-F238E27FC236}">
                <a16:creationId xmlns:a16="http://schemas.microsoft.com/office/drawing/2014/main" id="{9DE51A5F-3BFD-AA45-9015-FA67A9068CEF}"/>
              </a:ext>
            </a:extLst>
          </p:cNvPr>
          <p:cNvGrpSpPr/>
          <p:nvPr/>
        </p:nvGrpSpPr>
        <p:grpSpPr>
          <a:xfrm>
            <a:off x="4551470" y="4236503"/>
            <a:ext cx="1463604" cy="737240"/>
            <a:chOff x="7493876" y="2774731"/>
            <a:chExt cx="1481958" cy="894622"/>
          </a:xfrm>
        </p:grpSpPr>
        <p:sp>
          <p:nvSpPr>
            <p:cNvPr id="110" name="Freeform 109">
              <a:extLst>
                <a:ext uri="{FF2B5EF4-FFF2-40B4-BE49-F238E27FC236}">
                  <a16:creationId xmlns:a16="http://schemas.microsoft.com/office/drawing/2014/main" id="{15FA248B-2934-6745-9856-5AF3D55755EE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111" name="Oval 110">
              <a:extLst>
                <a:ext uri="{FF2B5EF4-FFF2-40B4-BE49-F238E27FC236}">
                  <a16:creationId xmlns:a16="http://schemas.microsoft.com/office/drawing/2014/main" id="{D4C2270C-F816-EB48-8C45-11D133A75158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112" name="Group 111">
              <a:extLst>
                <a:ext uri="{FF2B5EF4-FFF2-40B4-BE49-F238E27FC236}">
                  <a16:creationId xmlns:a16="http://schemas.microsoft.com/office/drawing/2014/main" id="{92D75490-DBD7-CD4E-9507-13309C8F3DFD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13" name="Freeform 112">
                <a:extLst>
                  <a:ext uri="{FF2B5EF4-FFF2-40B4-BE49-F238E27FC236}">
                    <a16:creationId xmlns:a16="http://schemas.microsoft.com/office/drawing/2014/main" id="{908415A0-8A5C-1A4E-8070-093DC0E972F2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4" name="Freeform 113">
                <a:extLst>
                  <a:ext uri="{FF2B5EF4-FFF2-40B4-BE49-F238E27FC236}">
                    <a16:creationId xmlns:a16="http://schemas.microsoft.com/office/drawing/2014/main" id="{53DC1CB9-E35D-8A47-96B9-69E6D0AB9840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5" name="Freeform 114">
                <a:extLst>
                  <a:ext uri="{FF2B5EF4-FFF2-40B4-BE49-F238E27FC236}">
                    <a16:creationId xmlns:a16="http://schemas.microsoft.com/office/drawing/2014/main" id="{FB05914E-C150-9A4F-87FB-EFF6CABA3880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6" name="Freeform 115">
                <a:extLst>
                  <a:ext uri="{FF2B5EF4-FFF2-40B4-BE49-F238E27FC236}">
                    <a16:creationId xmlns:a16="http://schemas.microsoft.com/office/drawing/2014/main" id="{3C399649-B712-6449-9877-189E4033C11E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291947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</a:rPr>
              <a:t>Packet loss</a:t>
            </a:r>
            <a:endParaRPr lang="en-US" sz="4400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C89035B-463A-1E40-A130-AE9AA3E3766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Introduction: 1-</a:t>
            </a:r>
            <a:fld id="{C4204591-24BD-A542-B9D5-F8D8A88D2FEE}" type="slidenum">
              <a:rPr lang="en-US" smtClean="0"/>
              <a:pPr/>
              <a:t>52</a:t>
            </a:fld>
            <a:endParaRPr lang="en-US" dirty="0"/>
          </a:p>
        </p:txBody>
      </p:sp>
      <p:sp>
        <p:nvSpPr>
          <p:cNvPr id="17" name="Rectangle 3">
            <a:extLst>
              <a:ext uri="{FF2B5EF4-FFF2-40B4-BE49-F238E27FC236}">
                <a16:creationId xmlns:a16="http://schemas.microsoft.com/office/drawing/2014/main" id="{266CA32C-7D96-1F42-88EE-0CD26A415F37}"/>
              </a:ext>
            </a:extLst>
          </p:cNvPr>
          <p:cNvSpPr txBox="1">
            <a:spLocks noChangeArrowheads="1"/>
          </p:cNvSpPr>
          <p:nvPr/>
        </p:nvSpPr>
        <p:spPr>
          <a:xfrm>
            <a:off x="975618" y="1391460"/>
            <a:ext cx="10214897" cy="719344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7338" indent="-287338"/>
            <a:r>
              <a:rPr lang="en-US" altLang="en-US" dirty="0">
                <a:ea typeface="ＭＳ Ｐゴシック" panose="020B0600070205080204" pitchFamily="34" charset="-128"/>
              </a:rPr>
              <a:t>queue (aka buffer) preceding link in buffer has finite capacity</a:t>
            </a:r>
          </a:p>
        </p:txBody>
      </p:sp>
      <p:sp>
        <p:nvSpPr>
          <p:cNvPr id="79" name="Rectangle 7">
            <a:extLst>
              <a:ext uri="{FF2B5EF4-FFF2-40B4-BE49-F238E27FC236}">
                <a16:creationId xmlns:a16="http://schemas.microsoft.com/office/drawing/2014/main" id="{56569F92-5AAD-9F40-A054-24753CD827F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38675" y="4485753"/>
            <a:ext cx="1198563" cy="263525"/>
          </a:xfrm>
          <a:prstGeom prst="rect">
            <a:avLst/>
          </a:prstGeom>
          <a:solidFill>
            <a:srgbClr val="CCCCFF"/>
          </a:solidFill>
          <a:ln>
            <a:noFill/>
          </a:ln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>
              <a:ln>
                <a:noFill/>
              </a:ln>
              <a:solidFill>
                <a:srgbClr val="CC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80" name="Line 23">
            <a:extLst>
              <a:ext uri="{FF2B5EF4-FFF2-40B4-BE49-F238E27FC236}">
                <a16:creationId xmlns:a16="http://schemas.microsoft.com/office/drawing/2014/main" id="{18F6CFB2-B4C3-FF4C-8EBD-C6BA5187D1C7}"/>
              </a:ext>
            </a:extLst>
          </p:cNvPr>
          <p:cNvSpPr>
            <a:spLocks noChangeShapeType="1"/>
          </p:cNvSpPr>
          <p:nvPr/>
        </p:nvSpPr>
        <p:spPr bwMode="auto">
          <a:xfrm>
            <a:off x="3946525" y="4252390"/>
            <a:ext cx="698500" cy="333375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81" name="Line 24">
            <a:extLst>
              <a:ext uri="{FF2B5EF4-FFF2-40B4-BE49-F238E27FC236}">
                <a16:creationId xmlns:a16="http://schemas.microsoft.com/office/drawing/2014/main" id="{F58C5444-79DC-A048-A0CF-7240C0E242C2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235450" y="4646090"/>
            <a:ext cx="411163" cy="525463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82" name="Line 25">
            <a:extLst>
              <a:ext uri="{FF2B5EF4-FFF2-40B4-BE49-F238E27FC236}">
                <a16:creationId xmlns:a16="http://schemas.microsoft.com/office/drawing/2014/main" id="{EFEEAE34-B698-3F47-9A0D-006ECF3EC594}"/>
              </a:ext>
            </a:extLst>
          </p:cNvPr>
          <p:cNvSpPr>
            <a:spLocks noChangeShapeType="1"/>
          </p:cNvSpPr>
          <p:nvPr/>
        </p:nvSpPr>
        <p:spPr bwMode="auto">
          <a:xfrm>
            <a:off x="5832475" y="4649265"/>
            <a:ext cx="1933575" cy="9525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83" name="Rectangle 28">
            <a:extLst>
              <a:ext uri="{FF2B5EF4-FFF2-40B4-BE49-F238E27FC236}">
                <a16:creationId xmlns:a16="http://schemas.microsoft.com/office/drawing/2014/main" id="{AE188F1E-1184-A64B-B5F3-5F151D6598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51638" y="4449240"/>
            <a:ext cx="147637" cy="200025"/>
          </a:xfrm>
          <a:prstGeom prst="rect">
            <a:avLst/>
          </a:prstGeom>
          <a:solidFill>
            <a:srgbClr val="00CC99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>
              <a:ln>
                <a:noFill/>
              </a:ln>
              <a:solidFill>
                <a:srgbClr val="CC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84" name="Rectangle 29">
            <a:extLst>
              <a:ext uri="{FF2B5EF4-FFF2-40B4-BE49-F238E27FC236}">
                <a16:creationId xmlns:a16="http://schemas.microsoft.com/office/drawing/2014/main" id="{F30C236D-7EC4-B04F-8EB6-339D16864B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99100" y="4520678"/>
            <a:ext cx="147638" cy="200025"/>
          </a:xfrm>
          <a:prstGeom prst="rect">
            <a:avLst/>
          </a:prstGeom>
          <a:solidFill>
            <a:srgbClr val="00CC99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>
              <a:ln>
                <a:noFill/>
              </a:ln>
              <a:solidFill>
                <a:srgbClr val="CC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85" name="Rectangle 30">
            <a:extLst>
              <a:ext uri="{FF2B5EF4-FFF2-40B4-BE49-F238E27FC236}">
                <a16:creationId xmlns:a16="http://schemas.microsoft.com/office/drawing/2014/main" id="{B7406385-23A2-9C4F-8A53-96A85929A59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61025" y="4520678"/>
            <a:ext cx="147638" cy="200025"/>
          </a:xfrm>
          <a:prstGeom prst="rect">
            <a:avLst/>
          </a:prstGeom>
          <a:solidFill>
            <a:srgbClr val="3333CC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>
              <a:ln>
                <a:noFill/>
              </a:ln>
              <a:solidFill>
                <a:srgbClr val="CC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88" name="Text Box 35">
            <a:extLst>
              <a:ext uri="{FF2B5EF4-FFF2-40B4-BE49-F238E27FC236}">
                <a16:creationId xmlns:a16="http://schemas.microsoft.com/office/drawing/2014/main" id="{C833E180-F225-A549-A822-0F0480D8866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63863" y="3780903"/>
            <a:ext cx="36260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altLang="en-US" dirty="0">
                <a:solidFill>
                  <a:srgbClr val="006600"/>
                </a:solidFill>
                <a:latin typeface="+mn-lt"/>
                <a:cs typeface="Arial"/>
              </a:rPr>
              <a:t>A</a:t>
            </a:r>
          </a:p>
        </p:txBody>
      </p:sp>
      <p:sp>
        <p:nvSpPr>
          <p:cNvPr id="89" name="Text Box 36">
            <a:extLst>
              <a:ext uri="{FF2B5EF4-FFF2-40B4-BE49-F238E27FC236}">
                <a16:creationId xmlns:a16="http://schemas.microsoft.com/office/drawing/2014/main" id="{C9D7A519-A3AA-6647-941B-B0361114896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84538" y="4766740"/>
            <a:ext cx="35137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altLang="en-US" dirty="0">
                <a:solidFill>
                  <a:srgbClr val="000099"/>
                </a:solidFill>
                <a:latin typeface="+mn-lt"/>
                <a:cs typeface="Arial"/>
              </a:rPr>
              <a:t>B</a:t>
            </a:r>
          </a:p>
        </p:txBody>
      </p:sp>
      <p:sp>
        <p:nvSpPr>
          <p:cNvPr id="90" name="Text Box 40">
            <a:extLst>
              <a:ext uri="{FF2B5EF4-FFF2-40B4-BE49-F238E27FC236}">
                <a16:creationId xmlns:a16="http://schemas.microsoft.com/office/drawing/2014/main" id="{57B3723E-06BE-9E4B-B5FD-DB428178AC7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11900" y="3690415"/>
            <a:ext cx="2790700" cy="3447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0" fontAlgn="base" hangingPunct="0">
              <a:lnSpc>
                <a:spcPct val="8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altLang="en-US" sz="2000" dirty="0">
                <a:solidFill>
                  <a:srgbClr val="CC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packet being transmitted</a:t>
            </a:r>
          </a:p>
        </p:txBody>
      </p:sp>
      <p:sp>
        <p:nvSpPr>
          <p:cNvPr id="91" name="Line 41">
            <a:extLst>
              <a:ext uri="{FF2B5EF4-FFF2-40B4-BE49-F238E27FC236}">
                <a16:creationId xmlns:a16="http://schemas.microsoft.com/office/drawing/2014/main" id="{B860767E-6CC8-4645-AC66-7ECC72234871}"/>
              </a:ext>
            </a:extLst>
          </p:cNvPr>
          <p:cNvSpPr>
            <a:spLocks noChangeShapeType="1"/>
          </p:cNvSpPr>
          <p:nvPr/>
        </p:nvSpPr>
        <p:spPr bwMode="auto">
          <a:xfrm rot="10800000" flipV="1">
            <a:off x="5875338" y="3982515"/>
            <a:ext cx="681037" cy="565150"/>
          </a:xfrm>
          <a:prstGeom prst="line">
            <a:avLst/>
          </a:prstGeom>
          <a:noFill/>
          <a:ln w="9525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92" name="Rectangle 56">
            <a:extLst>
              <a:ext uri="{FF2B5EF4-FFF2-40B4-BE49-F238E27FC236}">
                <a16:creationId xmlns:a16="http://schemas.microsoft.com/office/drawing/2014/main" id="{E3AED2F6-EFE4-C14B-9BB5-4F182D4B08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35588" y="4519090"/>
            <a:ext cx="147637" cy="200025"/>
          </a:xfrm>
          <a:prstGeom prst="rect">
            <a:avLst/>
          </a:prstGeom>
          <a:solidFill>
            <a:srgbClr val="3333CC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>
              <a:ln>
                <a:noFill/>
              </a:ln>
              <a:solidFill>
                <a:srgbClr val="CC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93" name="Rectangle 57">
            <a:extLst>
              <a:ext uri="{FF2B5EF4-FFF2-40B4-BE49-F238E27FC236}">
                <a16:creationId xmlns:a16="http://schemas.microsoft.com/office/drawing/2014/main" id="{29DF6AAC-1EDB-6E49-9208-EAB393D336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73663" y="4522265"/>
            <a:ext cx="147637" cy="200025"/>
          </a:xfrm>
          <a:prstGeom prst="rect">
            <a:avLst/>
          </a:prstGeom>
          <a:solidFill>
            <a:srgbClr val="00CC99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>
              <a:ln>
                <a:noFill/>
              </a:ln>
              <a:solidFill>
                <a:srgbClr val="CC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94" name="Rectangle 58">
            <a:extLst>
              <a:ext uri="{FF2B5EF4-FFF2-40B4-BE49-F238E27FC236}">
                <a16:creationId xmlns:a16="http://schemas.microsoft.com/office/drawing/2014/main" id="{07A9771F-08E4-EC45-A210-A58888CED4E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08563" y="4519090"/>
            <a:ext cx="147637" cy="200025"/>
          </a:xfrm>
          <a:prstGeom prst="rect">
            <a:avLst/>
          </a:prstGeom>
          <a:solidFill>
            <a:srgbClr val="00CC99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>
              <a:ln>
                <a:noFill/>
              </a:ln>
              <a:solidFill>
                <a:srgbClr val="CC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95" name="Rectangle 59">
            <a:extLst>
              <a:ext uri="{FF2B5EF4-FFF2-40B4-BE49-F238E27FC236}">
                <a16:creationId xmlns:a16="http://schemas.microsoft.com/office/drawing/2014/main" id="{086BD240-8D3B-8946-8C05-8A6C5C278A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45050" y="4519090"/>
            <a:ext cx="147638" cy="200025"/>
          </a:xfrm>
          <a:prstGeom prst="rect">
            <a:avLst/>
          </a:prstGeom>
          <a:solidFill>
            <a:srgbClr val="3333CC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>
              <a:ln>
                <a:noFill/>
              </a:ln>
              <a:solidFill>
                <a:srgbClr val="CC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96" name="Rectangle 61">
            <a:extLst>
              <a:ext uri="{FF2B5EF4-FFF2-40B4-BE49-F238E27FC236}">
                <a16:creationId xmlns:a16="http://schemas.microsoft.com/office/drawing/2014/main" id="{84D69E10-50C6-F34A-B4EE-565277C45E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79950" y="4520678"/>
            <a:ext cx="147638" cy="200025"/>
          </a:xfrm>
          <a:prstGeom prst="rect">
            <a:avLst/>
          </a:prstGeom>
          <a:solidFill>
            <a:srgbClr val="00CC99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>
              <a:ln>
                <a:noFill/>
              </a:ln>
              <a:solidFill>
                <a:srgbClr val="CC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97" name="Rectangle 62">
            <a:extLst>
              <a:ext uri="{FF2B5EF4-FFF2-40B4-BE49-F238E27FC236}">
                <a16:creationId xmlns:a16="http://schemas.microsoft.com/office/drawing/2014/main" id="{75F2BC7C-9881-3742-BAF2-C9ADF04CDF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51375" y="4496865"/>
            <a:ext cx="1171575" cy="242888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>
              <a:ln>
                <a:noFill/>
              </a:ln>
              <a:solidFill>
                <a:srgbClr val="CC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100" name="Text Box 65">
            <a:extLst>
              <a:ext uri="{FF2B5EF4-FFF2-40B4-BE49-F238E27FC236}">
                <a16:creationId xmlns:a16="http://schemas.microsoft.com/office/drawing/2014/main" id="{2FE5E5BD-F2D9-044C-AF8E-8A3AB1A666A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99629" y="3509440"/>
            <a:ext cx="1624291" cy="5909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0" fontAlgn="base" hangingPunct="0">
              <a:lnSpc>
                <a:spcPct val="8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altLang="en-US" sz="2000" dirty="0">
                <a:solidFill>
                  <a:srgbClr val="CC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buffer </a:t>
            </a:r>
          </a:p>
          <a:p>
            <a:pPr algn="ctr" eaLnBrk="0" fontAlgn="base" hangingPunct="0">
              <a:lnSpc>
                <a:spcPct val="8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altLang="en-US" sz="2000" dirty="0">
                <a:solidFill>
                  <a:srgbClr val="CC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(waiting area)</a:t>
            </a:r>
          </a:p>
        </p:txBody>
      </p:sp>
      <p:sp>
        <p:nvSpPr>
          <p:cNvPr id="101" name="Line 66">
            <a:extLst>
              <a:ext uri="{FF2B5EF4-FFF2-40B4-BE49-F238E27FC236}">
                <a16:creationId xmlns:a16="http://schemas.microsoft.com/office/drawing/2014/main" id="{F4810747-BBCA-F145-AF10-7157860AA8E6}"/>
              </a:ext>
            </a:extLst>
          </p:cNvPr>
          <p:cNvSpPr>
            <a:spLocks noChangeShapeType="1"/>
          </p:cNvSpPr>
          <p:nvPr/>
        </p:nvSpPr>
        <p:spPr bwMode="auto">
          <a:xfrm>
            <a:off x="4784725" y="4117453"/>
            <a:ext cx="0" cy="333375"/>
          </a:xfrm>
          <a:prstGeom prst="line">
            <a:avLst/>
          </a:prstGeom>
          <a:noFill/>
          <a:ln w="9525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grpSp>
        <p:nvGrpSpPr>
          <p:cNvPr id="102" name="Group 48">
            <a:extLst>
              <a:ext uri="{FF2B5EF4-FFF2-40B4-BE49-F238E27FC236}">
                <a16:creationId xmlns:a16="http://schemas.microsoft.com/office/drawing/2014/main" id="{ABFCEC87-7465-524D-A5DC-C75187D44BB1}"/>
              </a:ext>
            </a:extLst>
          </p:cNvPr>
          <p:cNvGrpSpPr>
            <a:grpSpLocks/>
          </p:cNvGrpSpPr>
          <p:nvPr/>
        </p:nvGrpSpPr>
        <p:grpSpPr bwMode="auto">
          <a:xfrm>
            <a:off x="3140075" y="3801540"/>
            <a:ext cx="820738" cy="688975"/>
            <a:chOff x="-44" y="1473"/>
            <a:chExt cx="981" cy="1105"/>
          </a:xfrm>
        </p:grpSpPr>
        <p:pic>
          <p:nvPicPr>
            <p:cNvPr id="103" name="Picture 49" descr="desktop_computer_stylized_medium">
              <a:extLst>
                <a:ext uri="{FF2B5EF4-FFF2-40B4-BE49-F238E27FC236}">
                  <a16:creationId xmlns:a16="http://schemas.microsoft.com/office/drawing/2014/main" id="{8250C605-2170-E94B-8DB9-90219930DE8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04" name="Freeform 50">
              <a:extLst>
                <a:ext uri="{FF2B5EF4-FFF2-40B4-BE49-F238E27FC236}">
                  <a16:creationId xmlns:a16="http://schemas.microsoft.com/office/drawing/2014/main" id="{B861D779-BA88-6649-AECC-FC09FC3CADB8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</p:grpSp>
      <p:grpSp>
        <p:nvGrpSpPr>
          <p:cNvPr id="105" name="Group 51">
            <a:extLst>
              <a:ext uri="{FF2B5EF4-FFF2-40B4-BE49-F238E27FC236}">
                <a16:creationId xmlns:a16="http://schemas.microsoft.com/office/drawing/2014/main" id="{C2F7650A-DE11-CA4D-8362-974E3036A08A}"/>
              </a:ext>
            </a:extLst>
          </p:cNvPr>
          <p:cNvGrpSpPr>
            <a:grpSpLocks/>
          </p:cNvGrpSpPr>
          <p:nvPr/>
        </p:nvGrpSpPr>
        <p:grpSpPr bwMode="auto">
          <a:xfrm>
            <a:off x="3468688" y="4792140"/>
            <a:ext cx="820737" cy="688975"/>
            <a:chOff x="-44" y="1473"/>
            <a:chExt cx="981" cy="1105"/>
          </a:xfrm>
        </p:grpSpPr>
        <p:pic>
          <p:nvPicPr>
            <p:cNvPr id="106" name="Picture 52" descr="desktop_computer_stylized_medium">
              <a:extLst>
                <a:ext uri="{FF2B5EF4-FFF2-40B4-BE49-F238E27FC236}">
                  <a16:creationId xmlns:a16="http://schemas.microsoft.com/office/drawing/2014/main" id="{31AB66C4-A2A2-4F4D-B6A5-CBADCEEE67E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07" name="Freeform 53">
              <a:extLst>
                <a:ext uri="{FF2B5EF4-FFF2-40B4-BE49-F238E27FC236}">
                  <a16:creationId xmlns:a16="http://schemas.microsoft.com/office/drawing/2014/main" id="{8CFBA43E-78F2-5846-9CDF-6F8E882EA5BA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</p:grpSp>
      <p:sp>
        <p:nvSpPr>
          <p:cNvPr id="108" name="TextBox 1">
            <a:extLst>
              <a:ext uri="{FF2B5EF4-FFF2-40B4-BE49-F238E27FC236}">
                <a16:creationId xmlns:a16="http://schemas.microsoft.com/office/drawing/2014/main" id="{23257655-BFAB-7E4B-9721-E40633712A2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50140" y="6114279"/>
            <a:ext cx="7337458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altLang="en-US" sz="1800" dirty="0">
                <a:solidFill>
                  <a:srgbClr val="000000"/>
                </a:solidFill>
                <a:latin typeface="+mn-lt"/>
                <a:cs typeface="Arial"/>
              </a:rPr>
              <a:t>* Check out the Java applet for an interactive animation on queuing and loss</a:t>
            </a: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C493C1C6-6FFC-4542-8569-381842BD5BB2}"/>
              </a:ext>
            </a:extLst>
          </p:cNvPr>
          <p:cNvGrpSpPr/>
          <p:nvPr/>
        </p:nvGrpSpPr>
        <p:grpSpPr>
          <a:xfrm>
            <a:off x="971989" y="1867073"/>
            <a:ext cx="10214897" cy="3871598"/>
            <a:chOff x="971989" y="1867073"/>
            <a:chExt cx="10214897" cy="3871598"/>
          </a:xfrm>
        </p:grpSpPr>
        <p:grpSp>
          <p:nvGrpSpPr>
            <p:cNvPr id="3" name="Group 2">
              <a:extLst>
                <a:ext uri="{FF2B5EF4-FFF2-40B4-BE49-F238E27FC236}">
                  <a16:creationId xmlns:a16="http://schemas.microsoft.com/office/drawing/2014/main" id="{37FB3ADB-070D-EA41-8E10-638DD4679B17}"/>
                </a:ext>
              </a:extLst>
            </p:cNvPr>
            <p:cNvGrpSpPr/>
            <p:nvPr/>
          </p:nvGrpSpPr>
          <p:grpSpPr>
            <a:xfrm>
              <a:off x="4381500" y="4714353"/>
              <a:ext cx="2873096" cy="1024318"/>
              <a:chOff x="4381500" y="4714353"/>
              <a:chExt cx="2873096" cy="1024318"/>
            </a:xfrm>
          </p:grpSpPr>
          <p:sp>
            <p:nvSpPr>
              <p:cNvPr id="86" name="Rectangle 31">
                <a:extLst>
                  <a:ext uri="{FF2B5EF4-FFF2-40B4-BE49-F238E27FC236}">
                    <a16:creationId xmlns:a16="http://schemas.microsoft.com/office/drawing/2014/main" id="{E5168849-CF99-FD4F-B6DF-2D06EA6489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11663" y="4868340"/>
                <a:ext cx="147637" cy="200025"/>
              </a:xfrm>
              <a:prstGeom prst="rect">
                <a:avLst/>
              </a:prstGeom>
              <a:solidFill>
                <a:srgbClr val="3333CC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87" name="Line 33">
                <a:extLst>
                  <a:ext uri="{FF2B5EF4-FFF2-40B4-BE49-F238E27FC236}">
                    <a16:creationId xmlns:a16="http://schemas.microsoft.com/office/drawing/2014/main" id="{6D0E3F69-DD55-B34E-B881-C7D2F1D6A5D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381500" y="4714353"/>
                <a:ext cx="106363" cy="14605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98" name="Line 63">
                <a:extLst>
                  <a:ext uri="{FF2B5EF4-FFF2-40B4-BE49-F238E27FC236}">
                    <a16:creationId xmlns:a16="http://schemas.microsoft.com/office/drawing/2014/main" id="{FD41187D-B5D0-F44B-B4AF-7556A07DC14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rot="10800000">
                <a:off x="4638675" y="4988990"/>
                <a:ext cx="687388" cy="331788"/>
              </a:xfrm>
              <a:prstGeom prst="line">
                <a:avLst/>
              </a:prstGeom>
              <a:noFill/>
              <a:ln w="9525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99" name="Text Box 64">
                <a:extLst>
                  <a:ext uri="{FF2B5EF4-FFF2-40B4-BE49-F238E27FC236}">
                    <a16:creationId xmlns:a16="http://schemas.microsoft.com/office/drawing/2014/main" id="{F2BB1DAE-AB56-8246-A3D6-8E5A69B8FF8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254625" y="5147740"/>
                <a:ext cx="1999971" cy="5909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eaLnBrk="0" fontAlgn="base" hangingPunct="0">
                  <a:lnSpc>
                    <a:spcPct val="80000"/>
                  </a:lnSpc>
                  <a:spcBef>
                    <a:spcPct val="0"/>
                  </a:spcBef>
                  <a:spcAft>
                    <a:spcPct val="0"/>
                  </a:spcAft>
                </a:pPr>
                <a:r>
                  <a:rPr lang="en-US" altLang="en-US" sz="2000" dirty="0">
                    <a:solidFill>
                      <a:srgbClr val="CC0000"/>
                    </a:solidFill>
                    <a:latin typeface="Calibri" panose="020F0502020204030204" pitchFamily="34" charset="0"/>
                    <a:cs typeface="Calibri" panose="020F0502020204030204" pitchFamily="34" charset="0"/>
                  </a:rPr>
                  <a:t>packet arriving to</a:t>
                </a:r>
              </a:p>
              <a:p>
                <a:pPr eaLnBrk="0" fontAlgn="base" hangingPunct="0">
                  <a:lnSpc>
                    <a:spcPct val="80000"/>
                  </a:lnSpc>
                  <a:spcBef>
                    <a:spcPct val="0"/>
                  </a:spcBef>
                  <a:spcAft>
                    <a:spcPct val="0"/>
                  </a:spcAft>
                </a:pPr>
                <a:r>
                  <a:rPr lang="en-US" altLang="en-US" sz="2000" dirty="0">
                    <a:solidFill>
                      <a:srgbClr val="CC0000"/>
                    </a:solidFill>
                    <a:latin typeface="Calibri" panose="020F0502020204030204" pitchFamily="34" charset="0"/>
                    <a:cs typeface="Calibri" panose="020F0502020204030204" pitchFamily="34" charset="0"/>
                  </a:rPr>
                  <a:t>full buffer is </a:t>
                </a:r>
                <a:r>
                  <a:rPr lang="en-US" altLang="en-US" sz="2000" i="1" dirty="0">
                    <a:solidFill>
                      <a:srgbClr val="CC0000"/>
                    </a:solidFill>
                    <a:latin typeface="Calibri" panose="020F0502020204030204" pitchFamily="34" charset="0"/>
                    <a:cs typeface="Calibri" panose="020F0502020204030204" pitchFamily="34" charset="0"/>
                  </a:rPr>
                  <a:t>lost</a:t>
                </a:r>
              </a:p>
            </p:txBody>
          </p:sp>
        </p:grpSp>
        <p:sp>
          <p:nvSpPr>
            <p:cNvPr id="43" name="Rectangle 3">
              <a:extLst>
                <a:ext uri="{FF2B5EF4-FFF2-40B4-BE49-F238E27FC236}">
                  <a16:creationId xmlns:a16="http://schemas.microsoft.com/office/drawing/2014/main" id="{54211E9D-8A8E-BF41-BDEC-889453887B75}"/>
                </a:ext>
              </a:extLst>
            </p:cNvPr>
            <p:cNvSpPr txBox="1">
              <a:spLocks noChangeArrowheads="1"/>
            </p:cNvSpPr>
            <p:nvPr/>
          </p:nvSpPr>
          <p:spPr>
            <a:xfrm>
              <a:off x="971989" y="1867073"/>
              <a:ext cx="10214897" cy="2117981"/>
            </a:xfrm>
            <a:prstGeom prst="rect">
              <a:avLst/>
            </a:prstGeom>
          </p:spPr>
          <p:txBody>
            <a:bodyPr vert="horz" lIns="91440" tIns="45720" rIns="91440" bIns="45720" rtlCol="0">
              <a:normAutofit/>
            </a:bodyPr>
            <a:lstStyle>
              <a:lvl1pPr marL="352425" indent="-222250" algn="l" defTabSz="914400" rtl="0" eaLnBrk="1" latinLnBrk="0" hangingPunct="1">
                <a:lnSpc>
                  <a:spcPct val="90000"/>
                </a:lnSpc>
                <a:spcBef>
                  <a:spcPts val="1000"/>
                </a:spcBef>
                <a:buClr>
                  <a:srgbClr val="0000A3"/>
                </a:buClr>
                <a:buFont typeface="Wingdings" pitchFamily="2" charset="2"/>
                <a:buChar char="§"/>
                <a:tabLst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95325" indent="-231775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Clr>
                  <a:srgbClr val="0000A8"/>
                </a:buClr>
                <a:buFont typeface="Arial" panose="020B0604020202020204" pitchFamily="34" charset="0"/>
                <a:buChar char="•"/>
                <a:tabLst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287338" indent="-287338"/>
              <a:r>
                <a:rPr lang="en-US" altLang="en-US" dirty="0">
                  <a:ea typeface="ＭＳ Ｐゴシック" panose="020B0600070205080204" pitchFamily="34" charset="-128"/>
                </a:rPr>
                <a:t>packet arriving to full queue dropped (aka lost)</a:t>
              </a:r>
            </a:p>
            <a:p>
              <a:pPr marL="287338" indent="-287338"/>
              <a:r>
                <a:rPr lang="en-US" altLang="en-US" dirty="0">
                  <a:ea typeface="ＭＳ Ｐゴシック" panose="020B0600070205080204" pitchFamily="34" charset="-128"/>
                </a:rPr>
                <a:t>lost packet may be retransmitted by previous node, by source end system, or not at all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59181284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8" grpId="0"/>
    </p:bldLst>
  </p:timing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5" name="Line 321">
            <a:extLst>
              <a:ext uri="{FF2B5EF4-FFF2-40B4-BE49-F238E27FC236}">
                <a16:creationId xmlns:a16="http://schemas.microsoft.com/office/drawing/2014/main" id="{3126CBA0-B637-EA43-AF7F-E011318DF501}"/>
              </a:ext>
            </a:extLst>
          </p:cNvPr>
          <p:cNvSpPr>
            <a:spLocks noChangeShapeType="1"/>
          </p:cNvSpPr>
          <p:nvPr/>
        </p:nvSpPr>
        <p:spPr bwMode="auto">
          <a:xfrm>
            <a:off x="3004779" y="4480629"/>
            <a:ext cx="6316663" cy="0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grpSp>
        <p:nvGrpSpPr>
          <p:cNvPr id="307" name="Group 306">
            <a:extLst>
              <a:ext uri="{FF2B5EF4-FFF2-40B4-BE49-F238E27FC236}">
                <a16:creationId xmlns:a16="http://schemas.microsoft.com/office/drawing/2014/main" id="{9E117FAC-DD71-2841-B7A4-CC7377DD9672}"/>
              </a:ext>
            </a:extLst>
          </p:cNvPr>
          <p:cNvGrpSpPr/>
          <p:nvPr/>
        </p:nvGrpSpPr>
        <p:grpSpPr>
          <a:xfrm>
            <a:off x="4551470" y="4103771"/>
            <a:ext cx="1463604" cy="737240"/>
            <a:chOff x="7493876" y="2774731"/>
            <a:chExt cx="1481958" cy="894622"/>
          </a:xfrm>
        </p:grpSpPr>
        <p:sp>
          <p:nvSpPr>
            <p:cNvPr id="308" name="Freeform 307">
              <a:extLst>
                <a:ext uri="{FF2B5EF4-FFF2-40B4-BE49-F238E27FC236}">
                  <a16:creationId xmlns:a16="http://schemas.microsoft.com/office/drawing/2014/main" id="{8BB48DB0-8C5D-004F-B9CE-3206F91F8A28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309" name="Oval 308">
              <a:extLst>
                <a:ext uri="{FF2B5EF4-FFF2-40B4-BE49-F238E27FC236}">
                  <a16:creationId xmlns:a16="http://schemas.microsoft.com/office/drawing/2014/main" id="{ED05AE36-8F36-F942-94A6-2BA819CD30A2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310" name="Group 309">
              <a:extLst>
                <a:ext uri="{FF2B5EF4-FFF2-40B4-BE49-F238E27FC236}">
                  <a16:creationId xmlns:a16="http://schemas.microsoft.com/office/drawing/2014/main" id="{7A4729A4-A1F6-DF49-A60A-44BF1ECD7351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311" name="Freeform 310">
                <a:extLst>
                  <a:ext uri="{FF2B5EF4-FFF2-40B4-BE49-F238E27FC236}">
                    <a16:creationId xmlns:a16="http://schemas.microsoft.com/office/drawing/2014/main" id="{40897A26-02AE-B342-8B9D-CC1606C29E35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12" name="Freeform 311">
                <a:extLst>
                  <a:ext uri="{FF2B5EF4-FFF2-40B4-BE49-F238E27FC236}">
                    <a16:creationId xmlns:a16="http://schemas.microsoft.com/office/drawing/2014/main" id="{5AD51D90-0DBF-5941-A195-23707A53FCED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13" name="Freeform 312">
                <a:extLst>
                  <a:ext uri="{FF2B5EF4-FFF2-40B4-BE49-F238E27FC236}">
                    <a16:creationId xmlns:a16="http://schemas.microsoft.com/office/drawing/2014/main" id="{C2FFDCAB-1FB6-B14D-887A-093D9A7A5E72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14" name="Freeform 313">
                <a:extLst>
                  <a:ext uri="{FF2B5EF4-FFF2-40B4-BE49-F238E27FC236}">
                    <a16:creationId xmlns:a16="http://schemas.microsoft.com/office/drawing/2014/main" id="{7D1F7198-65E3-1B44-8C17-E6AF9ECF42A8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291947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</a:rPr>
              <a:t>Throughput</a:t>
            </a:r>
            <a:endParaRPr lang="en-US" sz="4400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C89035B-463A-1E40-A130-AE9AA3E3766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Introduction: 1-</a:t>
            </a:r>
            <a:fld id="{C4204591-24BD-A542-B9D5-F8D8A88D2FEE}" type="slidenum">
              <a:rPr lang="en-US" smtClean="0"/>
              <a:pPr/>
              <a:t>53</a:t>
            </a:fld>
            <a:endParaRPr lang="en-US" dirty="0"/>
          </a:p>
        </p:txBody>
      </p:sp>
      <p:sp>
        <p:nvSpPr>
          <p:cNvPr id="43" name="Rectangle 3">
            <a:extLst>
              <a:ext uri="{FF2B5EF4-FFF2-40B4-BE49-F238E27FC236}">
                <a16:creationId xmlns:a16="http://schemas.microsoft.com/office/drawing/2014/main" id="{494751C5-3228-E445-BD01-72428A7EAB59}"/>
              </a:ext>
            </a:extLst>
          </p:cNvPr>
          <p:cNvSpPr txBox="1">
            <a:spLocks noChangeArrowheads="1"/>
          </p:cNvSpPr>
          <p:nvPr/>
        </p:nvSpPr>
        <p:spPr>
          <a:xfrm>
            <a:off x="989013" y="1359295"/>
            <a:ext cx="10973804" cy="177958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7338" indent="-287338"/>
            <a:r>
              <a:rPr lang="en-US" altLang="en-US" i="1" dirty="0">
                <a:solidFill>
                  <a:srgbClr val="CC0000"/>
                </a:solidFill>
                <a:ea typeface="ＭＳ Ｐゴシック" panose="020B0600070205080204" pitchFamily="34" charset="-128"/>
              </a:rPr>
              <a:t>throughput:</a:t>
            </a:r>
            <a:r>
              <a:rPr lang="en-US" altLang="en-US" dirty="0">
                <a:ea typeface="ＭＳ Ｐゴシック" panose="020B0600070205080204" pitchFamily="34" charset="-128"/>
              </a:rPr>
              <a:t> rate (bits/time unit) at which bits are being sent from sender to receiver</a:t>
            </a:r>
          </a:p>
          <a:p>
            <a:pPr marL="682625" lvl="1" indent="-225425"/>
            <a:r>
              <a:rPr lang="en-US" altLang="en-US" sz="2800" i="1" dirty="0">
                <a:solidFill>
                  <a:srgbClr val="CC0000"/>
                </a:solidFill>
                <a:ea typeface="Arial" panose="020B0604020202020204" pitchFamily="34" charset="0"/>
              </a:rPr>
              <a:t>instantaneous:</a:t>
            </a:r>
            <a:r>
              <a:rPr lang="en-US" altLang="en-US" sz="2800" dirty="0">
                <a:ea typeface="Arial" panose="020B0604020202020204" pitchFamily="34" charset="0"/>
              </a:rPr>
              <a:t> rate at given point in time</a:t>
            </a:r>
          </a:p>
          <a:p>
            <a:pPr marL="682625" lvl="1" indent="-225425"/>
            <a:r>
              <a:rPr lang="en-US" altLang="en-US" sz="2800" i="1" dirty="0">
                <a:solidFill>
                  <a:srgbClr val="CC0000"/>
                </a:solidFill>
                <a:ea typeface="Arial" panose="020B0604020202020204" pitchFamily="34" charset="0"/>
              </a:rPr>
              <a:t>average:</a:t>
            </a:r>
            <a:r>
              <a:rPr lang="en-US" altLang="en-US" sz="2800" dirty="0">
                <a:ea typeface="Arial" panose="020B0604020202020204" pitchFamily="34" charset="0"/>
              </a:rPr>
              <a:t> rate over longer period of time</a:t>
            </a:r>
          </a:p>
        </p:txBody>
      </p:sp>
      <p:sp>
        <p:nvSpPr>
          <p:cNvPr id="232" name="AutoShape 327">
            <a:extLst>
              <a:ext uri="{FF2B5EF4-FFF2-40B4-BE49-F238E27FC236}">
                <a16:creationId xmlns:a16="http://schemas.microsoft.com/office/drawing/2014/main" id="{5F173245-5658-9842-84FB-CB60E39B47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0004" y="3615115"/>
            <a:ext cx="500062" cy="581025"/>
          </a:xfrm>
          <a:prstGeom prst="can">
            <a:avLst>
              <a:gd name="adj" fmla="val 23491"/>
            </a:avLst>
          </a:prstGeom>
          <a:gradFill rotWithShape="1">
            <a:gsLst>
              <a:gs pos="0">
                <a:srgbClr val="000099"/>
              </a:gs>
              <a:gs pos="100000">
                <a:srgbClr val="FFFFFF"/>
              </a:gs>
            </a:gsLst>
            <a:lin ang="0" scaled="1"/>
          </a:gradFill>
          <a:ln w="9525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anose="02020603050405020304" pitchFamily="18" charset="0"/>
              <a:ea typeface="ＭＳ Ｐゴシック" panose="020B0600070205080204" pitchFamily="34" charset="-128"/>
              <a:cs typeface="Arial"/>
            </a:endParaRPr>
          </a:p>
        </p:txBody>
      </p:sp>
      <p:grpSp>
        <p:nvGrpSpPr>
          <p:cNvPr id="233" name="Group 64">
            <a:extLst>
              <a:ext uri="{FF2B5EF4-FFF2-40B4-BE49-F238E27FC236}">
                <a16:creationId xmlns:a16="http://schemas.microsoft.com/office/drawing/2014/main" id="{67159F46-3967-E744-8DC9-4BF77234442F}"/>
              </a:ext>
            </a:extLst>
          </p:cNvPr>
          <p:cNvGrpSpPr>
            <a:grpSpLocks/>
          </p:cNvGrpSpPr>
          <p:nvPr/>
        </p:nvGrpSpPr>
        <p:grpSpPr bwMode="auto">
          <a:xfrm>
            <a:off x="2538054" y="4021842"/>
            <a:ext cx="352425" cy="876300"/>
            <a:chOff x="4140" y="429"/>
            <a:chExt cx="1425" cy="2396"/>
          </a:xfrm>
        </p:grpSpPr>
        <p:sp>
          <p:nvSpPr>
            <p:cNvPr id="234" name="Freeform 65">
              <a:extLst>
                <a:ext uri="{FF2B5EF4-FFF2-40B4-BE49-F238E27FC236}">
                  <a16:creationId xmlns:a16="http://schemas.microsoft.com/office/drawing/2014/main" id="{18E23374-8E41-5441-B267-3B9BBC53C6B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35" name="Rectangle 66">
              <a:extLst>
                <a:ext uri="{FF2B5EF4-FFF2-40B4-BE49-F238E27FC236}">
                  <a16:creationId xmlns:a16="http://schemas.microsoft.com/office/drawing/2014/main" id="{27E4969F-608F-ED4F-8638-18FB214A40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4" y="429"/>
              <a:ext cx="1046" cy="2283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36" name="Freeform 67">
              <a:extLst>
                <a:ext uri="{FF2B5EF4-FFF2-40B4-BE49-F238E27FC236}">
                  <a16:creationId xmlns:a16="http://schemas.microsoft.com/office/drawing/2014/main" id="{846F4A49-2AF9-7341-80F3-DC7E3F14171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37" name="Freeform 68">
              <a:extLst>
                <a:ext uri="{FF2B5EF4-FFF2-40B4-BE49-F238E27FC236}">
                  <a16:creationId xmlns:a16="http://schemas.microsoft.com/office/drawing/2014/main" id="{EC71E4BE-7627-F340-B915-B4971024560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38" name="Rectangle 69">
              <a:extLst>
                <a:ext uri="{FF2B5EF4-FFF2-40B4-BE49-F238E27FC236}">
                  <a16:creationId xmlns:a16="http://schemas.microsoft.com/office/drawing/2014/main" id="{39BFB098-B374-994B-AE99-4F9D17A4D8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1" y="694"/>
              <a:ext cx="597" cy="48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grpSp>
          <p:nvGrpSpPr>
            <p:cNvPr id="239" name="Group 70">
              <a:extLst>
                <a:ext uri="{FF2B5EF4-FFF2-40B4-BE49-F238E27FC236}">
                  <a16:creationId xmlns:a16="http://schemas.microsoft.com/office/drawing/2014/main" id="{71537DBF-21A3-7C4A-9E72-AADF2D0ED1A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264" name="AutoShape 71">
                <a:extLst>
                  <a:ext uri="{FF2B5EF4-FFF2-40B4-BE49-F238E27FC236}">
                    <a16:creationId xmlns:a16="http://schemas.microsoft.com/office/drawing/2014/main" id="{66BF3AD7-2A1F-894F-AB3E-2B0CE27C8A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8"/>
                <a:ext cx="721" cy="137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65" name="AutoShape 72">
                <a:extLst>
                  <a:ext uri="{FF2B5EF4-FFF2-40B4-BE49-F238E27FC236}">
                    <a16:creationId xmlns:a16="http://schemas.microsoft.com/office/drawing/2014/main" id="{B978B677-CCD4-A441-ACE5-4B37776C7A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1" y="2584"/>
                <a:ext cx="689" cy="10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</p:grpSp>
        <p:sp>
          <p:nvSpPr>
            <p:cNvPr id="240" name="Rectangle 73">
              <a:extLst>
                <a:ext uri="{FF2B5EF4-FFF2-40B4-BE49-F238E27FC236}">
                  <a16:creationId xmlns:a16="http://schemas.microsoft.com/office/drawing/2014/main" id="{87FAAAA1-868A-A144-AF79-9ADFFCEF3D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3" y="1019"/>
              <a:ext cx="597" cy="48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grpSp>
          <p:nvGrpSpPr>
            <p:cNvPr id="241" name="Group 74">
              <a:extLst>
                <a:ext uri="{FF2B5EF4-FFF2-40B4-BE49-F238E27FC236}">
                  <a16:creationId xmlns:a16="http://schemas.microsoft.com/office/drawing/2014/main" id="{CDE6DCC7-0A8B-2541-8C76-B2190F25D24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262" name="AutoShape 75">
                <a:extLst>
                  <a:ext uri="{FF2B5EF4-FFF2-40B4-BE49-F238E27FC236}">
                    <a16:creationId xmlns:a16="http://schemas.microsoft.com/office/drawing/2014/main" id="{6D9E7A58-B5A8-C440-B788-66B9572452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7" y="2567"/>
                <a:ext cx="721" cy="140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63" name="AutoShape 76">
                <a:extLst>
                  <a:ext uri="{FF2B5EF4-FFF2-40B4-BE49-F238E27FC236}">
                    <a16:creationId xmlns:a16="http://schemas.microsoft.com/office/drawing/2014/main" id="{81AE3D1A-686F-644D-9B4E-3E1E854072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4" y="2585"/>
                <a:ext cx="689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</p:grpSp>
        <p:sp>
          <p:nvSpPr>
            <p:cNvPr id="242" name="Rectangle 77">
              <a:extLst>
                <a:ext uri="{FF2B5EF4-FFF2-40B4-BE49-F238E27FC236}">
                  <a16:creationId xmlns:a16="http://schemas.microsoft.com/office/drawing/2014/main" id="{C9C2D902-8035-BE42-B27B-AB7485B0C4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7" y="1358"/>
              <a:ext cx="597" cy="48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43" name="Rectangle 78">
              <a:extLst>
                <a:ext uri="{FF2B5EF4-FFF2-40B4-BE49-F238E27FC236}">
                  <a16:creationId xmlns:a16="http://schemas.microsoft.com/office/drawing/2014/main" id="{5A1C3FEB-4927-F742-8C1F-5CF5556DE7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3"/>
              <a:ext cx="597" cy="48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grpSp>
          <p:nvGrpSpPr>
            <p:cNvPr id="244" name="Group 79">
              <a:extLst>
                <a:ext uri="{FF2B5EF4-FFF2-40B4-BE49-F238E27FC236}">
                  <a16:creationId xmlns:a16="http://schemas.microsoft.com/office/drawing/2014/main" id="{D2A72B02-ADAB-FE44-9468-3B43E6DB3E4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260" name="AutoShape 80">
                <a:extLst>
                  <a:ext uri="{FF2B5EF4-FFF2-40B4-BE49-F238E27FC236}">
                    <a16:creationId xmlns:a16="http://schemas.microsoft.com/office/drawing/2014/main" id="{A1A29232-9E86-634B-8831-8B3719318A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8"/>
                <a:ext cx="720" cy="140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61" name="AutoShape 81">
                <a:extLst>
                  <a:ext uri="{FF2B5EF4-FFF2-40B4-BE49-F238E27FC236}">
                    <a16:creationId xmlns:a16="http://schemas.microsoft.com/office/drawing/2014/main" id="{138F9F1B-5A09-C54A-8F38-4FBA6FFE45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2" y="2584"/>
                <a:ext cx="688" cy="10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</p:grpSp>
        <p:sp>
          <p:nvSpPr>
            <p:cNvPr id="245" name="Freeform 82">
              <a:extLst>
                <a:ext uri="{FF2B5EF4-FFF2-40B4-BE49-F238E27FC236}">
                  <a16:creationId xmlns:a16="http://schemas.microsoft.com/office/drawing/2014/main" id="{EDD21BCA-4123-324D-B71B-475B7D03C58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grpSp>
          <p:nvGrpSpPr>
            <p:cNvPr id="246" name="Group 83">
              <a:extLst>
                <a:ext uri="{FF2B5EF4-FFF2-40B4-BE49-F238E27FC236}">
                  <a16:creationId xmlns:a16="http://schemas.microsoft.com/office/drawing/2014/main" id="{791D1F13-E15D-3C4F-AB67-56D2965D413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258" name="AutoShape 84">
                <a:extLst>
                  <a:ext uri="{FF2B5EF4-FFF2-40B4-BE49-F238E27FC236}">
                    <a16:creationId xmlns:a16="http://schemas.microsoft.com/office/drawing/2014/main" id="{13423582-B530-6D49-927C-1307226E75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68"/>
                <a:ext cx="728" cy="139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59" name="AutoShape 85">
                <a:extLst>
                  <a:ext uri="{FF2B5EF4-FFF2-40B4-BE49-F238E27FC236}">
                    <a16:creationId xmlns:a16="http://schemas.microsoft.com/office/drawing/2014/main" id="{CC15074F-1F06-4B4F-9C77-C1CA17ACAA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2586"/>
                <a:ext cx="696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</p:grpSp>
        <p:sp>
          <p:nvSpPr>
            <p:cNvPr id="247" name="Rectangle 86">
              <a:extLst>
                <a:ext uri="{FF2B5EF4-FFF2-40B4-BE49-F238E27FC236}">
                  <a16:creationId xmlns:a16="http://schemas.microsoft.com/office/drawing/2014/main" id="{81BB7800-4ED5-D84D-B257-C94B51DF5A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0" y="429"/>
              <a:ext cx="71" cy="2287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48" name="Freeform 87">
              <a:extLst>
                <a:ext uri="{FF2B5EF4-FFF2-40B4-BE49-F238E27FC236}">
                  <a16:creationId xmlns:a16="http://schemas.microsoft.com/office/drawing/2014/main" id="{AF9C8EDC-F5CE-1A46-A494-23925A5A730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49" name="Freeform 88">
              <a:extLst>
                <a:ext uri="{FF2B5EF4-FFF2-40B4-BE49-F238E27FC236}">
                  <a16:creationId xmlns:a16="http://schemas.microsoft.com/office/drawing/2014/main" id="{0663E233-F771-A246-84D6-36A0AA5C75D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50" name="Oval 89">
              <a:extLst>
                <a:ext uri="{FF2B5EF4-FFF2-40B4-BE49-F238E27FC236}">
                  <a16:creationId xmlns:a16="http://schemas.microsoft.com/office/drawing/2014/main" id="{3F5ABDC5-D954-4D4D-A3B4-7A133CD715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20" y="2612"/>
              <a:ext cx="45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51" name="Freeform 90">
              <a:extLst>
                <a:ext uri="{FF2B5EF4-FFF2-40B4-BE49-F238E27FC236}">
                  <a16:creationId xmlns:a16="http://schemas.microsoft.com/office/drawing/2014/main" id="{B976B037-AAAD-864E-94BA-6AFFD4E9648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52" name="AutoShape 91">
              <a:extLst>
                <a:ext uri="{FF2B5EF4-FFF2-40B4-BE49-F238E27FC236}">
                  <a16:creationId xmlns:a16="http://schemas.microsoft.com/office/drawing/2014/main" id="{F4F4A156-282A-314C-8FCF-EB151E922F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7"/>
              <a:ext cx="1200" cy="148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53" name="AutoShape 92">
              <a:extLst>
                <a:ext uri="{FF2B5EF4-FFF2-40B4-BE49-F238E27FC236}">
                  <a16:creationId xmlns:a16="http://schemas.microsoft.com/office/drawing/2014/main" id="{80AE788A-CE80-7741-B4E5-F6C8809167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4" y="2712"/>
              <a:ext cx="1072" cy="82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00"/>
                </a:gs>
                <a:gs pos="100000">
                  <a:srgbClr val="808080"/>
                </a:gs>
              </a:gsLst>
              <a:lin ang="0" scaled="1"/>
            </a:gra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54" name="Oval 93">
              <a:extLst>
                <a:ext uri="{FF2B5EF4-FFF2-40B4-BE49-F238E27FC236}">
                  <a16:creationId xmlns:a16="http://schemas.microsoft.com/office/drawing/2014/main" id="{BB81643B-3A3A-0C41-86BE-809F30A178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7" y="2382"/>
              <a:ext cx="160" cy="143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55" name="Oval 94">
              <a:extLst>
                <a:ext uri="{FF2B5EF4-FFF2-40B4-BE49-F238E27FC236}">
                  <a16:creationId xmlns:a16="http://schemas.microsoft.com/office/drawing/2014/main" id="{0A2F6572-0039-324D-A51E-D01D404A55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" y="2382"/>
              <a:ext cx="160" cy="14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56" name="Oval 95">
              <a:extLst>
                <a:ext uri="{FF2B5EF4-FFF2-40B4-BE49-F238E27FC236}">
                  <a16:creationId xmlns:a16="http://schemas.microsoft.com/office/drawing/2014/main" id="{43600795-A6CA-4C4B-9800-07AB28F89B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0" y="2382"/>
              <a:ext cx="160" cy="139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57" name="Rectangle 96">
              <a:extLst>
                <a:ext uri="{FF2B5EF4-FFF2-40B4-BE49-F238E27FC236}">
                  <a16:creationId xmlns:a16="http://schemas.microsoft.com/office/drawing/2014/main" id="{32CFBA4E-295B-BF40-8717-00CE151159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4" y="1835"/>
              <a:ext cx="83" cy="760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</p:grpSp>
      <p:grpSp>
        <p:nvGrpSpPr>
          <p:cNvPr id="266" name="Group 61">
            <a:extLst>
              <a:ext uri="{FF2B5EF4-FFF2-40B4-BE49-F238E27FC236}">
                <a16:creationId xmlns:a16="http://schemas.microsoft.com/office/drawing/2014/main" id="{2E0D8697-E30E-C84C-9F0E-29142F2D4E67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9843242" y="4083754"/>
            <a:ext cx="1192212" cy="1171575"/>
            <a:chOff x="-44" y="1473"/>
            <a:chExt cx="981" cy="1105"/>
          </a:xfrm>
        </p:grpSpPr>
        <p:pic>
          <p:nvPicPr>
            <p:cNvPr id="267" name="Picture 62" descr="desktop_computer_stylized_medium">
              <a:extLst>
                <a:ext uri="{FF2B5EF4-FFF2-40B4-BE49-F238E27FC236}">
                  <a16:creationId xmlns:a16="http://schemas.microsoft.com/office/drawing/2014/main" id="{85154182-D3D3-494A-8DEB-F001E6EB4B0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68" name="Freeform 63">
              <a:extLst>
                <a:ext uri="{FF2B5EF4-FFF2-40B4-BE49-F238E27FC236}">
                  <a16:creationId xmlns:a16="http://schemas.microsoft.com/office/drawing/2014/main" id="{E36B34F6-C549-9143-AA71-C07DF7E0B17F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</p:grpSp>
      <p:sp>
        <p:nvSpPr>
          <p:cNvPr id="269" name="Text Box 325">
            <a:extLst>
              <a:ext uri="{FF2B5EF4-FFF2-40B4-BE49-F238E27FC236}">
                <a16:creationId xmlns:a16="http://schemas.microsoft.com/office/drawing/2014/main" id="{2685AEBC-A012-9B46-B78A-88C2A3D512D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92820" y="5516537"/>
            <a:ext cx="2198742" cy="1036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 eaLnBrk="0" fontAlgn="base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</a:pPr>
            <a:r>
              <a:rPr lang="en-US" altLang="en-US" dirty="0">
                <a:solidFill>
                  <a:srgbClr val="000000"/>
                </a:solidFill>
                <a:latin typeface="+mn-lt"/>
                <a:cs typeface="Arial"/>
              </a:rPr>
              <a:t>server, with</a:t>
            </a:r>
          </a:p>
          <a:p>
            <a:pPr algn="r" eaLnBrk="0" fontAlgn="base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</a:pPr>
            <a:r>
              <a:rPr lang="en-US" altLang="en-US" dirty="0">
                <a:solidFill>
                  <a:srgbClr val="000000"/>
                </a:solidFill>
                <a:latin typeface="+mn-lt"/>
                <a:cs typeface="Arial"/>
              </a:rPr>
              <a:t>file of F bits </a:t>
            </a:r>
          </a:p>
          <a:p>
            <a:pPr algn="r" eaLnBrk="0" fontAlgn="base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</a:pPr>
            <a:r>
              <a:rPr lang="en-US" altLang="en-US" dirty="0">
                <a:solidFill>
                  <a:srgbClr val="000000"/>
                </a:solidFill>
                <a:latin typeface="+mn-lt"/>
                <a:cs typeface="Arial"/>
              </a:rPr>
              <a:t>to send to client</a:t>
            </a:r>
          </a:p>
        </p:txBody>
      </p:sp>
      <p:sp>
        <p:nvSpPr>
          <p:cNvPr id="270" name="Text Box 328">
            <a:extLst>
              <a:ext uri="{FF2B5EF4-FFF2-40B4-BE49-F238E27FC236}">
                <a16:creationId xmlns:a16="http://schemas.microsoft.com/office/drawing/2014/main" id="{99E6BFD3-F62C-B043-9B11-0DBFC35AC6A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97926" y="4936011"/>
            <a:ext cx="1722587" cy="7229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0" fontAlgn="base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</a:pPr>
            <a:r>
              <a:rPr lang="en-US" altLang="en-US" dirty="0">
                <a:solidFill>
                  <a:srgbClr val="000000"/>
                </a:solidFill>
                <a:latin typeface="+mn-lt"/>
                <a:cs typeface="Arial"/>
              </a:rPr>
              <a:t>link capacity</a:t>
            </a:r>
          </a:p>
          <a:p>
            <a:pPr algn="ctr" eaLnBrk="0" fontAlgn="base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</a:pPr>
            <a:r>
              <a:rPr lang="en-US" altLang="en-US" dirty="0">
                <a:solidFill>
                  <a:srgbClr val="000000"/>
                </a:solidFill>
                <a:latin typeface="+mn-lt"/>
                <a:cs typeface="Arial"/>
              </a:rPr>
              <a:t> R</a:t>
            </a:r>
            <a:r>
              <a:rPr lang="en-US" altLang="en-US" sz="3200" baseline="-25000" dirty="0">
                <a:solidFill>
                  <a:srgbClr val="000000"/>
                </a:solidFill>
                <a:latin typeface="+mn-lt"/>
                <a:cs typeface="Arial"/>
              </a:rPr>
              <a:t>s</a:t>
            </a:r>
            <a:r>
              <a:rPr lang="en-US" altLang="en-US" baseline="-25000" dirty="0">
                <a:solidFill>
                  <a:srgbClr val="000000"/>
                </a:solidFill>
                <a:latin typeface="+mn-lt"/>
                <a:cs typeface="Arial"/>
              </a:rPr>
              <a:t> </a:t>
            </a:r>
            <a:r>
              <a:rPr lang="en-US" altLang="en-US" dirty="0">
                <a:solidFill>
                  <a:srgbClr val="000000"/>
                </a:solidFill>
                <a:latin typeface="+mn-lt"/>
                <a:cs typeface="Arial"/>
              </a:rPr>
              <a:t>bits/sec</a:t>
            </a:r>
          </a:p>
        </p:txBody>
      </p:sp>
      <p:sp>
        <p:nvSpPr>
          <p:cNvPr id="271" name="Text Box 329">
            <a:extLst>
              <a:ext uri="{FF2B5EF4-FFF2-40B4-BE49-F238E27FC236}">
                <a16:creationId xmlns:a16="http://schemas.microsoft.com/office/drawing/2014/main" id="{A5259771-F5CC-2A4E-B736-3B818B7FD93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17773" y="4939162"/>
            <a:ext cx="1722587" cy="7229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0" fontAlgn="base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</a:pPr>
            <a:r>
              <a:rPr lang="en-US" altLang="en-US" dirty="0">
                <a:solidFill>
                  <a:srgbClr val="000000"/>
                </a:solidFill>
                <a:latin typeface="+mn-lt"/>
                <a:cs typeface="Arial"/>
              </a:rPr>
              <a:t>link capacity</a:t>
            </a:r>
          </a:p>
          <a:p>
            <a:pPr algn="ctr" eaLnBrk="0" fontAlgn="base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</a:pPr>
            <a:r>
              <a:rPr lang="en-US" altLang="en-US" dirty="0">
                <a:solidFill>
                  <a:srgbClr val="000000"/>
                </a:solidFill>
                <a:latin typeface="+mn-lt"/>
                <a:cs typeface="Arial"/>
              </a:rPr>
              <a:t> </a:t>
            </a:r>
            <a:r>
              <a:rPr lang="en-US" altLang="en-US" dirty="0" err="1">
                <a:solidFill>
                  <a:srgbClr val="000000"/>
                </a:solidFill>
                <a:latin typeface="+mn-lt"/>
                <a:cs typeface="Arial"/>
              </a:rPr>
              <a:t>R</a:t>
            </a:r>
            <a:r>
              <a:rPr lang="en-US" altLang="en-US" sz="3200" baseline="-25000" dirty="0" err="1">
                <a:solidFill>
                  <a:srgbClr val="000000"/>
                </a:solidFill>
                <a:latin typeface="+mn-lt"/>
                <a:cs typeface="Arial"/>
              </a:rPr>
              <a:t>c</a:t>
            </a:r>
            <a:r>
              <a:rPr lang="en-US" altLang="en-US" baseline="-25000" dirty="0">
                <a:solidFill>
                  <a:srgbClr val="000000"/>
                </a:solidFill>
                <a:latin typeface="+mn-lt"/>
                <a:cs typeface="Arial"/>
              </a:rPr>
              <a:t> </a:t>
            </a:r>
            <a:r>
              <a:rPr lang="en-US" altLang="en-US" dirty="0">
                <a:solidFill>
                  <a:srgbClr val="000000"/>
                </a:solidFill>
                <a:latin typeface="+mn-lt"/>
                <a:cs typeface="Arial"/>
              </a:rPr>
              <a:t>bits/sec</a:t>
            </a:r>
          </a:p>
        </p:txBody>
      </p:sp>
      <p:grpSp>
        <p:nvGrpSpPr>
          <p:cNvPr id="301" name="Group 99">
            <a:extLst>
              <a:ext uri="{FF2B5EF4-FFF2-40B4-BE49-F238E27FC236}">
                <a16:creationId xmlns:a16="http://schemas.microsoft.com/office/drawing/2014/main" id="{4B6F3DA1-2A9C-2E4C-B823-1CEA5B30C4A7}"/>
              </a:ext>
            </a:extLst>
          </p:cNvPr>
          <p:cNvGrpSpPr>
            <a:grpSpLocks/>
          </p:cNvGrpSpPr>
          <p:nvPr/>
        </p:nvGrpSpPr>
        <p:grpSpPr bwMode="auto">
          <a:xfrm>
            <a:off x="644751" y="4976621"/>
            <a:ext cx="9050338" cy="1484313"/>
            <a:chOff x="-335" y="3658"/>
            <a:chExt cx="5701" cy="935"/>
          </a:xfrm>
        </p:grpSpPr>
        <p:sp>
          <p:nvSpPr>
            <p:cNvPr id="302" name="Text Box 353">
              <a:extLst>
                <a:ext uri="{FF2B5EF4-FFF2-40B4-BE49-F238E27FC236}">
                  <a16:creationId xmlns:a16="http://schemas.microsoft.com/office/drawing/2014/main" id="{07E7AB23-0BD9-F14F-9990-6EF08491E44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-335" y="3942"/>
              <a:ext cx="1461" cy="65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85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panose="020B0600070205080204" pitchFamily="34" charset="-128"/>
                  <a:cs typeface="Arial"/>
                </a:rPr>
                <a:t>server sends bits </a:t>
              </a:r>
            </a:p>
            <a:p>
              <a:pPr marL="0" marR="0" lvl="0" indent="0" algn="ctr" defTabSz="914400" eaLnBrk="0" fontAlgn="base" latinLnBrk="0" hangingPunct="0">
                <a:lnSpc>
                  <a:spcPct val="85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panose="020B0600070205080204" pitchFamily="34" charset="-128"/>
                  <a:cs typeface="Arial"/>
                </a:rPr>
                <a:t>(fluid) into pipe</a:t>
              </a:r>
            </a:p>
            <a:p>
              <a:pPr marL="0" marR="0" lvl="0" indent="0" algn="ctr" defTabSz="914400" eaLnBrk="0" fontAlgn="base" latinLnBrk="0" hangingPunct="0">
                <a:lnSpc>
                  <a:spcPct val="85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77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303" name="Text Box 336">
              <a:extLst>
                <a:ext uri="{FF2B5EF4-FFF2-40B4-BE49-F238E27FC236}">
                  <a16:creationId xmlns:a16="http://schemas.microsoft.com/office/drawing/2014/main" id="{22B4F102-0AE6-894B-9FDB-169832FE1D3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89" y="3661"/>
              <a:ext cx="1769" cy="65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85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Gill Sans MT" panose="020B0502020104020203" pitchFamily="34" charset="77"/>
                  <a:ea typeface="ＭＳ Ｐゴシック" panose="020B0600070205080204" pitchFamily="34" charset="-128"/>
                  <a:cs typeface="Arial"/>
                </a:rPr>
                <a:t> </a:t>
              </a:r>
              <a:r>
                <a:rPr kumimoji="0" lang="en-US" altLang="en-US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panose="020B0600070205080204" pitchFamily="34" charset="-128"/>
                  <a:cs typeface="Arial"/>
                </a:rPr>
                <a:t>pipe that can carry</a:t>
              </a:r>
            </a:p>
            <a:p>
              <a:pPr marL="0" marR="0" lvl="0" indent="0" algn="ctr" defTabSz="914400" eaLnBrk="0" fontAlgn="base" latinLnBrk="0" hangingPunct="0">
                <a:lnSpc>
                  <a:spcPct val="85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panose="020B0600070205080204" pitchFamily="34" charset="-128"/>
                  <a:cs typeface="Arial"/>
                </a:rPr>
                <a:t>fluid at rate</a:t>
              </a:r>
            </a:p>
            <a:p>
              <a:pPr marL="0" marR="0" lvl="0" indent="0" algn="ctr" defTabSz="914400" eaLnBrk="0" fontAlgn="base" latinLnBrk="0" hangingPunct="0">
                <a:lnSpc>
                  <a:spcPct val="85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panose="020B0600070205080204" pitchFamily="34" charset="-128"/>
                  <a:cs typeface="Arial"/>
                </a:rPr>
                <a:t> (</a:t>
              </a:r>
              <a:r>
                <a:rPr kumimoji="0" lang="en-US" altLang="en-US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panose="020B0600070205080204" pitchFamily="34" charset="-128"/>
                  <a:cs typeface="Arial"/>
                </a:rPr>
                <a:t>R</a:t>
              </a:r>
              <a:r>
                <a:rPr kumimoji="0" lang="en-US" altLang="en-US" sz="3200" b="0" i="1" u="none" strike="noStrike" kern="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panose="020B0600070205080204" pitchFamily="34" charset="-128"/>
                  <a:cs typeface="Arial"/>
                </a:rPr>
                <a:t>s</a:t>
              </a:r>
              <a:r>
                <a:rPr kumimoji="0" lang="en-US" altLang="en-US" b="0" i="1" u="none" strike="noStrike" kern="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panose="020B0600070205080204" pitchFamily="34" charset="-128"/>
                  <a:cs typeface="Arial"/>
                </a:rPr>
                <a:t> </a:t>
              </a:r>
              <a:r>
                <a:rPr kumimoji="0" lang="en-US" altLang="en-US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panose="020B0600070205080204" pitchFamily="34" charset="-128"/>
                  <a:cs typeface="Arial"/>
                </a:rPr>
                <a:t>bits/sec)</a:t>
              </a:r>
            </a:p>
          </p:txBody>
        </p:sp>
        <p:sp>
          <p:nvSpPr>
            <p:cNvPr id="304" name="Text Box 346">
              <a:extLst>
                <a:ext uri="{FF2B5EF4-FFF2-40B4-BE49-F238E27FC236}">
                  <a16:creationId xmlns:a16="http://schemas.microsoft.com/office/drawing/2014/main" id="{99C94E9C-7B58-B945-A1E2-8510D3FF88D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06" y="3658"/>
              <a:ext cx="1860" cy="65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85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panose="020B0600070205080204" pitchFamily="34" charset="-128"/>
                  <a:cs typeface="Arial"/>
                </a:rPr>
                <a:t> pipe that can carry</a:t>
              </a:r>
            </a:p>
            <a:p>
              <a:pPr marL="0" marR="0" lvl="0" indent="0" algn="ctr" defTabSz="914400" eaLnBrk="0" fontAlgn="base" latinLnBrk="0" hangingPunct="0">
                <a:lnSpc>
                  <a:spcPct val="85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panose="020B0600070205080204" pitchFamily="34" charset="-128"/>
                  <a:cs typeface="Arial"/>
                </a:rPr>
                <a:t>fluid at rate</a:t>
              </a:r>
            </a:p>
            <a:p>
              <a:pPr marL="0" marR="0" lvl="0" indent="0" algn="ctr" defTabSz="914400" eaLnBrk="0" fontAlgn="base" latinLnBrk="0" hangingPunct="0">
                <a:lnSpc>
                  <a:spcPct val="85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panose="020B0600070205080204" pitchFamily="34" charset="-128"/>
                  <a:cs typeface="Arial"/>
                </a:rPr>
                <a:t> (</a:t>
              </a:r>
              <a:r>
                <a:rPr kumimoji="0" lang="en-US" altLang="en-US" b="0" i="1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panose="020B0600070205080204" pitchFamily="34" charset="-128"/>
                  <a:cs typeface="Arial"/>
                </a:rPr>
                <a:t>R</a:t>
              </a:r>
              <a:r>
                <a:rPr kumimoji="0" lang="en-US" altLang="en-US" sz="3200" b="0" i="1" u="none" strike="noStrike" kern="0" cap="none" spc="0" normalizeH="0" baseline="-2500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panose="020B0600070205080204" pitchFamily="34" charset="-128"/>
                  <a:cs typeface="Arial"/>
                </a:rPr>
                <a:t>c</a:t>
              </a:r>
              <a:r>
                <a:rPr kumimoji="0" lang="en-US" altLang="en-US" b="0" i="1" u="none" strike="noStrike" kern="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panose="020B0600070205080204" pitchFamily="34" charset="-128"/>
                  <a:cs typeface="Arial"/>
                </a:rPr>
                <a:t> </a:t>
              </a:r>
              <a:r>
                <a:rPr kumimoji="0" lang="en-US" altLang="en-US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panose="020B0600070205080204" pitchFamily="34" charset="-128"/>
                  <a:cs typeface="Arial"/>
                </a:rPr>
                <a:t>bits/sec)</a:t>
              </a:r>
            </a:p>
          </p:txBody>
        </p:sp>
      </p:grpSp>
      <p:grpSp>
        <p:nvGrpSpPr>
          <p:cNvPr id="8" name="Group 7">
            <a:extLst>
              <a:ext uri="{FF2B5EF4-FFF2-40B4-BE49-F238E27FC236}">
                <a16:creationId xmlns:a16="http://schemas.microsoft.com/office/drawing/2014/main" id="{2A92D340-73A9-4F49-8534-B5C904B778B4}"/>
              </a:ext>
            </a:extLst>
          </p:cNvPr>
          <p:cNvGrpSpPr/>
          <p:nvPr/>
        </p:nvGrpSpPr>
        <p:grpSpPr>
          <a:xfrm>
            <a:off x="2071329" y="4013904"/>
            <a:ext cx="7826649" cy="763664"/>
            <a:chOff x="2071329" y="4013904"/>
            <a:chExt cx="7826649" cy="763664"/>
          </a:xfrm>
        </p:grpSpPr>
        <p:sp>
          <p:nvSpPr>
            <p:cNvPr id="290" name="AutoShape 350">
              <a:extLst>
                <a:ext uri="{FF2B5EF4-FFF2-40B4-BE49-F238E27FC236}">
                  <a16:creationId xmlns:a16="http://schemas.microsoft.com/office/drawing/2014/main" id="{3D33AE23-1C65-834A-A5D5-8D03E4720B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08978" y="4275842"/>
              <a:ext cx="889000" cy="485775"/>
            </a:xfrm>
            <a:prstGeom prst="rightArrow">
              <a:avLst>
                <a:gd name="adj1" fmla="val 50000"/>
                <a:gd name="adj2" fmla="val 45752"/>
              </a:avLst>
            </a:prstGeom>
            <a:gradFill rotWithShape="1">
              <a:gsLst>
                <a:gs pos="0">
                  <a:srgbClr val="FFFFFF"/>
                </a:gs>
                <a:gs pos="100000">
                  <a:srgbClr val="CC0000"/>
                </a:gs>
              </a:gsLst>
              <a:lin ang="0" scaled="1"/>
            </a:gradFill>
            <a:ln w="9525">
              <a:solidFill>
                <a:srgbClr val="CC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altLang="en-US">
                <a:solidFill>
                  <a:srgbClr val="000000"/>
                </a:solidFill>
                <a:latin typeface="Times New Roman" panose="02020603050405020304" pitchFamily="18" charset="0"/>
                <a:cs typeface="Arial"/>
              </a:endParaRPr>
            </a:p>
          </p:txBody>
        </p:sp>
        <p:grpSp>
          <p:nvGrpSpPr>
            <p:cNvPr id="291" name="Group 335">
              <a:extLst>
                <a:ext uri="{FF2B5EF4-FFF2-40B4-BE49-F238E27FC236}">
                  <a16:creationId xmlns:a16="http://schemas.microsoft.com/office/drawing/2014/main" id="{1AB0D837-8757-A24A-AA3E-5914390BD01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016469" y="4319954"/>
              <a:ext cx="2322512" cy="392112"/>
              <a:chOff x="2249" y="3430"/>
              <a:chExt cx="1389" cy="256"/>
            </a:xfrm>
          </p:grpSpPr>
          <p:sp>
            <p:nvSpPr>
              <p:cNvPr id="292" name="Oval 333">
                <a:extLst>
                  <a:ext uri="{FF2B5EF4-FFF2-40B4-BE49-F238E27FC236}">
                    <a16:creationId xmlns:a16="http://schemas.microsoft.com/office/drawing/2014/main" id="{6E6EF4F3-E324-EE41-857E-2F00CC4C3A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69" y="3433"/>
                <a:ext cx="69" cy="253"/>
              </a:xfrm>
              <a:prstGeom prst="ellipse">
                <a:avLst/>
              </a:prstGeom>
              <a:gradFill rotWithShape="1">
                <a:gsLst>
                  <a:gs pos="0">
                    <a:srgbClr val="FFFFFF"/>
                  </a:gs>
                  <a:gs pos="50000">
                    <a:srgbClr val="B2B2B2"/>
                  </a:gs>
                  <a:gs pos="100000">
                    <a:srgbClr val="FFFFFF"/>
                  </a:gs>
                </a:gsLst>
                <a:lin ang="5400000" scaled="1"/>
              </a:gradFill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93" name="Rectangle 332">
                <a:extLst>
                  <a:ext uri="{FF2B5EF4-FFF2-40B4-BE49-F238E27FC236}">
                    <a16:creationId xmlns:a16="http://schemas.microsoft.com/office/drawing/2014/main" id="{B2682ADB-A65B-D047-86A5-56687D6DFC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75" y="3433"/>
                <a:ext cx="1326" cy="253"/>
              </a:xfrm>
              <a:prstGeom prst="rect">
                <a:avLst/>
              </a:prstGeom>
              <a:gradFill rotWithShape="1">
                <a:gsLst>
                  <a:gs pos="0">
                    <a:srgbClr val="FFFFFF"/>
                  </a:gs>
                  <a:gs pos="50000">
                    <a:srgbClr val="B2B2B2"/>
                  </a:gs>
                  <a:gs pos="100000">
                    <a:srgbClr val="FFFFFF"/>
                  </a:gs>
                </a:gsLst>
                <a:lin ang="5400000" scaled="1"/>
              </a:gra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94" name="Oval 331">
                <a:extLst>
                  <a:ext uri="{FF2B5EF4-FFF2-40B4-BE49-F238E27FC236}">
                    <a16:creationId xmlns:a16="http://schemas.microsoft.com/office/drawing/2014/main" id="{C101BC4D-17C9-324C-82E8-C4AAA13D8A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49" y="3430"/>
                <a:ext cx="69" cy="253"/>
              </a:xfrm>
              <a:prstGeom prst="ellipse">
                <a:avLst/>
              </a:prstGeom>
              <a:solidFill>
                <a:srgbClr val="DDDDDD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95" name="Rectangle 334">
                <a:extLst>
                  <a:ext uri="{FF2B5EF4-FFF2-40B4-BE49-F238E27FC236}">
                    <a16:creationId xmlns:a16="http://schemas.microsoft.com/office/drawing/2014/main" id="{4A8174FB-A99D-5C4E-ADC6-1958FC2B1B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62" y="3438"/>
                <a:ext cx="44" cy="246"/>
              </a:xfrm>
              <a:prstGeom prst="rect">
                <a:avLst/>
              </a:prstGeom>
              <a:gradFill rotWithShape="1">
                <a:gsLst>
                  <a:gs pos="0">
                    <a:srgbClr val="FFFFFF"/>
                  </a:gs>
                  <a:gs pos="50000">
                    <a:srgbClr val="B2B2B2"/>
                  </a:gs>
                  <a:gs pos="100000">
                    <a:srgbClr val="FFFFFF"/>
                  </a:gs>
                </a:gsLst>
                <a:lin ang="5400000" scaled="1"/>
              </a:gra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charset="0"/>
                  <a:ea typeface="ＭＳ Ｐゴシック" charset="0"/>
                  <a:cs typeface="ＭＳ Ｐゴシック" charset="0"/>
                </a:endParaRPr>
              </a:p>
            </p:txBody>
          </p:sp>
        </p:grpSp>
        <p:grpSp>
          <p:nvGrpSpPr>
            <p:cNvPr id="296" name="Group 341">
              <a:extLst>
                <a:ext uri="{FF2B5EF4-FFF2-40B4-BE49-F238E27FC236}">
                  <a16:creationId xmlns:a16="http://schemas.microsoft.com/office/drawing/2014/main" id="{0EB2E33F-C4E3-1644-9D50-3FCE1862D72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475852" y="4196543"/>
              <a:ext cx="2801937" cy="581025"/>
              <a:chOff x="2249" y="3430"/>
              <a:chExt cx="1389" cy="256"/>
            </a:xfrm>
          </p:grpSpPr>
          <p:sp>
            <p:nvSpPr>
              <p:cNvPr id="297" name="Oval 342">
                <a:extLst>
                  <a:ext uri="{FF2B5EF4-FFF2-40B4-BE49-F238E27FC236}">
                    <a16:creationId xmlns:a16="http://schemas.microsoft.com/office/drawing/2014/main" id="{8B0433EF-9C73-5648-874B-82F2F6B3FE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69" y="3433"/>
                <a:ext cx="69" cy="253"/>
              </a:xfrm>
              <a:prstGeom prst="ellipse">
                <a:avLst/>
              </a:prstGeom>
              <a:gradFill rotWithShape="1">
                <a:gsLst>
                  <a:gs pos="0">
                    <a:srgbClr val="FFFFFF"/>
                  </a:gs>
                  <a:gs pos="50000">
                    <a:srgbClr val="B2B2B2"/>
                  </a:gs>
                  <a:gs pos="100000">
                    <a:srgbClr val="FFFFFF"/>
                  </a:gs>
                </a:gsLst>
                <a:lin ang="5400000" scaled="1"/>
              </a:gradFill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98" name="Rectangle 343">
                <a:extLst>
                  <a:ext uri="{FF2B5EF4-FFF2-40B4-BE49-F238E27FC236}">
                    <a16:creationId xmlns:a16="http://schemas.microsoft.com/office/drawing/2014/main" id="{4E0FBD5F-0BE8-F549-8413-D4068F1044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75" y="3433"/>
                <a:ext cx="1326" cy="253"/>
              </a:xfrm>
              <a:prstGeom prst="rect">
                <a:avLst/>
              </a:prstGeom>
              <a:gradFill rotWithShape="1">
                <a:gsLst>
                  <a:gs pos="0">
                    <a:srgbClr val="FFFFFF"/>
                  </a:gs>
                  <a:gs pos="50000">
                    <a:srgbClr val="B2B2B2"/>
                  </a:gs>
                  <a:gs pos="100000">
                    <a:srgbClr val="FFFFFF"/>
                  </a:gs>
                </a:gsLst>
                <a:lin ang="5400000" scaled="1"/>
              </a:gra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99" name="Oval 344">
                <a:extLst>
                  <a:ext uri="{FF2B5EF4-FFF2-40B4-BE49-F238E27FC236}">
                    <a16:creationId xmlns:a16="http://schemas.microsoft.com/office/drawing/2014/main" id="{48CAF989-114C-CC4C-8DBF-A27BA32161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49" y="3430"/>
                <a:ext cx="69" cy="253"/>
              </a:xfrm>
              <a:prstGeom prst="ellipse">
                <a:avLst/>
              </a:prstGeom>
              <a:solidFill>
                <a:srgbClr val="DDDDDD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300" name="Rectangle 345">
                <a:extLst>
                  <a:ext uri="{FF2B5EF4-FFF2-40B4-BE49-F238E27FC236}">
                    <a16:creationId xmlns:a16="http://schemas.microsoft.com/office/drawing/2014/main" id="{C659DCD3-540C-0146-BAAD-7DBA3AC0F7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62" y="3438"/>
                <a:ext cx="44" cy="246"/>
              </a:xfrm>
              <a:prstGeom prst="rect">
                <a:avLst/>
              </a:prstGeom>
              <a:gradFill rotWithShape="1">
                <a:gsLst>
                  <a:gs pos="0">
                    <a:srgbClr val="FFFFFF"/>
                  </a:gs>
                  <a:gs pos="50000">
                    <a:srgbClr val="B2B2B2"/>
                  </a:gs>
                  <a:gs pos="100000">
                    <a:srgbClr val="FFFFFF"/>
                  </a:gs>
                </a:gsLst>
                <a:lin ang="5400000" scaled="1"/>
              </a:gra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charset="0"/>
                  <a:ea typeface="ＭＳ Ｐゴシック" charset="0"/>
                  <a:cs typeface="ＭＳ Ｐゴシック" charset="0"/>
                </a:endParaRPr>
              </a:p>
            </p:txBody>
          </p:sp>
        </p:grpSp>
        <p:sp>
          <p:nvSpPr>
            <p:cNvPr id="305" name="AutoShape 351">
              <a:extLst>
                <a:ext uri="{FF2B5EF4-FFF2-40B4-BE49-F238E27FC236}">
                  <a16:creationId xmlns:a16="http://schemas.microsoft.com/office/drawing/2014/main" id="{371DACA7-8356-6549-B395-6F1207E7F7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95542" y="4258379"/>
              <a:ext cx="1279525" cy="485775"/>
            </a:xfrm>
            <a:prstGeom prst="rightArrow">
              <a:avLst>
                <a:gd name="adj1" fmla="val 50000"/>
                <a:gd name="adj2" fmla="val 65850"/>
              </a:avLst>
            </a:prstGeom>
            <a:gradFill rotWithShape="1">
              <a:gsLst>
                <a:gs pos="0">
                  <a:srgbClr val="FFFFFF"/>
                </a:gs>
                <a:gs pos="100000">
                  <a:srgbClr val="CC0000"/>
                </a:gs>
              </a:gsLst>
              <a:lin ang="0" scaled="1"/>
            </a:gradFill>
            <a:ln w="9525">
              <a:solidFill>
                <a:srgbClr val="CC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altLang="en-US">
                <a:solidFill>
                  <a:srgbClr val="000000"/>
                </a:solidFill>
                <a:latin typeface="Times New Roman" panose="02020603050405020304" pitchFamily="18" charset="0"/>
                <a:cs typeface="Arial"/>
              </a:endParaRPr>
            </a:p>
          </p:txBody>
        </p:sp>
        <p:sp>
          <p:nvSpPr>
            <p:cNvPr id="306" name="AutoShape 349">
              <a:extLst>
                <a:ext uri="{FF2B5EF4-FFF2-40B4-BE49-F238E27FC236}">
                  <a16:creationId xmlns:a16="http://schemas.microsoft.com/office/drawing/2014/main" id="{DAF93F8F-35E4-524B-97A1-6252C154B956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2071329" y="4013904"/>
              <a:ext cx="974725" cy="720725"/>
            </a:xfrm>
            <a:custGeom>
              <a:avLst/>
              <a:gdLst>
                <a:gd name="T0" fmla="*/ 2147483647 w 21600"/>
                <a:gd name="T1" fmla="*/ 0 h 21600"/>
                <a:gd name="T2" fmla="*/ 2147483647 w 21600"/>
                <a:gd name="T3" fmla="*/ 2147483647 h 21600"/>
                <a:gd name="T4" fmla="*/ 2147483647 w 21600"/>
                <a:gd name="T5" fmla="*/ 2147483647 h 21600"/>
                <a:gd name="T6" fmla="*/ 2147483647 w 21600"/>
                <a:gd name="T7" fmla="*/ 2147483647 h 21600"/>
                <a:gd name="T8" fmla="*/ 17694720 60000 65536"/>
                <a:gd name="T9" fmla="*/ 5898240 60000 65536"/>
                <a:gd name="T10" fmla="*/ 5898240 60000 65536"/>
                <a:gd name="T11" fmla="*/ 0 60000 65536"/>
                <a:gd name="T12" fmla="*/ 12427 w 21600"/>
                <a:gd name="T13" fmla="*/ 2912 h 21600"/>
                <a:gd name="T14" fmla="*/ 18227 w 21600"/>
                <a:gd name="T15" fmla="*/ 9246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21600" y="6079"/>
                  </a:moveTo>
                  <a:lnTo>
                    <a:pt x="15126" y="0"/>
                  </a:lnTo>
                  <a:lnTo>
                    <a:pt x="15126" y="2912"/>
                  </a:lnTo>
                  <a:lnTo>
                    <a:pt x="12427" y="2912"/>
                  </a:lnTo>
                  <a:cubicBezTo>
                    <a:pt x="5564" y="2912"/>
                    <a:pt x="0" y="7052"/>
                    <a:pt x="0" y="12158"/>
                  </a:cubicBezTo>
                  <a:lnTo>
                    <a:pt x="0" y="21600"/>
                  </a:lnTo>
                  <a:lnTo>
                    <a:pt x="6474" y="21600"/>
                  </a:lnTo>
                  <a:lnTo>
                    <a:pt x="6474" y="12158"/>
                  </a:lnTo>
                  <a:cubicBezTo>
                    <a:pt x="6474" y="10550"/>
                    <a:pt x="9139" y="9246"/>
                    <a:pt x="12427" y="9246"/>
                  </a:cubicBezTo>
                  <a:lnTo>
                    <a:pt x="15126" y="9246"/>
                  </a:lnTo>
                  <a:lnTo>
                    <a:pt x="15126" y="12158"/>
                  </a:lnTo>
                  <a:lnTo>
                    <a:pt x="21600" y="6079"/>
                  </a:lnTo>
                  <a:close/>
                </a:path>
              </a:pathLst>
            </a:custGeom>
            <a:gradFill rotWithShape="1">
              <a:gsLst>
                <a:gs pos="0">
                  <a:srgbClr val="FFFFFF"/>
                </a:gs>
                <a:gs pos="100000">
                  <a:srgbClr val="CC0000"/>
                </a:gs>
              </a:gsLst>
              <a:lin ang="0" scaled="1"/>
            </a:gradFill>
            <a:ln w="9525">
              <a:solidFill>
                <a:srgbClr val="CC0000"/>
              </a:solidFill>
              <a:miter lim="800000"/>
              <a:headEnd/>
              <a:tailEnd/>
            </a:ln>
          </p:spPr>
          <p:txBody>
            <a:bodyPr rot="10800000" wrap="none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</p:grp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491116CC-72E2-1E41-B441-B2A46728B7B8}"/>
              </a:ext>
            </a:extLst>
          </p:cNvPr>
          <p:cNvCxnSpPr/>
          <p:nvPr/>
        </p:nvCxnSpPr>
        <p:spPr>
          <a:xfrm>
            <a:off x="2663444" y="4956164"/>
            <a:ext cx="0" cy="499262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5" name="Straight Connector 314">
            <a:extLst>
              <a:ext uri="{FF2B5EF4-FFF2-40B4-BE49-F238E27FC236}">
                <a16:creationId xmlns:a16="http://schemas.microsoft.com/office/drawing/2014/main" id="{0240B1B8-8762-A749-A5D9-196239F727C6}"/>
              </a:ext>
            </a:extLst>
          </p:cNvPr>
          <p:cNvCxnSpPr/>
          <p:nvPr/>
        </p:nvCxnSpPr>
        <p:spPr>
          <a:xfrm>
            <a:off x="3671250" y="4571341"/>
            <a:ext cx="0" cy="499262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6" name="Straight Connector 315">
            <a:extLst>
              <a:ext uri="{FF2B5EF4-FFF2-40B4-BE49-F238E27FC236}">
                <a16:creationId xmlns:a16="http://schemas.microsoft.com/office/drawing/2014/main" id="{8FDF4627-F3A2-F640-9920-1210DF3A14EE}"/>
              </a:ext>
            </a:extLst>
          </p:cNvPr>
          <p:cNvCxnSpPr/>
          <p:nvPr/>
        </p:nvCxnSpPr>
        <p:spPr>
          <a:xfrm>
            <a:off x="7773171" y="4574886"/>
            <a:ext cx="0" cy="499262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5849098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3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291947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</a:rPr>
              <a:t>Throughput</a:t>
            </a:r>
            <a:endParaRPr lang="en-US" sz="4400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C89035B-463A-1E40-A130-AE9AA3E3766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Introduction: 1-</a:t>
            </a:r>
            <a:fld id="{C4204591-24BD-A542-B9D5-F8D8A88D2FEE}" type="slidenum">
              <a:rPr lang="en-US" smtClean="0"/>
              <a:pPr/>
              <a:t>54</a:t>
            </a:fld>
            <a:endParaRPr lang="en-US" dirty="0"/>
          </a:p>
        </p:txBody>
      </p:sp>
      <p:grpSp>
        <p:nvGrpSpPr>
          <p:cNvPr id="429" name="Group 347">
            <a:extLst>
              <a:ext uri="{FF2B5EF4-FFF2-40B4-BE49-F238E27FC236}">
                <a16:creationId xmlns:a16="http://schemas.microsoft.com/office/drawing/2014/main" id="{29540C2D-9FA0-BB45-BE5F-03C752C3783C}"/>
              </a:ext>
            </a:extLst>
          </p:cNvPr>
          <p:cNvGrpSpPr>
            <a:grpSpLocks/>
          </p:cNvGrpSpPr>
          <p:nvPr/>
        </p:nvGrpSpPr>
        <p:grpSpPr bwMode="auto">
          <a:xfrm>
            <a:off x="4983726" y="4245735"/>
            <a:ext cx="912813" cy="415925"/>
            <a:chOff x="1871277" y="1576300"/>
            <a:chExt cx="1128371" cy="437861"/>
          </a:xfrm>
        </p:grpSpPr>
        <p:sp>
          <p:nvSpPr>
            <p:cNvPr id="430" name="Oval 429">
              <a:extLst>
                <a:ext uri="{FF2B5EF4-FFF2-40B4-BE49-F238E27FC236}">
                  <a16:creationId xmlns:a16="http://schemas.microsoft.com/office/drawing/2014/main" id="{D91E1173-2CC1-804A-8A29-AD5A2B05C5E9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4641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solidFill>
                    <a:srgbClr val="000000"/>
                  </a:solidFill>
                </a:ln>
                <a:solidFill>
                  <a:srgbClr val="FFFFFF"/>
                </a:solidFill>
                <a:effectLst/>
                <a:uLnTx/>
                <a:uFillTx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431" name="Rectangle 430">
              <a:extLst>
                <a:ext uri="{FF2B5EF4-FFF2-40B4-BE49-F238E27FC236}">
                  <a16:creationId xmlns:a16="http://schemas.microsoft.com/office/drawing/2014/main" id="{D26B5CB1-EFDC-AA4A-94A5-91F1F7893EBE}"/>
                </a:ext>
              </a:extLst>
            </p:cNvPr>
            <p:cNvSpPr/>
            <p:nvPr/>
          </p:nvSpPr>
          <p:spPr bwMode="auto">
            <a:xfrm>
              <a:off x="1871277" y="1740080"/>
              <a:ext cx="1128371" cy="115314"/>
            </a:xfrm>
            <a:prstGeom prst="rect">
              <a:avLst/>
            </a:prstGeom>
            <a:gradFill rotWithShape="1">
              <a:gsLst>
                <a:gs pos="0">
                  <a:srgbClr val="3333CC">
                    <a:lumMod val="75000"/>
                  </a:srgbClr>
                </a:gs>
                <a:gs pos="53000">
                  <a:srgbClr val="3333CC">
                    <a:lumMod val="60000"/>
                    <a:lumOff val="40000"/>
                  </a:srgbClr>
                </a:gs>
                <a:gs pos="100000">
                  <a:srgbClr val="3333CC">
                    <a:lumMod val="75000"/>
                  </a:srgbClr>
                </a:gs>
              </a:gsLst>
              <a:lin ang="10800000" scaled="0"/>
            </a:gradFill>
            <a:ln w="25400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ea typeface="+mn-ea"/>
                <a:cs typeface="Arial"/>
              </a:endParaRPr>
            </a:p>
          </p:txBody>
        </p:sp>
        <p:sp>
          <p:nvSpPr>
            <p:cNvPr id="432" name="Oval 431">
              <a:extLst>
                <a:ext uri="{FF2B5EF4-FFF2-40B4-BE49-F238E27FC236}">
                  <a16:creationId xmlns:a16="http://schemas.microsoft.com/office/drawing/2014/main" id="{852CB226-E8E6-CA45-95E4-3E2F740D0CCB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solidFill>
                    <a:srgbClr val="000000"/>
                  </a:solidFill>
                </a:ln>
                <a:solidFill>
                  <a:srgbClr val="FFFFFF"/>
                </a:solidFill>
                <a:effectLst/>
                <a:uLnTx/>
                <a:uFillTx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433" name="Freeform 432">
              <a:extLst>
                <a:ext uri="{FF2B5EF4-FFF2-40B4-BE49-F238E27FC236}">
                  <a16:creationId xmlns:a16="http://schemas.microsoft.com/office/drawing/2014/main" id="{2F42ECA3-62AC-C34A-9330-F31499A994CD}"/>
                </a:ext>
              </a:extLst>
            </p:cNvPr>
            <p:cNvSpPr/>
            <p:nvPr/>
          </p:nvSpPr>
          <p:spPr bwMode="auto">
            <a:xfrm>
              <a:off x="2159748" y="1673231"/>
              <a:ext cx="547504" cy="160438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rgbClr val="3333CC">
                <a:lumMod val="60000"/>
                <a:lumOff val="40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ea typeface="+mn-ea"/>
                <a:cs typeface="Arial"/>
              </a:endParaRPr>
            </a:p>
          </p:txBody>
        </p:sp>
        <p:sp>
          <p:nvSpPr>
            <p:cNvPr id="434" name="Freeform 433">
              <a:extLst>
                <a:ext uri="{FF2B5EF4-FFF2-40B4-BE49-F238E27FC236}">
                  <a16:creationId xmlns:a16="http://schemas.microsoft.com/office/drawing/2014/main" id="{7DAD661B-B797-0E4F-A7A2-EECB211B39F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435" name="Freeform 434">
              <a:extLst>
                <a:ext uri="{FF2B5EF4-FFF2-40B4-BE49-F238E27FC236}">
                  <a16:creationId xmlns:a16="http://schemas.microsoft.com/office/drawing/2014/main" id="{6D956B9B-0BF1-184A-8A16-0E56F0D9292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436" name="Freeform 435">
              <a:extLst>
                <a:ext uri="{FF2B5EF4-FFF2-40B4-BE49-F238E27FC236}">
                  <a16:creationId xmlns:a16="http://schemas.microsoft.com/office/drawing/2014/main" id="{0CBF6073-15EC-8540-96C4-D4D3FCB6DED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panose="020B0600070205080204" pitchFamily="34" charset="-128"/>
                <a:cs typeface="Arial"/>
              </a:endParaRPr>
            </a:p>
          </p:txBody>
        </p:sp>
        <p:cxnSp>
          <p:nvCxnSpPr>
            <p:cNvPr id="437" name="Straight Connector 436">
              <a:extLst>
                <a:ext uri="{FF2B5EF4-FFF2-40B4-BE49-F238E27FC236}">
                  <a16:creationId xmlns:a16="http://schemas.microsoft.com/office/drawing/2014/main" id="{F655FBD6-0B65-C943-BD0C-04C522A429F3}"/>
                </a:ext>
              </a:extLst>
            </p:cNvPr>
            <p:cNvCxnSpPr>
              <a:cxnSpLocks noChangeShapeType="1"/>
              <a:endCxn id="432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38" name="Straight Connector 437">
              <a:extLst>
                <a:ext uri="{FF2B5EF4-FFF2-40B4-BE49-F238E27FC236}">
                  <a16:creationId xmlns:a16="http://schemas.microsoft.com/office/drawing/2014/main" id="{8319B3C6-5722-1C44-A611-D2468A7B37EE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439" name="Group 347">
            <a:extLst>
              <a:ext uri="{FF2B5EF4-FFF2-40B4-BE49-F238E27FC236}">
                <a16:creationId xmlns:a16="http://schemas.microsoft.com/office/drawing/2014/main" id="{C4D1F210-8217-DF40-A30E-B4D781BD1617}"/>
              </a:ext>
            </a:extLst>
          </p:cNvPr>
          <p:cNvGrpSpPr>
            <a:grpSpLocks/>
          </p:cNvGrpSpPr>
          <p:nvPr/>
        </p:nvGrpSpPr>
        <p:grpSpPr bwMode="auto">
          <a:xfrm>
            <a:off x="4937689" y="2318255"/>
            <a:ext cx="911225" cy="415925"/>
            <a:chOff x="1871277" y="1576300"/>
            <a:chExt cx="1128371" cy="437861"/>
          </a:xfrm>
        </p:grpSpPr>
        <p:sp>
          <p:nvSpPr>
            <p:cNvPr id="440" name="Oval 439">
              <a:extLst>
                <a:ext uri="{FF2B5EF4-FFF2-40B4-BE49-F238E27FC236}">
                  <a16:creationId xmlns:a16="http://schemas.microsoft.com/office/drawing/2014/main" id="{6C6425EA-486B-F643-943D-D7089FD8840F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4641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solidFill>
                    <a:srgbClr val="000000"/>
                  </a:solidFill>
                </a:ln>
                <a:solidFill>
                  <a:srgbClr val="FFFFFF"/>
                </a:solidFill>
                <a:effectLst/>
                <a:uLnTx/>
                <a:uFillTx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441" name="Rectangle 440">
              <a:extLst>
                <a:ext uri="{FF2B5EF4-FFF2-40B4-BE49-F238E27FC236}">
                  <a16:creationId xmlns:a16="http://schemas.microsoft.com/office/drawing/2014/main" id="{72094855-C429-6140-9FC0-17D4134E8759}"/>
                </a:ext>
              </a:extLst>
            </p:cNvPr>
            <p:cNvSpPr/>
            <p:nvPr/>
          </p:nvSpPr>
          <p:spPr bwMode="auto">
            <a:xfrm>
              <a:off x="1871277" y="1740080"/>
              <a:ext cx="1128371" cy="115315"/>
            </a:xfrm>
            <a:prstGeom prst="rect">
              <a:avLst/>
            </a:prstGeom>
            <a:gradFill rotWithShape="1">
              <a:gsLst>
                <a:gs pos="0">
                  <a:srgbClr val="3333CC">
                    <a:lumMod val="75000"/>
                  </a:srgbClr>
                </a:gs>
                <a:gs pos="53000">
                  <a:srgbClr val="3333CC">
                    <a:lumMod val="60000"/>
                    <a:lumOff val="40000"/>
                  </a:srgbClr>
                </a:gs>
                <a:gs pos="100000">
                  <a:srgbClr val="3333CC">
                    <a:lumMod val="75000"/>
                  </a:srgbClr>
                </a:gs>
              </a:gsLst>
              <a:lin ang="10800000" scaled="0"/>
            </a:gradFill>
            <a:ln w="25400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ea typeface="+mn-ea"/>
                <a:cs typeface="Arial"/>
              </a:endParaRPr>
            </a:p>
          </p:txBody>
        </p:sp>
        <p:sp>
          <p:nvSpPr>
            <p:cNvPr id="442" name="Oval 441">
              <a:extLst>
                <a:ext uri="{FF2B5EF4-FFF2-40B4-BE49-F238E27FC236}">
                  <a16:creationId xmlns:a16="http://schemas.microsoft.com/office/drawing/2014/main" id="{940E8085-E288-C843-8449-2EE8442917F0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solidFill>
                    <a:srgbClr val="000000"/>
                  </a:solidFill>
                </a:ln>
                <a:solidFill>
                  <a:srgbClr val="FFFFFF"/>
                </a:solidFill>
                <a:effectLst/>
                <a:uLnTx/>
                <a:uFillTx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443" name="Freeform 442">
              <a:extLst>
                <a:ext uri="{FF2B5EF4-FFF2-40B4-BE49-F238E27FC236}">
                  <a16:creationId xmlns:a16="http://schemas.microsoft.com/office/drawing/2014/main" id="{E37F0E56-213E-8545-B9F2-BC5003B587C6}"/>
                </a:ext>
              </a:extLst>
            </p:cNvPr>
            <p:cNvSpPr/>
            <p:nvPr/>
          </p:nvSpPr>
          <p:spPr bwMode="auto">
            <a:xfrm>
              <a:off x="2160249" y="1673231"/>
              <a:ext cx="548460" cy="160438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rgbClr val="3333CC">
                <a:lumMod val="60000"/>
                <a:lumOff val="40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ea typeface="+mn-ea"/>
                <a:cs typeface="Arial"/>
              </a:endParaRPr>
            </a:p>
          </p:txBody>
        </p:sp>
        <p:sp>
          <p:nvSpPr>
            <p:cNvPr id="444" name="Freeform 443">
              <a:extLst>
                <a:ext uri="{FF2B5EF4-FFF2-40B4-BE49-F238E27FC236}">
                  <a16:creationId xmlns:a16="http://schemas.microsoft.com/office/drawing/2014/main" id="{57514748-4829-0749-95C6-8FF0B1CB4D7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445" name="Freeform 444">
              <a:extLst>
                <a:ext uri="{FF2B5EF4-FFF2-40B4-BE49-F238E27FC236}">
                  <a16:creationId xmlns:a16="http://schemas.microsoft.com/office/drawing/2014/main" id="{81C91DDC-B728-614D-83D3-517272E011D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446" name="Freeform 445">
              <a:extLst>
                <a:ext uri="{FF2B5EF4-FFF2-40B4-BE49-F238E27FC236}">
                  <a16:creationId xmlns:a16="http://schemas.microsoft.com/office/drawing/2014/main" id="{94DD4D4E-9421-A140-AFBD-C2D8D5F7FD9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panose="020B0600070205080204" pitchFamily="34" charset="-128"/>
                <a:cs typeface="Arial"/>
              </a:endParaRPr>
            </a:p>
          </p:txBody>
        </p:sp>
        <p:cxnSp>
          <p:nvCxnSpPr>
            <p:cNvPr id="447" name="Straight Connector 446">
              <a:extLst>
                <a:ext uri="{FF2B5EF4-FFF2-40B4-BE49-F238E27FC236}">
                  <a16:creationId xmlns:a16="http://schemas.microsoft.com/office/drawing/2014/main" id="{44BB3CF6-D387-034B-A66F-B0DB1B8D3A4B}"/>
                </a:ext>
              </a:extLst>
            </p:cNvPr>
            <p:cNvCxnSpPr>
              <a:cxnSpLocks noChangeShapeType="1"/>
              <a:endCxn id="442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48" name="Straight Connector 447">
              <a:extLst>
                <a:ext uri="{FF2B5EF4-FFF2-40B4-BE49-F238E27FC236}">
                  <a16:creationId xmlns:a16="http://schemas.microsoft.com/office/drawing/2014/main" id="{7248A1BD-6434-A24C-A1C8-CB863A313AA0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449" name="Group 140">
            <a:extLst>
              <a:ext uri="{FF2B5EF4-FFF2-40B4-BE49-F238E27FC236}">
                <a16:creationId xmlns:a16="http://schemas.microsoft.com/office/drawing/2014/main" id="{76E7BFD5-92F6-BB41-9E7A-389CECC7F12A}"/>
              </a:ext>
            </a:extLst>
          </p:cNvPr>
          <p:cNvGrpSpPr>
            <a:grpSpLocks/>
          </p:cNvGrpSpPr>
          <p:nvPr/>
        </p:nvGrpSpPr>
        <p:grpSpPr bwMode="auto">
          <a:xfrm>
            <a:off x="2292914" y="1991230"/>
            <a:ext cx="352425" cy="876300"/>
            <a:chOff x="4140" y="429"/>
            <a:chExt cx="1425" cy="2396"/>
          </a:xfrm>
        </p:grpSpPr>
        <p:sp>
          <p:nvSpPr>
            <p:cNvPr id="450" name="Freeform 141">
              <a:extLst>
                <a:ext uri="{FF2B5EF4-FFF2-40B4-BE49-F238E27FC236}">
                  <a16:creationId xmlns:a16="http://schemas.microsoft.com/office/drawing/2014/main" id="{76A5EB39-9919-2444-BBB8-371FCDAF989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451" name="Rectangle 142">
              <a:extLst>
                <a:ext uri="{FF2B5EF4-FFF2-40B4-BE49-F238E27FC236}">
                  <a16:creationId xmlns:a16="http://schemas.microsoft.com/office/drawing/2014/main" id="{60EBDD34-6142-6945-9C14-B79C55F439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4" y="429"/>
              <a:ext cx="1046" cy="2283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452" name="Freeform 143">
              <a:extLst>
                <a:ext uri="{FF2B5EF4-FFF2-40B4-BE49-F238E27FC236}">
                  <a16:creationId xmlns:a16="http://schemas.microsoft.com/office/drawing/2014/main" id="{B8A9862D-8A64-8A4B-AD3D-3D060A37FEA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453" name="Freeform 144">
              <a:extLst>
                <a:ext uri="{FF2B5EF4-FFF2-40B4-BE49-F238E27FC236}">
                  <a16:creationId xmlns:a16="http://schemas.microsoft.com/office/drawing/2014/main" id="{F1CBBF09-E39A-294C-817A-9DCD90223F1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454" name="Rectangle 145">
              <a:extLst>
                <a:ext uri="{FF2B5EF4-FFF2-40B4-BE49-F238E27FC236}">
                  <a16:creationId xmlns:a16="http://schemas.microsoft.com/office/drawing/2014/main" id="{0B890F94-5FF7-B74D-888E-B02AA2F698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1" y="694"/>
              <a:ext cx="597" cy="48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panose="020B0600070205080204" pitchFamily="34" charset="-128"/>
                <a:cs typeface="Arial"/>
              </a:endParaRPr>
            </a:p>
          </p:txBody>
        </p:sp>
        <p:grpSp>
          <p:nvGrpSpPr>
            <p:cNvPr id="455" name="Group 146">
              <a:extLst>
                <a:ext uri="{FF2B5EF4-FFF2-40B4-BE49-F238E27FC236}">
                  <a16:creationId xmlns:a16="http://schemas.microsoft.com/office/drawing/2014/main" id="{84C8FF9A-1DFE-5443-B94F-09F2CF1376A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480" name="AutoShape 147">
                <a:extLst>
                  <a:ext uri="{FF2B5EF4-FFF2-40B4-BE49-F238E27FC236}">
                    <a16:creationId xmlns:a16="http://schemas.microsoft.com/office/drawing/2014/main" id="{82A932A3-A2B5-9E4C-A00D-8314C870E8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8"/>
                <a:ext cx="721" cy="137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481" name="AutoShape 148">
                <a:extLst>
                  <a:ext uri="{FF2B5EF4-FFF2-40B4-BE49-F238E27FC236}">
                    <a16:creationId xmlns:a16="http://schemas.microsoft.com/office/drawing/2014/main" id="{7341616C-DDDB-6D4B-8BC1-1DE0014BB3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1" y="2584"/>
                <a:ext cx="689" cy="10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panose="020B0600070205080204" pitchFamily="34" charset="-128"/>
                  <a:cs typeface="Arial"/>
                </a:endParaRPr>
              </a:p>
            </p:txBody>
          </p:sp>
        </p:grpSp>
        <p:sp>
          <p:nvSpPr>
            <p:cNvPr id="456" name="Rectangle 149">
              <a:extLst>
                <a:ext uri="{FF2B5EF4-FFF2-40B4-BE49-F238E27FC236}">
                  <a16:creationId xmlns:a16="http://schemas.microsoft.com/office/drawing/2014/main" id="{3016CB06-5ED2-8E44-8314-CF9B8D9293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3" y="1019"/>
              <a:ext cx="597" cy="48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panose="020B0600070205080204" pitchFamily="34" charset="-128"/>
                <a:cs typeface="Arial"/>
              </a:endParaRPr>
            </a:p>
          </p:txBody>
        </p:sp>
        <p:grpSp>
          <p:nvGrpSpPr>
            <p:cNvPr id="457" name="Group 150">
              <a:extLst>
                <a:ext uri="{FF2B5EF4-FFF2-40B4-BE49-F238E27FC236}">
                  <a16:creationId xmlns:a16="http://schemas.microsoft.com/office/drawing/2014/main" id="{50CD732F-502F-EC4B-9B23-19C3F75FAF7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478" name="AutoShape 151">
                <a:extLst>
                  <a:ext uri="{FF2B5EF4-FFF2-40B4-BE49-F238E27FC236}">
                    <a16:creationId xmlns:a16="http://schemas.microsoft.com/office/drawing/2014/main" id="{A5BF82DD-4D73-B841-9282-B6B444B47C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7" y="2567"/>
                <a:ext cx="721" cy="140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479" name="AutoShape 152">
                <a:extLst>
                  <a:ext uri="{FF2B5EF4-FFF2-40B4-BE49-F238E27FC236}">
                    <a16:creationId xmlns:a16="http://schemas.microsoft.com/office/drawing/2014/main" id="{507A60A5-AB7C-DA4B-BE79-74DC6F926B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4" y="2585"/>
                <a:ext cx="689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panose="020B0600070205080204" pitchFamily="34" charset="-128"/>
                  <a:cs typeface="Arial"/>
                </a:endParaRPr>
              </a:p>
            </p:txBody>
          </p:sp>
        </p:grpSp>
        <p:sp>
          <p:nvSpPr>
            <p:cNvPr id="458" name="Rectangle 153">
              <a:extLst>
                <a:ext uri="{FF2B5EF4-FFF2-40B4-BE49-F238E27FC236}">
                  <a16:creationId xmlns:a16="http://schemas.microsoft.com/office/drawing/2014/main" id="{5585EA19-FC9A-834A-B1AA-AF0C3E6E43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7" y="1358"/>
              <a:ext cx="597" cy="48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459" name="Rectangle 154">
              <a:extLst>
                <a:ext uri="{FF2B5EF4-FFF2-40B4-BE49-F238E27FC236}">
                  <a16:creationId xmlns:a16="http://schemas.microsoft.com/office/drawing/2014/main" id="{770A4D2E-58C2-9F43-84EA-96616AE781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3"/>
              <a:ext cx="597" cy="48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panose="020B0600070205080204" pitchFamily="34" charset="-128"/>
                <a:cs typeface="Arial"/>
              </a:endParaRPr>
            </a:p>
          </p:txBody>
        </p:sp>
        <p:grpSp>
          <p:nvGrpSpPr>
            <p:cNvPr id="460" name="Group 155">
              <a:extLst>
                <a:ext uri="{FF2B5EF4-FFF2-40B4-BE49-F238E27FC236}">
                  <a16:creationId xmlns:a16="http://schemas.microsoft.com/office/drawing/2014/main" id="{602A4FA5-6127-4C42-9200-FC441714E02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476" name="AutoShape 156">
                <a:extLst>
                  <a:ext uri="{FF2B5EF4-FFF2-40B4-BE49-F238E27FC236}">
                    <a16:creationId xmlns:a16="http://schemas.microsoft.com/office/drawing/2014/main" id="{73B43881-7B88-5847-AA15-A459E12B9B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8"/>
                <a:ext cx="720" cy="140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477" name="AutoShape 157">
                <a:extLst>
                  <a:ext uri="{FF2B5EF4-FFF2-40B4-BE49-F238E27FC236}">
                    <a16:creationId xmlns:a16="http://schemas.microsoft.com/office/drawing/2014/main" id="{37DBC077-A3AE-D44B-9982-D763ECC92A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2" y="2584"/>
                <a:ext cx="688" cy="10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panose="020B0600070205080204" pitchFamily="34" charset="-128"/>
                  <a:cs typeface="Arial"/>
                </a:endParaRPr>
              </a:p>
            </p:txBody>
          </p:sp>
        </p:grpSp>
        <p:sp>
          <p:nvSpPr>
            <p:cNvPr id="461" name="Freeform 158">
              <a:extLst>
                <a:ext uri="{FF2B5EF4-FFF2-40B4-BE49-F238E27FC236}">
                  <a16:creationId xmlns:a16="http://schemas.microsoft.com/office/drawing/2014/main" id="{0AEC409A-A2D1-D245-802C-A7B4A1016592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panose="020B0600070205080204" pitchFamily="34" charset="-128"/>
                <a:cs typeface="Arial"/>
              </a:endParaRPr>
            </a:p>
          </p:txBody>
        </p:sp>
        <p:grpSp>
          <p:nvGrpSpPr>
            <p:cNvPr id="462" name="Group 159">
              <a:extLst>
                <a:ext uri="{FF2B5EF4-FFF2-40B4-BE49-F238E27FC236}">
                  <a16:creationId xmlns:a16="http://schemas.microsoft.com/office/drawing/2014/main" id="{E58988BF-BC15-CF49-B8AB-9F97656C224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474" name="AutoShape 160">
                <a:extLst>
                  <a:ext uri="{FF2B5EF4-FFF2-40B4-BE49-F238E27FC236}">
                    <a16:creationId xmlns:a16="http://schemas.microsoft.com/office/drawing/2014/main" id="{553DFEC9-BE4E-F94F-936E-C02FFF6CAC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69"/>
                <a:ext cx="728" cy="139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475" name="AutoShape 161">
                <a:extLst>
                  <a:ext uri="{FF2B5EF4-FFF2-40B4-BE49-F238E27FC236}">
                    <a16:creationId xmlns:a16="http://schemas.microsoft.com/office/drawing/2014/main" id="{43F743B0-ACF4-3044-851A-E1B9884FB6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2586"/>
                <a:ext cx="696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panose="020B0600070205080204" pitchFamily="34" charset="-128"/>
                  <a:cs typeface="Arial"/>
                </a:endParaRPr>
              </a:p>
            </p:txBody>
          </p:sp>
        </p:grpSp>
        <p:sp>
          <p:nvSpPr>
            <p:cNvPr id="463" name="Rectangle 162">
              <a:extLst>
                <a:ext uri="{FF2B5EF4-FFF2-40B4-BE49-F238E27FC236}">
                  <a16:creationId xmlns:a16="http://schemas.microsoft.com/office/drawing/2014/main" id="{D8E8B7E8-6654-B141-80DA-2835D0B6DC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0" y="429"/>
              <a:ext cx="71" cy="2287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464" name="Freeform 163">
              <a:extLst>
                <a:ext uri="{FF2B5EF4-FFF2-40B4-BE49-F238E27FC236}">
                  <a16:creationId xmlns:a16="http://schemas.microsoft.com/office/drawing/2014/main" id="{D47EC0CE-C9B0-544A-9F08-C5F74F5F8ED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465" name="Freeform 164">
              <a:extLst>
                <a:ext uri="{FF2B5EF4-FFF2-40B4-BE49-F238E27FC236}">
                  <a16:creationId xmlns:a16="http://schemas.microsoft.com/office/drawing/2014/main" id="{B6D47BE6-5EDC-5F46-927F-15C18BEEF39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466" name="Oval 165">
              <a:extLst>
                <a:ext uri="{FF2B5EF4-FFF2-40B4-BE49-F238E27FC236}">
                  <a16:creationId xmlns:a16="http://schemas.microsoft.com/office/drawing/2014/main" id="{8699D5C3-5E2F-5247-88B1-8F7A5068C0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20" y="2612"/>
              <a:ext cx="45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467" name="Freeform 166">
              <a:extLst>
                <a:ext uri="{FF2B5EF4-FFF2-40B4-BE49-F238E27FC236}">
                  <a16:creationId xmlns:a16="http://schemas.microsoft.com/office/drawing/2014/main" id="{BFDFB342-1B41-3C40-90B5-38F87DB8D9E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468" name="AutoShape 167">
              <a:extLst>
                <a:ext uri="{FF2B5EF4-FFF2-40B4-BE49-F238E27FC236}">
                  <a16:creationId xmlns:a16="http://schemas.microsoft.com/office/drawing/2014/main" id="{31EB1D99-2A1B-554C-9D92-24AAEE3876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7"/>
              <a:ext cx="1200" cy="148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469" name="AutoShape 168">
              <a:extLst>
                <a:ext uri="{FF2B5EF4-FFF2-40B4-BE49-F238E27FC236}">
                  <a16:creationId xmlns:a16="http://schemas.microsoft.com/office/drawing/2014/main" id="{8C5166EA-4FF3-CA4A-89EF-1C89946C1F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4" y="2712"/>
              <a:ext cx="1072" cy="82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00"/>
                </a:gs>
                <a:gs pos="100000">
                  <a:srgbClr val="808080"/>
                </a:gs>
              </a:gsLst>
              <a:lin ang="0" scaled="1"/>
            </a:gra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470" name="Oval 169">
              <a:extLst>
                <a:ext uri="{FF2B5EF4-FFF2-40B4-BE49-F238E27FC236}">
                  <a16:creationId xmlns:a16="http://schemas.microsoft.com/office/drawing/2014/main" id="{45C4253F-C6AA-8F41-9A95-B861474468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7" y="2382"/>
              <a:ext cx="160" cy="143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471" name="Oval 170">
              <a:extLst>
                <a:ext uri="{FF2B5EF4-FFF2-40B4-BE49-F238E27FC236}">
                  <a16:creationId xmlns:a16="http://schemas.microsoft.com/office/drawing/2014/main" id="{99937982-831E-014F-8011-31A38BC3FA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" y="2382"/>
              <a:ext cx="160" cy="14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+mn-lt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472" name="Oval 171">
              <a:extLst>
                <a:ext uri="{FF2B5EF4-FFF2-40B4-BE49-F238E27FC236}">
                  <a16:creationId xmlns:a16="http://schemas.microsoft.com/office/drawing/2014/main" id="{CB852665-8191-CD47-9BBA-1BC8D1E839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0" y="2382"/>
              <a:ext cx="160" cy="139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473" name="Rectangle 172">
              <a:extLst>
                <a:ext uri="{FF2B5EF4-FFF2-40B4-BE49-F238E27FC236}">
                  <a16:creationId xmlns:a16="http://schemas.microsoft.com/office/drawing/2014/main" id="{A5B541A2-F634-3F4C-920F-8FEB757F72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4" y="1835"/>
              <a:ext cx="83" cy="760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panose="020B0600070205080204" pitchFamily="34" charset="-128"/>
                <a:cs typeface="Arial"/>
              </a:endParaRPr>
            </a:p>
          </p:txBody>
        </p:sp>
      </p:grpSp>
      <p:sp>
        <p:nvSpPr>
          <p:cNvPr id="482" name="Rectangle 4">
            <a:extLst>
              <a:ext uri="{FF2B5EF4-FFF2-40B4-BE49-F238E27FC236}">
                <a16:creationId xmlns:a16="http://schemas.microsoft.com/office/drawing/2014/main" id="{885A2C98-F0C5-4F48-973F-FB58C481680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97539" y="1361756"/>
            <a:ext cx="8150225" cy="554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SzPct val="100000"/>
              <a:buFont typeface="Wingdings" pitchFamily="2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+mn-cs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+mn-lt"/>
                <a:ea typeface="Arial" charset="0"/>
                <a:cs typeface="+mn-cs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Comic Sans MS" pitchFamily="66" charset="0"/>
                <a:ea typeface="Arial" charset="0"/>
                <a:cs typeface="+mn-cs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charset="0"/>
                <a:cs typeface="+mn-cs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charset="0"/>
                <a:cs typeface="+mn-cs"/>
              </a:defRPr>
            </a:lvl5pPr>
            <a:lvl6pPr marL="25146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  <a:cs typeface="+mn-cs"/>
              </a:defRPr>
            </a:lvl6pPr>
            <a:lvl7pPr marL="29718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  <a:cs typeface="+mn-cs"/>
              </a:defRPr>
            </a:lvl7pPr>
            <a:lvl8pPr marL="34290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  <a:cs typeface="+mn-cs"/>
              </a:defRPr>
            </a:lvl8pPr>
            <a:lvl9pPr marL="38862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  <a:cs typeface="+mn-cs"/>
              </a:defRPr>
            </a:lvl9pPr>
          </a:lstStyle>
          <a:p>
            <a:pPr marL="0" indent="0" eaLnBrk="1" hangingPunct="1">
              <a:buNone/>
            </a:pPr>
            <a:r>
              <a:rPr lang="en-US" altLang="en-US" i="1" kern="0" dirty="0">
                <a:solidFill>
                  <a:srgbClr val="CC0000"/>
                </a:solidFill>
                <a:ea typeface="ＭＳ Ｐゴシック" panose="020B0600070205080204" pitchFamily="34" charset="-128"/>
              </a:rPr>
              <a:t>R</a:t>
            </a:r>
            <a:r>
              <a:rPr lang="en-US" altLang="en-US" i="1" kern="0" baseline="-25000" dirty="0">
                <a:solidFill>
                  <a:srgbClr val="CC0000"/>
                </a:solidFill>
                <a:ea typeface="ＭＳ Ｐゴシック" panose="020B0600070205080204" pitchFamily="34" charset="-128"/>
              </a:rPr>
              <a:t>s</a:t>
            </a:r>
            <a:r>
              <a:rPr lang="en-US" altLang="en-US" i="1" kern="0" dirty="0">
                <a:solidFill>
                  <a:srgbClr val="CC0000"/>
                </a:solidFill>
                <a:ea typeface="ＭＳ Ｐゴシック" panose="020B0600070205080204" pitchFamily="34" charset="-128"/>
              </a:rPr>
              <a:t> &lt; </a:t>
            </a:r>
            <a:r>
              <a:rPr lang="en-US" altLang="en-US" i="1" kern="0" dirty="0" err="1">
                <a:solidFill>
                  <a:srgbClr val="CC0000"/>
                </a:solidFill>
                <a:ea typeface="ＭＳ Ｐゴシック" panose="020B0600070205080204" pitchFamily="34" charset="-128"/>
              </a:rPr>
              <a:t>R</a:t>
            </a:r>
            <a:r>
              <a:rPr lang="en-US" altLang="en-US" i="1" kern="0" baseline="-25000" dirty="0" err="1">
                <a:solidFill>
                  <a:srgbClr val="CC0000"/>
                </a:solidFill>
                <a:ea typeface="ＭＳ Ｐゴシック" panose="020B0600070205080204" pitchFamily="34" charset="-128"/>
              </a:rPr>
              <a:t>c</a:t>
            </a:r>
            <a:r>
              <a:rPr lang="en-US" altLang="en-US" i="1" kern="0" dirty="0">
                <a:solidFill>
                  <a:srgbClr val="FF3300"/>
                </a:solidFill>
                <a:ea typeface="ＭＳ Ｐゴシック" panose="020B0600070205080204" pitchFamily="34" charset="-128"/>
              </a:rPr>
              <a:t>  </a:t>
            </a:r>
            <a:r>
              <a:rPr lang="en-US" altLang="en-US" kern="0" dirty="0">
                <a:ea typeface="ＭＳ Ｐゴシック" panose="020B0600070205080204" pitchFamily="34" charset="-128"/>
              </a:rPr>
              <a:t>What is average end-end throughput?</a:t>
            </a:r>
          </a:p>
        </p:txBody>
      </p:sp>
      <p:grpSp>
        <p:nvGrpSpPr>
          <p:cNvPr id="483" name="Group 34">
            <a:extLst>
              <a:ext uri="{FF2B5EF4-FFF2-40B4-BE49-F238E27FC236}">
                <a16:creationId xmlns:a16="http://schemas.microsoft.com/office/drawing/2014/main" id="{1D7513B2-BA27-CA43-AABC-A66648BC2AFF}"/>
              </a:ext>
            </a:extLst>
          </p:cNvPr>
          <p:cNvGrpSpPr>
            <a:grpSpLocks/>
          </p:cNvGrpSpPr>
          <p:nvPr/>
        </p:nvGrpSpPr>
        <p:grpSpPr bwMode="auto">
          <a:xfrm>
            <a:off x="2745351" y="2343655"/>
            <a:ext cx="2136775" cy="307975"/>
            <a:chOff x="2249" y="3430"/>
            <a:chExt cx="1389" cy="256"/>
          </a:xfrm>
        </p:grpSpPr>
        <p:sp>
          <p:nvSpPr>
            <p:cNvPr id="484" name="Oval 35">
              <a:extLst>
                <a:ext uri="{FF2B5EF4-FFF2-40B4-BE49-F238E27FC236}">
                  <a16:creationId xmlns:a16="http://schemas.microsoft.com/office/drawing/2014/main" id="{5340CEA1-5B2B-9B46-9AAF-4147EFCAE2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69" y="3433"/>
              <a:ext cx="69" cy="253"/>
            </a:xfrm>
            <a:prstGeom prst="ellipse">
              <a:avLst/>
            </a:prstGeom>
            <a:gradFill rotWithShape="1">
              <a:gsLst>
                <a:gs pos="0">
                  <a:srgbClr val="FFFFFF"/>
                </a:gs>
                <a:gs pos="50000">
                  <a:srgbClr val="B2B2B2"/>
                </a:gs>
                <a:gs pos="100000">
                  <a:srgbClr val="FFFFFF"/>
                </a:gs>
              </a:gsLst>
              <a:lin ang="5400000" scaled="1"/>
            </a:gradFill>
            <a:ln w="9525">
              <a:solidFill>
                <a:srgbClr val="00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485" name="Rectangle 36">
              <a:extLst>
                <a:ext uri="{FF2B5EF4-FFF2-40B4-BE49-F238E27FC236}">
                  <a16:creationId xmlns:a16="http://schemas.microsoft.com/office/drawing/2014/main" id="{18778160-DBBA-3B4C-9F3C-5804D0719A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5" y="3433"/>
              <a:ext cx="1326" cy="253"/>
            </a:xfrm>
            <a:prstGeom prst="rect">
              <a:avLst/>
            </a:prstGeom>
            <a:gradFill rotWithShape="1">
              <a:gsLst>
                <a:gs pos="0">
                  <a:srgbClr val="FFFFFF"/>
                </a:gs>
                <a:gs pos="50000">
                  <a:srgbClr val="B2B2B2"/>
                </a:gs>
                <a:gs pos="100000">
                  <a:srgbClr val="FFFFFF"/>
                </a:gs>
              </a:gsLst>
              <a:lin ang="540000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486" name="Oval 37">
              <a:extLst>
                <a:ext uri="{FF2B5EF4-FFF2-40B4-BE49-F238E27FC236}">
                  <a16:creationId xmlns:a16="http://schemas.microsoft.com/office/drawing/2014/main" id="{8BF0591E-F2E4-8A4C-A92C-C81344F40A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49" y="3430"/>
              <a:ext cx="69" cy="253"/>
            </a:xfrm>
            <a:prstGeom prst="ellipse">
              <a:avLst/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487" name="Rectangle 38">
              <a:extLst>
                <a:ext uri="{FF2B5EF4-FFF2-40B4-BE49-F238E27FC236}">
                  <a16:creationId xmlns:a16="http://schemas.microsoft.com/office/drawing/2014/main" id="{E207FABE-8267-D846-9F45-80EB05CCD5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62" y="3438"/>
              <a:ext cx="44" cy="245"/>
            </a:xfrm>
            <a:prstGeom prst="rect">
              <a:avLst/>
            </a:prstGeom>
            <a:gradFill rotWithShape="1">
              <a:gsLst>
                <a:gs pos="0">
                  <a:srgbClr val="FFFFFF"/>
                </a:gs>
                <a:gs pos="50000">
                  <a:srgbClr val="B2B2B2"/>
                </a:gs>
                <a:gs pos="100000">
                  <a:srgbClr val="FFFFFF"/>
                </a:gs>
              </a:gsLst>
              <a:lin ang="540000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  <a:cs typeface="ＭＳ Ｐゴシック" charset="0"/>
              </a:endParaRPr>
            </a:p>
          </p:txBody>
        </p:sp>
      </p:grpSp>
      <p:sp>
        <p:nvSpPr>
          <p:cNvPr id="488" name="Text Box 39">
            <a:extLst>
              <a:ext uri="{FF2B5EF4-FFF2-40B4-BE49-F238E27FC236}">
                <a16:creationId xmlns:a16="http://schemas.microsoft.com/office/drawing/2014/main" id="{957E7C76-675E-574B-8ACD-614388DAE93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34214" y="2270741"/>
            <a:ext cx="2586037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altLang="en-US" sz="2000" dirty="0">
                <a:solidFill>
                  <a:srgbClr val="000000"/>
                </a:solidFill>
                <a:latin typeface="+mn-lt"/>
                <a:cs typeface="Arial"/>
              </a:rPr>
              <a:t>  R</a:t>
            </a:r>
            <a:r>
              <a:rPr lang="en-US" altLang="en-US" sz="2800" baseline="-25000" dirty="0">
                <a:solidFill>
                  <a:srgbClr val="000000"/>
                </a:solidFill>
                <a:latin typeface="+mn-lt"/>
                <a:cs typeface="Arial"/>
              </a:rPr>
              <a:t>s</a:t>
            </a:r>
            <a:r>
              <a:rPr lang="en-US" altLang="en-US" sz="2000" baseline="-25000" dirty="0">
                <a:solidFill>
                  <a:srgbClr val="000000"/>
                </a:solidFill>
                <a:latin typeface="+mn-lt"/>
                <a:cs typeface="Arial"/>
              </a:rPr>
              <a:t> </a:t>
            </a:r>
            <a:r>
              <a:rPr lang="en-US" altLang="en-US" sz="2000" dirty="0">
                <a:solidFill>
                  <a:srgbClr val="000000"/>
                </a:solidFill>
                <a:latin typeface="+mn-lt"/>
                <a:cs typeface="Arial"/>
              </a:rPr>
              <a:t>bits/sec</a:t>
            </a:r>
          </a:p>
        </p:txBody>
      </p:sp>
      <p:sp>
        <p:nvSpPr>
          <p:cNvPr id="489" name="AutoShape 42">
            <a:extLst>
              <a:ext uri="{FF2B5EF4-FFF2-40B4-BE49-F238E27FC236}">
                <a16:creationId xmlns:a16="http://schemas.microsoft.com/office/drawing/2014/main" id="{8A9CF8E3-1601-CD45-8200-B1516EA3BB30}"/>
              </a:ext>
            </a:extLst>
          </p:cNvPr>
          <p:cNvSpPr>
            <a:spLocks noChangeArrowheads="1"/>
          </p:cNvSpPr>
          <p:nvPr/>
        </p:nvSpPr>
        <p:spPr bwMode="auto">
          <a:xfrm flipV="1">
            <a:off x="1934139" y="2111880"/>
            <a:ext cx="895350" cy="565150"/>
          </a:xfrm>
          <a:custGeom>
            <a:avLst/>
            <a:gdLst>
              <a:gd name="T0" fmla="*/ 2147483647 w 21600"/>
              <a:gd name="T1" fmla="*/ 0 h 21600"/>
              <a:gd name="T2" fmla="*/ 2147483647 w 21600"/>
              <a:gd name="T3" fmla="*/ 2147483647 h 21600"/>
              <a:gd name="T4" fmla="*/ 2147483647 w 21600"/>
              <a:gd name="T5" fmla="*/ 2147483647 h 21600"/>
              <a:gd name="T6" fmla="*/ 2147483647 w 21600"/>
              <a:gd name="T7" fmla="*/ 2147483647 h 21600"/>
              <a:gd name="T8" fmla="*/ 17694720 60000 65536"/>
              <a:gd name="T9" fmla="*/ 5898240 60000 65536"/>
              <a:gd name="T10" fmla="*/ 5898240 60000 65536"/>
              <a:gd name="T11" fmla="*/ 0 60000 65536"/>
              <a:gd name="T12" fmla="*/ 12427 w 21600"/>
              <a:gd name="T13" fmla="*/ 2912 h 21600"/>
              <a:gd name="T14" fmla="*/ 18227 w 21600"/>
              <a:gd name="T15" fmla="*/ 9246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21600" y="6079"/>
                </a:moveTo>
                <a:lnTo>
                  <a:pt x="15126" y="0"/>
                </a:lnTo>
                <a:lnTo>
                  <a:pt x="15126" y="2912"/>
                </a:lnTo>
                <a:lnTo>
                  <a:pt x="12427" y="2912"/>
                </a:lnTo>
                <a:cubicBezTo>
                  <a:pt x="5564" y="2912"/>
                  <a:pt x="0" y="7052"/>
                  <a:pt x="0" y="12158"/>
                </a:cubicBezTo>
                <a:lnTo>
                  <a:pt x="0" y="21600"/>
                </a:lnTo>
                <a:lnTo>
                  <a:pt x="6474" y="21600"/>
                </a:lnTo>
                <a:lnTo>
                  <a:pt x="6474" y="12158"/>
                </a:lnTo>
                <a:cubicBezTo>
                  <a:pt x="6474" y="10550"/>
                  <a:pt x="9139" y="9246"/>
                  <a:pt x="12427" y="9246"/>
                </a:cubicBezTo>
                <a:lnTo>
                  <a:pt x="15126" y="9246"/>
                </a:lnTo>
                <a:lnTo>
                  <a:pt x="15126" y="12158"/>
                </a:lnTo>
                <a:lnTo>
                  <a:pt x="21600" y="6079"/>
                </a:lnTo>
                <a:close/>
              </a:path>
            </a:pathLst>
          </a:custGeom>
          <a:gradFill rotWithShape="1">
            <a:gsLst>
              <a:gs pos="0">
                <a:srgbClr val="FFFFFF"/>
              </a:gs>
              <a:gs pos="100000">
                <a:srgbClr val="CC0000"/>
              </a:gs>
            </a:gsLst>
            <a:lin ang="0" scaled="1"/>
          </a:gradFill>
          <a:ln w="9525">
            <a:solidFill>
              <a:srgbClr val="CC0000"/>
            </a:solidFill>
            <a:miter lim="800000"/>
            <a:headEnd/>
            <a:tailEnd/>
          </a:ln>
        </p:spPr>
        <p:txBody>
          <a:bodyPr rot="10800000"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490" name="AutoShape 43">
            <a:extLst>
              <a:ext uri="{FF2B5EF4-FFF2-40B4-BE49-F238E27FC236}">
                <a16:creationId xmlns:a16="http://schemas.microsoft.com/office/drawing/2014/main" id="{ED879A95-B645-8B4D-89AF-6D1789AFE72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68251" y="2318255"/>
            <a:ext cx="941624" cy="379413"/>
          </a:xfrm>
          <a:prstGeom prst="rightArrow">
            <a:avLst>
              <a:gd name="adj1" fmla="val 50000"/>
              <a:gd name="adj2" fmla="val 53870"/>
            </a:avLst>
          </a:prstGeom>
          <a:gradFill rotWithShape="1">
            <a:gsLst>
              <a:gs pos="0">
                <a:srgbClr val="FFFFFF"/>
              </a:gs>
              <a:gs pos="100000">
                <a:srgbClr val="CC0000"/>
              </a:gs>
            </a:gsLst>
            <a:lin ang="0" scaled="1"/>
          </a:gradFill>
          <a:ln w="9525">
            <a:solidFill>
              <a:srgbClr val="CC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altLang="en-US">
              <a:solidFill>
                <a:srgbClr val="000000"/>
              </a:solidFill>
              <a:latin typeface="+mn-lt"/>
              <a:cs typeface="Arial"/>
            </a:endParaRPr>
          </a:p>
        </p:txBody>
      </p:sp>
      <p:grpSp>
        <p:nvGrpSpPr>
          <p:cNvPr id="491" name="Group 54">
            <a:extLst>
              <a:ext uri="{FF2B5EF4-FFF2-40B4-BE49-F238E27FC236}">
                <a16:creationId xmlns:a16="http://schemas.microsoft.com/office/drawing/2014/main" id="{5C873AA0-FFD9-7542-BED1-8B7A71AB1C1E}"/>
              </a:ext>
            </a:extLst>
          </p:cNvPr>
          <p:cNvGrpSpPr>
            <a:grpSpLocks/>
          </p:cNvGrpSpPr>
          <p:nvPr/>
        </p:nvGrpSpPr>
        <p:grpSpPr bwMode="auto">
          <a:xfrm>
            <a:off x="6118790" y="2210305"/>
            <a:ext cx="2577607" cy="569913"/>
            <a:chOff x="3130" y="3069"/>
            <a:chExt cx="1765" cy="366"/>
          </a:xfrm>
        </p:grpSpPr>
        <p:grpSp>
          <p:nvGrpSpPr>
            <p:cNvPr id="492" name="Group 45">
              <a:extLst>
                <a:ext uri="{FF2B5EF4-FFF2-40B4-BE49-F238E27FC236}">
                  <a16:creationId xmlns:a16="http://schemas.microsoft.com/office/drawing/2014/main" id="{97D274BB-C29B-ED4E-859A-927860A3F5D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130" y="3069"/>
              <a:ext cx="1765" cy="366"/>
              <a:chOff x="2249" y="3430"/>
              <a:chExt cx="1389" cy="256"/>
            </a:xfrm>
          </p:grpSpPr>
          <p:sp>
            <p:nvSpPr>
              <p:cNvPr id="494" name="Oval 46">
                <a:extLst>
                  <a:ext uri="{FF2B5EF4-FFF2-40B4-BE49-F238E27FC236}">
                    <a16:creationId xmlns:a16="http://schemas.microsoft.com/office/drawing/2014/main" id="{2EC17BEE-E58A-6140-B989-B0CDD1C1AF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69" y="3433"/>
                <a:ext cx="69" cy="253"/>
              </a:xfrm>
              <a:prstGeom prst="ellipse">
                <a:avLst/>
              </a:prstGeom>
              <a:gradFill rotWithShape="1">
                <a:gsLst>
                  <a:gs pos="0">
                    <a:srgbClr val="FFFFFF"/>
                  </a:gs>
                  <a:gs pos="50000">
                    <a:srgbClr val="B2B2B2"/>
                  </a:gs>
                  <a:gs pos="100000">
                    <a:srgbClr val="FFFFFF"/>
                  </a:gs>
                </a:gsLst>
                <a:lin ang="5400000" scaled="1"/>
              </a:gradFill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495" name="Rectangle 47">
                <a:extLst>
                  <a:ext uri="{FF2B5EF4-FFF2-40B4-BE49-F238E27FC236}">
                    <a16:creationId xmlns:a16="http://schemas.microsoft.com/office/drawing/2014/main" id="{AD336F13-B720-7341-B116-DA4D9171BA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75" y="3433"/>
                <a:ext cx="1329" cy="253"/>
              </a:xfrm>
              <a:prstGeom prst="rect">
                <a:avLst/>
              </a:prstGeom>
              <a:gradFill rotWithShape="1">
                <a:gsLst>
                  <a:gs pos="0">
                    <a:srgbClr val="FFFFFF"/>
                  </a:gs>
                  <a:gs pos="50000">
                    <a:srgbClr val="B2B2B2"/>
                  </a:gs>
                  <a:gs pos="100000">
                    <a:srgbClr val="FFFFFF"/>
                  </a:gs>
                </a:gsLst>
                <a:lin ang="5400000" scaled="1"/>
              </a:gra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496" name="Oval 48">
                <a:extLst>
                  <a:ext uri="{FF2B5EF4-FFF2-40B4-BE49-F238E27FC236}">
                    <a16:creationId xmlns:a16="http://schemas.microsoft.com/office/drawing/2014/main" id="{4B7EF7CF-26D6-F04C-A388-9C2DE746E5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49" y="3430"/>
                <a:ext cx="69" cy="253"/>
              </a:xfrm>
              <a:prstGeom prst="ellipse">
                <a:avLst/>
              </a:prstGeom>
              <a:solidFill>
                <a:srgbClr val="DDDDDD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497" name="Rectangle 49">
                <a:extLst>
                  <a:ext uri="{FF2B5EF4-FFF2-40B4-BE49-F238E27FC236}">
                    <a16:creationId xmlns:a16="http://schemas.microsoft.com/office/drawing/2014/main" id="{604E850F-FAD3-D34F-8D0B-B1F5F12A49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62" y="3438"/>
                <a:ext cx="44" cy="246"/>
              </a:xfrm>
              <a:prstGeom prst="rect">
                <a:avLst/>
              </a:prstGeom>
              <a:gradFill rotWithShape="1">
                <a:gsLst>
                  <a:gs pos="0">
                    <a:srgbClr val="FFFFFF"/>
                  </a:gs>
                  <a:gs pos="50000">
                    <a:srgbClr val="B2B2B2"/>
                  </a:gs>
                  <a:gs pos="100000">
                    <a:srgbClr val="FFFFFF"/>
                  </a:gs>
                </a:gsLst>
                <a:lin ang="5400000" scaled="1"/>
              </a:gra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  <a:cs typeface="ＭＳ Ｐゴシック" charset="0"/>
                </a:endParaRPr>
              </a:p>
            </p:txBody>
          </p:sp>
        </p:grpSp>
        <p:sp>
          <p:nvSpPr>
            <p:cNvPr id="493" name="Text Box 50">
              <a:extLst>
                <a:ext uri="{FF2B5EF4-FFF2-40B4-BE49-F238E27FC236}">
                  <a16:creationId xmlns:a16="http://schemas.microsoft.com/office/drawing/2014/main" id="{48FDD660-FDC1-BC4D-AF14-61D75C0EB80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81" y="3135"/>
              <a:ext cx="1702" cy="2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panose="020B0600070205080204" pitchFamily="34" charset="-128"/>
                  <a:cs typeface="Arial"/>
                </a:rPr>
                <a:t>R</a:t>
              </a:r>
              <a:r>
                <a:rPr kumimoji="0" lang="en-US" altLang="en-US" sz="2800" b="0" i="0" u="none" strike="noStrike" kern="0" cap="none" spc="0" normalizeH="0" baseline="-2500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panose="020B0600070205080204" pitchFamily="34" charset="-128"/>
                  <a:cs typeface="Arial"/>
                </a:rPr>
                <a:t>c</a:t>
              </a:r>
              <a:r>
                <a:rPr kumimoji="0" lang="en-US" altLang="en-US" sz="2000" b="0" i="0" u="none" strike="noStrike" kern="0" cap="none" spc="0" normalizeH="0" baseline="-2500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panose="020B0600070205080204" pitchFamily="34" charset="-128"/>
                  <a:cs typeface="Arial"/>
                </a:rPr>
                <a:t> </a:t>
              </a:r>
              <a:r>
                <a: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panose="020B0600070205080204" pitchFamily="34" charset="-128"/>
                  <a:cs typeface="Arial"/>
                </a:rPr>
                <a:t>bits/sec</a:t>
              </a:r>
            </a:p>
          </p:txBody>
        </p:sp>
      </p:grpSp>
      <p:sp>
        <p:nvSpPr>
          <p:cNvPr id="498" name="Rectangle 56">
            <a:extLst>
              <a:ext uri="{FF2B5EF4-FFF2-40B4-BE49-F238E27FC236}">
                <a16:creationId xmlns:a16="http://schemas.microsoft.com/office/drawing/2014/main" id="{A7FBBFF4-7CCE-3745-9DBF-448559E76BA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34051" y="3170791"/>
            <a:ext cx="8062913" cy="554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1313" indent="-341313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indent="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</a:pPr>
            <a:r>
              <a:rPr lang="en-US" altLang="en-US" sz="2800" i="1" dirty="0">
                <a:solidFill>
                  <a:srgbClr val="CC0000"/>
                </a:solidFill>
                <a:latin typeface="+mn-lt"/>
                <a:cs typeface="Arial"/>
              </a:rPr>
              <a:t>R</a:t>
            </a:r>
            <a:r>
              <a:rPr lang="en-US" altLang="en-US" sz="2800" i="1" baseline="-25000" dirty="0">
                <a:solidFill>
                  <a:srgbClr val="CC0000"/>
                </a:solidFill>
                <a:latin typeface="+mn-lt"/>
                <a:cs typeface="Arial"/>
              </a:rPr>
              <a:t>s</a:t>
            </a:r>
            <a:r>
              <a:rPr lang="en-US" altLang="en-US" sz="2800" i="1" dirty="0">
                <a:solidFill>
                  <a:srgbClr val="CC0000"/>
                </a:solidFill>
                <a:latin typeface="+mn-lt"/>
                <a:cs typeface="Arial"/>
              </a:rPr>
              <a:t> &gt; </a:t>
            </a:r>
            <a:r>
              <a:rPr lang="en-US" altLang="en-US" sz="2800" i="1" dirty="0" err="1">
                <a:solidFill>
                  <a:srgbClr val="CC0000"/>
                </a:solidFill>
                <a:latin typeface="+mn-lt"/>
                <a:cs typeface="Arial"/>
              </a:rPr>
              <a:t>R</a:t>
            </a:r>
            <a:r>
              <a:rPr lang="en-US" altLang="en-US" sz="2800" i="1" baseline="-25000" dirty="0" err="1">
                <a:solidFill>
                  <a:srgbClr val="CC0000"/>
                </a:solidFill>
                <a:latin typeface="+mn-lt"/>
                <a:cs typeface="Arial"/>
              </a:rPr>
              <a:t>c</a:t>
            </a:r>
            <a:r>
              <a:rPr lang="en-US" altLang="en-US" sz="2800" i="1" dirty="0">
                <a:solidFill>
                  <a:srgbClr val="FF3300"/>
                </a:solidFill>
                <a:latin typeface="+mn-lt"/>
                <a:cs typeface="Arial"/>
              </a:rPr>
              <a:t>  </a:t>
            </a:r>
            <a:r>
              <a:rPr lang="en-US" altLang="en-US" sz="2800" dirty="0">
                <a:solidFill>
                  <a:srgbClr val="000000"/>
                </a:solidFill>
                <a:latin typeface="+mn-lt"/>
                <a:cs typeface="Arial"/>
              </a:rPr>
              <a:t>What is average end-end throughput?</a:t>
            </a:r>
          </a:p>
        </p:txBody>
      </p:sp>
      <p:grpSp>
        <p:nvGrpSpPr>
          <p:cNvPr id="499" name="Group 209">
            <a:extLst>
              <a:ext uri="{FF2B5EF4-FFF2-40B4-BE49-F238E27FC236}">
                <a16:creationId xmlns:a16="http://schemas.microsoft.com/office/drawing/2014/main" id="{79A28CBF-CC98-364E-9CA1-5406DF2D3C3F}"/>
              </a:ext>
            </a:extLst>
          </p:cNvPr>
          <p:cNvGrpSpPr>
            <a:grpSpLocks/>
          </p:cNvGrpSpPr>
          <p:nvPr/>
        </p:nvGrpSpPr>
        <p:grpSpPr bwMode="auto">
          <a:xfrm>
            <a:off x="1327659" y="5111236"/>
            <a:ext cx="8847138" cy="1282702"/>
            <a:chOff x="186" y="3246"/>
            <a:chExt cx="5573" cy="808"/>
          </a:xfrm>
        </p:grpSpPr>
        <p:sp>
          <p:nvSpPr>
            <p:cNvPr id="500" name="Rectangle 102">
              <a:extLst>
                <a:ext uri="{FF2B5EF4-FFF2-40B4-BE49-F238E27FC236}">
                  <a16:creationId xmlns:a16="http://schemas.microsoft.com/office/drawing/2014/main" id="{A6EA76B5-34A9-BA4F-919C-79EC2F39DF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6" y="3414"/>
              <a:ext cx="5521" cy="640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CC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501" name="Text Box 101">
              <a:extLst>
                <a:ext uri="{FF2B5EF4-FFF2-40B4-BE49-F238E27FC236}">
                  <a16:creationId xmlns:a16="http://schemas.microsoft.com/office/drawing/2014/main" id="{EC6D6C58-6370-D841-9FF4-E86B3221023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8" y="3585"/>
              <a:ext cx="5521" cy="3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panose="020B0600070205080204" pitchFamily="34" charset="-128"/>
                  <a:cs typeface="Arial"/>
                </a:rPr>
                <a:t>link on end-end path that constrains  end-end throughput</a:t>
              </a:r>
            </a:p>
          </p:txBody>
        </p:sp>
        <p:sp>
          <p:nvSpPr>
            <p:cNvPr id="502" name="Text Box 104">
              <a:extLst>
                <a:ext uri="{FF2B5EF4-FFF2-40B4-BE49-F238E27FC236}">
                  <a16:creationId xmlns:a16="http://schemas.microsoft.com/office/drawing/2014/main" id="{999DDB29-B5E4-4144-8D94-861082F6DF9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5" y="3246"/>
              <a:ext cx="1629" cy="33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1" u="none" strike="noStrike" kern="0" cap="none" spc="0" normalizeH="0" baseline="0" noProof="0" dirty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+mn-lt"/>
                  <a:ea typeface="ＭＳ Ｐゴシック" panose="020B0600070205080204" pitchFamily="34" charset="-128"/>
                  <a:cs typeface="Arial"/>
                </a:rPr>
                <a:t>bottleneck link</a:t>
              </a:r>
            </a:p>
          </p:txBody>
        </p:sp>
      </p:grpSp>
      <p:sp>
        <p:nvSpPr>
          <p:cNvPr id="503" name="AutoShape 51">
            <a:extLst>
              <a:ext uri="{FF2B5EF4-FFF2-40B4-BE49-F238E27FC236}">
                <a16:creationId xmlns:a16="http://schemas.microsoft.com/office/drawing/2014/main" id="{ADA15BF7-93C3-524C-B9B7-716C2BEB04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83714" y="2311905"/>
            <a:ext cx="1365250" cy="381000"/>
          </a:xfrm>
          <a:prstGeom prst="rightArrow">
            <a:avLst>
              <a:gd name="adj1" fmla="val 50000"/>
              <a:gd name="adj2" fmla="val 89583"/>
            </a:avLst>
          </a:prstGeom>
          <a:gradFill rotWithShape="1">
            <a:gsLst>
              <a:gs pos="0">
                <a:srgbClr val="FFFFFF"/>
              </a:gs>
              <a:gs pos="100000">
                <a:srgbClr val="CC0000"/>
              </a:gs>
            </a:gsLst>
            <a:lin ang="0" scaled="1"/>
          </a:gradFill>
          <a:ln w="9525">
            <a:solidFill>
              <a:srgbClr val="CC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altLang="en-US">
              <a:solidFill>
                <a:srgbClr val="000000"/>
              </a:solidFill>
              <a:latin typeface="+mn-lt"/>
              <a:cs typeface="Arial"/>
            </a:endParaRPr>
          </a:p>
        </p:txBody>
      </p:sp>
      <p:grpSp>
        <p:nvGrpSpPr>
          <p:cNvPr id="504" name="Group 132">
            <a:extLst>
              <a:ext uri="{FF2B5EF4-FFF2-40B4-BE49-F238E27FC236}">
                <a16:creationId xmlns:a16="http://schemas.microsoft.com/office/drawing/2014/main" id="{B3F5B0C7-9CEB-E049-B0C3-0F00703C4087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9058681" y="2157918"/>
            <a:ext cx="871538" cy="885825"/>
            <a:chOff x="-44" y="1473"/>
            <a:chExt cx="981" cy="1105"/>
          </a:xfrm>
        </p:grpSpPr>
        <p:pic>
          <p:nvPicPr>
            <p:cNvPr id="505" name="Picture 133" descr="desktop_computer_stylized_medium">
              <a:extLst>
                <a:ext uri="{FF2B5EF4-FFF2-40B4-BE49-F238E27FC236}">
                  <a16:creationId xmlns:a16="http://schemas.microsoft.com/office/drawing/2014/main" id="{9D7414AB-58AD-7D46-95D7-2D5B553092B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06" name="Freeform 134">
              <a:extLst>
                <a:ext uri="{FF2B5EF4-FFF2-40B4-BE49-F238E27FC236}">
                  <a16:creationId xmlns:a16="http://schemas.microsoft.com/office/drawing/2014/main" id="{D5C4B243-FAF4-7842-9BC1-63CB23F73127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panose="020B0600070205080204" pitchFamily="34" charset="-128"/>
                <a:cs typeface="Arial"/>
              </a:endParaRPr>
            </a:p>
          </p:txBody>
        </p:sp>
      </p:grpSp>
      <p:sp>
        <p:nvSpPr>
          <p:cNvPr id="507" name="AutoShape 327">
            <a:extLst>
              <a:ext uri="{FF2B5EF4-FFF2-40B4-BE49-F238E27FC236}">
                <a16:creationId xmlns:a16="http://schemas.microsoft.com/office/drawing/2014/main" id="{2F56CE5E-CD88-F243-A5D6-997F5D7E113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46826" y="1854705"/>
            <a:ext cx="407988" cy="431800"/>
          </a:xfrm>
          <a:prstGeom prst="can">
            <a:avLst>
              <a:gd name="adj" fmla="val 21398"/>
            </a:avLst>
          </a:prstGeom>
          <a:gradFill rotWithShape="1">
            <a:gsLst>
              <a:gs pos="0">
                <a:srgbClr val="000099"/>
              </a:gs>
              <a:gs pos="100000">
                <a:srgbClr val="FFFFFF"/>
              </a:gs>
            </a:gsLst>
            <a:lin ang="0" scaled="1"/>
          </a:gradFill>
          <a:ln w="9525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+mn-lt"/>
              <a:ea typeface="ＭＳ Ｐゴシック" panose="020B0600070205080204" pitchFamily="34" charset="-128"/>
              <a:cs typeface="Arial"/>
            </a:endParaRPr>
          </a:p>
        </p:txBody>
      </p:sp>
      <p:grpSp>
        <p:nvGrpSpPr>
          <p:cNvPr id="508" name="Group 206">
            <a:extLst>
              <a:ext uri="{FF2B5EF4-FFF2-40B4-BE49-F238E27FC236}">
                <a16:creationId xmlns:a16="http://schemas.microsoft.com/office/drawing/2014/main" id="{DC9267E1-3EDB-E748-8467-2A9B485898A2}"/>
              </a:ext>
            </a:extLst>
          </p:cNvPr>
          <p:cNvGrpSpPr>
            <a:grpSpLocks/>
          </p:cNvGrpSpPr>
          <p:nvPr/>
        </p:nvGrpSpPr>
        <p:grpSpPr bwMode="auto">
          <a:xfrm>
            <a:off x="1908739" y="3723447"/>
            <a:ext cx="8126412" cy="1166813"/>
            <a:chOff x="775" y="2474"/>
            <a:chExt cx="5119" cy="735"/>
          </a:xfrm>
        </p:grpSpPr>
        <p:grpSp>
          <p:nvGrpSpPr>
            <p:cNvPr id="509" name="Group 173">
              <a:extLst>
                <a:ext uri="{FF2B5EF4-FFF2-40B4-BE49-F238E27FC236}">
                  <a16:creationId xmlns:a16="http://schemas.microsoft.com/office/drawing/2014/main" id="{017DEB16-2C42-DB4F-AC8D-2F24A202D8C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056" y="2589"/>
              <a:ext cx="222" cy="552"/>
              <a:chOff x="4140" y="429"/>
              <a:chExt cx="1425" cy="2396"/>
            </a:xfrm>
          </p:grpSpPr>
          <p:sp>
            <p:nvSpPr>
              <p:cNvPr id="540" name="Freeform 174">
                <a:extLst>
                  <a:ext uri="{FF2B5EF4-FFF2-40B4-BE49-F238E27FC236}">
                    <a16:creationId xmlns:a16="http://schemas.microsoft.com/office/drawing/2014/main" id="{7071AEAE-A73F-D243-B123-B7B1D9BDFB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3 w 354"/>
                  <a:gd name="T1" fmla="*/ 0 h 2742"/>
                  <a:gd name="T2" fmla="*/ 15 w 354"/>
                  <a:gd name="T3" fmla="*/ 27 h 2742"/>
                  <a:gd name="T4" fmla="*/ 15 w 354"/>
                  <a:gd name="T5" fmla="*/ 205 h 2742"/>
                  <a:gd name="T6" fmla="*/ 0 w 354"/>
                  <a:gd name="T7" fmla="*/ 215 h 2742"/>
                  <a:gd name="T8" fmla="*/ 3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541" name="Rectangle 175">
                <a:extLst>
                  <a:ext uri="{FF2B5EF4-FFF2-40B4-BE49-F238E27FC236}">
                    <a16:creationId xmlns:a16="http://schemas.microsoft.com/office/drawing/2014/main" id="{70DE3468-CF53-0346-8D80-E9385C7F7D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4" y="429"/>
                <a:ext cx="1046" cy="2283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542" name="Freeform 176">
                <a:extLst>
                  <a:ext uri="{FF2B5EF4-FFF2-40B4-BE49-F238E27FC236}">
                    <a16:creationId xmlns:a16="http://schemas.microsoft.com/office/drawing/2014/main" id="{ED311748-A5CC-494E-90AD-11746C8ACE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9 w 211"/>
                  <a:gd name="T3" fmla="*/ 18 h 2537"/>
                  <a:gd name="T4" fmla="*/ 2 w 211"/>
                  <a:gd name="T5" fmla="*/ 196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543" name="Freeform 177">
                <a:extLst>
                  <a:ext uri="{FF2B5EF4-FFF2-40B4-BE49-F238E27FC236}">
                    <a16:creationId xmlns:a16="http://schemas.microsoft.com/office/drawing/2014/main" id="{8C78D907-80B8-AF4A-AB8A-5919F960DD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1 h 226"/>
                  <a:gd name="T4" fmla="*/ 14 w 328"/>
                  <a:gd name="T5" fmla="*/ 19 h 226"/>
                  <a:gd name="T6" fmla="*/ 0 w 328"/>
                  <a:gd name="T7" fmla="*/ 8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544" name="Rectangle 178">
                <a:extLst>
                  <a:ext uri="{FF2B5EF4-FFF2-40B4-BE49-F238E27FC236}">
                    <a16:creationId xmlns:a16="http://schemas.microsoft.com/office/drawing/2014/main" id="{894B83D8-FCC8-084F-9660-A8CED18F91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1" y="694"/>
                <a:ext cx="597" cy="48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panose="020B0600070205080204" pitchFamily="34" charset="-128"/>
                  <a:cs typeface="Arial"/>
                </a:endParaRPr>
              </a:p>
            </p:txBody>
          </p:sp>
          <p:grpSp>
            <p:nvGrpSpPr>
              <p:cNvPr id="545" name="Group 179">
                <a:extLst>
                  <a:ext uri="{FF2B5EF4-FFF2-40B4-BE49-F238E27FC236}">
                    <a16:creationId xmlns:a16="http://schemas.microsoft.com/office/drawing/2014/main" id="{FA4C49FB-332B-1C42-B0C2-F3D370F0812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570" name="AutoShape 180">
                  <a:extLst>
                    <a:ext uri="{FF2B5EF4-FFF2-40B4-BE49-F238E27FC236}">
                      <a16:creationId xmlns:a16="http://schemas.microsoft.com/office/drawing/2014/main" id="{6BD6D33C-E791-F149-8310-5B3D390F6C2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2568"/>
                  <a:ext cx="721" cy="137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571" name="AutoShape 181">
                  <a:extLst>
                    <a:ext uri="{FF2B5EF4-FFF2-40B4-BE49-F238E27FC236}">
                      <a16:creationId xmlns:a16="http://schemas.microsoft.com/office/drawing/2014/main" id="{5E71277F-C04C-3142-838B-6EE506CB21A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1" y="2584"/>
                  <a:ext cx="689" cy="100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</p:grpSp>
          <p:sp>
            <p:nvSpPr>
              <p:cNvPr id="546" name="Rectangle 182">
                <a:extLst>
                  <a:ext uri="{FF2B5EF4-FFF2-40B4-BE49-F238E27FC236}">
                    <a16:creationId xmlns:a16="http://schemas.microsoft.com/office/drawing/2014/main" id="{24A16DC6-2460-DC4F-994B-EF8DC5F2AC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3" y="1019"/>
                <a:ext cx="597" cy="48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panose="020B0600070205080204" pitchFamily="34" charset="-128"/>
                  <a:cs typeface="Arial"/>
                </a:endParaRPr>
              </a:p>
            </p:txBody>
          </p:sp>
          <p:grpSp>
            <p:nvGrpSpPr>
              <p:cNvPr id="547" name="Group 183">
                <a:extLst>
                  <a:ext uri="{FF2B5EF4-FFF2-40B4-BE49-F238E27FC236}">
                    <a16:creationId xmlns:a16="http://schemas.microsoft.com/office/drawing/2014/main" id="{98E7E366-D731-D346-83EB-43C23A31E5E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568" name="AutoShape 184">
                  <a:extLst>
                    <a:ext uri="{FF2B5EF4-FFF2-40B4-BE49-F238E27FC236}">
                      <a16:creationId xmlns:a16="http://schemas.microsoft.com/office/drawing/2014/main" id="{12E76A99-F292-4942-B7EA-16F260F71E3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7" y="2567"/>
                  <a:ext cx="721" cy="140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569" name="AutoShape 185">
                  <a:extLst>
                    <a:ext uri="{FF2B5EF4-FFF2-40B4-BE49-F238E27FC236}">
                      <a16:creationId xmlns:a16="http://schemas.microsoft.com/office/drawing/2014/main" id="{981E5C21-5C45-464D-B45B-155529C9BC2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4" y="2585"/>
                  <a:ext cx="689" cy="10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</p:grpSp>
          <p:sp>
            <p:nvSpPr>
              <p:cNvPr id="548" name="Rectangle 186">
                <a:extLst>
                  <a:ext uri="{FF2B5EF4-FFF2-40B4-BE49-F238E27FC236}">
                    <a16:creationId xmlns:a16="http://schemas.microsoft.com/office/drawing/2014/main" id="{464DC274-CDF8-6E47-9806-008A0A6CCA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7" y="1358"/>
                <a:ext cx="597" cy="48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549" name="Rectangle 187">
                <a:extLst>
                  <a:ext uri="{FF2B5EF4-FFF2-40B4-BE49-F238E27FC236}">
                    <a16:creationId xmlns:a16="http://schemas.microsoft.com/office/drawing/2014/main" id="{98AC22BF-B25F-6142-87DB-E850C47D16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0" y="1653"/>
                <a:ext cx="597" cy="48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panose="020B0600070205080204" pitchFamily="34" charset="-128"/>
                  <a:cs typeface="Arial"/>
                </a:endParaRPr>
              </a:p>
            </p:txBody>
          </p:sp>
          <p:grpSp>
            <p:nvGrpSpPr>
              <p:cNvPr id="550" name="Group 188">
                <a:extLst>
                  <a:ext uri="{FF2B5EF4-FFF2-40B4-BE49-F238E27FC236}">
                    <a16:creationId xmlns:a16="http://schemas.microsoft.com/office/drawing/2014/main" id="{7D330731-B2DD-FA40-90B0-9AF6F55A2DD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566" name="AutoShape 189">
                  <a:extLst>
                    <a:ext uri="{FF2B5EF4-FFF2-40B4-BE49-F238E27FC236}">
                      <a16:creationId xmlns:a16="http://schemas.microsoft.com/office/drawing/2014/main" id="{9DE72B9D-63C0-864A-8FD9-1B399D8E816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6" y="2568"/>
                  <a:ext cx="720" cy="140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567" name="AutoShape 190">
                  <a:extLst>
                    <a:ext uri="{FF2B5EF4-FFF2-40B4-BE49-F238E27FC236}">
                      <a16:creationId xmlns:a16="http://schemas.microsoft.com/office/drawing/2014/main" id="{E1DF0355-58D1-FF48-A296-D36811A78BF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2" y="2584"/>
                  <a:ext cx="688" cy="108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</p:grpSp>
          <p:sp>
            <p:nvSpPr>
              <p:cNvPr id="551" name="Freeform 191">
                <a:extLst>
                  <a:ext uri="{FF2B5EF4-FFF2-40B4-BE49-F238E27FC236}">
                    <a16:creationId xmlns:a16="http://schemas.microsoft.com/office/drawing/2014/main" id="{0F425FAD-60C7-8D46-AC04-D61CF1C12F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0 h 226"/>
                  <a:gd name="T4" fmla="*/ 14 w 328"/>
                  <a:gd name="T5" fmla="*/ 17 h 226"/>
                  <a:gd name="T6" fmla="*/ 0 w 328"/>
                  <a:gd name="T7" fmla="*/ 7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panose="020B0600070205080204" pitchFamily="34" charset="-128"/>
                  <a:cs typeface="Arial"/>
                </a:endParaRPr>
              </a:p>
            </p:txBody>
          </p:sp>
          <p:grpSp>
            <p:nvGrpSpPr>
              <p:cNvPr id="552" name="Group 192">
                <a:extLst>
                  <a:ext uri="{FF2B5EF4-FFF2-40B4-BE49-F238E27FC236}">
                    <a16:creationId xmlns:a16="http://schemas.microsoft.com/office/drawing/2014/main" id="{DD061A78-E747-F742-AAA6-0EBB1F0472B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564" name="AutoShape 193">
                  <a:extLst>
                    <a:ext uri="{FF2B5EF4-FFF2-40B4-BE49-F238E27FC236}">
                      <a16:creationId xmlns:a16="http://schemas.microsoft.com/office/drawing/2014/main" id="{D1A721C9-09F8-CA49-8768-A4D60457751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1" y="2568"/>
                  <a:ext cx="728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565" name="AutoShape 194">
                  <a:extLst>
                    <a:ext uri="{FF2B5EF4-FFF2-40B4-BE49-F238E27FC236}">
                      <a16:creationId xmlns:a16="http://schemas.microsoft.com/office/drawing/2014/main" id="{62ACD839-F2C5-9845-AB4E-C5BA19C2E2C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7" y="2586"/>
                  <a:ext cx="696" cy="10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</p:grpSp>
          <p:sp>
            <p:nvSpPr>
              <p:cNvPr id="553" name="Rectangle 195">
                <a:extLst>
                  <a:ext uri="{FF2B5EF4-FFF2-40B4-BE49-F238E27FC236}">
                    <a16:creationId xmlns:a16="http://schemas.microsoft.com/office/drawing/2014/main" id="{372A6132-E5E3-D940-8B20-1C9F499C36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50" y="429"/>
                <a:ext cx="71" cy="2287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554" name="Freeform 196">
                <a:extLst>
                  <a:ext uri="{FF2B5EF4-FFF2-40B4-BE49-F238E27FC236}">
                    <a16:creationId xmlns:a16="http://schemas.microsoft.com/office/drawing/2014/main" id="{7FB8C692-1BF5-7148-BD0F-82D2460661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14 w 296"/>
                  <a:gd name="T3" fmla="*/ 10 h 256"/>
                  <a:gd name="T4" fmla="*/ 14 w 296"/>
                  <a:gd name="T5" fmla="*/ 19 h 256"/>
                  <a:gd name="T6" fmla="*/ 0 w 296"/>
                  <a:gd name="T7" fmla="*/ 7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555" name="Freeform 197">
                <a:extLst>
                  <a:ext uri="{FF2B5EF4-FFF2-40B4-BE49-F238E27FC236}">
                    <a16:creationId xmlns:a16="http://schemas.microsoft.com/office/drawing/2014/main" id="{B0320B70-5119-4C4A-9DDB-B708D3E777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14 w 304"/>
                  <a:gd name="T3" fmla="*/ 13 h 288"/>
                  <a:gd name="T4" fmla="*/ 13 w 304"/>
                  <a:gd name="T5" fmla="*/ 23 h 288"/>
                  <a:gd name="T6" fmla="*/ 2 w 304"/>
                  <a:gd name="T7" fmla="*/ 10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556" name="Oval 198">
                <a:extLst>
                  <a:ext uri="{FF2B5EF4-FFF2-40B4-BE49-F238E27FC236}">
                    <a16:creationId xmlns:a16="http://schemas.microsoft.com/office/drawing/2014/main" id="{29E3337B-80AF-FE42-A33A-1B58F9866F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20" y="2612"/>
                <a:ext cx="45" cy="95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557" name="Freeform 199">
                <a:extLst>
                  <a:ext uri="{FF2B5EF4-FFF2-40B4-BE49-F238E27FC236}">
                    <a16:creationId xmlns:a16="http://schemas.microsoft.com/office/drawing/2014/main" id="{09D40D09-BC4A-744B-BB47-8545C1DE0A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9 h 240"/>
                  <a:gd name="T2" fmla="*/ 2 w 306"/>
                  <a:gd name="T3" fmla="*/ 19 h 240"/>
                  <a:gd name="T4" fmla="*/ 14 w 306"/>
                  <a:gd name="T5" fmla="*/ 9 h 240"/>
                  <a:gd name="T6" fmla="*/ 14 w 306"/>
                  <a:gd name="T7" fmla="*/ 0 h 240"/>
                  <a:gd name="T8" fmla="*/ 0 w 306"/>
                  <a:gd name="T9" fmla="*/ 9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558" name="AutoShape 200">
                <a:extLst>
                  <a:ext uri="{FF2B5EF4-FFF2-40B4-BE49-F238E27FC236}">
                    <a16:creationId xmlns:a16="http://schemas.microsoft.com/office/drawing/2014/main" id="{BF852A65-EDBF-594C-9A10-757D049600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0" y="2677"/>
                <a:ext cx="1200" cy="148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559" name="AutoShape 201">
                <a:extLst>
                  <a:ext uri="{FF2B5EF4-FFF2-40B4-BE49-F238E27FC236}">
                    <a16:creationId xmlns:a16="http://schemas.microsoft.com/office/drawing/2014/main" id="{02863060-88F5-664A-BDBC-D1E1E1A556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4" y="2712"/>
                <a:ext cx="1072" cy="82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00"/>
                  </a:gs>
                  <a:gs pos="100000">
                    <a:srgbClr val="808080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560" name="Oval 202">
                <a:extLst>
                  <a:ext uri="{FF2B5EF4-FFF2-40B4-BE49-F238E27FC236}">
                    <a16:creationId xmlns:a16="http://schemas.microsoft.com/office/drawing/2014/main" id="{5E04EF61-FED3-3541-ACA1-9693CBB7F4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7" y="2382"/>
                <a:ext cx="160" cy="143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561" name="Oval 203">
                <a:extLst>
                  <a:ext uri="{FF2B5EF4-FFF2-40B4-BE49-F238E27FC236}">
                    <a16:creationId xmlns:a16="http://schemas.microsoft.com/office/drawing/2014/main" id="{44A7BC25-D6E5-A44C-855D-AA7C5150AC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7" y="2382"/>
                <a:ext cx="160" cy="143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+mn-lt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562" name="Oval 204">
                <a:extLst>
                  <a:ext uri="{FF2B5EF4-FFF2-40B4-BE49-F238E27FC236}">
                    <a16:creationId xmlns:a16="http://schemas.microsoft.com/office/drawing/2014/main" id="{14F564A5-40D1-4A43-8039-CF1042677D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60" y="2382"/>
                <a:ext cx="160" cy="139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563" name="Rectangle 205">
                <a:extLst>
                  <a:ext uri="{FF2B5EF4-FFF2-40B4-BE49-F238E27FC236}">
                    <a16:creationId xmlns:a16="http://schemas.microsoft.com/office/drawing/2014/main" id="{1AE270E5-AC06-504B-BF97-435964C8BC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4" y="1835"/>
                <a:ext cx="83" cy="760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panose="020B0600070205080204" pitchFamily="34" charset="-128"/>
                  <a:cs typeface="Arial"/>
                </a:endParaRPr>
              </a:p>
            </p:txBody>
          </p:sp>
        </p:grpSp>
        <p:sp>
          <p:nvSpPr>
            <p:cNvPr id="510" name="Line 57">
              <a:extLst>
                <a:ext uri="{FF2B5EF4-FFF2-40B4-BE49-F238E27FC236}">
                  <a16:creationId xmlns:a16="http://schemas.microsoft.com/office/drawing/2014/main" id="{E30AFCCA-07F4-A740-BD4B-5B28F2D980F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354" y="2913"/>
              <a:ext cx="3661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panose="020B0600070205080204" pitchFamily="34" charset="-128"/>
                <a:cs typeface="Arial"/>
              </a:endParaRPr>
            </a:p>
          </p:txBody>
        </p:sp>
        <p:grpSp>
          <p:nvGrpSpPr>
            <p:cNvPr id="511" name="Group 58">
              <a:extLst>
                <a:ext uri="{FF2B5EF4-FFF2-40B4-BE49-F238E27FC236}">
                  <a16:creationId xmlns:a16="http://schemas.microsoft.com/office/drawing/2014/main" id="{C24A23EE-8313-D64E-BD4F-3BFCD778F53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731" y="2870"/>
              <a:ext cx="607" cy="108"/>
              <a:chOff x="3603" y="243"/>
              <a:chExt cx="357" cy="106"/>
            </a:xfrm>
          </p:grpSpPr>
          <p:sp>
            <p:nvSpPr>
              <p:cNvPr id="531" name="Line 60">
                <a:extLst>
                  <a:ext uri="{FF2B5EF4-FFF2-40B4-BE49-F238E27FC236}">
                    <a16:creationId xmlns:a16="http://schemas.microsoft.com/office/drawing/2014/main" id="{1E8C1397-8F48-5E4D-BC95-2AEEFF4329B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03" y="289"/>
                <a:ext cx="0" cy="6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532" name="Line 61">
                <a:extLst>
                  <a:ext uri="{FF2B5EF4-FFF2-40B4-BE49-F238E27FC236}">
                    <a16:creationId xmlns:a16="http://schemas.microsoft.com/office/drawing/2014/main" id="{A9B3CF61-A592-AA42-AE21-C6F6DDBF0ED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60" y="289"/>
                <a:ext cx="0" cy="6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533" name="Rectangle 62">
                <a:extLst>
                  <a:ext uri="{FF2B5EF4-FFF2-40B4-BE49-F238E27FC236}">
                    <a16:creationId xmlns:a16="http://schemas.microsoft.com/office/drawing/2014/main" id="{BD11C863-452F-AE46-9242-58534859C2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03" y="289"/>
                <a:ext cx="354" cy="59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panose="020B0600070205080204" pitchFamily="34" charset="-128"/>
                  <a:cs typeface="Arial"/>
                </a:endParaRPr>
              </a:p>
            </p:txBody>
          </p:sp>
          <p:grpSp>
            <p:nvGrpSpPr>
              <p:cNvPr id="534" name="Group 64">
                <a:extLst>
                  <a:ext uri="{FF2B5EF4-FFF2-40B4-BE49-F238E27FC236}">
                    <a16:creationId xmlns:a16="http://schemas.microsoft.com/office/drawing/2014/main" id="{A74AB26D-917E-1C43-8497-203578F54CA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749" y="248"/>
                <a:ext cx="119" cy="65"/>
                <a:chOff x="2894" y="850"/>
                <a:chExt cx="94" cy="96"/>
              </a:xfrm>
            </p:grpSpPr>
            <p:sp>
              <p:nvSpPr>
                <p:cNvPr id="538" name="Line 66">
                  <a:extLst>
                    <a:ext uri="{FF2B5EF4-FFF2-40B4-BE49-F238E27FC236}">
                      <a16:creationId xmlns:a16="http://schemas.microsoft.com/office/drawing/2014/main" id="{B0ECEE3F-0D27-9E45-AD59-E3E44736B14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944" y="946"/>
                  <a:ext cx="44" cy="0"/>
                </a:xfrm>
                <a:prstGeom prst="line">
                  <a:avLst/>
                </a:pr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539" name="Line 67">
                  <a:extLst>
                    <a:ext uri="{FF2B5EF4-FFF2-40B4-BE49-F238E27FC236}">
                      <a16:creationId xmlns:a16="http://schemas.microsoft.com/office/drawing/2014/main" id="{EB55E3DC-430D-5347-B8CC-57099591978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894" y="850"/>
                  <a:ext cx="52" cy="96"/>
                </a:xfrm>
                <a:prstGeom prst="line">
                  <a:avLst/>
                </a:pr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</p:grpSp>
          <p:grpSp>
            <p:nvGrpSpPr>
              <p:cNvPr id="535" name="Group 68">
                <a:extLst>
                  <a:ext uri="{FF2B5EF4-FFF2-40B4-BE49-F238E27FC236}">
                    <a16:creationId xmlns:a16="http://schemas.microsoft.com/office/drawing/2014/main" id="{EE23C2BF-5FE2-B644-AFE9-10E650F8E6F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flipV="1">
                <a:off x="3689" y="243"/>
                <a:ext cx="124" cy="66"/>
                <a:chOff x="2848" y="848"/>
                <a:chExt cx="98" cy="98"/>
              </a:xfrm>
            </p:grpSpPr>
            <p:sp>
              <p:nvSpPr>
                <p:cNvPr id="536" name="Line 69">
                  <a:extLst>
                    <a:ext uri="{FF2B5EF4-FFF2-40B4-BE49-F238E27FC236}">
                      <a16:creationId xmlns:a16="http://schemas.microsoft.com/office/drawing/2014/main" id="{9CEA633F-1910-4F48-AE5F-C3F267226C9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2848" y="848"/>
                  <a:ext cx="50" cy="2"/>
                </a:xfrm>
                <a:prstGeom prst="line">
                  <a:avLst/>
                </a:pr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537" name="Line 71">
                  <a:extLst>
                    <a:ext uri="{FF2B5EF4-FFF2-40B4-BE49-F238E27FC236}">
                      <a16:creationId xmlns:a16="http://schemas.microsoft.com/office/drawing/2014/main" id="{0EEE95F5-28BD-5244-AB61-1D0DDB38D98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894" y="850"/>
                  <a:ext cx="52" cy="96"/>
                </a:xfrm>
                <a:prstGeom prst="line">
                  <a:avLst/>
                </a:pr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</p:grpSp>
        </p:grpSp>
        <p:sp>
          <p:nvSpPr>
            <p:cNvPr id="512" name="AutoShape 90">
              <a:extLst>
                <a:ext uri="{FF2B5EF4-FFF2-40B4-BE49-F238E27FC236}">
                  <a16:creationId xmlns:a16="http://schemas.microsoft.com/office/drawing/2014/main" id="{FBD38E77-2123-B941-9E3E-28175B8F10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41" y="2812"/>
              <a:ext cx="609" cy="239"/>
            </a:xfrm>
            <a:prstGeom prst="rightArrow">
              <a:avLst>
                <a:gd name="adj1" fmla="val 50000"/>
                <a:gd name="adj2" fmla="val 53870"/>
              </a:avLst>
            </a:prstGeom>
            <a:gradFill rotWithShape="1">
              <a:gsLst>
                <a:gs pos="0">
                  <a:srgbClr val="FFFFFF"/>
                </a:gs>
                <a:gs pos="100000">
                  <a:srgbClr val="CC0000"/>
                </a:gs>
              </a:gsLst>
              <a:lin ang="0" scaled="1"/>
            </a:gradFill>
            <a:ln w="9525">
              <a:solidFill>
                <a:srgbClr val="CC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panose="020B0600070205080204" pitchFamily="34" charset="-128"/>
                <a:cs typeface="Arial"/>
              </a:endParaRPr>
            </a:p>
          </p:txBody>
        </p:sp>
        <p:grpSp>
          <p:nvGrpSpPr>
            <p:cNvPr id="513" name="Group 92">
              <a:extLst>
                <a:ext uri="{FF2B5EF4-FFF2-40B4-BE49-F238E27FC236}">
                  <a16:creationId xmlns:a16="http://schemas.microsoft.com/office/drawing/2014/main" id="{DDC22D0D-F03A-C14E-9613-D042E5ACF06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328" y="2739"/>
              <a:ext cx="1347" cy="360"/>
              <a:chOff x="2249" y="3459"/>
              <a:chExt cx="1389" cy="257"/>
            </a:xfrm>
          </p:grpSpPr>
          <p:sp>
            <p:nvSpPr>
              <p:cNvPr id="527" name="Oval 93">
                <a:extLst>
                  <a:ext uri="{FF2B5EF4-FFF2-40B4-BE49-F238E27FC236}">
                    <a16:creationId xmlns:a16="http://schemas.microsoft.com/office/drawing/2014/main" id="{BD69A588-896C-CD4F-AF1D-5590117CB9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69" y="3463"/>
                <a:ext cx="69" cy="253"/>
              </a:xfrm>
              <a:prstGeom prst="ellipse">
                <a:avLst/>
              </a:prstGeom>
              <a:gradFill rotWithShape="1">
                <a:gsLst>
                  <a:gs pos="0">
                    <a:srgbClr val="FFFFFF"/>
                  </a:gs>
                  <a:gs pos="50000">
                    <a:srgbClr val="B2B2B2"/>
                  </a:gs>
                  <a:gs pos="100000">
                    <a:srgbClr val="FFFFFF"/>
                  </a:gs>
                </a:gsLst>
                <a:lin ang="5400000" scaled="1"/>
              </a:gradFill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28" name="Rectangle 94">
                <a:extLst>
                  <a:ext uri="{FF2B5EF4-FFF2-40B4-BE49-F238E27FC236}">
                    <a16:creationId xmlns:a16="http://schemas.microsoft.com/office/drawing/2014/main" id="{690BA38E-8C04-7D49-8A4D-F3EBD36EC7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75" y="3459"/>
                <a:ext cx="1326" cy="253"/>
              </a:xfrm>
              <a:prstGeom prst="rect">
                <a:avLst/>
              </a:prstGeom>
              <a:gradFill rotWithShape="1">
                <a:gsLst>
                  <a:gs pos="0">
                    <a:srgbClr val="FFFFFF"/>
                  </a:gs>
                  <a:gs pos="50000">
                    <a:srgbClr val="B2B2B2"/>
                  </a:gs>
                  <a:gs pos="100000">
                    <a:srgbClr val="FFFFFF"/>
                  </a:gs>
                </a:gsLst>
                <a:lin ang="5400000" scaled="1"/>
              </a:gra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29" name="Oval 95">
                <a:extLst>
                  <a:ext uri="{FF2B5EF4-FFF2-40B4-BE49-F238E27FC236}">
                    <a16:creationId xmlns:a16="http://schemas.microsoft.com/office/drawing/2014/main" id="{F8BE880C-8629-DB4F-A98D-187B9D0ED2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49" y="3460"/>
                <a:ext cx="69" cy="253"/>
              </a:xfrm>
              <a:prstGeom prst="ellipse">
                <a:avLst/>
              </a:prstGeom>
              <a:solidFill>
                <a:srgbClr val="DDDDDD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530" name="Rectangle 96">
                <a:extLst>
                  <a:ext uri="{FF2B5EF4-FFF2-40B4-BE49-F238E27FC236}">
                    <a16:creationId xmlns:a16="http://schemas.microsoft.com/office/drawing/2014/main" id="{CEA80494-8D88-874A-A154-9DE5B72CA7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62" y="3462"/>
                <a:ext cx="44" cy="246"/>
              </a:xfrm>
              <a:prstGeom prst="rect">
                <a:avLst/>
              </a:prstGeom>
              <a:gradFill rotWithShape="1">
                <a:gsLst>
                  <a:gs pos="0">
                    <a:srgbClr val="FFFFFF"/>
                  </a:gs>
                  <a:gs pos="50000">
                    <a:srgbClr val="B2B2B2"/>
                  </a:gs>
                  <a:gs pos="100000">
                    <a:srgbClr val="FFFFFF"/>
                  </a:gs>
                </a:gsLst>
                <a:lin ang="5400000" scaled="1"/>
              </a:gra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  <a:cs typeface="ＭＳ Ｐゴシック" charset="0"/>
                </a:endParaRPr>
              </a:p>
            </p:txBody>
          </p:sp>
        </p:grpSp>
        <p:sp>
          <p:nvSpPr>
            <p:cNvPr id="514" name="Text Box 97">
              <a:extLst>
                <a:ext uri="{FF2B5EF4-FFF2-40B4-BE49-F238E27FC236}">
                  <a16:creationId xmlns:a16="http://schemas.microsoft.com/office/drawing/2014/main" id="{1BBEC08D-B4E9-1244-8AFE-C137F04A0DF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313" y="2811"/>
              <a:ext cx="1419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panose="020B0600070205080204" pitchFamily="34" charset="-128"/>
                  <a:cs typeface="Arial"/>
                </a:rPr>
                <a:t>R</a:t>
              </a:r>
              <a:r>
                <a:rPr kumimoji="0" lang="en-US" altLang="en-US" sz="2800" b="0" i="0" u="none" strike="noStrike" kern="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panose="020B0600070205080204" pitchFamily="34" charset="-128"/>
                  <a:cs typeface="Arial"/>
                </a:rPr>
                <a:t>s</a:t>
              </a:r>
              <a:r>
                <a:rPr kumimoji="0" lang="en-US" altLang="en-US" sz="2000" b="0" i="0" u="none" strike="noStrike" kern="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panose="020B0600070205080204" pitchFamily="34" charset="-128"/>
                  <a:cs typeface="Arial"/>
                </a:rPr>
                <a:t> </a:t>
              </a:r>
              <a:r>
                <a:rPr kumimoji="0" lang="en-US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panose="020B0600070205080204" pitchFamily="34" charset="-128"/>
                  <a:cs typeface="Arial"/>
                </a:rPr>
                <a:t>bits/sec</a:t>
              </a:r>
            </a:p>
          </p:txBody>
        </p:sp>
        <p:grpSp>
          <p:nvGrpSpPr>
            <p:cNvPr id="515" name="Group 83">
              <a:extLst>
                <a:ext uri="{FF2B5EF4-FFF2-40B4-BE49-F238E27FC236}">
                  <a16:creationId xmlns:a16="http://schemas.microsoft.com/office/drawing/2014/main" id="{453C8714-A6D0-E346-8A5B-615EFB01A0E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419" y="2828"/>
              <a:ext cx="1621" cy="194"/>
              <a:chOff x="2249" y="3430"/>
              <a:chExt cx="1389" cy="256"/>
            </a:xfrm>
          </p:grpSpPr>
          <p:sp>
            <p:nvSpPr>
              <p:cNvPr id="523" name="Oval 84">
                <a:extLst>
                  <a:ext uri="{FF2B5EF4-FFF2-40B4-BE49-F238E27FC236}">
                    <a16:creationId xmlns:a16="http://schemas.microsoft.com/office/drawing/2014/main" id="{15F82EFE-0228-FC41-A2F8-7597E35038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69" y="3433"/>
                <a:ext cx="69" cy="253"/>
              </a:xfrm>
              <a:prstGeom prst="ellipse">
                <a:avLst/>
              </a:prstGeom>
              <a:gradFill rotWithShape="1">
                <a:gsLst>
                  <a:gs pos="0">
                    <a:srgbClr val="FFFFFF"/>
                  </a:gs>
                  <a:gs pos="50000">
                    <a:srgbClr val="B2B2B2"/>
                  </a:gs>
                  <a:gs pos="100000">
                    <a:srgbClr val="FFFFFF"/>
                  </a:gs>
                </a:gsLst>
                <a:lin ang="5400000" scaled="1"/>
              </a:gradFill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24" name="Rectangle 85">
                <a:extLst>
                  <a:ext uri="{FF2B5EF4-FFF2-40B4-BE49-F238E27FC236}">
                    <a16:creationId xmlns:a16="http://schemas.microsoft.com/office/drawing/2014/main" id="{771827D6-CDB4-624D-966F-486A8E5AB1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75" y="3433"/>
                <a:ext cx="1326" cy="253"/>
              </a:xfrm>
              <a:prstGeom prst="rect">
                <a:avLst/>
              </a:prstGeom>
              <a:gradFill rotWithShape="1">
                <a:gsLst>
                  <a:gs pos="0">
                    <a:srgbClr val="FFFFFF"/>
                  </a:gs>
                  <a:gs pos="50000">
                    <a:srgbClr val="B2B2B2"/>
                  </a:gs>
                  <a:gs pos="100000">
                    <a:srgbClr val="FFFFFF"/>
                  </a:gs>
                </a:gsLst>
                <a:lin ang="5400000" scaled="1"/>
              </a:gra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25" name="Oval 86">
                <a:extLst>
                  <a:ext uri="{FF2B5EF4-FFF2-40B4-BE49-F238E27FC236}">
                    <a16:creationId xmlns:a16="http://schemas.microsoft.com/office/drawing/2014/main" id="{2C2907FC-8499-0B4E-AA1A-72F4C0958F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49" y="3430"/>
                <a:ext cx="69" cy="253"/>
              </a:xfrm>
              <a:prstGeom prst="ellipse">
                <a:avLst/>
              </a:prstGeom>
              <a:solidFill>
                <a:srgbClr val="DDDDDD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526" name="Rectangle 87">
                <a:extLst>
                  <a:ext uri="{FF2B5EF4-FFF2-40B4-BE49-F238E27FC236}">
                    <a16:creationId xmlns:a16="http://schemas.microsoft.com/office/drawing/2014/main" id="{0460CA79-401A-4C43-9BF8-05BF988CC6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62" y="3438"/>
                <a:ext cx="45" cy="245"/>
              </a:xfrm>
              <a:prstGeom prst="rect">
                <a:avLst/>
              </a:prstGeom>
              <a:gradFill rotWithShape="1">
                <a:gsLst>
                  <a:gs pos="0">
                    <a:srgbClr val="FFFFFF"/>
                  </a:gs>
                  <a:gs pos="50000">
                    <a:srgbClr val="B2B2B2"/>
                  </a:gs>
                  <a:gs pos="100000">
                    <a:srgbClr val="FFFFFF"/>
                  </a:gs>
                </a:gsLst>
                <a:lin ang="5400000" scaled="1"/>
              </a:gra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  <a:cs typeface="ＭＳ Ｐゴシック" charset="0"/>
                </a:endParaRPr>
              </a:p>
            </p:txBody>
          </p:sp>
        </p:grpSp>
        <p:sp>
          <p:nvSpPr>
            <p:cNvPr id="516" name="Text Box 88">
              <a:extLst>
                <a:ext uri="{FF2B5EF4-FFF2-40B4-BE49-F238E27FC236}">
                  <a16:creationId xmlns:a16="http://schemas.microsoft.com/office/drawing/2014/main" id="{2215F4CA-83FF-2F43-A883-32EAB81F120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75" y="2780"/>
              <a:ext cx="1629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panose="020B0600070205080204" pitchFamily="34" charset="-128"/>
                  <a:cs typeface="Arial"/>
                </a:rPr>
                <a:t>  </a:t>
              </a:r>
              <a:r>
                <a:rPr kumimoji="0" lang="en-US" altLang="en-US" sz="2000" b="0" i="0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panose="020B0600070205080204" pitchFamily="34" charset="-128"/>
                  <a:cs typeface="Arial"/>
                </a:rPr>
                <a:t>R</a:t>
              </a:r>
              <a:r>
                <a:rPr kumimoji="0" lang="en-US" altLang="en-US" sz="2800" b="0" i="0" u="none" strike="noStrike" kern="0" cap="none" spc="0" normalizeH="0" baseline="-2500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panose="020B0600070205080204" pitchFamily="34" charset="-128"/>
                  <a:cs typeface="Arial"/>
                </a:rPr>
                <a:t>c</a:t>
              </a:r>
              <a:r>
                <a:rPr kumimoji="0" lang="en-US" altLang="en-US" sz="2000" b="0" i="0" u="none" strike="noStrike" kern="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panose="020B0600070205080204" pitchFamily="34" charset="-128"/>
                  <a:cs typeface="Arial"/>
                </a:rPr>
                <a:t> </a:t>
              </a:r>
              <a:r>
                <a:rPr kumimoji="0" lang="en-US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panose="020B0600070205080204" pitchFamily="34" charset="-128"/>
                  <a:cs typeface="Arial"/>
                </a:rPr>
                <a:t>bits/sec</a:t>
              </a:r>
            </a:p>
          </p:txBody>
        </p:sp>
        <p:sp>
          <p:nvSpPr>
            <p:cNvPr id="517" name="AutoShape 98">
              <a:extLst>
                <a:ext uri="{FF2B5EF4-FFF2-40B4-BE49-F238E27FC236}">
                  <a16:creationId xmlns:a16="http://schemas.microsoft.com/office/drawing/2014/main" id="{7823CDE2-367E-FB44-BE34-956568F7C4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68" y="2808"/>
              <a:ext cx="860" cy="240"/>
            </a:xfrm>
            <a:prstGeom prst="rightArrow">
              <a:avLst>
                <a:gd name="adj1" fmla="val 50000"/>
                <a:gd name="adj2" fmla="val 89583"/>
              </a:avLst>
            </a:prstGeom>
            <a:gradFill rotWithShape="1">
              <a:gsLst>
                <a:gs pos="0">
                  <a:srgbClr val="FFFFFF"/>
                </a:gs>
                <a:gs pos="100000">
                  <a:srgbClr val="CC0000"/>
                </a:gs>
              </a:gsLst>
              <a:lin ang="0" scaled="1"/>
            </a:gradFill>
            <a:ln w="9525">
              <a:solidFill>
                <a:srgbClr val="CC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518" name="AutoShape 89">
              <a:extLst>
                <a:ext uri="{FF2B5EF4-FFF2-40B4-BE49-F238E27FC236}">
                  <a16:creationId xmlns:a16="http://schemas.microsoft.com/office/drawing/2014/main" id="{D3D3E169-3E07-3B4A-A3F9-E35D17B6871F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814" y="2682"/>
              <a:ext cx="564" cy="35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5898240 60000 65536"/>
                <a:gd name="T10" fmla="*/ 5898240 60000 65536"/>
                <a:gd name="T11" fmla="*/ 0 60000 65536"/>
                <a:gd name="T12" fmla="*/ 12409 w 21600"/>
                <a:gd name="T13" fmla="*/ 2912 h 21600"/>
                <a:gd name="T14" fmla="*/ 18230 w 21600"/>
                <a:gd name="T15" fmla="*/ 9222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21600" y="6079"/>
                  </a:moveTo>
                  <a:lnTo>
                    <a:pt x="15126" y="0"/>
                  </a:lnTo>
                  <a:lnTo>
                    <a:pt x="15126" y="2912"/>
                  </a:lnTo>
                  <a:lnTo>
                    <a:pt x="12427" y="2912"/>
                  </a:lnTo>
                  <a:cubicBezTo>
                    <a:pt x="5564" y="2912"/>
                    <a:pt x="0" y="7052"/>
                    <a:pt x="0" y="12158"/>
                  </a:cubicBezTo>
                  <a:lnTo>
                    <a:pt x="0" y="21600"/>
                  </a:lnTo>
                  <a:lnTo>
                    <a:pt x="6474" y="21600"/>
                  </a:lnTo>
                  <a:lnTo>
                    <a:pt x="6474" y="12158"/>
                  </a:lnTo>
                  <a:cubicBezTo>
                    <a:pt x="6474" y="10550"/>
                    <a:pt x="9139" y="9246"/>
                    <a:pt x="12427" y="9246"/>
                  </a:cubicBezTo>
                  <a:lnTo>
                    <a:pt x="15126" y="9246"/>
                  </a:lnTo>
                  <a:lnTo>
                    <a:pt x="15126" y="12158"/>
                  </a:lnTo>
                  <a:lnTo>
                    <a:pt x="21600" y="6079"/>
                  </a:lnTo>
                  <a:close/>
                </a:path>
              </a:pathLst>
            </a:custGeom>
            <a:gradFill rotWithShape="1">
              <a:gsLst>
                <a:gs pos="0">
                  <a:srgbClr val="FFFFFF"/>
                </a:gs>
                <a:gs pos="100000">
                  <a:srgbClr val="CC0000"/>
                </a:gs>
              </a:gsLst>
              <a:lin ang="0" scaled="1"/>
            </a:gradFill>
            <a:ln w="9525">
              <a:solidFill>
                <a:srgbClr val="CC0000"/>
              </a:solidFill>
              <a:miter lim="800000"/>
              <a:headEnd/>
              <a:tailEnd/>
            </a:ln>
          </p:spPr>
          <p:txBody>
            <a:bodyPr rot="10800000"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panose="020B0600070205080204" pitchFamily="34" charset="-128"/>
                <a:cs typeface="Arial"/>
              </a:endParaRPr>
            </a:p>
          </p:txBody>
        </p:sp>
        <p:grpSp>
          <p:nvGrpSpPr>
            <p:cNvPr id="519" name="Group 135">
              <a:extLst>
                <a:ext uri="{FF2B5EF4-FFF2-40B4-BE49-F238E27FC236}">
                  <a16:creationId xmlns:a16="http://schemas.microsoft.com/office/drawing/2014/main" id="{5A825877-D688-F24C-8395-71DDEA807E21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5345" y="2651"/>
              <a:ext cx="549" cy="558"/>
              <a:chOff x="-248" y="1473"/>
              <a:chExt cx="981" cy="1105"/>
            </a:xfrm>
          </p:grpSpPr>
          <p:pic>
            <p:nvPicPr>
              <p:cNvPr id="521" name="Picture 136" descr="desktop_computer_stylized_medium">
                <a:extLst>
                  <a:ext uri="{FF2B5EF4-FFF2-40B4-BE49-F238E27FC236}">
                    <a16:creationId xmlns:a16="http://schemas.microsoft.com/office/drawing/2014/main" id="{77517F6B-1BE4-F94A-BBF9-E9549AC02F93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248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522" name="Freeform 137">
                <a:extLst>
                  <a:ext uri="{FF2B5EF4-FFF2-40B4-BE49-F238E27FC236}">
                    <a16:creationId xmlns:a16="http://schemas.microsoft.com/office/drawing/2014/main" id="{85644D17-8C0F-0840-B111-635B1B4F1085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20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18034 w 356"/>
                  <a:gd name="T3" fmla="*/ 1220 h 368"/>
                  <a:gd name="T4" fmla="*/ 21394 w 356"/>
                  <a:gd name="T5" fmla="*/ 25425 h 368"/>
                  <a:gd name="T6" fmla="*/ 4715 w 356"/>
                  <a:gd name="T7" fmla="*/ 31797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FFFFFF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panose="020B0600070205080204" pitchFamily="34" charset="-128"/>
                  <a:cs typeface="Arial"/>
                </a:endParaRPr>
              </a:p>
            </p:txBody>
          </p:sp>
        </p:grpSp>
        <p:sp>
          <p:nvSpPr>
            <p:cNvPr id="520" name="AutoShape 327">
              <a:extLst>
                <a:ext uri="{FF2B5EF4-FFF2-40B4-BE49-F238E27FC236}">
                  <a16:creationId xmlns:a16="http://schemas.microsoft.com/office/drawing/2014/main" id="{26E8FD56-0A05-7348-855A-94527638EA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5" y="2474"/>
              <a:ext cx="257" cy="272"/>
            </a:xfrm>
            <a:prstGeom prst="can">
              <a:avLst>
                <a:gd name="adj" fmla="val 21398"/>
              </a:avLst>
            </a:pr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panose="020B0600070205080204" pitchFamily="34" charset="-128"/>
                <a:cs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36427845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291947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</a:rPr>
              <a:t>Throughput: network scenario</a:t>
            </a:r>
            <a:endParaRPr lang="en-US" sz="4400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C89035B-463A-1E40-A130-AE9AA3E3766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Introduction: 1-</a:t>
            </a:r>
            <a:fld id="{C4204591-24BD-A542-B9D5-F8D8A88D2FEE}" type="slidenum">
              <a:rPr lang="en-US" smtClean="0"/>
              <a:pPr/>
              <a:t>55</a:t>
            </a:fld>
            <a:endParaRPr lang="en-US" dirty="0"/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30BDC7F4-E0CA-5441-8A92-F3458106F4EB}"/>
              </a:ext>
            </a:extLst>
          </p:cNvPr>
          <p:cNvGrpSpPr/>
          <p:nvPr/>
        </p:nvGrpSpPr>
        <p:grpSpPr>
          <a:xfrm>
            <a:off x="1066778" y="1303830"/>
            <a:ext cx="4754562" cy="5021997"/>
            <a:chOff x="6096000" y="1390614"/>
            <a:chExt cx="4754562" cy="5021997"/>
          </a:xfrm>
        </p:grpSpPr>
        <p:sp>
          <p:nvSpPr>
            <p:cNvPr id="602" name="Text Box 44">
              <a:extLst>
                <a:ext uri="{FF2B5EF4-FFF2-40B4-BE49-F238E27FC236}">
                  <a16:creationId xmlns:a16="http://schemas.microsoft.com/office/drawing/2014/main" id="{42F82D1E-8ED4-4F44-9C3C-BDFDC81291E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96000" y="5581614"/>
              <a:ext cx="4754562" cy="8309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0" fontAlgn="base" hangingPunct="0">
                <a:spcBef>
                  <a:spcPct val="0"/>
                </a:spcBef>
                <a:spcAft>
                  <a:spcPct val="0"/>
                </a:spcAft>
              </a:pPr>
              <a:r>
                <a:rPr lang="en-US" altLang="en-US" dirty="0">
                  <a:solidFill>
                    <a:srgbClr val="000000"/>
                  </a:solidFill>
                  <a:latin typeface="+mn-lt"/>
                  <a:cs typeface="Arial"/>
                </a:rPr>
                <a:t>10 connections (fairly) share backbone bottleneck link </a:t>
              </a:r>
              <a:r>
                <a:rPr lang="en-US" altLang="en-US" i="1" dirty="0">
                  <a:solidFill>
                    <a:srgbClr val="000000"/>
                  </a:solidFill>
                  <a:latin typeface="+mn-lt"/>
                  <a:cs typeface="Arial"/>
                </a:rPr>
                <a:t>R</a:t>
              </a:r>
              <a:r>
                <a:rPr lang="en-US" altLang="en-US" baseline="-25000" dirty="0">
                  <a:solidFill>
                    <a:srgbClr val="000000"/>
                  </a:solidFill>
                  <a:latin typeface="+mn-lt"/>
                  <a:cs typeface="Arial"/>
                </a:rPr>
                <a:t> </a:t>
              </a:r>
              <a:r>
                <a:rPr lang="en-US" altLang="en-US" dirty="0">
                  <a:solidFill>
                    <a:srgbClr val="000000"/>
                  </a:solidFill>
                  <a:latin typeface="+mn-lt"/>
                  <a:cs typeface="Arial"/>
                </a:rPr>
                <a:t>bits/sec</a:t>
              </a:r>
            </a:p>
          </p:txBody>
        </p:sp>
        <p:sp>
          <p:nvSpPr>
            <p:cNvPr id="603" name="Freeform 296">
              <a:extLst>
                <a:ext uri="{FF2B5EF4-FFF2-40B4-BE49-F238E27FC236}">
                  <a16:creationId xmlns:a16="http://schemas.microsoft.com/office/drawing/2014/main" id="{12223E81-DDE4-C440-BABA-D7BC48DB125E}"/>
                </a:ext>
              </a:extLst>
            </p:cNvPr>
            <p:cNvSpPr>
              <a:spLocks/>
            </p:cNvSpPr>
            <p:nvPr/>
          </p:nvSpPr>
          <p:spPr bwMode="auto">
            <a:xfrm>
              <a:off x="6742112" y="2666964"/>
              <a:ext cx="3127375" cy="1498600"/>
            </a:xfrm>
            <a:custGeom>
              <a:avLst/>
              <a:gdLst>
                <a:gd name="T0" fmla="*/ 2147483647 w 1877"/>
                <a:gd name="T1" fmla="*/ 2147483647 h 917"/>
                <a:gd name="T2" fmla="*/ 2147483647 w 1877"/>
                <a:gd name="T3" fmla="*/ 2147483647 h 917"/>
                <a:gd name="T4" fmla="*/ 2147483647 w 1877"/>
                <a:gd name="T5" fmla="*/ 2147483647 h 917"/>
                <a:gd name="T6" fmla="*/ 2147483647 w 1877"/>
                <a:gd name="T7" fmla="*/ 2147483647 h 917"/>
                <a:gd name="T8" fmla="*/ 2147483647 w 1877"/>
                <a:gd name="T9" fmla="*/ 2147483647 h 917"/>
                <a:gd name="T10" fmla="*/ 2147483647 w 1877"/>
                <a:gd name="T11" fmla="*/ 2147483647 h 917"/>
                <a:gd name="T12" fmla="*/ 2147483647 w 1877"/>
                <a:gd name="T13" fmla="*/ 2147483647 h 917"/>
                <a:gd name="T14" fmla="*/ 2147483647 w 1877"/>
                <a:gd name="T15" fmla="*/ 2147483647 h 917"/>
                <a:gd name="T16" fmla="*/ 2147483647 w 1877"/>
                <a:gd name="T17" fmla="*/ 2147483647 h 917"/>
                <a:gd name="T18" fmla="*/ 2147483647 w 1877"/>
                <a:gd name="T19" fmla="*/ 2147483647 h 917"/>
                <a:gd name="T20" fmla="*/ 2147483647 w 1877"/>
                <a:gd name="T21" fmla="*/ 2147483647 h 917"/>
                <a:gd name="T22" fmla="*/ 2147483647 w 1877"/>
                <a:gd name="T23" fmla="*/ 2147483647 h 917"/>
                <a:gd name="T24" fmla="*/ 2147483647 w 1877"/>
                <a:gd name="T25" fmla="*/ 2147483647 h 917"/>
                <a:gd name="T26" fmla="*/ 2147483647 w 1877"/>
                <a:gd name="T27" fmla="*/ 2147483647 h 917"/>
                <a:gd name="T28" fmla="*/ 2147483647 w 1877"/>
                <a:gd name="T29" fmla="*/ 2147483647 h 917"/>
                <a:gd name="T30" fmla="*/ 2147483647 w 1877"/>
                <a:gd name="T31" fmla="*/ 2147483647 h 917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877"/>
                <a:gd name="T49" fmla="*/ 0 h 917"/>
                <a:gd name="T50" fmla="*/ 1877 w 1877"/>
                <a:gd name="T51" fmla="*/ 917 h 917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877" h="917">
                  <a:moveTo>
                    <a:pt x="889" y="23"/>
                  </a:moveTo>
                  <a:cubicBezTo>
                    <a:pt x="804" y="39"/>
                    <a:pt x="771" y="98"/>
                    <a:pt x="692" y="109"/>
                  </a:cubicBezTo>
                  <a:cubicBezTo>
                    <a:pt x="613" y="120"/>
                    <a:pt x="511" y="81"/>
                    <a:pt x="415" y="91"/>
                  </a:cubicBezTo>
                  <a:cubicBezTo>
                    <a:pt x="319" y="101"/>
                    <a:pt x="174" y="126"/>
                    <a:pt x="112" y="170"/>
                  </a:cubicBezTo>
                  <a:cubicBezTo>
                    <a:pt x="51" y="214"/>
                    <a:pt x="66" y="294"/>
                    <a:pt x="50" y="353"/>
                  </a:cubicBezTo>
                  <a:cubicBezTo>
                    <a:pt x="34" y="412"/>
                    <a:pt x="0" y="479"/>
                    <a:pt x="14" y="528"/>
                  </a:cubicBezTo>
                  <a:cubicBezTo>
                    <a:pt x="29" y="577"/>
                    <a:pt x="57" y="608"/>
                    <a:pt x="139" y="650"/>
                  </a:cubicBezTo>
                  <a:cubicBezTo>
                    <a:pt x="221" y="692"/>
                    <a:pt x="372" y="742"/>
                    <a:pt x="505" y="781"/>
                  </a:cubicBezTo>
                  <a:cubicBezTo>
                    <a:pt x="638" y="820"/>
                    <a:pt x="789" y="866"/>
                    <a:pt x="933" y="886"/>
                  </a:cubicBezTo>
                  <a:cubicBezTo>
                    <a:pt x="1077" y="906"/>
                    <a:pt x="1246" y="917"/>
                    <a:pt x="1370" y="901"/>
                  </a:cubicBezTo>
                  <a:cubicBezTo>
                    <a:pt x="1494" y="885"/>
                    <a:pt x="1594" y="839"/>
                    <a:pt x="1676" y="793"/>
                  </a:cubicBezTo>
                  <a:cubicBezTo>
                    <a:pt x="1758" y="747"/>
                    <a:pt x="1843" y="720"/>
                    <a:pt x="1860" y="624"/>
                  </a:cubicBezTo>
                  <a:cubicBezTo>
                    <a:pt x="1877" y="528"/>
                    <a:pt x="1835" y="306"/>
                    <a:pt x="1776" y="219"/>
                  </a:cubicBezTo>
                  <a:cubicBezTo>
                    <a:pt x="1717" y="132"/>
                    <a:pt x="1599" y="134"/>
                    <a:pt x="1503" y="100"/>
                  </a:cubicBezTo>
                  <a:cubicBezTo>
                    <a:pt x="1407" y="66"/>
                    <a:pt x="1302" y="26"/>
                    <a:pt x="1200" y="13"/>
                  </a:cubicBezTo>
                  <a:cubicBezTo>
                    <a:pt x="1098" y="0"/>
                    <a:pt x="974" y="7"/>
                    <a:pt x="889" y="23"/>
                  </a:cubicBezTo>
                  <a:close/>
                </a:path>
              </a:pathLst>
            </a:custGeom>
            <a:solidFill>
              <a:srgbClr val="9CDFF9"/>
            </a:solidFill>
            <a:ln>
              <a:noFill/>
            </a:ln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800">
                <a:solidFill>
                  <a:srgbClr val="000000"/>
                </a:solidFill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604" name="Text Box 35">
              <a:extLst>
                <a:ext uri="{FF2B5EF4-FFF2-40B4-BE49-F238E27FC236}">
                  <a16:creationId xmlns:a16="http://schemas.microsoft.com/office/drawing/2014/main" id="{8E3A2589-33AD-0948-8AAD-49FBF531878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605587" y="2290727"/>
              <a:ext cx="676275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0" fontAlgn="base" hangingPunct="0">
                <a:spcBef>
                  <a:spcPct val="0"/>
                </a:spcBef>
                <a:spcAft>
                  <a:spcPct val="0"/>
                </a:spcAft>
              </a:pPr>
              <a:r>
                <a:rPr lang="en-US" altLang="en-US">
                  <a:solidFill>
                    <a:srgbClr val="000000"/>
                  </a:solidFill>
                  <a:latin typeface="+mn-lt"/>
                  <a:cs typeface="Arial"/>
                </a:rPr>
                <a:t>R</a:t>
              </a:r>
              <a:r>
                <a:rPr lang="en-US" altLang="en-US" sz="3200" baseline="-25000">
                  <a:solidFill>
                    <a:srgbClr val="000000"/>
                  </a:solidFill>
                  <a:latin typeface="+mn-lt"/>
                  <a:cs typeface="Arial"/>
                </a:rPr>
                <a:t>s</a:t>
              </a:r>
              <a:endParaRPr lang="en-US" altLang="en-US">
                <a:solidFill>
                  <a:srgbClr val="000000"/>
                </a:solidFill>
                <a:latin typeface="+mn-lt"/>
                <a:cs typeface="Arial"/>
              </a:endParaRPr>
            </a:p>
          </p:txBody>
        </p:sp>
        <p:sp>
          <p:nvSpPr>
            <p:cNvPr id="605" name="Oval 40">
              <a:extLst>
                <a:ext uri="{FF2B5EF4-FFF2-40B4-BE49-F238E27FC236}">
                  <a16:creationId xmlns:a16="http://schemas.microsoft.com/office/drawing/2014/main" id="{8D4D9D6D-6FB5-AA4B-B509-A8973E6C8AC9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8470106" y="3718683"/>
              <a:ext cx="50800" cy="525462"/>
            </a:xfrm>
            <a:prstGeom prst="ellipse">
              <a:avLst/>
            </a:prstGeom>
            <a:gradFill rotWithShape="1">
              <a:gsLst>
                <a:gs pos="0">
                  <a:srgbClr val="FFFFFF"/>
                </a:gs>
                <a:gs pos="50000">
                  <a:srgbClr val="B2B2B2"/>
                </a:gs>
                <a:gs pos="100000">
                  <a:srgbClr val="FFFFFF"/>
                </a:gs>
              </a:gsLst>
              <a:lin ang="5400000" scaled="1"/>
            </a:gradFill>
            <a:ln w="9525">
              <a:solidFill>
                <a:srgbClr val="00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6" name="Rectangle 41">
              <a:extLst>
                <a:ext uri="{FF2B5EF4-FFF2-40B4-BE49-F238E27FC236}">
                  <a16:creationId xmlns:a16="http://schemas.microsoft.com/office/drawing/2014/main" id="{557406FF-659D-D646-B73D-12838ED2BD49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8003381" y="3224971"/>
              <a:ext cx="984250" cy="525462"/>
            </a:xfrm>
            <a:prstGeom prst="rect">
              <a:avLst/>
            </a:prstGeom>
            <a:gradFill rotWithShape="1">
              <a:gsLst>
                <a:gs pos="0">
                  <a:srgbClr val="FFFFFF"/>
                </a:gs>
                <a:gs pos="50000">
                  <a:srgbClr val="B2B2B2"/>
                </a:gs>
                <a:gs pos="100000">
                  <a:srgbClr val="FFFFFF"/>
                </a:gs>
              </a:gsLst>
              <a:lin ang="540000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7" name="Oval 42">
              <a:extLst>
                <a:ext uri="{FF2B5EF4-FFF2-40B4-BE49-F238E27FC236}">
                  <a16:creationId xmlns:a16="http://schemas.microsoft.com/office/drawing/2014/main" id="{0A481A93-ECB7-E246-837A-F6BC6402D6BD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8474075" y="2739989"/>
              <a:ext cx="52387" cy="525463"/>
            </a:xfrm>
            <a:prstGeom prst="ellipse">
              <a:avLst/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608" name="Rectangle 43">
              <a:extLst>
                <a:ext uri="{FF2B5EF4-FFF2-40B4-BE49-F238E27FC236}">
                  <a16:creationId xmlns:a16="http://schemas.microsoft.com/office/drawing/2014/main" id="{A6B95B4A-EADA-2646-8C69-44AD71FF2F13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8474075" y="3711539"/>
              <a:ext cx="31750" cy="511175"/>
            </a:xfrm>
            <a:prstGeom prst="rect">
              <a:avLst/>
            </a:prstGeom>
            <a:gradFill rotWithShape="1">
              <a:gsLst>
                <a:gs pos="0">
                  <a:srgbClr val="FFFFFF"/>
                </a:gs>
                <a:gs pos="50000">
                  <a:srgbClr val="B2B2B2"/>
                </a:gs>
                <a:gs pos="100000">
                  <a:srgbClr val="FFFFFF"/>
                </a:gs>
              </a:gsLst>
              <a:lin ang="540000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9" name="Oval 31">
              <a:extLst>
                <a:ext uri="{FF2B5EF4-FFF2-40B4-BE49-F238E27FC236}">
                  <a16:creationId xmlns:a16="http://schemas.microsoft.com/office/drawing/2014/main" id="{D34D4E69-9BEB-E84C-9C95-F587DC39C7FA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92560">
              <a:off x="7480300" y="2614577"/>
              <a:ext cx="38100" cy="158750"/>
            </a:xfrm>
            <a:prstGeom prst="ellipse">
              <a:avLst/>
            </a:prstGeom>
            <a:gradFill rotWithShape="1">
              <a:gsLst>
                <a:gs pos="0">
                  <a:srgbClr val="FFFFFF"/>
                </a:gs>
                <a:gs pos="50000">
                  <a:srgbClr val="B2B2B2"/>
                </a:gs>
                <a:gs pos="100000">
                  <a:srgbClr val="FFFFFF"/>
                </a:gs>
              </a:gsLst>
              <a:lin ang="5400000" scaled="1"/>
            </a:gradFill>
            <a:ln w="9525">
              <a:solidFill>
                <a:srgbClr val="00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0" name="Rectangle 32">
              <a:extLst>
                <a:ext uri="{FF2B5EF4-FFF2-40B4-BE49-F238E27FC236}">
                  <a16:creationId xmlns:a16="http://schemas.microsoft.com/office/drawing/2014/main" id="{AF4F01BC-E0BA-6145-9A94-C368A9DCD9FA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92560">
              <a:off x="6815137" y="2411377"/>
              <a:ext cx="730250" cy="158750"/>
            </a:xfrm>
            <a:prstGeom prst="rect">
              <a:avLst/>
            </a:prstGeom>
            <a:gradFill rotWithShape="1">
              <a:gsLst>
                <a:gs pos="0">
                  <a:srgbClr val="FFFFFF"/>
                </a:gs>
                <a:gs pos="50000">
                  <a:srgbClr val="B2B2B2"/>
                </a:gs>
                <a:gs pos="100000">
                  <a:srgbClr val="FFFFFF"/>
                </a:gs>
              </a:gsLst>
              <a:lin ang="540000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1" name="Oval 33">
              <a:extLst>
                <a:ext uri="{FF2B5EF4-FFF2-40B4-BE49-F238E27FC236}">
                  <a16:creationId xmlns:a16="http://schemas.microsoft.com/office/drawing/2014/main" id="{0FB3506E-741A-1449-B57D-DCE4E8B681A0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92560">
              <a:off x="6850062" y="2211352"/>
              <a:ext cx="38100" cy="158750"/>
            </a:xfrm>
            <a:prstGeom prst="ellipse">
              <a:avLst/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612" name="Rectangle 34">
              <a:extLst>
                <a:ext uri="{FF2B5EF4-FFF2-40B4-BE49-F238E27FC236}">
                  <a16:creationId xmlns:a16="http://schemas.microsoft.com/office/drawing/2014/main" id="{323C4318-B148-DC47-ABE2-1E709105E921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92560">
              <a:off x="7477125" y="2611402"/>
              <a:ext cx="23812" cy="153987"/>
            </a:xfrm>
            <a:prstGeom prst="rect">
              <a:avLst/>
            </a:prstGeom>
            <a:gradFill rotWithShape="1">
              <a:gsLst>
                <a:gs pos="0">
                  <a:srgbClr val="FFFFFF"/>
                </a:gs>
                <a:gs pos="50000">
                  <a:srgbClr val="B2B2B2"/>
                </a:gs>
                <a:gs pos="100000">
                  <a:srgbClr val="FFFFFF"/>
                </a:gs>
              </a:gsLst>
              <a:lin ang="540000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3" name="Line 456">
              <a:extLst>
                <a:ext uri="{FF2B5EF4-FFF2-40B4-BE49-F238E27FC236}">
                  <a16:creationId xmlns:a16="http://schemas.microsoft.com/office/drawing/2014/main" id="{8173438F-0B9B-B64F-A181-BAB4D0B2F0C7}"/>
                </a:ext>
              </a:extLst>
            </p:cNvPr>
            <p:cNvSpPr>
              <a:spLocks noChangeShapeType="1"/>
            </p:cNvSpPr>
            <p:nvPr/>
          </p:nvSpPr>
          <p:spPr bwMode="auto">
            <a:xfrm rot="1792560">
              <a:off x="6686550" y="2482814"/>
              <a:ext cx="955675" cy="0"/>
            </a:xfrm>
            <a:prstGeom prst="line">
              <a:avLst/>
            </a:prstGeom>
            <a:noFill/>
            <a:ln w="38100">
              <a:solidFill>
                <a:srgbClr val="FF33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800">
                <a:solidFill>
                  <a:srgbClr val="000000"/>
                </a:solidFill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614" name="Oval 469">
              <a:extLst>
                <a:ext uri="{FF2B5EF4-FFF2-40B4-BE49-F238E27FC236}">
                  <a16:creationId xmlns:a16="http://schemas.microsoft.com/office/drawing/2014/main" id="{7E85E8A1-86AF-324B-8460-F6A7D5EAC092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768172">
              <a:off x="7989887" y="2617752"/>
              <a:ext cx="47625" cy="142875"/>
            </a:xfrm>
            <a:prstGeom prst="ellipse">
              <a:avLst/>
            </a:prstGeom>
            <a:gradFill rotWithShape="1">
              <a:gsLst>
                <a:gs pos="0">
                  <a:srgbClr val="FFFFFF"/>
                </a:gs>
                <a:gs pos="50000">
                  <a:srgbClr val="B2B2B2"/>
                </a:gs>
                <a:gs pos="100000">
                  <a:srgbClr val="FFFFFF"/>
                </a:gs>
              </a:gsLst>
              <a:lin ang="5400000" scaled="1"/>
            </a:gradFill>
            <a:ln w="9525">
              <a:solidFill>
                <a:srgbClr val="00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5" name="Rectangle 470">
              <a:extLst>
                <a:ext uri="{FF2B5EF4-FFF2-40B4-BE49-F238E27FC236}">
                  <a16:creationId xmlns:a16="http://schemas.microsoft.com/office/drawing/2014/main" id="{55557922-2CFC-1B45-B737-1FBBBEAE269A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768172">
              <a:off x="7268369" y="2285170"/>
              <a:ext cx="915988" cy="142875"/>
            </a:xfrm>
            <a:prstGeom prst="rect">
              <a:avLst/>
            </a:prstGeom>
            <a:gradFill rotWithShape="1">
              <a:gsLst>
                <a:gs pos="0">
                  <a:srgbClr val="FFFFFF"/>
                </a:gs>
                <a:gs pos="50000">
                  <a:srgbClr val="B2B2B2"/>
                </a:gs>
                <a:gs pos="100000">
                  <a:srgbClr val="FFFFFF"/>
                </a:gs>
              </a:gsLst>
              <a:lin ang="540000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6" name="Oval 471">
              <a:extLst>
                <a:ext uri="{FF2B5EF4-FFF2-40B4-BE49-F238E27FC236}">
                  <a16:creationId xmlns:a16="http://schemas.microsoft.com/office/drawing/2014/main" id="{5D3F57BE-8666-1D44-A006-F78419384E95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768172">
              <a:off x="7419975" y="1958939"/>
              <a:ext cx="47625" cy="142875"/>
            </a:xfrm>
            <a:prstGeom prst="ellipse">
              <a:avLst/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617" name="Rectangle 472">
              <a:extLst>
                <a:ext uri="{FF2B5EF4-FFF2-40B4-BE49-F238E27FC236}">
                  <a16:creationId xmlns:a16="http://schemas.microsoft.com/office/drawing/2014/main" id="{64C792DE-6968-B34C-9D1B-D2467DCDD720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768172">
              <a:off x="7989887" y="2609814"/>
              <a:ext cx="30163" cy="138113"/>
            </a:xfrm>
            <a:prstGeom prst="rect">
              <a:avLst/>
            </a:prstGeom>
            <a:gradFill rotWithShape="1">
              <a:gsLst>
                <a:gs pos="0">
                  <a:srgbClr val="FFFFFF"/>
                </a:gs>
                <a:gs pos="50000">
                  <a:srgbClr val="B2B2B2"/>
                </a:gs>
                <a:gs pos="100000">
                  <a:srgbClr val="FFFFFF"/>
                </a:gs>
              </a:gsLst>
              <a:lin ang="540000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8" name="Line 473">
              <a:extLst>
                <a:ext uri="{FF2B5EF4-FFF2-40B4-BE49-F238E27FC236}">
                  <a16:creationId xmlns:a16="http://schemas.microsoft.com/office/drawing/2014/main" id="{51F1769C-1A62-EC4E-B22E-FFF40B43E7CF}"/>
                </a:ext>
              </a:extLst>
            </p:cNvPr>
            <p:cNvSpPr>
              <a:spLocks noChangeShapeType="1"/>
            </p:cNvSpPr>
            <p:nvPr/>
          </p:nvSpPr>
          <p:spPr bwMode="auto">
            <a:xfrm rot="2768172">
              <a:off x="7111999" y="2341527"/>
              <a:ext cx="1196975" cy="0"/>
            </a:xfrm>
            <a:prstGeom prst="line">
              <a:avLst/>
            </a:prstGeom>
            <a:noFill/>
            <a:ln w="38100">
              <a:solidFill>
                <a:srgbClr val="FF33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800">
                <a:solidFill>
                  <a:srgbClr val="000000"/>
                </a:solidFill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619" name="Oval 476">
              <a:extLst>
                <a:ext uri="{FF2B5EF4-FFF2-40B4-BE49-F238E27FC236}">
                  <a16:creationId xmlns:a16="http://schemas.microsoft.com/office/drawing/2014/main" id="{551553F9-6760-6E44-947E-2E2826C45546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9807440" flipH="1">
              <a:off x="6943725" y="4467189"/>
              <a:ext cx="38100" cy="158750"/>
            </a:xfrm>
            <a:prstGeom prst="ellipse">
              <a:avLst/>
            </a:prstGeom>
            <a:gradFill rotWithShape="1">
              <a:gsLst>
                <a:gs pos="0">
                  <a:srgbClr val="FFFFFF"/>
                </a:gs>
                <a:gs pos="50000">
                  <a:srgbClr val="B2B2B2"/>
                </a:gs>
                <a:gs pos="100000">
                  <a:srgbClr val="FFFFFF"/>
                </a:gs>
              </a:gsLst>
              <a:lin ang="5400000" scaled="1"/>
            </a:gradFill>
            <a:ln w="9525">
              <a:solidFill>
                <a:srgbClr val="00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0" name="Rectangle 477">
              <a:extLst>
                <a:ext uri="{FF2B5EF4-FFF2-40B4-BE49-F238E27FC236}">
                  <a16:creationId xmlns:a16="http://schemas.microsoft.com/office/drawing/2014/main" id="{424063E3-158A-984A-BFC8-01ECC771823D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9807440" flipH="1">
              <a:off x="6916737" y="4263989"/>
              <a:ext cx="730250" cy="158750"/>
            </a:xfrm>
            <a:prstGeom prst="rect">
              <a:avLst/>
            </a:prstGeom>
            <a:gradFill rotWithShape="1">
              <a:gsLst>
                <a:gs pos="0">
                  <a:srgbClr val="FFFFFF"/>
                </a:gs>
                <a:gs pos="50000">
                  <a:srgbClr val="B2B2B2"/>
                </a:gs>
                <a:gs pos="100000">
                  <a:srgbClr val="FFFFFF"/>
                </a:gs>
              </a:gsLst>
              <a:lin ang="540000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1" name="Oval 478">
              <a:extLst>
                <a:ext uri="{FF2B5EF4-FFF2-40B4-BE49-F238E27FC236}">
                  <a16:creationId xmlns:a16="http://schemas.microsoft.com/office/drawing/2014/main" id="{E5AD8F86-97E2-7648-BE88-A4ABC6A350D0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9807440" flipH="1">
              <a:off x="7575550" y="4063964"/>
              <a:ext cx="36512" cy="158750"/>
            </a:xfrm>
            <a:prstGeom prst="ellipse">
              <a:avLst/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622" name="Rectangle 479">
              <a:extLst>
                <a:ext uri="{FF2B5EF4-FFF2-40B4-BE49-F238E27FC236}">
                  <a16:creationId xmlns:a16="http://schemas.microsoft.com/office/drawing/2014/main" id="{598EC6E7-BD77-134B-A756-3D43B04CC7E1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9807440" flipH="1">
              <a:off x="6959600" y="4464014"/>
              <a:ext cx="23812" cy="153988"/>
            </a:xfrm>
            <a:prstGeom prst="rect">
              <a:avLst/>
            </a:prstGeom>
            <a:gradFill rotWithShape="1">
              <a:gsLst>
                <a:gs pos="0">
                  <a:srgbClr val="FFFFFF"/>
                </a:gs>
                <a:gs pos="50000">
                  <a:srgbClr val="B2B2B2"/>
                </a:gs>
                <a:gs pos="100000">
                  <a:srgbClr val="FFFFFF"/>
                </a:gs>
              </a:gsLst>
              <a:lin ang="540000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3" name="Line 480">
              <a:extLst>
                <a:ext uri="{FF2B5EF4-FFF2-40B4-BE49-F238E27FC236}">
                  <a16:creationId xmlns:a16="http://schemas.microsoft.com/office/drawing/2014/main" id="{AFDCBA44-8593-C94C-9FA7-FED9DC63A55B}"/>
                </a:ext>
              </a:extLst>
            </p:cNvPr>
            <p:cNvSpPr>
              <a:spLocks noChangeShapeType="1"/>
            </p:cNvSpPr>
            <p:nvPr/>
          </p:nvSpPr>
          <p:spPr bwMode="auto">
            <a:xfrm rot="19807440" flipH="1">
              <a:off x="6821487" y="4335427"/>
              <a:ext cx="955675" cy="0"/>
            </a:xfrm>
            <a:prstGeom prst="line">
              <a:avLst/>
            </a:prstGeom>
            <a:noFill/>
            <a:ln w="38100">
              <a:solidFill>
                <a:srgbClr val="FF33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800">
                <a:solidFill>
                  <a:srgbClr val="000000"/>
                </a:solidFill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624" name="Oval 483">
              <a:extLst>
                <a:ext uri="{FF2B5EF4-FFF2-40B4-BE49-F238E27FC236}">
                  <a16:creationId xmlns:a16="http://schemas.microsoft.com/office/drawing/2014/main" id="{9B669AE7-0EE8-EC41-9DC1-37D185E64362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8831828" flipV="1">
              <a:off x="8197850" y="4240177"/>
              <a:ext cx="47625" cy="142875"/>
            </a:xfrm>
            <a:prstGeom prst="ellipse">
              <a:avLst/>
            </a:prstGeom>
            <a:gradFill rotWithShape="1">
              <a:gsLst>
                <a:gs pos="0">
                  <a:srgbClr val="FFFFFF"/>
                </a:gs>
                <a:gs pos="50000">
                  <a:srgbClr val="B2B2B2"/>
                </a:gs>
                <a:gs pos="100000">
                  <a:srgbClr val="FFFFFF"/>
                </a:gs>
              </a:gsLst>
              <a:lin ang="5400000" scaled="1"/>
            </a:gradFill>
            <a:ln w="9525">
              <a:solidFill>
                <a:srgbClr val="00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5" name="Rectangle 484">
              <a:extLst>
                <a:ext uri="{FF2B5EF4-FFF2-40B4-BE49-F238E27FC236}">
                  <a16:creationId xmlns:a16="http://schemas.microsoft.com/office/drawing/2014/main" id="{C65A0801-59C0-0744-8000-2F197C940E78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8831828" flipV="1">
              <a:off x="7475537" y="4571964"/>
              <a:ext cx="917575" cy="142875"/>
            </a:xfrm>
            <a:prstGeom prst="rect">
              <a:avLst/>
            </a:prstGeom>
            <a:gradFill rotWithShape="1">
              <a:gsLst>
                <a:gs pos="0">
                  <a:srgbClr val="FFFFFF"/>
                </a:gs>
                <a:gs pos="50000">
                  <a:srgbClr val="B2B2B2"/>
                </a:gs>
                <a:gs pos="100000">
                  <a:srgbClr val="FFFFFF"/>
                </a:gs>
              </a:gsLst>
              <a:lin ang="540000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6" name="Oval 485">
              <a:extLst>
                <a:ext uri="{FF2B5EF4-FFF2-40B4-BE49-F238E27FC236}">
                  <a16:creationId xmlns:a16="http://schemas.microsoft.com/office/drawing/2014/main" id="{618A0B18-5A9F-C940-A80E-7B06B49B60F9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8831828" flipV="1">
              <a:off x="7629525" y="4898989"/>
              <a:ext cx="47625" cy="142875"/>
            </a:xfrm>
            <a:prstGeom prst="ellipse">
              <a:avLst/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627" name="Rectangle 486">
              <a:extLst>
                <a:ext uri="{FF2B5EF4-FFF2-40B4-BE49-F238E27FC236}">
                  <a16:creationId xmlns:a16="http://schemas.microsoft.com/office/drawing/2014/main" id="{0EC6AAEC-D5EF-0B44-AE75-B5161067D347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8831828" flipV="1">
              <a:off x="8197850" y="4249702"/>
              <a:ext cx="30162" cy="138112"/>
            </a:xfrm>
            <a:prstGeom prst="rect">
              <a:avLst/>
            </a:prstGeom>
            <a:gradFill rotWithShape="1">
              <a:gsLst>
                <a:gs pos="0">
                  <a:srgbClr val="FFFFFF"/>
                </a:gs>
                <a:gs pos="50000">
                  <a:srgbClr val="B2B2B2"/>
                </a:gs>
                <a:gs pos="100000">
                  <a:srgbClr val="FFFFFF"/>
                </a:gs>
              </a:gsLst>
              <a:lin ang="540000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8" name="Line 487">
              <a:extLst>
                <a:ext uri="{FF2B5EF4-FFF2-40B4-BE49-F238E27FC236}">
                  <a16:creationId xmlns:a16="http://schemas.microsoft.com/office/drawing/2014/main" id="{6C5A899D-7A45-874B-9EBC-4587CF6DE09E}"/>
                </a:ext>
              </a:extLst>
            </p:cNvPr>
            <p:cNvSpPr>
              <a:spLocks noChangeShapeType="1"/>
            </p:cNvSpPr>
            <p:nvPr/>
          </p:nvSpPr>
          <p:spPr bwMode="auto">
            <a:xfrm rot="18831828" flipV="1">
              <a:off x="7319962" y="4657690"/>
              <a:ext cx="1196975" cy="0"/>
            </a:xfrm>
            <a:prstGeom prst="line">
              <a:avLst/>
            </a:prstGeom>
            <a:noFill/>
            <a:ln w="38100">
              <a:solidFill>
                <a:srgbClr val="FF3300"/>
              </a:solidFill>
              <a:round/>
              <a:headEnd type="triangle" w="med" len="med"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800">
                <a:solidFill>
                  <a:srgbClr val="000000"/>
                </a:solidFill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629" name="Oval 500">
              <a:extLst>
                <a:ext uri="{FF2B5EF4-FFF2-40B4-BE49-F238E27FC236}">
                  <a16:creationId xmlns:a16="http://schemas.microsoft.com/office/drawing/2014/main" id="{2C1CCE43-DB7D-AE44-BC92-2EC22940EC4F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9807440" flipH="1">
              <a:off x="9150350" y="2586002"/>
              <a:ext cx="38100" cy="158750"/>
            </a:xfrm>
            <a:prstGeom prst="ellipse">
              <a:avLst/>
            </a:prstGeom>
            <a:gradFill rotWithShape="1">
              <a:gsLst>
                <a:gs pos="0">
                  <a:srgbClr val="FFFFFF"/>
                </a:gs>
                <a:gs pos="50000">
                  <a:srgbClr val="B2B2B2"/>
                </a:gs>
                <a:gs pos="100000">
                  <a:srgbClr val="FFFFFF"/>
                </a:gs>
              </a:gsLst>
              <a:lin ang="5400000" scaled="1"/>
            </a:gradFill>
            <a:ln w="9525">
              <a:solidFill>
                <a:srgbClr val="00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30" name="Rectangle 501">
              <a:extLst>
                <a:ext uri="{FF2B5EF4-FFF2-40B4-BE49-F238E27FC236}">
                  <a16:creationId xmlns:a16="http://schemas.microsoft.com/office/drawing/2014/main" id="{40D89921-5710-C74C-85E3-E00C000E60C7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9807440" flipH="1">
              <a:off x="9123362" y="2382802"/>
              <a:ext cx="730250" cy="158750"/>
            </a:xfrm>
            <a:prstGeom prst="rect">
              <a:avLst/>
            </a:prstGeom>
            <a:gradFill rotWithShape="1">
              <a:gsLst>
                <a:gs pos="0">
                  <a:srgbClr val="FFFFFF"/>
                </a:gs>
                <a:gs pos="50000">
                  <a:srgbClr val="B2B2B2"/>
                </a:gs>
                <a:gs pos="100000">
                  <a:srgbClr val="FFFFFF"/>
                </a:gs>
              </a:gsLst>
              <a:lin ang="540000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31" name="Oval 502">
              <a:extLst>
                <a:ext uri="{FF2B5EF4-FFF2-40B4-BE49-F238E27FC236}">
                  <a16:creationId xmlns:a16="http://schemas.microsoft.com/office/drawing/2014/main" id="{04ED2CB6-E629-0044-88FF-DD5D436E58BF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9807440" flipH="1">
              <a:off x="9782175" y="2182777"/>
              <a:ext cx="36512" cy="158750"/>
            </a:xfrm>
            <a:prstGeom prst="ellipse">
              <a:avLst/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632" name="Rectangle 503">
              <a:extLst>
                <a:ext uri="{FF2B5EF4-FFF2-40B4-BE49-F238E27FC236}">
                  <a16:creationId xmlns:a16="http://schemas.microsoft.com/office/drawing/2014/main" id="{0D6041B8-7217-4F4F-92D9-8F4D04231EDF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9807440" flipH="1">
              <a:off x="9166225" y="2582827"/>
              <a:ext cx="25400" cy="153987"/>
            </a:xfrm>
            <a:prstGeom prst="rect">
              <a:avLst/>
            </a:prstGeom>
            <a:gradFill rotWithShape="1">
              <a:gsLst>
                <a:gs pos="0">
                  <a:srgbClr val="FFFFFF"/>
                </a:gs>
                <a:gs pos="50000">
                  <a:srgbClr val="B2B2B2"/>
                </a:gs>
                <a:gs pos="100000">
                  <a:srgbClr val="FFFFFF"/>
                </a:gs>
              </a:gsLst>
              <a:lin ang="540000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33" name="Line 504">
              <a:extLst>
                <a:ext uri="{FF2B5EF4-FFF2-40B4-BE49-F238E27FC236}">
                  <a16:creationId xmlns:a16="http://schemas.microsoft.com/office/drawing/2014/main" id="{45C56574-1E78-FA49-9616-971A302E931F}"/>
                </a:ext>
              </a:extLst>
            </p:cNvPr>
            <p:cNvSpPr>
              <a:spLocks noChangeShapeType="1"/>
            </p:cNvSpPr>
            <p:nvPr/>
          </p:nvSpPr>
          <p:spPr bwMode="auto">
            <a:xfrm rot="19807440" flipH="1">
              <a:off x="9028112" y="2454239"/>
              <a:ext cx="955675" cy="0"/>
            </a:xfrm>
            <a:prstGeom prst="line">
              <a:avLst/>
            </a:prstGeom>
            <a:noFill/>
            <a:ln w="38100">
              <a:solidFill>
                <a:srgbClr val="FF33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800">
                <a:solidFill>
                  <a:srgbClr val="000000"/>
                </a:solidFill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634" name="Oval 507">
              <a:extLst>
                <a:ext uri="{FF2B5EF4-FFF2-40B4-BE49-F238E27FC236}">
                  <a16:creationId xmlns:a16="http://schemas.microsoft.com/office/drawing/2014/main" id="{9F9B82D5-4B1D-6043-BBA5-D051EBBBCAD8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92560">
              <a:off x="9907587" y="4546564"/>
              <a:ext cx="38100" cy="158750"/>
            </a:xfrm>
            <a:prstGeom prst="ellipse">
              <a:avLst/>
            </a:prstGeom>
            <a:gradFill rotWithShape="1">
              <a:gsLst>
                <a:gs pos="0">
                  <a:srgbClr val="FFFFFF"/>
                </a:gs>
                <a:gs pos="50000">
                  <a:srgbClr val="B2B2B2"/>
                </a:gs>
                <a:gs pos="100000">
                  <a:srgbClr val="FFFFFF"/>
                </a:gs>
              </a:gsLst>
              <a:lin ang="5400000" scaled="1"/>
            </a:gradFill>
            <a:ln w="9525">
              <a:solidFill>
                <a:srgbClr val="00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35" name="Rectangle 508">
              <a:extLst>
                <a:ext uri="{FF2B5EF4-FFF2-40B4-BE49-F238E27FC236}">
                  <a16:creationId xmlns:a16="http://schemas.microsoft.com/office/drawing/2014/main" id="{0C717AD0-EA8E-2246-B4E3-6A0F4C1E9FA2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92560">
              <a:off x="9240837" y="4341777"/>
              <a:ext cx="731838" cy="158750"/>
            </a:xfrm>
            <a:prstGeom prst="rect">
              <a:avLst/>
            </a:prstGeom>
            <a:gradFill rotWithShape="1">
              <a:gsLst>
                <a:gs pos="0">
                  <a:srgbClr val="FFFFFF"/>
                </a:gs>
                <a:gs pos="50000">
                  <a:srgbClr val="B2B2B2"/>
                </a:gs>
                <a:gs pos="100000">
                  <a:srgbClr val="FFFFFF"/>
                </a:gs>
              </a:gsLst>
              <a:lin ang="540000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36" name="Oval 509">
              <a:extLst>
                <a:ext uri="{FF2B5EF4-FFF2-40B4-BE49-F238E27FC236}">
                  <a16:creationId xmlns:a16="http://schemas.microsoft.com/office/drawing/2014/main" id="{EE3B1AF8-64A0-EC47-B91B-48B11E36D825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92560">
              <a:off x="9275762" y="4141752"/>
              <a:ext cx="38100" cy="158750"/>
            </a:xfrm>
            <a:prstGeom prst="ellipse">
              <a:avLst/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637" name="Rectangle 510">
              <a:extLst>
                <a:ext uri="{FF2B5EF4-FFF2-40B4-BE49-F238E27FC236}">
                  <a16:creationId xmlns:a16="http://schemas.microsoft.com/office/drawing/2014/main" id="{860AFC74-9568-6A49-803C-0B2D793022B7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92560">
              <a:off x="9902825" y="4543389"/>
              <a:ext cx="25400" cy="152400"/>
            </a:xfrm>
            <a:prstGeom prst="rect">
              <a:avLst/>
            </a:prstGeom>
            <a:gradFill rotWithShape="1">
              <a:gsLst>
                <a:gs pos="0">
                  <a:srgbClr val="FFFFFF"/>
                </a:gs>
                <a:gs pos="50000">
                  <a:srgbClr val="B2B2B2"/>
                </a:gs>
                <a:gs pos="100000">
                  <a:srgbClr val="FFFFFF"/>
                </a:gs>
              </a:gsLst>
              <a:lin ang="540000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38" name="Line 511">
              <a:extLst>
                <a:ext uri="{FF2B5EF4-FFF2-40B4-BE49-F238E27FC236}">
                  <a16:creationId xmlns:a16="http://schemas.microsoft.com/office/drawing/2014/main" id="{2B4EDB9F-73F1-C34D-96D9-5CDCB88B2124}"/>
                </a:ext>
              </a:extLst>
            </p:cNvPr>
            <p:cNvSpPr>
              <a:spLocks noChangeShapeType="1"/>
            </p:cNvSpPr>
            <p:nvPr/>
          </p:nvSpPr>
          <p:spPr bwMode="auto">
            <a:xfrm rot="1792560">
              <a:off x="9102725" y="4441789"/>
              <a:ext cx="1062037" cy="12700"/>
            </a:xfrm>
            <a:prstGeom prst="line">
              <a:avLst/>
            </a:prstGeom>
            <a:noFill/>
            <a:ln w="38100">
              <a:solidFill>
                <a:srgbClr val="FF33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800">
                <a:solidFill>
                  <a:srgbClr val="000000"/>
                </a:solidFill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639" name="Text Box 513">
              <a:extLst>
                <a:ext uri="{FF2B5EF4-FFF2-40B4-BE49-F238E27FC236}">
                  <a16:creationId xmlns:a16="http://schemas.microsoft.com/office/drawing/2014/main" id="{4778714E-EE95-9947-8879-8B2FE318CB6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575550" y="1849402"/>
              <a:ext cx="676275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0" fontAlgn="base" hangingPunct="0">
                <a:spcBef>
                  <a:spcPct val="0"/>
                </a:spcBef>
                <a:spcAft>
                  <a:spcPct val="0"/>
                </a:spcAft>
              </a:pPr>
              <a:r>
                <a:rPr lang="en-US" altLang="en-US">
                  <a:solidFill>
                    <a:srgbClr val="000000"/>
                  </a:solidFill>
                  <a:latin typeface="+mn-lt"/>
                  <a:cs typeface="Arial"/>
                </a:rPr>
                <a:t>R</a:t>
              </a:r>
              <a:r>
                <a:rPr lang="en-US" altLang="en-US" sz="3200" baseline="-25000">
                  <a:solidFill>
                    <a:srgbClr val="000000"/>
                  </a:solidFill>
                  <a:latin typeface="+mn-lt"/>
                  <a:cs typeface="Arial"/>
                </a:rPr>
                <a:t>s</a:t>
              </a:r>
              <a:endParaRPr lang="en-US" altLang="en-US">
                <a:solidFill>
                  <a:srgbClr val="000000"/>
                </a:solidFill>
                <a:latin typeface="+mn-lt"/>
                <a:cs typeface="Arial"/>
              </a:endParaRPr>
            </a:p>
          </p:txBody>
        </p:sp>
        <p:sp>
          <p:nvSpPr>
            <p:cNvPr id="640" name="Text Box 514">
              <a:extLst>
                <a:ext uri="{FF2B5EF4-FFF2-40B4-BE49-F238E27FC236}">
                  <a16:creationId xmlns:a16="http://schemas.microsoft.com/office/drawing/2014/main" id="{60849EC9-A207-4C41-AD9D-A92DEE98BF4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402762" y="2357402"/>
              <a:ext cx="676275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0" fontAlgn="base" hangingPunct="0">
                <a:spcBef>
                  <a:spcPct val="0"/>
                </a:spcBef>
                <a:spcAft>
                  <a:spcPct val="0"/>
                </a:spcAft>
              </a:pPr>
              <a:r>
                <a:rPr lang="en-US" altLang="en-US">
                  <a:solidFill>
                    <a:srgbClr val="000000"/>
                  </a:solidFill>
                  <a:latin typeface="+mn-lt"/>
                  <a:cs typeface="Arial"/>
                </a:rPr>
                <a:t>R</a:t>
              </a:r>
              <a:r>
                <a:rPr lang="en-US" altLang="en-US" sz="3200" baseline="-25000">
                  <a:solidFill>
                    <a:srgbClr val="000000"/>
                  </a:solidFill>
                  <a:latin typeface="+mn-lt"/>
                  <a:cs typeface="Arial"/>
                </a:rPr>
                <a:t>s</a:t>
              </a:r>
              <a:endParaRPr lang="en-US" altLang="en-US">
                <a:solidFill>
                  <a:srgbClr val="000000"/>
                </a:solidFill>
                <a:latin typeface="+mn-lt"/>
                <a:cs typeface="Arial"/>
              </a:endParaRPr>
            </a:p>
          </p:txBody>
        </p:sp>
        <p:sp>
          <p:nvSpPr>
            <p:cNvPr id="641" name="Freeform 515">
              <a:extLst>
                <a:ext uri="{FF2B5EF4-FFF2-40B4-BE49-F238E27FC236}">
                  <a16:creationId xmlns:a16="http://schemas.microsoft.com/office/drawing/2014/main" id="{F6112B49-DFF7-4442-8AE0-8CF8CFAA614D}"/>
                </a:ext>
              </a:extLst>
            </p:cNvPr>
            <p:cNvSpPr>
              <a:spLocks/>
            </p:cNvSpPr>
            <p:nvPr/>
          </p:nvSpPr>
          <p:spPr bwMode="auto">
            <a:xfrm>
              <a:off x="7569200" y="2717764"/>
              <a:ext cx="800100" cy="1381125"/>
            </a:xfrm>
            <a:custGeom>
              <a:avLst/>
              <a:gdLst>
                <a:gd name="T0" fmla="*/ 0 w 504"/>
                <a:gd name="T1" fmla="*/ 0 h 870"/>
                <a:gd name="T2" fmla="*/ 2147483647 w 504"/>
                <a:gd name="T3" fmla="*/ 2147483647 h 870"/>
                <a:gd name="T4" fmla="*/ 2147483647 w 504"/>
                <a:gd name="T5" fmla="*/ 2147483647 h 870"/>
                <a:gd name="T6" fmla="*/ 2147483647 w 504"/>
                <a:gd name="T7" fmla="*/ 2147483647 h 870"/>
                <a:gd name="T8" fmla="*/ 2147483647 w 504"/>
                <a:gd name="T9" fmla="*/ 2147483647 h 870"/>
                <a:gd name="T10" fmla="*/ 2147483647 w 504"/>
                <a:gd name="T11" fmla="*/ 2147483647 h 870"/>
                <a:gd name="T12" fmla="*/ 2147483647 w 504"/>
                <a:gd name="T13" fmla="*/ 2147483647 h 870"/>
                <a:gd name="T14" fmla="*/ 2147483647 w 504"/>
                <a:gd name="T15" fmla="*/ 2147483647 h 870"/>
                <a:gd name="T16" fmla="*/ 2147483647 w 504"/>
                <a:gd name="T17" fmla="*/ 2147483647 h 870"/>
                <a:gd name="T18" fmla="*/ 2147483647 w 504"/>
                <a:gd name="T19" fmla="*/ 2147483647 h 87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504"/>
                <a:gd name="T31" fmla="*/ 0 h 870"/>
                <a:gd name="T32" fmla="*/ 504 w 504"/>
                <a:gd name="T33" fmla="*/ 870 h 87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504" h="870">
                  <a:moveTo>
                    <a:pt x="0" y="0"/>
                  </a:moveTo>
                  <a:cubicBezTo>
                    <a:pt x="21" y="11"/>
                    <a:pt x="79" y="44"/>
                    <a:pt x="129" y="63"/>
                  </a:cubicBezTo>
                  <a:cubicBezTo>
                    <a:pt x="179" y="82"/>
                    <a:pt x="255" y="102"/>
                    <a:pt x="299" y="112"/>
                  </a:cubicBezTo>
                  <a:cubicBezTo>
                    <a:pt x="343" y="122"/>
                    <a:pt x="362" y="116"/>
                    <a:pt x="392" y="121"/>
                  </a:cubicBezTo>
                  <a:cubicBezTo>
                    <a:pt x="417" y="124"/>
                    <a:pt x="469" y="100"/>
                    <a:pt x="479" y="145"/>
                  </a:cubicBezTo>
                  <a:cubicBezTo>
                    <a:pt x="490" y="191"/>
                    <a:pt x="504" y="700"/>
                    <a:pt x="490" y="772"/>
                  </a:cubicBezTo>
                  <a:cubicBezTo>
                    <a:pt x="477" y="845"/>
                    <a:pt x="447" y="842"/>
                    <a:pt x="406" y="839"/>
                  </a:cubicBezTo>
                  <a:cubicBezTo>
                    <a:pt x="365" y="836"/>
                    <a:pt x="323" y="835"/>
                    <a:pt x="286" y="833"/>
                  </a:cubicBezTo>
                  <a:cubicBezTo>
                    <a:pt x="250" y="831"/>
                    <a:pt x="226" y="822"/>
                    <a:pt x="192" y="828"/>
                  </a:cubicBezTo>
                  <a:cubicBezTo>
                    <a:pt x="158" y="834"/>
                    <a:pt x="107" y="861"/>
                    <a:pt x="84" y="870"/>
                  </a:cubicBezTo>
                </a:path>
              </a:pathLst>
            </a:custGeom>
            <a:noFill/>
            <a:ln w="38100">
              <a:solidFill>
                <a:srgbClr val="FF33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800">
                <a:solidFill>
                  <a:srgbClr val="000000"/>
                </a:solidFill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642" name="Text Box 516">
              <a:extLst>
                <a:ext uri="{FF2B5EF4-FFF2-40B4-BE49-F238E27FC236}">
                  <a16:creationId xmlns:a16="http://schemas.microsoft.com/office/drawing/2014/main" id="{EFC98C88-858D-E34E-9C48-139358543E4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583362" y="3833062"/>
              <a:ext cx="674688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0" fontAlgn="base" hangingPunct="0">
                <a:spcBef>
                  <a:spcPct val="0"/>
                </a:spcBef>
                <a:spcAft>
                  <a:spcPct val="0"/>
                </a:spcAft>
              </a:pPr>
              <a:r>
                <a:rPr lang="en-US" altLang="en-US" dirty="0" err="1">
                  <a:solidFill>
                    <a:srgbClr val="000000"/>
                  </a:solidFill>
                  <a:latin typeface="+mn-lt"/>
                  <a:cs typeface="Arial"/>
                </a:rPr>
                <a:t>R</a:t>
              </a:r>
              <a:r>
                <a:rPr lang="en-US" altLang="en-US" sz="3200" baseline="-25000" dirty="0" err="1">
                  <a:solidFill>
                    <a:srgbClr val="000000"/>
                  </a:solidFill>
                  <a:latin typeface="+mn-lt"/>
                  <a:cs typeface="Arial"/>
                </a:rPr>
                <a:t>c</a:t>
              </a:r>
              <a:endParaRPr lang="en-US" altLang="en-US" dirty="0">
                <a:solidFill>
                  <a:srgbClr val="000000"/>
                </a:solidFill>
                <a:latin typeface="+mn-lt"/>
                <a:cs typeface="Arial"/>
              </a:endParaRPr>
            </a:p>
          </p:txBody>
        </p:sp>
        <p:sp>
          <p:nvSpPr>
            <p:cNvPr id="643" name="Freeform 517">
              <a:extLst>
                <a:ext uri="{FF2B5EF4-FFF2-40B4-BE49-F238E27FC236}">
                  <a16:creationId xmlns:a16="http://schemas.microsoft.com/office/drawing/2014/main" id="{3FAF4BE0-D787-B34B-BA37-0770AC8BF2E1}"/>
                </a:ext>
              </a:extLst>
            </p:cNvPr>
            <p:cNvSpPr>
              <a:spLocks/>
            </p:cNvSpPr>
            <p:nvPr/>
          </p:nvSpPr>
          <p:spPr bwMode="auto">
            <a:xfrm>
              <a:off x="8032750" y="2695539"/>
              <a:ext cx="431800" cy="1570038"/>
            </a:xfrm>
            <a:custGeom>
              <a:avLst/>
              <a:gdLst>
                <a:gd name="T0" fmla="*/ 0 w 272"/>
                <a:gd name="T1" fmla="*/ 0 h 989"/>
                <a:gd name="T2" fmla="*/ 2147483647 w 272"/>
                <a:gd name="T3" fmla="*/ 2147483647 h 989"/>
                <a:gd name="T4" fmla="*/ 2147483647 w 272"/>
                <a:gd name="T5" fmla="*/ 2147483647 h 989"/>
                <a:gd name="T6" fmla="*/ 2147483647 w 272"/>
                <a:gd name="T7" fmla="*/ 2147483647 h 989"/>
                <a:gd name="T8" fmla="*/ 2147483647 w 272"/>
                <a:gd name="T9" fmla="*/ 2147483647 h 989"/>
                <a:gd name="T10" fmla="*/ 2147483647 w 272"/>
                <a:gd name="T11" fmla="*/ 2147483647 h 989"/>
                <a:gd name="T12" fmla="*/ 2147483647 w 272"/>
                <a:gd name="T13" fmla="*/ 2147483647 h 98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72"/>
                <a:gd name="T22" fmla="*/ 0 h 989"/>
                <a:gd name="T23" fmla="*/ 272 w 272"/>
                <a:gd name="T24" fmla="*/ 989 h 989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72" h="989">
                  <a:moveTo>
                    <a:pt x="0" y="0"/>
                  </a:moveTo>
                  <a:cubicBezTo>
                    <a:pt x="15" y="13"/>
                    <a:pt x="49" y="56"/>
                    <a:pt x="92" y="80"/>
                  </a:cubicBezTo>
                  <a:cubicBezTo>
                    <a:pt x="231" y="84"/>
                    <a:pt x="204" y="89"/>
                    <a:pt x="257" y="147"/>
                  </a:cubicBezTo>
                  <a:cubicBezTo>
                    <a:pt x="270" y="295"/>
                    <a:pt x="272" y="652"/>
                    <a:pt x="268" y="774"/>
                  </a:cubicBezTo>
                  <a:cubicBezTo>
                    <a:pt x="268" y="895"/>
                    <a:pt x="261" y="853"/>
                    <a:pt x="257" y="875"/>
                  </a:cubicBezTo>
                  <a:cubicBezTo>
                    <a:pt x="251" y="894"/>
                    <a:pt x="257" y="889"/>
                    <a:pt x="242" y="908"/>
                  </a:cubicBezTo>
                  <a:cubicBezTo>
                    <a:pt x="227" y="927"/>
                    <a:pt x="183" y="972"/>
                    <a:pt x="167" y="989"/>
                  </a:cubicBezTo>
                </a:path>
              </a:pathLst>
            </a:custGeom>
            <a:noFill/>
            <a:ln w="38100">
              <a:solidFill>
                <a:srgbClr val="FF33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800">
                <a:solidFill>
                  <a:srgbClr val="000000"/>
                </a:solidFill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644" name="Freeform 518">
              <a:extLst>
                <a:ext uri="{FF2B5EF4-FFF2-40B4-BE49-F238E27FC236}">
                  <a16:creationId xmlns:a16="http://schemas.microsoft.com/office/drawing/2014/main" id="{9EF6A7FC-B534-4346-A5DD-041A4F1C6C62}"/>
                </a:ext>
              </a:extLst>
            </p:cNvPr>
            <p:cNvSpPr>
              <a:spLocks/>
            </p:cNvSpPr>
            <p:nvPr/>
          </p:nvSpPr>
          <p:spPr bwMode="auto">
            <a:xfrm>
              <a:off x="8616950" y="2679664"/>
              <a:ext cx="638175" cy="1538288"/>
            </a:xfrm>
            <a:custGeom>
              <a:avLst/>
              <a:gdLst>
                <a:gd name="T0" fmla="*/ 2147483647 w 402"/>
                <a:gd name="T1" fmla="*/ 0 h 969"/>
                <a:gd name="T2" fmla="*/ 2147483647 w 402"/>
                <a:gd name="T3" fmla="*/ 2147483647 h 969"/>
                <a:gd name="T4" fmla="*/ 2147483647 w 402"/>
                <a:gd name="T5" fmla="*/ 2147483647 h 969"/>
                <a:gd name="T6" fmla="*/ 2147483647 w 402"/>
                <a:gd name="T7" fmla="*/ 2147483647 h 969"/>
                <a:gd name="T8" fmla="*/ 2147483647 w 402"/>
                <a:gd name="T9" fmla="*/ 2147483647 h 969"/>
                <a:gd name="T10" fmla="*/ 2147483647 w 402"/>
                <a:gd name="T11" fmla="*/ 2147483647 h 969"/>
                <a:gd name="T12" fmla="*/ 2147483647 w 402"/>
                <a:gd name="T13" fmla="*/ 2147483647 h 969"/>
                <a:gd name="T14" fmla="*/ 2147483647 w 402"/>
                <a:gd name="T15" fmla="*/ 2147483647 h 969"/>
                <a:gd name="T16" fmla="*/ 2147483647 w 402"/>
                <a:gd name="T17" fmla="*/ 2147483647 h 96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02"/>
                <a:gd name="T28" fmla="*/ 0 h 969"/>
                <a:gd name="T29" fmla="*/ 402 w 402"/>
                <a:gd name="T30" fmla="*/ 969 h 969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02" h="969">
                  <a:moveTo>
                    <a:pt x="306" y="0"/>
                  </a:moveTo>
                  <a:cubicBezTo>
                    <a:pt x="295" y="5"/>
                    <a:pt x="262" y="24"/>
                    <a:pt x="240" y="36"/>
                  </a:cubicBezTo>
                  <a:cubicBezTo>
                    <a:pt x="218" y="48"/>
                    <a:pt x="199" y="58"/>
                    <a:pt x="174" y="72"/>
                  </a:cubicBezTo>
                  <a:cubicBezTo>
                    <a:pt x="149" y="86"/>
                    <a:pt x="115" y="101"/>
                    <a:pt x="90" y="119"/>
                  </a:cubicBezTo>
                  <a:cubicBezTo>
                    <a:pt x="64" y="136"/>
                    <a:pt x="72" y="127"/>
                    <a:pt x="25" y="178"/>
                  </a:cubicBezTo>
                  <a:cubicBezTo>
                    <a:pt x="14" y="223"/>
                    <a:pt x="0" y="732"/>
                    <a:pt x="14" y="804"/>
                  </a:cubicBezTo>
                  <a:cubicBezTo>
                    <a:pt x="27" y="877"/>
                    <a:pt x="53" y="854"/>
                    <a:pt x="98" y="871"/>
                  </a:cubicBezTo>
                  <a:cubicBezTo>
                    <a:pt x="144" y="888"/>
                    <a:pt x="209" y="884"/>
                    <a:pt x="261" y="900"/>
                  </a:cubicBezTo>
                  <a:cubicBezTo>
                    <a:pt x="312" y="916"/>
                    <a:pt x="373" y="955"/>
                    <a:pt x="402" y="969"/>
                  </a:cubicBezTo>
                </a:path>
              </a:pathLst>
            </a:custGeom>
            <a:noFill/>
            <a:ln w="38100">
              <a:solidFill>
                <a:srgbClr val="FF33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800">
                <a:solidFill>
                  <a:srgbClr val="000000"/>
                </a:solidFill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645" name="Text Box 519">
              <a:extLst>
                <a:ext uri="{FF2B5EF4-FFF2-40B4-BE49-F238E27FC236}">
                  <a16:creationId xmlns:a16="http://schemas.microsoft.com/office/drawing/2014/main" id="{1E5107AF-4847-B347-A6D3-3304434E8FD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842250" y="4444964"/>
              <a:ext cx="676275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0" fontAlgn="base" hangingPunct="0">
                <a:spcBef>
                  <a:spcPct val="0"/>
                </a:spcBef>
                <a:spcAft>
                  <a:spcPct val="0"/>
                </a:spcAft>
              </a:pPr>
              <a:r>
                <a:rPr lang="en-US" altLang="en-US">
                  <a:solidFill>
                    <a:srgbClr val="000000"/>
                  </a:solidFill>
                  <a:latin typeface="+mn-lt"/>
                  <a:cs typeface="Arial"/>
                </a:rPr>
                <a:t>R</a:t>
              </a:r>
              <a:r>
                <a:rPr lang="en-US" altLang="en-US" sz="3200" baseline="-25000">
                  <a:solidFill>
                    <a:srgbClr val="000000"/>
                  </a:solidFill>
                  <a:latin typeface="+mn-lt"/>
                  <a:cs typeface="Arial"/>
                </a:rPr>
                <a:t>c</a:t>
              </a:r>
              <a:endParaRPr lang="en-US" altLang="en-US">
                <a:solidFill>
                  <a:srgbClr val="000000"/>
                </a:solidFill>
                <a:latin typeface="+mn-lt"/>
                <a:cs typeface="Arial"/>
              </a:endParaRPr>
            </a:p>
          </p:txBody>
        </p:sp>
        <p:sp>
          <p:nvSpPr>
            <p:cNvPr id="646" name="Text Box 520">
              <a:extLst>
                <a:ext uri="{FF2B5EF4-FFF2-40B4-BE49-F238E27FC236}">
                  <a16:creationId xmlns:a16="http://schemas.microsoft.com/office/drawing/2014/main" id="{7DD67220-8D5A-6E44-9C8F-8DC54227B25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529762" y="3932202"/>
              <a:ext cx="674688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0" fontAlgn="base" hangingPunct="0">
                <a:spcBef>
                  <a:spcPct val="0"/>
                </a:spcBef>
                <a:spcAft>
                  <a:spcPct val="0"/>
                </a:spcAft>
              </a:pPr>
              <a:r>
                <a:rPr lang="en-US" altLang="en-US">
                  <a:solidFill>
                    <a:srgbClr val="000000"/>
                  </a:solidFill>
                  <a:latin typeface="+mn-lt"/>
                  <a:cs typeface="Arial"/>
                </a:rPr>
                <a:t>R</a:t>
              </a:r>
              <a:r>
                <a:rPr lang="en-US" altLang="en-US" sz="3200" baseline="-25000">
                  <a:solidFill>
                    <a:srgbClr val="000000"/>
                  </a:solidFill>
                  <a:latin typeface="+mn-lt"/>
                  <a:cs typeface="Arial"/>
                </a:rPr>
                <a:t>c</a:t>
              </a:r>
              <a:endParaRPr lang="en-US" altLang="en-US">
                <a:solidFill>
                  <a:srgbClr val="000000"/>
                </a:solidFill>
                <a:latin typeface="+mn-lt"/>
                <a:cs typeface="Arial"/>
              </a:endParaRPr>
            </a:p>
          </p:txBody>
        </p:sp>
        <p:sp>
          <p:nvSpPr>
            <p:cNvPr id="647" name="Text Box 521">
              <a:extLst>
                <a:ext uri="{FF2B5EF4-FFF2-40B4-BE49-F238E27FC236}">
                  <a16:creationId xmlns:a16="http://schemas.microsoft.com/office/drawing/2014/main" id="{5252B1FF-D0A1-1D49-8AD4-E08822F2FA9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558212" y="3303552"/>
              <a:ext cx="676275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0" fontAlgn="base" hangingPunct="0">
                <a:spcBef>
                  <a:spcPct val="0"/>
                </a:spcBef>
                <a:spcAft>
                  <a:spcPct val="0"/>
                </a:spcAft>
              </a:pPr>
              <a:r>
                <a:rPr lang="en-US" altLang="en-US">
                  <a:solidFill>
                    <a:srgbClr val="000000"/>
                  </a:solidFill>
                  <a:latin typeface="+mn-lt"/>
                  <a:cs typeface="Arial"/>
                </a:rPr>
                <a:t>R</a:t>
              </a:r>
            </a:p>
          </p:txBody>
        </p:sp>
        <p:grpSp>
          <p:nvGrpSpPr>
            <p:cNvPr id="649" name="Group 81">
              <a:extLst>
                <a:ext uri="{FF2B5EF4-FFF2-40B4-BE49-F238E27FC236}">
                  <a16:creationId xmlns:a16="http://schemas.microsoft.com/office/drawing/2014/main" id="{6FDBF652-A395-234F-BA73-32CC54B4720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435725" y="1730339"/>
              <a:ext cx="352425" cy="660400"/>
              <a:chOff x="4140" y="429"/>
              <a:chExt cx="1425" cy="2396"/>
            </a:xfrm>
          </p:grpSpPr>
          <p:sp>
            <p:nvSpPr>
              <p:cNvPr id="650" name="Freeform 82">
                <a:extLst>
                  <a:ext uri="{FF2B5EF4-FFF2-40B4-BE49-F238E27FC236}">
                    <a16:creationId xmlns:a16="http://schemas.microsoft.com/office/drawing/2014/main" id="{11ED42DE-3E1B-9B40-9A14-016018BA3C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3 w 354"/>
                  <a:gd name="T1" fmla="*/ 0 h 2742"/>
                  <a:gd name="T2" fmla="*/ 15 w 354"/>
                  <a:gd name="T3" fmla="*/ 27 h 2742"/>
                  <a:gd name="T4" fmla="*/ 15 w 354"/>
                  <a:gd name="T5" fmla="*/ 205 h 2742"/>
                  <a:gd name="T6" fmla="*/ 0 w 354"/>
                  <a:gd name="T7" fmla="*/ 215 h 2742"/>
                  <a:gd name="T8" fmla="*/ 3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51" name="Rectangle 83">
                <a:extLst>
                  <a:ext uri="{FF2B5EF4-FFF2-40B4-BE49-F238E27FC236}">
                    <a16:creationId xmlns:a16="http://schemas.microsoft.com/office/drawing/2014/main" id="{69066424-99FF-0247-8B01-B3EC332AA4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4" y="429"/>
                <a:ext cx="1046" cy="2287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52" name="Freeform 84">
                <a:extLst>
                  <a:ext uri="{FF2B5EF4-FFF2-40B4-BE49-F238E27FC236}">
                    <a16:creationId xmlns:a16="http://schemas.microsoft.com/office/drawing/2014/main" id="{024DB4DC-EB26-FF42-8E20-FFB6C8EFBD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9 w 211"/>
                  <a:gd name="T3" fmla="*/ 18 h 2537"/>
                  <a:gd name="T4" fmla="*/ 2 w 211"/>
                  <a:gd name="T5" fmla="*/ 196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53" name="Freeform 85">
                <a:extLst>
                  <a:ext uri="{FF2B5EF4-FFF2-40B4-BE49-F238E27FC236}">
                    <a16:creationId xmlns:a16="http://schemas.microsoft.com/office/drawing/2014/main" id="{E2B0F75E-1C81-FF41-A3F5-E7ADC8B671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1 h 226"/>
                  <a:gd name="T4" fmla="*/ 14 w 328"/>
                  <a:gd name="T5" fmla="*/ 19 h 226"/>
                  <a:gd name="T6" fmla="*/ 0 w 328"/>
                  <a:gd name="T7" fmla="*/ 8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54" name="Rectangle 86">
                <a:extLst>
                  <a:ext uri="{FF2B5EF4-FFF2-40B4-BE49-F238E27FC236}">
                    <a16:creationId xmlns:a16="http://schemas.microsoft.com/office/drawing/2014/main" id="{223D30BF-8699-6A44-AEB2-35D0F31FAB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1" y="694"/>
                <a:ext cx="597" cy="46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panose="020B0600070205080204" pitchFamily="34" charset="-128"/>
                  <a:cs typeface="Arial"/>
                </a:endParaRPr>
              </a:p>
            </p:txBody>
          </p:sp>
          <p:grpSp>
            <p:nvGrpSpPr>
              <p:cNvPr id="655" name="Group 87">
                <a:extLst>
                  <a:ext uri="{FF2B5EF4-FFF2-40B4-BE49-F238E27FC236}">
                    <a16:creationId xmlns:a16="http://schemas.microsoft.com/office/drawing/2014/main" id="{2B7A3D5E-6156-0044-BF32-DFE6857F6F3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680" name="AutoShape 88">
                  <a:extLst>
                    <a:ext uri="{FF2B5EF4-FFF2-40B4-BE49-F238E27FC236}">
                      <a16:creationId xmlns:a16="http://schemas.microsoft.com/office/drawing/2014/main" id="{CE04A0BE-092C-E54B-91D3-87501C8CF3D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2560"/>
                  <a:ext cx="721" cy="149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681" name="AutoShape 89">
                  <a:extLst>
                    <a:ext uri="{FF2B5EF4-FFF2-40B4-BE49-F238E27FC236}">
                      <a16:creationId xmlns:a16="http://schemas.microsoft.com/office/drawing/2014/main" id="{F5E55A3E-082B-F842-9E07-78A2A995429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1" y="2582"/>
                  <a:ext cx="689" cy="110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</p:grpSp>
          <p:sp>
            <p:nvSpPr>
              <p:cNvPr id="656" name="Rectangle 90">
                <a:extLst>
                  <a:ext uri="{FF2B5EF4-FFF2-40B4-BE49-F238E27FC236}">
                    <a16:creationId xmlns:a16="http://schemas.microsoft.com/office/drawing/2014/main" id="{3335A9A0-ABC5-1A45-A4DB-4B8E3B4F0D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3" y="1016"/>
                <a:ext cx="597" cy="52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panose="020B0600070205080204" pitchFamily="34" charset="-128"/>
                  <a:cs typeface="Arial"/>
                </a:endParaRPr>
              </a:p>
            </p:txBody>
          </p:sp>
          <p:grpSp>
            <p:nvGrpSpPr>
              <p:cNvPr id="657" name="Group 91">
                <a:extLst>
                  <a:ext uri="{FF2B5EF4-FFF2-40B4-BE49-F238E27FC236}">
                    <a16:creationId xmlns:a16="http://schemas.microsoft.com/office/drawing/2014/main" id="{6C288698-9C54-614A-9160-55F71D5AEC2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678" name="AutoShape 92">
                  <a:extLst>
                    <a:ext uri="{FF2B5EF4-FFF2-40B4-BE49-F238E27FC236}">
                      <a16:creationId xmlns:a16="http://schemas.microsoft.com/office/drawing/2014/main" id="{6A0C18A4-1291-7E43-9345-2A91D6A4B36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7" y="2567"/>
                  <a:ext cx="721" cy="137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679" name="AutoShape 93">
                  <a:extLst>
                    <a:ext uri="{FF2B5EF4-FFF2-40B4-BE49-F238E27FC236}">
                      <a16:creationId xmlns:a16="http://schemas.microsoft.com/office/drawing/2014/main" id="{AC667623-4334-3148-A595-C268518DA61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4" y="2585"/>
                  <a:ext cx="689" cy="102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</p:grpSp>
          <p:sp>
            <p:nvSpPr>
              <p:cNvPr id="658" name="Rectangle 94">
                <a:extLst>
                  <a:ext uri="{FF2B5EF4-FFF2-40B4-BE49-F238E27FC236}">
                    <a16:creationId xmlns:a16="http://schemas.microsoft.com/office/drawing/2014/main" id="{80DE7B80-C6BB-8A4D-BED5-F51D9888FD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7" y="1356"/>
                <a:ext cx="597" cy="46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59" name="Rectangle 95">
                <a:extLst>
                  <a:ext uri="{FF2B5EF4-FFF2-40B4-BE49-F238E27FC236}">
                    <a16:creationId xmlns:a16="http://schemas.microsoft.com/office/drawing/2014/main" id="{53B39C8C-A4C0-E44F-A049-598F76D03E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0" y="1656"/>
                <a:ext cx="597" cy="46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panose="020B0600070205080204" pitchFamily="34" charset="-128"/>
                  <a:cs typeface="Arial"/>
                </a:endParaRPr>
              </a:p>
            </p:txBody>
          </p:sp>
          <p:grpSp>
            <p:nvGrpSpPr>
              <p:cNvPr id="660" name="Group 96">
                <a:extLst>
                  <a:ext uri="{FF2B5EF4-FFF2-40B4-BE49-F238E27FC236}">
                    <a16:creationId xmlns:a16="http://schemas.microsoft.com/office/drawing/2014/main" id="{8FAE680F-D5F2-F141-AF0E-EFEDC93174C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676" name="AutoShape 97">
                  <a:extLst>
                    <a:ext uri="{FF2B5EF4-FFF2-40B4-BE49-F238E27FC236}">
                      <a16:creationId xmlns:a16="http://schemas.microsoft.com/office/drawing/2014/main" id="{F6E6D6FE-5487-4B45-9CD9-034725C3419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6" y="2568"/>
                  <a:ext cx="720" cy="138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677" name="AutoShape 98">
                  <a:extLst>
                    <a:ext uri="{FF2B5EF4-FFF2-40B4-BE49-F238E27FC236}">
                      <a16:creationId xmlns:a16="http://schemas.microsoft.com/office/drawing/2014/main" id="{17E4B9CD-9942-AB49-9DCF-EA4C278CAD0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2" y="2584"/>
                  <a:ext cx="688" cy="106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</p:grpSp>
          <p:sp>
            <p:nvSpPr>
              <p:cNvPr id="661" name="Freeform 99">
                <a:extLst>
                  <a:ext uri="{FF2B5EF4-FFF2-40B4-BE49-F238E27FC236}">
                    <a16:creationId xmlns:a16="http://schemas.microsoft.com/office/drawing/2014/main" id="{66DBC1AB-D3D3-D54A-97DB-61ACDA4989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0 h 226"/>
                  <a:gd name="T4" fmla="*/ 14 w 328"/>
                  <a:gd name="T5" fmla="*/ 17 h 226"/>
                  <a:gd name="T6" fmla="*/ 0 w 328"/>
                  <a:gd name="T7" fmla="*/ 7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panose="020B0600070205080204" pitchFamily="34" charset="-128"/>
                  <a:cs typeface="Arial"/>
                </a:endParaRPr>
              </a:p>
            </p:txBody>
          </p:sp>
          <p:grpSp>
            <p:nvGrpSpPr>
              <p:cNvPr id="662" name="Group 100">
                <a:extLst>
                  <a:ext uri="{FF2B5EF4-FFF2-40B4-BE49-F238E27FC236}">
                    <a16:creationId xmlns:a16="http://schemas.microsoft.com/office/drawing/2014/main" id="{0ACCF28A-C12F-C84F-B594-FD3A670B69E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674" name="AutoShape 101">
                  <a:extLst>
                    <a:ext uri="{FF2B5EF4-FFF2-40B4-BE49-F238E27FC236}">
                      <a16:creationId xmlns:a16="http://schemas.microsoft.com/office/drawing/2014/main" id="{279BBDF1-57E3-A241-8A44-3F0A3BA124F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1" y="2569"/>
                  <a:ext cx="728" cy="138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675" name="AutoShape 102">
                  <a:extLst>
                    <a:ext uri="{FF2B5EF4-FFF2-40B4-BE49-F238E27FC236}">
                      <a16:creationId xmlns:a16="http://schemas.microsoft.com/office/drawing/2014/main" id="{0D4E61D6-1AA1-2940-BBA5-24DFE246E50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7" y="2586"/>
                  <a:ext cx="696" cy="10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</p:grpSp>
          <p:sp>
            <p:nvSpPr>
              <p:cNvPr id="663" name="Rectangle 103">
                <a:extLst>
                  <a:ext uri="{FF2B5EF4-FFF2-40B4-BE49-F238E27FC236}">
                    <a16:creationId xmlns:a16="http://schemas.microsoft.com/office/drawing/2014/main" id="{564FBD96-ADF5-5342-92F4-3395008B57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50" y="429"/>
                <a:ext cx="71" cy="2287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64" name="Freeform 104">
                <a:extLst>
                  <a:ext uri="{FF2B5EF4-FFF2-40B4-BE49-F238E27FC236}">
                    <a16:creationId xmlns:a16="http://schemas.microsoft.com/office/drawing/2014/main" id="{F15B27D1-B45C-7141-AB8B-599571DEF3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14 w 296"/>
                  <a:gd name="T3" fmla="*/ 10 h 256"/>
                  <a:gd name="T4" fmla="*/ 14 w 296"/>
                  <a:gd name="T5" fmla="*/ 19 h 256"/>
                  <a:gd name="T6" fmla="*/ 0 w 296"/>
                  <a:gd name="T7" fmla="*/ 7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65" name="Freeform 105">
                <a:extLst>
                  <a:ext uri="{FF2B5EF4-FFF2-40B4-BE49-F238E27FC236}">
                    <a16:creationId xmlns:a16="http://schemas.microsoft.com/office/drawing/2014/main" id="{4DC70B30-DD3F-2740-89CC-C75EDB999D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14 w 304"/>
                  <a:gd name="T3" fmla="*/ 13 h 288"/>
                  <a:gd name="T4" fmla="*/ 13 w 304"/>
                  <a:gd name="T5" fmla="*/ 23 h 288"/>
                  <a:gd name="T6" fmla="*/ 2 w 304"/>
                  <a:gd name="T7" fmla="*/ 10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66" name="Oval 106">
                <a:extLst>
                  <a:ext uri="{FF2B5EF4-FFF2-40B4-BE49-F238E27FC236}">
                    <a16:creationId xmlns:a16="http://schemas.microsoft.com/office/drawing/2014/main" id="{A0C40071-87FF-864A-81D4-E4F739BF53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20" y="2612"/>
                <a:ext cx="45" cy="98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67" name="Freeform 107">
                <a:extLst>
                  <a:ext uri="{FF2B5EF4-FFF2-40B4-BE49-F238E27FC236}">
                    <a16:creationId xmlns:a16="http://schemas.microsoft.com/office/drawing/2014/main" id="{2F33C2FE-86C4-B34F-945A-3F9BDF777E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9 h 240"/>
                  <a:gd name="T2" fmla="*/ 2 w 306"/>
                  <a:gd name="T3" fmla="*/ 19 h 240"/>
                  <a:gd name="T4" fmla="*/ 14 w 306"/>
                  <a:gd name="T5" fmla="*/ 9 h 240"/>
                  <a:gd name="T6" fmla="*/ 14 w 306"/>
                  <a:gd name="T7" fmla="*/ 0 h 240"/>
                  <a:gd name="T8" fmla="*/ 0 w 306"/>
                  <a:gd name="T9" fmla="*/ 9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68" name="AutoShape 108">
                <a:extLst>
                  <a:ext uri="{FF2B5EF4-FFF2-40B4-BE49-F238E27FC236}">
                    <a16:creationId xmlns:a16="http://schemas.microsoft.com/office/drawing/2014/main" id="{A771515B-1A0A-B646-9681-C95CE2F666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0" y="2675"/>
                <a:ext cx="1200" cy="15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69" name="AutoShape 109">
                <a:extLst>
                  <a:ext uri="{FF2B5EF4-FFF2-40B4-BE49-F238E27FC236}">
                    <a16:creationId xmlns:a16="http://schemas.microsoft.com/office/drawing/2014/main" id="{8DE21308-0063-2D44-A69A-52DF4BDDDF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4" y="2710"/>
                <a:ext cx="1072" cy="8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00"/>
                  </a:gs>
                  <a:gs pos="100000">
                    <a:srgbClr val="808080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70" name="Oval 110">
                <a:extLst>
                  <a:ext uri="{FF2B5EF4-FFF2-40B4-BE49-F238E27FC236}">
                    <a16:creationId xmlns:a16="http://schemas.microsoft.com/office/drawing/2014/main" id="{4B5FBC97-4AE7-1140-B25E-7DBB15568D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7" y="2382"/>
                <a:ext cx="160" cy="144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71" name="Oval 111">
                <a:extLst>
                  <a:ext uri="{FF2B5EF4-FFF2-40B4-BE49-F238E27FC236}">
                    <a16:creationId xmlns:a16="http://schemas.microsoft.com/office/drawing/2014/main" id="{E22768CA-2A7E-3243-8775-0A66ECEBDA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7" y="2382"/>
                <a:ext cx="160" cy="144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+mn-lt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72" name="Oval 112">
                <a:extLst>
                  <a:ext uri="{FF2B5EF4-FFF2-40B4-BE49-F238E27FC236}">
                    <a16:creationId xmlns:a16="http://schemas.microsoft.com/office/drawing/2014/main" id="{D28018C4-A680-2845-A99A-8AA0A8E021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60" y="2382"/>
                <a:ext cx="160" cy="138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73" name="Rectangle 113">
                <a:extLst>
                  <a:ext uri="{FF2B5EF4-FFF2-40B4-BE49-F238E27FC236}">
                    <a16:creationId xmlns:a16="http://schemas.microsoft.com/office/drawing/2014/main" id="{8FC5897C-9D21-3A46-90EF-445C7839A9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4" y="1834"/>
                <a:ext cx="83" cy="760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panose="020B0600070205080204" pitchFamily="34" charset="-128"/>
                  <a:cs typeface="Arial"/>
                </a:endParaRPr>
              </a:p>
            </p:txBody>
          </p:sp>
        </p:grpSp>
        <p:grpSp>
          <p:nvGrpSpPr>
            <p:cNvPr id="682" name="Group 114">
              <a:extLst>
                <a:ext uri="{FF2B5EF4-FFF2-40B4-BE49-F238E27FC236}">
                  <a16:creationId xmlns:a16="http://schemas.microsoft.com/office/drawing/2014/main" id="{B83A96A8-659A-C14A-81F1-36FF3203AFE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010400" y="1390614"/>
              <a:ext cx="352425" cy="660400"/>
              <a:chOff x="4140" y="429"/>
              <a:chExt cx="1425" cy="2396"/>
            </a:xfrm>
          </p:grpSpPr>
          <p:sp>
            <p:nvSpPr>
              <p:cNvPr id="683" name="Freeform 115">
                <a:extLst>
                  <a:ext uri="{FF2B5EF4-FFF2-40B4-BE49-F238E27FC236}">
                    <a16:creationId xmlns:a16="http://schemas.microsoft.com/office/drawing/2014/main" id="{51E7F745-188F-2049-8F3D-A9F1E48EAE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3 w 354"/>
                  <a:gd name="T1" fmla="*/ 0 h 2742"/>
                  <a:gd name="T2" fmla="*/ 15 w 354"/>
                  <a:gd name="T3" fmla="*/ 27 h 2742"/>
                  <a:gd name="T4" fmla="*/ 15 w 354"/>
                  <a:gd name="T5" fmla="*/ 205 h 2742"/>
                  <a:gd name="T6" fmla="*/ 0 w 354"/>
                  <a:gd name="T7" fmla="*/ 215 h 2742"/>
                  <a:gd name="T8" fmla="*/ 3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84" name="Rectangle 116">
                <a:extLst>
                  <a:ext uri="{FF2B5EF4-FFF2-40B4-BE49-F238E27FC236}">
                    <a16:creationId xmlns:a16="http://schemas.microsoft.com/office/drawing/2014/main" id="{3330E9B6-9A70-F341-BB07-3C7E5FBB65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4" y="429"/>
                <a:ext cx="1046" cy="2287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85" name="Freeform 117">
                <a:extLst>
                  <a:ext uri="{FF2B5EF4-FFF2-40B4-BE49-F238E27FC236}">
                    <a16:creationId xmlns:a16="http://schemas.microsoft.com/office/drawing/2014/main" id="{10DD9A9D-A76F-3641-9CE7-9F73150FB9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9 w 211"/>
                  <a:gd name="T3" fmla="*/ 18 h 2537"/>
                  <a:gd name="T4" fmla="*/ 2 w 211"/>
                  <a:gd name="T5" fmla="*/ 196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86" name="Freeform 118">
                <a:extLst>
                  <a:ext uri="{FF2B5EF4-FFF2-40B4-BE49-F238E27FC236}">
                    <a16:creationId xmlns:a16="http://schemas.microsoft.com/office/drawing/2014/main" id="{1D744195-71CA-F84A-A0EC-B41BAA550B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1 h 226"/>
                  <a:gd name="T4" fmla="*/ 14 w 328"/>
                  <a:gd name="T5" fmla="*/ 19 h 226"/>
                  <a:gd name="T6" fmla="*/ 0 w 328"/>
                  <a:gd name="T7" fmla="*/ 8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87" name="Rectangle 119">
                <a:extLst>
                  <a:ext uri="{FF2B5EF4-FFF2-40B4-BE49-F238E27FC236}">
                    <a16:creationId xmlns:a16="http://schemas.microsoft.com/office/drawing/2014/main" id="{08B258E9-429B-A04E-9B31-61FC9C0C90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1" y="694"/>
                <a:ext cx="597" cy="46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panose="020B0600070205080204" pitchFamily="34" charset="-128"/>
                  <a:cs typeface="Arial"/>
                </a:endParaRPr>
              </a:p>
            </p:txBody>
          </p:sp>
          <p:grpSp>
            <p:nvGrpSpPr>
              <p:cNvPr id="688" name="Group 120">
                <a:extLst>
                  <a:ext uri="{FF2B5EF4-FFF2-40B4-BE49-F238E27FC236}">
                    <a16:creationId xmlns:a16="http://schemas.microsoft.com/office/drawing/2014/main" id="{052466FA-382D-B34A-B153-D2714C4495B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713" name="AutoShape 121">
                  <a:extLst>
                    <a:ext uri="{FF2B5EF4-FFF2-40B4-BE49-F238E27FC236}">
                      <a16:creationId xmlns:a16="http://schemas.microsoft.com/office/drawing/2014/main" id="{A21CDD7A-2555-5B47-9078-A436ACA9B20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2560"/>
                  <a:ext cx="721" cy="149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714" name="AutoShape 122">
                  <a:extLst>
                    <a:ext uri="{FF2B5EF4-FFF2-40B4-BE49-F238E27FC236}">
                      <a16:creationId xmlns:a16="http://schemas.microsoft.com/office/drawing/2014/main" id="{CBF9610B-13CA-D841-A288-8379AC7B45D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1" y="2582"/>
                  <a:ext cx="689" cy="110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</p:grpSp>
          <p:sp>
            <p:nvSpPr>
              <p:cNvPr id="689" name="Rectangle 123">
                <a:extLst>
                  <a:ext uri="{FF2B5EF4-FFF2-40B4-BE49-F238E27FC236}">
                    <a16:creationId xmlns:a16="http://schemas.microsoft.com/office/drawing/2014/main" id="{CBC048D4-7B3A-6F41-A02E-503359CF5C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3" y="1016"/>
                <a:ext cx="597" cy="52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panose="020B0600070205080204" pitchFamily="34" charset="-128"/>
                  <a:cs typeface="Arial"/>
                </a:endParaRPr>
              </a:p>
            </p:txBody>
          </p:sp>
          <p:grpSp>
            <p:nvGrpSpPr>
              <p:cNvPr id="690" name="Group 124">
                <a:extLst>
                  <a:ext uri="{FF2B5EF4-FFF2-40B4-BE49-F238E27FC236}">
                    <a16:creationId xmlns:a16="http://schemas.microsoft.com/office/drawing/2014/main" id="{4D7B123C-FEF1-E041-894F-F31DD588C36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711" name="AutoShape 125">
                  <a:extLst>
                    <a:ext uri="{FF2B5EF4-FFF2-40B4-BE49-F238E27FC236}">
                      <a16:creationId xmlns:a16="http://schemas.microsoft.com/office/drawing/2014/main" id="{DAEC4BE7-B702-0848-BF3B-82C6FCF0AE7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7" y="2567"/>
                  <a:ext cx="721" cy="137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712" name="AutoShape 126">
                  <a:extLst>
                    <a:ext uri="{FF2B5EF4-FFF2-40B4-BE49-F238E27FC236}">
                      <a16:creationId xmlns:a16="http://schemas.microsoft.com/office/drawing/2014/main" id="{FBEAEEDC-D373-2043-9097-A4F8AEA4ED4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4" y="2585"/>
                  <a:ext cx="689" cy="102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</p:grpSp>
          <p:sp>
            <p:nvSpPr>
              <p:cNvPr id="691" name="Rectangle 127">
                <a:extLst>
                  <a:ext uri="{FF2B5EF4-FFF2-40B4-BE49-F238E27FC236}">
                    <a16:creationId xmlns:a16="http://schemas.microsoft.com/office/drawing/2014/main" id="{4DD8CBA3-5EC3-7B48-9BE0-6003CD8A0A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7" y="1356"/>
                <a:ext cx="597" cy="46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92" name="Rectangle 128">
                <a:extLst>
                  <a:ext uri="{FF2B5EF4-FFF2-40B4-BE49-F238E27FC236}">
                    <a16:creationId xmlns:a16="http://schemas.microsoft.com/office/drawing/2014/main" id="{BA5E53EA-3ECC-A847-B148-B8ED1636EA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0" y="1656"/>
                <a:ext cx="597" cy="46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panose="020B0600070205080204" pitchFamily="34" charset="-128"/>
                  <a:cs typeface="Arial"/>
                </a:endParaRPr>
              </a:p>
            </p:txBody>
          </p:sp>
          <p:grpSp>
            <p:nvGrpSpPr>
              <p:cNvPr id="693" name="Group 129">
                <a:extLst>
                  <a:ext uri="{FF2B5EF4-FFF2-40B4-BE49-F238E27FC236}">
                    <a16:creationId xmlns:a16="http://schemas.microsoft.com/office/drawing/2014/main" id="{C816273C-68D1-2045-8CE5-F2A266739EB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709" name="AutoShape 130">
                  <a:extLst>
                    <a:ext uri="{FF2B5EF4-FFF2-40B4-BE49-F238E27FC236}">
                      <a16:creationId xmlns:a16="http://schemas.microsoft.com/office/drawing/2014/main" id="{AE043AC3-A076-4449-9CD3-8DA37B0F090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6" y="2568"/>
                  <a:ext cx="720" cy="138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710" name="AutoShape 131">
                  <a:extLst>
                    <a:ext uri="{FF2B5EF4-FFF2-40B4-BE49-F238E27FC236}">
                      <a16:creationId xmlns:a16="http://schemas.microsoft.com/office/drawing/2014/main" id="{E346A75D-7CBE-8A47-B07E-5D39EAB4BEA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2" y="2584"/>
                  <a:ext cx="688" cy="106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</p:grpSp>
          <p:sp>
            <p:nvSpPr>
              <p:cNvPr id="694" name="Freeform 132">
                <a:extLst>
                  <a:ext uri="{FF2B5EF4-FFF2-40B4-BE49-F238E27FC236}">
                    <a16:creationId xmlns:a16="http://schemas.microsoft.com/office/drawing/2014/main" id="{F00AFCE9-BD33-D444-BA2F-95E3560637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0 h 226"/>
                  <a:gd name="T4" fmla="*/ 14 w 328"/>
                  <a:gd name="T5" fmla="*/ 17 h 226"/>
                  <a:gd name="T6" fmla="*/ 0 w 328"/>
                  <a:gd name="T7" fmla="*/ 7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panose="020B0600070205080204" pitchFamily="34" charset="-128"/>
                  <a:cs typeface="Arial"/>
                </a:endParaRPr>
              </a:p>
            </p:txBody>
          </p:sp>
          <p:grpSp>
            <p:nvGrpSpPr>
              <p:cNvPr id="695" name="Group 133">
                <a:extLst>
                  <a:ext uri="{FF2B5EF4-FFF2-40B4-BE49-F238E27FC236}">
                    <a16:creationId xmlns:a16="http://schemas.microsoft.com/office/drawing/2014/main" id="{DF061EE0-DC00-D341-ACD4-2D438E4D733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707" name="AutoShape 134">
                  <a:extLst>
                    <a:ext uri="{FF2B5EF4-FFF2-40B4-BE49-F238E27FC236}">
                      <a16:creationId xmlns:a16="http://schemas.microsoft.com/office/drawing/2014/main" id="{8A5DEFF2-82FF-9C4B-B30F-DD02A99BAB5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1" y="2569"/>
                  <a:ext cx="728" cy="138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708" name="AutoShape 135">
                  <a:extLst>
                    <a:ext uri="{FF2B5EF4-FFF2-40B4-BE49-F238E27FC236}">
                      <a16:creationId xmlns:a16="http://schemas.microsoft.com/office/drawing/2014/main" id="{9E0A6440-9A0A-834A-BE6A-CB243F8A046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7" y="2586"/>
                  <a:ext cx="696" cy="10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</p:grpSp>
          <p:sp>
            <p:nvSpPr>
              <p:cNvPr id="696" name="Rectangle 136">
                <a:extLst>
                  <a:ext uri="{FF2B5EF4-FFF2-40B4-BE49-F238E27FC236}">
                    <a16:creationId xmlns:a16="http://schemas.microsoft.com/office/drawing/2014/main" id="{C3E6428A-F3CA-6646-8504-7A4B808730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50" y="429"/>
                <a:ext cx="71" cy="2287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97" name="Freeform 137">
                <a:extLst>
                  <a:ext uri="{FF2B5EF4-FFF2-40B4-BE49-F238E27FC236}">
                    <a16:creationId xmlns:a16="http://schemas.microsoft.com/office/drawing/2014/main" id="{36A1B92D-73B3-1E48-9DF6-56C52B1C0E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14 w 296"/>
                  <a:gd name="T3" fmla="*/ 10 h 256"/>
                  <a:gd name="T4" fmla="*/ 14 w 296"/>
                  <a:gd name="T5" fmla="*/ 19 h 256"/>
                  <a:gd name="T6" fmla="*/ 0 w 296"/>
                  <a:gd name="T7" fmla="*/ 7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98" name="Freeform 138">
                <a:extLst>
                  <a:ext uri="{FF2B5EF4-FFF2-40B4-BE49-F238E27FC236}">
                    <a16:creationId xmlns:a16="http://schemas.microsoft.com/office/drawing/2014/main" id="{BBCC47D2-9636-8645-A30A-A9FB9FEB70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14 w 304"/>
                  <a:gd name="T3" fmla="*/ 13 h 288"/>
                  <a:gd name="T4" fmla="*/ 13 w 304"/>
                  <a:gd name="T5" fmla="*/ 23 h 288"/>
                  <a:gd name="T6" fmla="*/ 2 w 304"/>
                  <a:gd name="T7" fmla="*/ 10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99" name="Oval 139">
                <a:extLst>
                  <a:ext uri="{FF2B5EF4-FFF2-40B4-BE49-F238E27FC236}">
                    <a16:creationId xmlns:a16="http://schemas.microsoft.com/office/drawing/2014/main" id="{538F95FE-99F4-114C-88F1-20DC65C7D9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20" y="2612"/>
                <a:ext cx="45" cy="98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700" name="Freeform 140">
                <a:extLst>
                  <a:ext uri="{FF2B5EF4-FFF2-40B4-BE49-F238E27FC236}">
                    <a16:creationId xmlns:a16="http://schemas.microsoft.com/office/drawing/2014/main" id="{3A2D7A8F-740E-E44C-8A64-6BF5A90E8E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9 h 240"/>
                  <a:gd name="T2" fmla="*/ 2 w 306"/>
                  <a:gd name="T3" fmla="*/ 19 h 240"/>
                  <a:gd name="T4" fmla="*/ 14 w 306"/>
                  <a:gd name="T5" fmla="*/ 9 h 240"/>
                  <a:gd name="T6" fmla="*/ 14 w 306"/>
                  <a:gd name="T7" fmla="*/ 0 h 240"/>
                  <a:gd name="T8" fmla="*/ 0 w 306"/>
                  <a:gd name="T9" fmla="*/ 9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701" name="AutoShape 141">
                <a:extLst>
                  <a:ext uri="{FF2B5EF4-FFF2-40B4-BE49-F238E27FC236}">
                    <a16:creationId xmlns:a16="http://schemas.microsoft.com/office/drawing/2014/main" id="{E95BA8FE-A8C5-0F4B-802A-0FFE3E9344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0" y="2675"/>
                <a:ext cx="1200" cy="15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702" name="AutoShape 142">
                <a:extLst>
                  <a:ext uri="{FF2B5EF4-FFF2-40B4-BE49-F238E27FC236}">
                    <a16:creationId xmlns:a16="http://schemas.microsoft.com/office/drawing/2014/main" id="{05E6F7D8-B8C8-534A-8606-ED15889043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4" y="2710"/>
                <a:ext cx="1072" cy="8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00"/>
                  </a:gs>
                  <a:gs pos="100000">
                    <a:srgbClr val="808080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703" name="Oval 143">
                <a:extLst>
                  <a:ext uri="{FF2B5EF4-FFF2-40B4-BE49-F238E27FC236}">
                    <a16:creationId xmlns:a16="http://schemas.microsoft.com/office/drawing/2014/main" id="{D7668313-20A1-7840-BCF9-D2778D9E79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7" y="2382"/>
                <a:ext cx="160" cy="144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704" name="Oval 144">
                <a:extLst>
                  <a:ext uri="{FF2B5EF4-FFF2-40B4-BE49-F238E27FC236}">
                    <a16:creationId xmlns:a16="http://schemas.microsoft.com/office/drawing/2014/main" id="{3152B3AD-E2B7-A045-8DF7-86DF2FE62A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7" y="2382"/>
                <a:ext cx="160" cy="144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+mn-lt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705" name="Oval 145">
                <a:extLst>
                  <a:ext uri="{FF2B5EF4-FFF2-40B4-BE49-F238E27FC236}">
                    <a16:creationId xmlns:a16="http://schemas.microsoft.com/office/drawing/2014/main" id="{7A3BC98F-1F3C-794E-BD03-4960366B4C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60" y="2382"/>
                <a:ext cx="160" cy="138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706" name="Rectangle 146">
                <a:extLst>
                  <a:ext uri="{FF2B5EF4-FFF2-40B4-BE49-F238E27FC236}">
                    <a16:creationId xmlns:a16="http://schemas.microsoft.com/office/drawing/2014/main" id="{FD2E8B12-7E5B-534C-992F-CC974F01D2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4" y="1834"/>
                <a:ext cx="83" cy="760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panose="020B0600070205080204" pitchFamily="34" charset="-128"/>
                  <a:cs typeface="Arial"/>
                </a:endParaRPr>
              </a:p>
            </p:txBody>
          </p:sp>
        </p:grpSp>
        <p:grpSp>
          <p:nvGrpSpPr>
            <p:cNvPr id="715" name="Group 147">
              <a:extLst>
                <a:ext uri="{FF2B5EF4-FFF2-40B4-BE49-F238E27FC236}">
                  <a16:creationId xmlns:a16="http://schemas.microsoft.com/office/drawing/2014/main" id="{4942FA46-AAAE-D947-BF1A-4481A344821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861550" y="1646202"/>
              <a:ext cx="352425" cy="660400"/>
              <a:chOff x="4140" y="429"/>
              <a:chExt cx="1425" cy="2396"/>
            </a:xfrm>
          </p:grpSpPr>
          <p:sp>
            <p:nvSpPr>
              <p:cNvPr id="716" name="Freeform 148">
                <a:extLst>
                  <a:ext uri="{FF2B5EF4-FFF2-40B4-BE49-F238E27FC236}">
                    <a16:creationId xmlns:a16="http://schemas.microsoft.com/office/drawing/2014/main" id="{CC23ABEE-8791-714B-8A1A-4F7AD8EF3B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3 w 354"/>
                  <a:gd name="T1" fmla="*/ 0 h 2742"/>
                  <a:gd name="T2" fmla="*/ 15 w 354"/>
                  <a:gd name="T3" fmla="*/ 27 h 2742"/>
                  <a:gd name="T4" fmla="*/ 15 w 354"/>
                  <a:gd name="T5" fmla="*/ 205 h 2742"/>
                  <a:gd name="T6" fmla="*/ 0 w 354"/>
                  <a:gd name="T7" fmla="*/ 215 h 2742"/>
                  <a:gd name="T8" fmla="*/ 3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717" name="Rectangle 149">
                <a:extLst>
                  <a:ext uri="{FF2B5EF4-FFF2-40B4-BE49-F238E27FC236}">
                    <a16:creationId xmlns:a16="http://schemas.microsoft.com/office/drawing/2014/main" id="{2B86FF99-00DB-934B-8BA7-48C64B644A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4" y="429"/>
                <a:ext cx="1046" cy="2287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718" name="Freeform 150">
                <a:extLst>
                  <a:ext uri="{FF2B5EF4-FFF2-40B4-BE49-F238E27FC236}">
                    <a16:creationId xmlns:a16="http://schemas.microsoft.com/office/drawing/2014/main" id="{956FBF0C-5170-794A-B33B-82657D5716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9 w 211"/>
                  <a:gd name="T3" fmla="*/ 18 h 2537"/>
                  <a:gd name="T4" fmla="*/ 2 w 211"/>
                  <a:gd name="T5" fmla="*/ 196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719" name="Freeform 151">
                <a:extLst>
                  <a:ext uri="{FF2B5EF4-FFF2-40B4-BE49-F238E27FC236}">
                    <a16:creationId xmlns:a16="http://schemas.microsoft.com/office/drawing/2014/main" id="{445CE280-0D0A-6B4F-84F6-532AE19265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1 h 226"/>
                  <a:gd name="T4" fmla="*/ 14 w 328"/>
                  <a:gd name="T5" fmla="*/ 19 h 226"/>
                  <a:gd name="T6" fmla="*/ 0 w 328"/>
                  <a:gd name="T7" fmla="*/ 8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720" name="Rectangle 152">
                <a:extLst>
                  <a:ext uri="{FF2B5EF4-FFF2-40B4-BE49-F238E27FC236}">
                    <a16:creationId xmlns:a16="http://schemas.microsoft.com/office/drawing/2014/main" id="{0D6EBFB3-4B17-8B4D-84D1-393E2919BF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1" y="694"/>
                <a:ext cx="597" cy="46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panose="020B0600070205080204" pitchFamily="34" charset="-128"/>
                  <a:cs typeface="Arial"/>
                </a:endParaRPr>
              </a:p>
            </p:txBody>
          </p:sp>
          <p:grpSp>
            <p:nvGrpSpPr>
              <p:cNvPr id="721" name="Group 153">
                <a:extLst>
                  <a:ext uri="{FF2B5EF4-FFF2-40B4-BE49-F238E27FC236}">
                    <a16:creationId xmlns:a16="http://schemas.microsoft.com/office/drawing/2014/main" id="{68337FBF-F76C-C544-8BA6-563723BD11B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746" name="AutoShape 154">
                  <a:extLst>
                    <a:ext uri="{FF2B5EF4-FFF2-40B4-BE49-F238E27FC236}">
                      <a16:creationId xmlns:a16="http://schemas.microsoft.com/office/drawing/2014/main" id="{7983AE2B-9F40-7446-964A-C0D1EC25521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2560"/>
                  <a:ext cx="721" cy="149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747" name="AutoShape 155">
                  <a:extLst>
                    <a:ext uri="{FF2B5EF4-FFF2-40B4-BE49-F238E27FC236}">
                      <a16:creationId xmlns:a16="http://schemas.microsoft.com/office/drawing/2014/main" id="{ADC46602-CC63-8141-8BF1-5EC8D1824C6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1" y="2582"/>
                  <a:ext cx="689" cy="110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</p:grpSp>
          <p:sp>
            <p:nvSpPr>
              <p:cNvPr id="722" name="Rectangle 156">
                <a:extLst>
                  <a:ext uri="{FF2B5EF4-FFF2-40B4-BE49-F238E27FC236}">
                    <a16:creationId xmlns:a16="http://schemas.microsoft.com/office/drawing/2014/main" id="{0B0E3BE7-5708-A949-85C0-8553CB933E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3" y="1016"/>
                <a:ext cx="597" cy="52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panose="020B0600070205080204" pitchFamily="34" charset="-128"/>
                  <a:cs typeface="Arial"/>
                </a:endParaRPr>
              </a:p>
            </p:txBody>
          </p:sp>
          <p:grpSp>
            <p:nvGrpSpPr>
              <p:cNvPr id="723" name="Group 157">
                <a:extLst>
                  <a:ext uri="{FF2B5EF4-FFF2-40B4-BE49-F238E27FC236}">
                    <a16:creationId xmlns:a16="http://schemas.microsoft.com/office/drawing/2014/main" id="{59EFAC4A-A3D4-9E4D-84E2-5BD8A5D33E2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744" name="AutoShape 158">
                  <a:extLst>
                    <a:ext uri="{FF2B5EF4-FFF2-40B4-BE49-F238E27FC236}">
                      <a16:creationId xmlns:a16="http://schemas.microsoft.com/office/drawing/2014/main" id="{B68D7D2F-A4EC-6343-AAA2-E27A5BE9174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7" y="2567"/>
                  <a:ext cx="721" cy="137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745" name="AutoShape 159">
                  <a:extLst>
                    <a:ext uri="{FF2B5EF4-FFF2-40B4-BE49-F238E27FC236}">
                      <a16:creationId xmlns:a16="http://schemas.microsoft.com/office/drawing/2014/main" id="{5C8BE6BD-0D6C-BE4F-A7C1-CFA5A3A723F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4" y="2585"/>
                  <a:ext cx="689" cy="102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</p:grpSp>
          <p:sp>
            <p:nvSpPr>
              <p:cNvPr id="724" name="Rectangle 160">
                <a:extLst>
                  <a:ext uri="{FF2B5EF4-FFF2-40B4-BE49-F238E27FC236}">
                    <a16:creationId xmlns:a16="http://schemas.microsoft.com/office/drawing/2014/main" id="{584E618E-4A1F-8343-97FD-62858B78F5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7" y="1356"/>
                <a:ext cx="597" cy="46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725" name="Rectangle 161">
                <a:extLst>
                  <a:ext uri="{FF2B5EF4-FFF2-40B4-BE49-F238E27FC236}">
                    <a16:creationId xmlns:a16="http://schemas.microsoft.com/office/drawing/2014/main" id="{12F0293A-C413-F449-BF89-9E1C83526B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0" y="1656"/>
                <a:ext cx="597" cy="46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panose="020B0600070205080204" pitchFamily="34" charset="-128"/>
                  <a:cs typeface="Arial"/>
                </a:endParaRPr>
              </a:p>
            </p:txBody>
          </p:sp>
          <p:grpSp>
            <p:nvGrpSpPr>
              <p:cNvPr id="726" name="Group 162">
                <a:extLst>
                  <a:ext uri="{FF2B5EF4-FFF2-40B4-BE49-F238E27FC236}">
                    <a16:creationId xmlns:a16="http://schemas.microsoft.com/office/drawing/2014/main" id="{1A6200EB-5E59-2B47-9B1A-EF30A5EAD25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742" name="AutoShape 163">
                  <a:extLst>
                    <a:ext uri="{FF2B5EF4-FFF2-40B4-BE49-F238E27FC236}">
                      <a16:creationId xmlns:a16="http://schemas.microsoft.com/office/drawing/2014/main" id="{B97E9310-11F5-E248-A0DF-E45AE8F9B84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6" y="2568"/>
                  <a:ext cx="720" cy="138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743" name="AutoShape 164">
                  <a:extLst>
                    <a:ext uri="{FF2B5EF4-FFF2-40B4-BE49-F238E27FC236}">
                      <a16:creationId xmlns:a16="http://schemas.microsoft.com/office/drawing/2014/main" id="{968E1571-41AC-434C-B887-D8EBC7A3B07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2" y="2584"/>
                  <a:ext cx="688" cy="106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</p:grpSp>
          <p:sp>
            <p:nvSpPr>
              <p:cNvPr id="727" name="Freeform 165">
                <a:extLst>
                  <a:ext uri="{FF2B5EF4-FFF2-40B4-BE49-F238E27FC236}">
                    <a16:creationId xmlns:a16="http://schemas.microsoft.com/office/drawing/2014/main" id="{BE30363C-DD3A-B943-9269-1BAD5BA369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0 h 226"/>
                  <a:gd name="T4" fmla="*/ 14 w 328"/>
                  <a:gd name="T5" fmla="*/ 17 h 226"/>
                  <a:gd name="T6" fmla="*/ 0 w 328"/>
                  <a:gd name="T7" fmla="*/ 7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panose="020B0600070205080204" pitchFamily="34" charset="-128"/>
                  <a:cs typeface="Arial"/>
                </a:endParaRPr>
              </a:p>
            </p:txBody>
          </p:sp>
          <p:grpSp>
            <p:nvGrpSpPr>
              <p:cNvPr id="728" name="Group 166">
                <a:extLst>
                  <a:ext uri="{FF2B5EF4-FFF2-40B4-BE49-F238E27FC236}">
                    <a16:creationId xmlns:a16="http://schemas.microsoft.com/office/drawing/2014/main" id="{38788B69-339D-7F4E-B301-8175DEA9DED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740" name="AutoShape 167">
                  <a:extLst>
                    <a:ext uri="{FF2B5EF4-FFF2-40B4-BE49-F238E27FC236}">
                      <a16:creationId xmlns:a16="http://schemas.microsoft.com/office/drawing/2014/main" id="{97B97885-9739-1F45-B789-FBABCFF92AA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1" y="2569"/>
                  <a:ext cx="728" cy="138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741" name="AutoShape 168">
                  <a:extLst>
                    <a:ext uri="{FF2B5EF4-FFF2-40B4-BE49-F238E27FC236}">
                      <a16:creationId xmlns:a16="http://schemas.microsoft.com/office/drawing/2014/main" id="{84771018-17F5-D14A-8D8C-59EE601BC2C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7" y="2586"/>
                  <a:ext cx="696" cy="10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</p:grpSp>
          <p:sp>
            <p:nvSpPr>
              <p:cNvPr id="729" name="Rectangle 169">
                <a:extLst>
                  <a:ext uri="{FF2B5EF4-FFF2-40B4-BE49-F238E27FC236}">
                    <a16:creationId xmlns:a16="http://schemas.microsoft.com/office/drawing/2014/main" id="{7A058DA4-516B-7D41-BD30-6364FF15C9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50" y="429"/>
                <a:ext cx="71" cy="2287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730" name="Freeform 170">
                <a:extLst>
                  <a:ext uri="{FF2B5EF4-FFF2-40B4-BE49-F238E27FC236}">
                    <a16:creationId xmlns:a16="http://schemas.microsoft.com/office/drawing/2014/main" id="{856E246C-1591-CA4F-8ADE-8DDDDAA779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14 w 296"/>
                  <a:gd name="T3" fmla="*/ 10 h 256"/>
                  <a:gd name="T4" fmla="*/ 14 w 296"/>
                  <a:gd name="T5" fmla="*/ 19 h 256"/>
                  <a:gd name="T6" fmla="*/ 0 w 296"/>
                  <a:gd name="T7" fmla="*/ 7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731" name="Freeform 171">
                <a:extLst>
                  <a:ext uri="{FF2B5EF4-FFF2-40B4-BE49-F238E27FC236}">
                    <a16:creationId xmlns:a16="http://schemas.microsoft.com/office/drawing/2014/main" id="{31F0BA80-7560-4D47-A9F7-FD31AEA434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14 w 304"/>
                  <a:gd name="T3" fmla="*/ 13 h 288"/>
                  <a:gd name="T4" fmla="*/ 13 w 304"/>
                  <a:gd name="T5" fmla="*/ 23 h 288"/>
                  <a:gd name="T6" fmla="*/ 2 w 304"/>
                  <a:gd name="T7" fmla="*/ 10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732" name="Oval 172">
                <a:extLst>
                  <a:ext uri="{FF2B5EF4-FFF2-40B4-BE49-F238E27FC236}">
                    <a16:creationId xmlns:a16="http://schemas.microsoft.com/office/drawing/2014/main" id="{0250F674-2E69-7A49-BD4A-7A0B63C62F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20" y="2612"/>
                <a:ext cx="45" cy="98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733" name="Freeform 173">
                <a:extLst>
                  <a:ext uri="{FF2B5EF4-FFF2-40B4-BE49-F238E27FC236}">
                    <a16:creationId xmlns:a16="http://schemas.microsoft.com/office/drawing/2014/main" id="{D9EA6536-474B-D64B-B205-1D6C9BA825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9 h 240"/>
                  <a:gd name="T2" fmla="*/ 2 w 306"/>
                  <a:gd name="T3" fmla="*/ 19 h 240"/>
                  <a:gd name="T4" fmla="*/ 14 w 306"/>
                  <a:gd name="T5" fmla="*/ 9 h 240"/>
                  <a:gd name="T6" fmla="*/ 14 w 306"/>
                  <a:gd name="T7" fmla="*/ 0 h 240"/>
                  <a:gd name="T8" fmla="*/ 0 w 306"/>
                  <a:gd name="T9" fmla="*/ 9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734" name="AutoShape 174">
                <a:extLst>
                  <a:ext uri="{FF2B5EF4-FFF2-40B4-BE49-F238E27FC236}">
                    <a16:creationId xmlns:a16="http://schemas.microsoft.com/office/drawing/2014/main" id="{E488D72C-E2D7-A24F-8921-7455381C5E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0" y="2675"/>
                <a:ext cx="1200" cy="15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735" name="AutoShape 175">
                <a:extLst>
                  <a:ext uri="{FF2B5EF4-FFF2-40B4-BE49-F238E27FC236}">
                    <a16:creationId xmlns:a16="http://schemas.microsoft.com/office/drawing/2014/main" id="{912439D6-774F-1547-AA0D-047E220925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4" y="2710"/>
                <a:ext cx="1072" cy="8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00"/>
                  </a:gs>
                  <a:gs pos="100000">
                    <a:srgbClr val="808080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736" name="Oval 176">
                <a:extLst>
                  <a:ext uri="{FF2B5EF4-FFF2-40B4-BE49-F238E27FC236}">
                    <a16:creationId xmlns:a16="http://schemas.microsoft.com/office/drawing/2014/main" id="{A2D2898C-A040-C744-8B60-25B92A3EDD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7" y="2382"/>
                <a:ext cx="160" cy="144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737" name="Oval 177">
                <a:extLst>
                  <a:ext uri="{FF2B5EF4-FFF2-40B4-BE49-F238E27FC236}">
                    <a16:creationId xmlns:a16="http://schemas.microsoft.com/office/drawing/2014/main" id="{6D69F5EA-B0E7-DA4A-8B00-86E1B289A3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7" y="2382"/>
                <a:ext cx="160" cy="144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+mn-lt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738" name="Oval 178">
                <a:extLst>
                  <a:ext uri="{FF2B5EF4-FFF2-40B4-BE49-F238E27FC236}">
                    <a16:creationId xmlns:a16="http://schemas.microsoft.com/office/drawing/2014/main" id="{CB13C9A5-3005-C744-AAF5-43F0813678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60" y="2382"/>
                <a:ext cx="160" cy="138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739" name="Rectangle 179">
                <a:extLst>
                  <a:ext uri="{FF2B5EF4-FFF2-40B4-BE49-F238E27FC236}">
                    <a16:creationId xmlns:a16="http://schemas.microsoft.com/office/drawing/2014/main" id="{5E9EBF99-398D-4346-9CCC-C08D38A90E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4" y="1834"/>
                <a:ext cx="83" cy="760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panose="020B0600070205080204" pitchFamily="34" charset="-128"/>
                  <a:cs typeface="Arial"/>
                </a:endParaRPr>
              </a:p>
            </p:txBody>
          </p:sp>
        </p:grpSp>
        <p:grpSp>
          <p:nvGrpSpPr>
            <p:cNvPr id="748" name="Group 180">
              <a:extLst>
                <a:ext uri="{FF2B5EF4-FFF2-40B4-BE49-F238E27FC236}">
                  <a16:creationId xmlns:a16="http://schemas.microsoft.com/office/drawing/2014/main" id="{68A8F3DD-C4CD-1A4A-A99E-EE08AE2B9ABE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10010775" y="4435439"/>
              <a:ext cx="803275" cy="771525"/>
              <a:chOff x="-44" y="1473"/>
              <a:chExt cx="981" cy="1105"/>
            </a:xfrm>
          </p:grpSpPr>
          <p:pic>
            <p:nvPicPr>
              <p:cNvPr id="749" name="Picture 181" descr="desktop_computer_stylized_medium">
                <a:extLst>
                  <a:ext uri="{FF2B5EF4-FFF2-40B4-BE49-F238E27FC236}">
                    <a16:creationId xmlns:a16="http://schemas.microsoft.com/office/drawing/2014/main" id="{FB1222DE-2F29-E94E-BA2E-8430BD1F41E6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750" name="Freeform 182">
                <a:extLst>
                  <a:ext uri="{FF2B5EF4-FFF2-40B4-BE49-F238E27FC236}">
                    <a16:creationId xmlns:a16="http://schemas.microsoft.com/office/drawing/2014/main" id="{25C576CA-310E-BF45-AEA0-47D91F2AB2BD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18034 w 356"/>
                  <a:gd name="T3" fmla="*/ 1220 h 368"/>
                  <a:gd name="T4" fmla="*/ 21394 w 356"/>
                  <a:gd name="T5" fmla="*/ 25425 h 368"/>
                  <a:gd name="T6" fmla="*/ 4715 w 356"/>
                  <a:gd name="T7" fmla="*/ 31797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FFFFFF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panose="020B0600070205080204" pitchFamily="34" charset="-128"/>
                  <a:cs typeface="Arial"/>
                </a:endParaRPr>
              </a:p>
            </p:txBody>
          </p:sp>
        </p:grpSp>
        <p:grpSp>
          <p:nvGrpSpPr>
            <p:cNvPr id="751" name="Group 183">
              <a:extLst>
                <a:ext uri="{FF2B5EF4-FFF2-40B4-BE49-F238E27FC236}">
                  <a16:creationId xmlns:a16="http://schemas.microsoft.com/office/drawing/2014/main" id="{292C5560-DFC2-574D-8C62-B6F62F2DC84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096000" y="4416389"/>
              <a:ext cx="803275" cy="771525"/>
              <a:chOff x="-44" y="1473"/>
              <a:chExt cx="981" cy="1105"/>
            </a:xfrm>
          </p:grpSpPr>
          <p:pic>
            <p:nvPicPr>
              <p:cNvPr id="752" name="Picture 184" descr="desktop_computer_stylized_medium">
                <a:extLst>
                  <a:ext uri="{FF2B5EF4-FFF2-40B4-BE49-F238E27FC236}">
                    <a16:creationId xmlns:a16="http://schemas.microsoft.com/office/drawing/2014/main" id="{5ADBABA6-9549-8F45-9CC6-895C1B71303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753" name="Freeform 185">
                <a:extLst>
                  <a:ext uri="{FF2B5EF4-FFF2-40B4-BE49-F238E27FC236}">
                    <a16:creationId xmlns:a16="http://schemas.microsoft.com/office/drawing/2014/main" id="{175C8E0C-2E66-F847-85BF-1DF27F6E9D58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18034 w 356"/>
                  <a:gd name="T3" fmla="*/ 1220 h 368"/>
                  <a:gd name="T4" fmla="*/ 21394 w 356"/>
                  <a:gd name="T5" fmla="*/ 25425 h 368"/>
                  <a:gd name="T6" fmla="*/ 4715 w 356"/>
                  <a:gd name="T7" fmla="*/ 31797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FFFFFF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panose="020B0600070205080204" pitchFamily="34" charset="-128"/>
                  <a:cs typeface="Arial"/>
                </a:endParaRPr>
              </a:p>
            </p:txBody>
          </p:sp>
        </p:grpSp>
        <p:grpSp>
          <p:nvGrpSpPr>
            <p:cNvPr id="754" name="Group 186">
              <a:extLst>
                <a:ext uri="{FF2B5EF4-FFF2-40B4-BE49-F238E27FC236}">
                  <a16:creationId xmlns:a16="http://schemas.microsoft.com/office/drawing/2014/main" id="{BFA50ABA-EF43-8248-BFEE-B2185F9FF4C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718300" y="4865652"/>
              <a:ext cx="803275" cy="771525"/>
              <a:chOff x="-44" y="1473"/>
              <a:chExt cx="981" cy="1105"/>
            </a:xfrm>
          </p:grpSpPr>
          <p:pic>
            <p:nvPicPr>
              <p:cNvPr id="755" name="Picture 187" descr="desktop_computer_stylized_medium">
                <a:extLst>
                  <a:ext uri="{FF2B5EF4-FFF2-40B4-BE49-F238E27FC236}">
                    <a16:creationId xmlns:a16="http://schemas.microsoft.com/office/drawing/2014/main" id="{F7F3CEF1-4AEE-174D-A7EB-35D5923CD4B6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756" name="Freeform 188">
                <a:extLst>
                  <a:ext uri="{FF2B5EF4-FFF2-40B4-BE49-F238E27FC236}">
                    <a16:creationId xmlns:a16="http://schemas.microsoft.com/office/drawing/2014/main" id="{092BEB98-510F-A54D-8396-7B8E24FE0928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18034 w 356"/>
                  <a:gd name="T3" fmla="*/ 1220 h 368"/>
                  <a:gd name="T4" fmla="*/ 21394 w 356"/>
                  <a:gd name="T5" fmla="*/ 25425 h 368"/>
                  <a:gd name="T6" fmla="*/ 4715 w 356"/>
                  <a:gd name="T7" fmla="*/ 31797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FFFFFF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panose="020B0600070205080204" pitchFamily="34" charset="-128"/>
                  <a:cs typeface="Arial"/>
                </a:endParaRPr>
              </a:p>
            </p:txBody>
          </p:sp>
        </p:grpSp>
      </p:grpSp>
      <p:grpSp>
        <p:nvGrpSpPr>
          <p:cNvPr id="4" name="Group 3">
            <a:extLst>
              <a:ext uri="{FF2B5EF4-FFF2-40B4-BE49-F238E27FC236}">
                <a16:creationId xmlns:a16="http://schemas.microsoft.com/office/drawing/2014/main" id="{3E66D11C-2FA6-994B-8F41-1BCDD73182B5}"/>
              </a:ext>
            </a:extLst>
          </p:cNvPr>
          <p:cNvGrpSpPr/>
          <p:nvPr/>
        </p:nvGrpSpPr>
        <p:grpSpPr>
          <a:xfrm>
            <a:off x="6423336" y="1491893"/>
            <a:ext cx="4706682" cy="4114800"/>
            <a:chOff x="877941" y="1593850"/>
            <a:chExt cx="4706682" cy="4114800"/>
          </a:xfrm>
        </p:grpSpPr>
        <p:sp>
          <p:nvSpPr>
            <p:cNvPr id="648" name="Rectangle 523">
              <a:extLst>
                <a:ext uri="{FF2B5EF4-FFF2-40B4-BE49-F238E27FC236}">
                  <a16:creationId xmlns:a16="http://schemas.microsoft.com/office/drawing/2014/main" id="{17573379-BEF3-6842-92C8-C7C11E0F12A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77941" y="1593850"/>
              <a:ext cx="4522733" cy="411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342900" indent="-342900" algn="l" rtl="0" eaLnBrk="0" fontAlgn="base" hangingPunct="0">
                <a:lnSpc>
                  <a:spcPct val="85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SzPct val="100000"/>
                <a:buFont typeface="Wingdings" pitchFamily="2" charset="2"/>
                <a:buChar char="§"/>
                <a:defRPr sz="2800">
                  <a:solidFill>
                    <a:schemeClr val="tx1"/>
                  </a:solidFill>
                  <a:latin typeface="+mn-lt"/>
                  <a:ea typeface="ＭＳ Ｐゴシック" charset="0"/>
                  <a:cs typeface="+mn-cs"/>
                </a:defRPr>
              </a:lvl1pPr>
              <a:lvl2pPr marL="742950" indent="-285750" algn="l" rtl="0" eaLnBrk="0" fontAlgn="base" hangingPunct="0">
                <a:lnSpc>
                  <a:spcPct val="85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+mn-lt"/>
                  <a:ea typeface="Arial" charset="0"/>
                  <a:cs typeface="+mn-cs"/>
                </a:defRPr>
              </a:lvl2pPr>
              <a:lvl3pPr marL="11430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Comic Sans MS" pitchFamily="66" charset="0"/>
                  <a:ea typeface="Arial" charset="0"/>
                  <a:cs typeface="+mn-cs"/>
                </a:defRPr>
              </a:lvl3pPr>
              <a:lvl4pPr marL="16002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charset="0"/>
                  <a:cs typeface="+mn-cs"/>
                </a:defRPr>
              </a:lvl4pPr>
              <a:lvl5pPr marL="20574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charset="0"/>
                  <a:cs typeface="+mn-cs"/>
                </a:defRPr>
              </a:lvl5pPr>
              <a:lvl6pPr marL="25146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  <a:cs typeface="+mn-cs"/>
                </a:defRPr>
              </a:lvl6pPr>
              <a:lvl7pPr marL="29718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  <a:cs typeface="+mn-cs"/>
                </a:defRPr>
              </a:lvl7pPr>
              <a:lvl8pPr marL="34290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  <a:cs typeface="+mn-cs"/>
                </a:defRPr>
              </a:lvl8pPr>
              <a:lvl9pPr marL="38862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  <a:cs typeface="+mn-cs"/>
                </a:defRPr>
              </a:lvl9pPr>
            </a:lstStyle>
            <a:p>
              <a:pPr eaLnBrk="1" hangingPunct="1"/>
              <a:r>
                <a:rPr lang="en-US" altLang="en-US" sz="3200" kern="0" dirty="0">
                  <a:ea typeface="ＭＳ Ｐゴシック" panose="020B0600070205080204" pitchFamily="34" charset="-128"/>
                </a:rPr>
                <a:t>per-connection end-end throughput: </a:t>
              </a:r>
              <a:r>
                <a:rPr lang="en-US" altLang="en-US" sz="3200" i="1" kern="0" dirty="0">
                  <a:ea typeface="ＭＳ Ｐゴシック" panose="020B0600070205080204" pitchFamily="34" charset="-128"/>
                </a:rPr>
                <a:t>min(</a:t>
              </a:r>
              <a:r>
                <a:rPr lang="en-US" altLang="en-US" sz="3200" i="1" kern="0" dirty="0" err="1">
                  <a:ea typeface="ＭＳ Ｐゴシック" panose="020B0600070205080204" pitchFamily="34" charset="-128"/>
                </a:rPr>
                <a:t>R</a:t>
              </a:r>
              <a:r>
                <a:rPr lang="en-US" altLang="en-US" sz="3200" i="1" kern="0" baseline="-25000" dirty="0" err="1">
                  <a:ea typeface="ＭＳ Ｐゴシック" panose="020B0600070205080204" pitchFamily="34" charset="-128"/>
                </a:rPr>
                <a:t>c</a:t>
              </a:r>
              <a:r>
                <a:rPr lang="en-US" altLang="en-US" sz="3200" i="1" kern="0" dirty="0" err="1">
                  <a:ea typeface="ＭＳ Ｐゴシック" panose="020B0600070205080204" pitchFamily="34" charset="-128"/>
                </a:rPr>
                <a:t>,R</a:t>
              </a:r>
              <a:r>
                <a:rPr lang="en-US" altLang="en-US" sz="3200" i="1" kern="0" baseline="-25000" dirty="0" err="1">
                  <a:ea typeface="ＭＳ Ｐゴシック" panose="020B0600070205080204" pitchFamily="34" charset="-128"/>
                </a:rPr>
                <a:t>s</a:t>
              </a:r>
              <a:r>
                <a:rPr lang="en-US" altLang="en-US" sz="3200" i="1" kern="0" dirty="0" err="1">
                  <a:ea typeface="ＭＳ Ｐゴシック" panose="020B0600070205080204" pitchFamily="34" charset="-128"/>
                </a:rPr>
                <a:t>,R</a:t>
              </a:r>
              <a:r>
                <a:rPr lang="en-US" altLang="en-US" sz="3200" i="1" kern="0" dirty="0">
                  <a:ea typeface="ＭＳ Ｐゴシック" panose="020B0600070205080204" pitchFamily="34" charset="-128"/>
                </a:rPr>
                <a:t>/10)</a:t>
              </a:r>
            </a:p>
            <a:p>
              <a:pPr eaLnBrk="1" hangingPunct="1"/>
              <a:r>
                <a:rPr lang="en-US" altLang="en-US" sz="3200" kern="0" dirty="0">
                  <a:ea typeface="ＭＳ Ｐゴシック" panose="020B0600070205080204" pitchFamily="34" charset="-128"/>
                </a:rPr>
                <a:t>in practice: </a:t>
              </a:r>
              <a:r>
                <a:rPr lang="en-US" altLang="en-US" sz="3200" i="1" kern="0" dirty="0" err="1">
                  <a:ea typeface="ＭＳ Ｐゴシック" panose="020B0600070205080204" pitchFamily="34" charset="-128"/>
                </a:rPr>
                <a:t>R</a:t>
              </a:r>
              <a:r>
                <a:rPr lang="en-US" altLang="en-US" sz="3200" i="1" kern="0" baseline="-25000" dirty="0" err="1">
                  <a:ea typeface="ＭＳ Ｐゴシック" panose="020B0600070205080204" pitchFamily="34" charset="-128"/>
                </a:rPr>
                <a:t>c</a:t>
              </a:r>
              <a:r>
                <a:rPr lang="en-US" altLang="en-US" sz="3200" kern="0" dirty="0">
                  <a:ea typeface="ＭＳ Ｐゴシック" panose="020B0600070205080204" pitchFamily="34" charset="-128"/>
                </a:rPr>
                <a:t> or </a:t>
              </a:r>
              <a:r>
                <a:rPr lang="en-US" altLang="en-US" sz="3200" i="1" kern="0" dirty="0">
                  <a:ea typeface="ＭＳ Ｐゴシック" panose="020B0600070205080204" pitchFamily="34" charset="-128"/>
                </a:rPr>
                <a:t>R</a:t>
              </a:r>
              <a:r>
                <a:rPr lang="en-US" altLang="en-US" sz="3200" i="1" kern="0" baseline="-25000" dirty="0">
                  <a:ea typeface="ＭＳ Ｐゴシック" panose="020B0600070205080204" pitchFamily="34" charset="-128"/>
                </a:rPr>
                <a:t>s</a:t>
              </a:r>
              <a:r>
                <a:rPr lang="en-US" altLang="en-US" sz="3200" kern="0" dirty="0">
                  <a:ea typeface="ＭＳ Ｐゴシック" panose="020B0600070205080204" pitchFamily="34" charset="-128"/>
                </a:rPr>
                <a:t> is often bottleneck</a:t>
              </a:r>
            </a:p>
          </p:txBody>
        </p:sp>
        <p:sp>
          <p:nvSpPr>
            <p:cNvPr id="757" name="TextBox 1">
              <a:extLst>
                <a:ext uri="{FF2B5EF4-FFF2-40B4-BE49-F238E27FC236}">
                  <a16:creationId xmlns:a16="http://schemas.microsoft.com/office/drawing/2014/main" id="{DA9B1A1A-980B-A04A-99EA-7721056B392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77710" y="4985599"/>
              <a:ext cx="4506913" cy="522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r>
                <a:rPr lang="en-US" altLang="en-US" sz="1400" dirty="0">
                  <a:solidFill>
                    <a:srgbClr val="000000"/>
                  </a:solidFill>
                  <a:cs typeface="Arial"/>
                </a:rPr>
                <a:t>* Check out the online interactive exercises for more examples: h</a:t>
              </a:r>
              <a:r>
                <a:rPr lang="en-US" altLang="en-US" sz="1200" dirty="0">
                  <a:solidFill>
                    <a:srgbClr val="000000"/>
                  </a:solidFill>
                  <a:cs typeface="Arial"/>
                </a:rPr>
                <a:t>ttp://</a:t>
              </a:r>
              <a:r>
                <a:rPr lang="en-US" altLang="en-US" sz="1200" dirty="0" err="1">
                  <a:solidFill>
                    <a:srgbClr val="000000"/>
                  </a:solidFill>
                  <a:cs typeface="Arial"/>
                </a:rPr>
                <a:t>gaia.cs.umass.edu</a:t>
              </a:r>
              <a:r>
                <a:rPr lang="en-US" altLang="en-US" sz="1200" dirty="0">
                  <a:solidFill>
                    <a:srgbClr val="000000"/>
                  </a:solidFill>
                  <a:cs typeface="Arial"/>
                </a:rPr>
                <a:t>/</a:t>
              </a:r>
              <a:r>
                <a:rPr lang="en-US" altLang="en-US" sz="1200" dirty="0" err="1">
                  <a:solidFill>
                    <a:srgbClr val="000000"/>
                  </a:solidFill>
                  <a:cs typeface="Arial"/>
                </a:rPr>
                <a:t>kurose_ross</a:t>
              </a:r>
              <a:r>
                <a:rPr lang="en-US" altLang="en-US" sz="1200" dirty="0">
                  <a:solidFill>
                    <a:srgbClr val="000000"/>
                  </a:solidFill>
                  <a:cs typeface="Arial"/>
                </a:rPr>
                <a:t>/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67625250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89325"/>
            <a:ext cx="10515600" cy="894622"/>
          </a:xfrm>
        </p:spPr>
        <p:txBody>
          <a:bodyPr/>
          <a:lstStyle/>
          <a:p>
            <a:r>
              <a:rPr lang="en-US" altLang="en-US" dirty="0">
                <a:cs typeface="Calibri" panose="020F0502020204030204" pitchFamily="34" charset="0"/>
              </a:rPr>
              <a:t>Chapter 1: roadmap</a:t>
            </a:r>
            <a:endParaRPr lang="en-US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C89035B-463A-1E40-A130-AE9AA3E3766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Introduction: 1-</a:t>
            </a:r>
            <a:fld id="{C4204591-24BD-A542-B9D5-F8D8A88D2FEE}" type="slidenum">
              <a:rPr lang="en-US" smtClean="0"/>
              <a:pPr/>
              <a:t>56</a:t>
            </a:fld>
            <a:endParaRPr lang="en-US" dirty="0"/>
          </a:p>
        </p:txBody>
      </p:sp>
      <p:sp>
        <p:nvSpPr>
          <p:cNvPr id="9" name="Rectangle 4">
            <a:extLst>
              <a:ext uri="{FF2B5EF4-FFF2-40B4-BE49-F238E27FC236}">
                <a16:creationId xmlns:a16="http://schemas.microsoft.com/office/drawing/2014/main" id="{55AB9D8D-7F05-094B-8DA6-3095A7A7A096}"/>
              </a:ext>
            </a:extLst>
          </p:cNvPr>
          <p:cNvSpPr>
            <a:spLocks noGrp="1" noChangeArrowheads="1"/>
          </p:cNvSpPr>
          <p:nvPr>
            <p:ph sz="half" idx="2"/>
          </p:nvPr>
        </p:nvSpPr>
        <p:spPr>
          <a:xfrm>
            <a:off x="798690" y="1414011"/>
            <a:ext cx="6618109" cy="5029078"/>
          </a:xfrm>
        </p:spPr>
        <p:txBody>
          <a:bodyPr>
            <a:normAutofit fontScale="92500"/>
          </a:bodyPr>
          <a:lstStyle/>
          <a:p>
            <a:pPr marL="403225" indent="-285750" eaLnBrk="1" hangingPunct="1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What </a:t>
            </a:r>
            <a:r>
              <a:rPr lang="en-US" altLang="en-US" sz="3200" i="1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is</a:t>
            </a:r>
            <a:r>
              <a:rPr lang="en-US" altLang="ja-JP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the Internet?</a:t>
            </a:r>
          </a:p>
          <a:p>
            <a:pPr marL="403225" indent="-285750" eaLnBrk="1" hangingPunct="1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What</a:t>
            </a:r>
            <a:r>
              <a:rPr lang="en-US" altLang="en-US" sz="3200" i="1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is </a:t>
            </a:r>
            <a:r>
              <a:rPr lang="en-US" altLang="ja-JP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a protocol?</a:t>
            </a:r>
          </a:p>
          <a:p>
            <a:pPr marL="403225" indent="-285750" eaLnBrk="1" hangingPunct="1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Network edge: hosts, access network, physical media</a:t>
            </a:r>
          </a:p>
          <a:p>
            <a:pPr marL="403225" indent="-285750" eaLnBrk="1" hangingPunct="1">
              <a:spcBef>
                <a:spcPts val="800"/>
              </a:spcBef>
              <a:buClr>
                <a:schemeClr val="bg1">
                  <a:lumMod val="8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Network core: packet/circuit switching, internet structure</a:t>
            </a:r>
          </a:p>
          <a:p>
            <a:pPr marL="403225" indent="-285750" eaLnBrk="1" hangingPunct="1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Performance: loss, delay, throughput</a:t>
            </a:r>
          </a:p>
          <a:p>
            <a:pPr marL="403225" indent="-285750" eaLnBrk="1" hangingPunct="1">
              <a:spcBef>
                <a:spcPts val="800"/>
              </a:spcBef>
              <a:buClr>
                <a:srgbClr val="0000A8"/>
              </a:buClr>
            </a:pPr>
            <a:r>
              <a:rPr lang="en-US" altLang="en-US" sz="3200" dirty="0">
                <a:latin typeface="Calibri" panose="020F0502020204030204" pitchFamily="34" charset="0"/>
                <a:cs typeface="Calibri" panose="020F0502020204030204" pitchFamily="34" charset="0"/>
              </a:rPr>
              <a:t>Security</a:t>
            </a:r>
          </a:p>
          <a:p>
            <a:pPr marL="403225" indent="-285750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Protocol layers, service models</a:t>
            </a:r>
          </a:p>
          <a:p>
            <a:pPr marL="403225" indent="-285750" eaLnBrk="1" hangingPunct="1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History</a:t>
            </a:r>
          </a:p>
          <a:p>
            <a:pPr eaLnBrk="1" hangingPunct="1">
              <a:buFont typeface="Wingdings" panose="05000000000000000000" pitchFamily="2" charset="2"/>
              <a:buNone/>
            </a:pPr>
            <a:endParaRPr lang="en-US" altLang="en-US" sz="2400" dirty="0"/>
          </a:p>
        </p:txBody>
      </p:sp>
      <p:pic>
        <p:nvPicPr>
          <p:cNvPr id="7" name="Picture 6" descr="Kurose&amp;Ross 8th ed cover picture">
            <a:extLst>
              <a:ext uri="{FF2B5EF4-FFF2-40B4-BE49-F238E27FC236}">
                <a16:creationId xmlns:a16="http://schemas.microsoft.com/office/drawing/2014/main" id="{6FFC501E-6C14-2746-BB7D-C39018112FCE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774329" y="1293471"/>
            <a:ext cx="3657600" cy="27432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02436567"/>
      </p:ext>
    </p:extLst>
  </p:cSld>
  <p:clrMapOvr>
    <a:masterClrMapping/>
  </p:clrMapOvr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291947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</a:rPr>
              <a:t>Network security</a:t>
            </a:r>
            <a:endParaRPr lang="en-US" sz="4400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C89035B-463A-1E40-A130-AE9AA3E3766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Introduction: 1-</a:t>
            </a:r>
            <a:fld id="{C4204591-24BD-A542-B9D5-F8D8A88D2FEE}" type="slidenum">
              <a:rPr lang="en-US" smtClean="0"/>
              <a:pPr/>
              <a:t>57</a:t>
            </a:fld>
            <a:endParaRPr lang="en-US" dirty="0"/>
          </a:p>
        </p:txBody>
      </p:sp>
      <p:sp>
        <p:nvSpPr>
          <p:cNvPr id="17" name="Rectangle 5">
            <a:extLst>
              <a:ext uri="{FF2B5EF4-FFF2-40B4-BE49-F238E27FC236}">
                <a16:creationId xmlns:a16="http://schemas.microsoft.com/office/drawing/2014/main" id="{921D3CC3-7FC4-4346-86E8-F841A7674F2D}"/>
              </a:ext>
            </a:extLst>
          </p:cNvPr>
          <p:cNvSpPr txBox="1">
            <a:spLocks noChangeArrowheads="1"/>
          </p:cNvSpPr>
          <p:nvPr/>
        </p:nvSpPr>
        <p:spPr>
          <a:xfrm>
            <a:off x="980180" y="1520385"/>
            <a:ext cx="10342830" cy="4922704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7338" indent="-287338"/>
            <a:r>
              <a:rPr lang="en-US" altLang="en-US" sz="3200" dirty="0">
                <a:solidFill>
                  <a:srgbClr val="CC0000"/>
                </a:solidFill>
                <a:ea typeface="ＭＳ Ｐゴシック" panose="020B0600070205080204" pitchFamily="34" charset="-128"/>
              </a:rPr>
              <a:t>field of network security:</a:t>
            </a:r>
          </a:p>
          <a:p>
            <a:pPr marL="682625" lvl="1" indent="-225425"/>
            <a:r>
              <a:rPr lang="en-US" altLang="en-US" sz="2800" dirty="0">
                <a:ea typeface="Arial" panose="020B0604020202020204" pitchFamily="34" charset="0"/>
              </a:rPr>
              <a:t>how bad guys can attack computer networks</a:t>
            </a:r>
          </a:p>
          <a:p>
            <a:pPr marL="682625" lvl="1" indent="-225425"/>
            <a:r>
              <a:rPr lang="en-US" altLang="en-US" sz="2800" dirty="0">
                <a:ea typeface="Arial" panose="020B0604020202020204" pitchFamily="34" charset="0"/>
              </a:rPr>
              <a:t>how we can defend networks against attacks</a:t>
            </a:r>
          </a:p>
          <a:p>
            <a:pPr marL="682625" lvl="1" indent="-225425"/>
            <a:r>
              <a:rPr lang="en-US" altLang="en-US" sz="2800" dirty="0">
                <a:ea typeface="Arial" panose="020B0604020202020204" pitchFamily="34" charset="0"/>
              </a:rPr>
              <a:t>how to design architectures that are immune to attacks</a:t>
            </a:r>
          </a:p>
          <a:p>
            <a:pPr marL="287338" indent="-287338"/>
            <a:r>
              <a:rPr lang="en-US" altLang="en-US" sz="3200" dirty="0">
                <a:solidFill>
                  <a:srgbClr val="CC0000"/>
                </a:solidFill>
                <a:ea typeface="ＭＳ Ｐゴシック" panose="020B0600070205080204" pitchFamily="34" charset="-128"/>
              </a:rPr>
              <a:t>Internet not originally designed with (much) security in mind</a:t>
            </a:r>
          </a:p>
          <a:p>
            <a:pPr marL="682625" lvl="1" indent="-225425"/>
            <a:r>
              <a:rPr lang="en-US" altLang="en-US" sz="2800" i="1" dirty="0">
                <a:ea typeface="Arial" panose="020B0604020202020204" pitchFamily="34" charset="0"/>
              </a:rPr>
              <a:t>original vision:</a:t>
            </a:r>
            <a:r>
              <a:rPr lang="en-US" altLang="en-US" sz="2800" dirty="0">
                <a:ea typeface="Arial" panose="020B0604020202020204" pitchFamily="34" charset="0"/>
              </a:rPr>
              <a:t> </a:t>
            </a:r>
            <a:r>
              <a:rPr lang="en-US" altLang="en-US" sz="2800" dirty="0">
                <a:ea typeface="ＭＳ Ｐゴシック" panose="020B0600070205080204" pitchFamily="34" charset="-128"/>
              </a:rPr>
              <a:t>“</a:t>
            </a:r>
            <a:r>
              <a:rPr lang="en-US" altLang="ja-JP" sz="2800" dirty="0">
                <a:ea typeface="ＭＳ Ｐゴシック" panose="020B0600070205080204" pitchFamily="34" charset="-128"/>
              </a:rPr>
              <a:t>a group of mutually trusting users attached to a transparent network” </a:t>
            </a:r>
            <a:r>
              <a:rPr lang="en-US" altLang="ja-JP" sz="2800" dirty="0">
                <a:ea typeface="ＭＳ Ｐゴシック" panose="020B0600070205080204" pitchFamily="34" charset="-128"/>
                <a:sym typeface="Wingdings" pitchFamily="2" charset="2"/>
              </a:rPr>
              <a:t></a:t>
            </a:r>
            <a:endParaRPr lang="en-US" altLang="ja-JP" sz="2800" dirty="0">
              <a:ea typeface="ＭＳ Ｐゴシック" panose="020B0600070205080204" pitchFamily="34" charset="-128"/>
            </a:endParaRPr>
          </a:p>
          <a:p>
            <a:pPr marL="682625" lvl="1" indent="-225425"/>
            <a:r>
              <a:rPr lang="en-US" altLang="en-US" sz="2800" dirty="0">
                <a:ea typeface="Arial" panose="020B0604020202020204" pitchFamily="34" charset="0"/>
              </a:rPr>
              <a:t>Internet protocol designers playing </a:t>
            </a:r>
            <a:r>
              <a:rPr lang="en-US" altLang="en-US" sz="2800" dirty="0">
                <a:ea typeface="ＭＳ Ｐゴシック" panose="020B0600070205080204" pitchFamily="34" charset="-128"/>
              </a:rPr>
              <a:t>“</a:t>
            </a:r>
            <a:r>
              <a:rPr lang="en-US" altLang="ja-JP" sz="2800" dirty="0">
                <a:ea typeface="ＭＳ Ｐゴシック" panose="020B0600070205080204" pitchFamily="34" charset="-128"/>
              </a:rPr>
              <a:t>catch-up”</a:t>
            </a:r>
          </a:p>
          <a:p>
            <a:pPr marL="682625" lvl="1" indent="-225425"/>
            <a:r>
              <a:rPr lang="en-US" altLang="en-US" sz="2800" dirty="0">
                <a:ea typeface="Arial" panose="020B0604020202020204" pitchFamily="34" charset="0"/>
              </a:rPr>
              <a:t>security considerations in all layers!</a:t>
            </a:r>
          </a:p>
        </p:txBody>
      </p:sp>
    </p:spTree>
    <p:extLst>
      <p:ext uri="{BB962C8B-B14F-4D97-AF65-F5344CB8AC3E}">
        <p14:creationId xmlns:p14="http://schemas.microsoft.com/office/powerpoint/2010/main" val="3055740342"/>
      </p:ext>
    </p:extLst>
  </p:cSld>
  <p:clrMapOvr>
    <a:masterClrMapping/>
  </p:clrMapOvr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291947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</a:rPr>
              <a:t>Bad guys: </a:t>
            </a:r>
            <a:r>
              <a:rPr lang="en-US" altLang="en-US" dirty="0">
                <a:ea typeface="ＭＳ Ｐゴシック" panose="020B0600070205080204" pitchFamily="34" charset="-128"/>
              </a:rPr>
              <a:t>m</a:t>
            </a:r>
            <a:r>
              <a:rPr lang="en-US" altLang="en-US" sz="4400" dirty="0">
                <a:ea typeface="ＭＳ Ｐゴシック" panose="020B0600070205080204" pitchFamily="34" charset="-128"/>
              </a:rPr>
              <a:t>alware </a:t>
            </a:r>
            <a:endParaRPr lang="en-US" sz="4400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C89035B-463A-1E40-A130-AE9AA3E3766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Introduction: 1-</a:t>
            </a:r>
            <a:fld id="{C4204591-24BD-A542-B9D5-F8D8A88D2FEE}" type="slidenum">
              <a:rPr lang="en-US" smtClean="0"/>
              <a:pPr/>
              <a:t>58</a:t>
            </a:fld>
            <a:endParaRPr lang="en-US" dirty="0"/>
          </a:p>
        </p:txBody>
      </p:sp>
      <p:sp>
        <p:nvSpPr>
          <p:cNvPr id="17" name="Rectangle 5">
            <a:extLst>
              <a:ext uri="{FF2B5EF4-FFF2-40B4-BE49-F238E27FC236}">
                <a16:creationId xmlns:a16="http://schemas.microsoft.com/office/drawing/2014/main" id="{921D3CC3-7FC4-4346-86E8-F841A7674F2D}"/>
              </a:ext>
            </a:extLst>
          </p:cNvPr>
          <p:cNvSpPr txBox="1">
            <a:spLocks noChangeArrowheads="1"/>
          </p:cNvSpPr>
          <p:nvPr/>
        </p:nvSpPr>
        <p:spPr>
          <a:xfrm>
            <a:off x="911652" y="1520385"/>
            <a:ext cx="10342830" cy="4922704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7338" indent="-287338">
              <a:spcBef>
                <a:spcPct val="50000"/>
              </a:spcBef>
            </a:pPr>
            <a:r>
              <a:rPr lang="en-US" altLang="en-US" dirty="0">
                <a:ea typeface="ＭＳ Ｐゴシック" panose="020B0600070205080204" pitchFamily="34" charset="-128"/>
              </a:rPr>
              <a:t>malware can get in host from:</a:t>
            </a:r>
            <a:endParaRPr lang="en-US" altLang="en-US" dirty="0">
              <a:solidFill>
                <a:srgbClr val="000099"/>
              </a:solidFill>
              <a:ea typeface="ＭＳ Ｐゴシック" panose="020B0600070205080204" pitchFamily="34" charset="-128"/>
            </a:endParaRPr>
          </a:p>
          <a:p>
            <a:pPr marL="682625" lvl="1" indent="-225425">
              <a:spcBef>
                <a:spcPts val="600"/>
              </a:spcBef>
            </a:pPr>
            <a:r>
              <a:rPr lang="en-US" altLang="en-US" sz="2800" i="1" dirty="0">
                <a:solidFill>
                  <a:srgbClr val="000099"/>
                </a:solidFill>
                <a:ea typeface="Arial" panose="020B0604020202020204" pitchFamily="34" charset="0"/>
              </a:rPr>
              <a:t>virus: </a:t>
            </a:r>
            <a:r>
              <a:rPr lang="en-US" altLang="en-US" sz="2800" dirty="0">
                <a:ea typeface="Arial" panose="020B0604020202020204" pitchFamily="34" charset="0"/>
              </a:rPr>
              <a:t>self-replicating infection by receiving/executing  object (e.g., e-mail attachment)</a:t>
            </a:r>
          </a:p>
          <a:p>
            <a:pPr marL="682625" lvl="1" indent="-225425">
              <a:spcBef>
                <a:spcPts val="600"/>
              </a:spcBef>
            </a:pPr>
            <a:r>
              <a:rPr lang="en-US" altLang="en-US" sz="2800" i="1" dirty="0">
                <a:solidFill>
                  <a:srgbClr val="000099"/>
                </a:solidFill>
                <a:ea typeface="Arial" panose="020B0604020202020204" pitchFamily="34" charset="0"/>
              </a:rPr>
              <a:t>worm: </a:t>
            </a:r>
            <a:r>
              <a:rPr lang="en-US" altLang="en-US" sz="2800" dirty="0">
                <a:ea typeface="Arial" panose="020B0604020202020204" pitchFamily="34" charset="0"/>
              </a:rPr>
              <a:t>self-replicating infection by passively receiving object that gets itself executed</a:t>
            </a:r>
          </a:p>
          <a:p>
            <a:pPr marL="287338" indent="-287338">
              <a:spcBef>
                <a:spcPct val="50000"/>
              </a:spcBef>
            </a:pPr>
            <a:r>
              <a:rPr lang="en-US" altLang="en-US" dirty="0">
                <a:solidFill>
                  <a:srgbClr val="000099"/>
                </a:solidFill>
                <a:ea typeface="ＭＳ Ｐゴシック" panose="020B0600070205080204" pitchFamily="34" charset="-128"/>
              </a:rPr>
              <a:t>spyware malware</a:t>
            </a:r>
            <a:r>
              <a:rPr lang="en-US" altLang="en-US" dirty="0">
                <a:ea typeface="ＭＳ Ｐゴシック" panose="020B0600070205080204" pitchFamily="34" charset="-128"/>
              </a:rPr>
              <a:t> can record keystrokes, web sites visited, upload info to collection site</a:t>
            </a:r>
          </a:p>
          <a:p>
            <a:pPr marL="287338" indent="-287338">
              <a:spcBef>
                <a:spcPct val="50000"/>
              </a:spcBef>
            </a:pPr>
            <a:r>
              <a:rPr lang="en-US" altLang="en-US" dirty="0">
                <a:ea typeface="ＭＳ Ｐゴシック" panose="020B0600070205080204" pitchFamily="34" charset="-128"/>
              </a:rPr>
              <a:t>infected host can be enrolled in  </a:t>
            </a:r>
            <a:r>
              <a:rPr lang="en-US" altLang="en-US" dirty="0">
                <a:solidFill>
                  <a:srgbClr val="000099"/>
                </a:solidFill>
                <a:ea typeface="ＭＳ Ｐゴシック" panose="020B0600070205080204" pitchFamily="34" charset="-128"/>
              </a:rPr>
              <a:t>botnet,</a:t>
            </a:r>
            <a:r>
              <a:rPr lang="en-US" altLang="en-US" dirty="0">
                <a:ea typeface="ＭＳ Ｐゴシック" panose="020B0600070205080204" pitchFamily="34" charset="-128"/>
              </a:rPr>
              <a:t> used for spam or distributed denial of service  (DDoS) attacks</a:t>
            </a:r>
          </a:p>
        </p:txBody>
      </p:sp>
    </p:spTree>
    <p:extLst>
      <p:ext uri="{BB962C8B-B14F-4D97-AF65-F5344CB8AC3E}">
        <p14:creationId xmlns:p14="http://schemas.microsoft.com/office/powerpoint/2010/main" val="3601865640"/>
      </p:ext>
    </p:extLst>
  </p:cSld>
  <p:clrMapOvr>
    <a:masterClrMapping/>
  </p:clrMapOvr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291947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</a:rPr>
              <a:t>Bad guys: denial of service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C89035B-463A-1E40-A130-AE9AA3E3766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Introduction: 1-</a:t>
            </a:r>
            <a:fld id="{C4204591-24BD-A542-B9D5-F8D8A88D2FEE}" type="slidenum">
              <a:rPr lang="en-US" smtClean="0"/>
              <a:pPr/>
              <a:t>59</a:t>
            </a:fld>
            <a:endParaRPr lang="en-US" dirty="0"/>
          </a:p>
        </p:txBody>
      </p:sp>
      <p:grpSp>
        <p:nvGrpSpPr>
          <p:cNvPr id="5" name="Group 131">
            <a:extLst>
              <a:ext uri="{FF2B5EF4-FFF2-40B4-BE49-F238E27FC236}">
                <a16:creationId xmlns:a16="http://schemas.microsoft.com/office/drawing/2014/main" id="{5671BF31-8345-4A47-A6EE-F59651ABF1C1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546011" y="3759781"/>
            <a:ext cx="735012" cy="681037"/>
            <a:chOff x="-44" y="1473"/>
            <a:chExt cx="981" cy="1105"/>
          </a:xfrm>
        </p:grpSpPr>
        <p:pic>
          <p:nvPicPr>
            <p:cNvPr id="7" name="Picture 132" descr="desktop_computer_stylized_medium">
              <a:extLst>
                <a:ext uri="{FF2B5EF4-FFF2-40B4-BE49-F238E27FC236}">
                  <a16:creationId xmlns:a16="http://schemas.microsoft.com/office/drawing/2014/main" id="{CF849B20-A34D-E044-9DF7-A03B28E7349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" name="Freeform 133">
              <a:extLst>
                <a:ext uri="{FF2B5EF4-FFF2-40B4-BE49-F238E27FC236}">
                  <a16:creationId xmlns:a16="http://schemas.microsoft.com/office/drawing/2014/main" id="{F87F7675-3615-BE4C-BECA-BC2EB60FEB9B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9" name="Group 186">
            <a:extLst>
              <a:ext uri="{FF2B5EF4-FFF2-40B4-BE49-F238E27FC236}">
                <a16:creationId xmlns:a16="http://schemas.microsoft.com/office/drawing/2014/main" id="{A485E3ED-561D-B445-816D-36AEBD4DCE66}"/>
              </a:ext>
            </a:extLst>
          </p:cNvPr>
          <p:cNvGrpSpPr>
            <a:grpSpLocks/>
          </p:cNvGrpSpPr>
          <p:nvPr/>
        </p:nvGrpSpPr>
        <p:grpSpPr bwMode="auto">
          <a:xfrm>
            <a:off x="8087348" y="4002668"/>
            <a:ext cx="831850" cy="1260475"/>
            <a:chOff x="5069" y="1396"/>
            <a:chExt cx="524" cy="794"/>
          </a:xfrm>
        </p:grpSpPr>
        <p:sp>
          <p:nvSpPr>
            <p:cNvPr id="10" name="Text Box 21">
              <a:extLst>
                <a:ext uri="{FF2B5EF4-FFF2-40B4-BE49-F238E27FC236}">
                  <a16:creationId xmlns:a16="http://schemas.microsoft.com/office/drawing/2014/main" id="{252895BB-2B09-1C42-9FBA-A9EA9F582D4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069" y="1940"/>
              <a:ext cx="524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sz="2000"/>
                <a:t>target</a:t>
              </a:r>
            </a:p>
          </p:txBody>
        </p:sp>
        <p:grpSp>
          <p:nvGrpSpPr>
            <p:cNvPr id="11" name="Group 153">
              <a:extLst>
                <a:ext uri="{FF2B5EF4-FFF2-40B4-BE49-F238E27FC236}">
                  <a16:creationId xmlns:a16="http://schemas.microsoft.com/office/drawing/2014/main" id="{2102AA82-D8E7-4149-9FC5-0E55B968714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200" y="1396"/>
              <a:ext cx="258" cy="574"/>
              <a:chOff x="4140" y="429"/>
              <a:chExt cx="1425" cy="2396"/>
            </a:xfrm>
          </p:grpSpPr>
          <p:sp>
            <p:nvSpPr>
              <p:cNvPr id="12" name="Freeform 154">
                <a:extLst>
                  <a:ext uri="{FF2B5EF4-FFF2-40B4-BE49-F238E27FC236}">
                    <a16:creationId xmlns:a16="http://schemas.microsoft.com/office/drawing/2014/main" id="{4ABA3590-788E-A640-8340-D6788D8A7C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3 w 354"/>
                  <a:gd name="T1" fmla="*/ 0 h 2742"/>
                  <a:gd name="T2" fmla="*/ 15 w 354"/>
                  <a:gd name="T3" fmla="*/ 27 h 2742"/>
                  <a:gd name="T4" fmla="*/ 15 w 354"/>
                  <a:gd name="T5" fmla="*/ 205 h 2742"/>
                  <a:gd name="T6" fmla="*/ 0 w 354"/>
                  <a:gd name="T7" fmla="*/ 215 h 2742"/>
                  <a:gd name="T8" fmla="*/ 3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" name="Rectangle 155">
                <a:extLst>
                  <a:ext uri="{FF2B5EF4-FFF2-40B4-BE49-F238E27FC236}">
                    <a16:creationId xmlns:a16="http://schemas.microsoft.com/office/drawing/2014/main" id="{BA5EDD97-668D-144C-8C2C-9618237304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6" y="429"/>
                <a:ext cx="1049" cy="2283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4" name="Freeform 156">
                <a:extLst>
                  <a:ext uri="{FF2B5EF4-FFF2-40B4-BE49-F238E27FC236}">
                    <a16:creationId xmlns:a16="http://schemas.microsoft.com/office/drawing/2014/main" id="{2D62D25E-0524-B641-AAD0-241CA458D2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9 w 211"/>
                  <a:gd name="T3" fmla="*/ 18 h 2537"/>
                  <a:gd name="T4" fmla="*/ 2 w 211"/>
                  <a:gd name="T5" fmla="*/ 196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" name="Freeform 157">
                <a:extLst>
                  <a:ext uri="{FF2B5EF4-FFF2-40B4-BE49-F238E27FC236}">
                    <a16:creationId xmlns:a16="http://schemas.microsoft.com/office/drawing/2014/main" id="{2A48AA36-9069-1545-BFAF-1DE1C7CB82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1 h 226"/>
                  <a:gd name="T4" fmla="*/ 14 w 328"/>
                  <a:gd name="T5" fmla="*/ 19 h 226"/>
                  <a:gd name="T6" fmla="*/ 0 w 328"/>
                  <a:gd name="T7" fmla="*/ 8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" name="Rectangle 158">
                <a:extLst>
                  <a:ext uri="{FF2B5EF4-FFF2-40B4-BE49-F238E27FC236}">
                    <a16:creationId xmlns:a16="http://schemas.microsoft.com/office/drawing/2014/main" id="{C46736B1-4F91-F541-8A78-57B6CCE47A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2" y="692"/>
                <a:ext cx="597" cy="50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18" name="Group 159">
                <a:extLst>
                  <a:ext uri="{FF2B5EF4-FFF2-40B4-BE49-F238E27FC236}">
                    <a16:creationId xmlns:a16="http://schemas.microsoft.com/office/drawing/2014/main" id="{58A0138B-7FFC-CD44-9B9E-6FB82DDE210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43" name="AutoShape 160">
                  <a:extLst>
                    <a:ext uri="{FF2B5EF4-FFF2-40B4-BE49-F238E27FC236}">
                      <a16:creationId xmlns:a16="http://schemas.microsoft.com/office/drawing/2014/main" id="{A5FEEE84-EB21-BF47-A4F6-1E0F680B83E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2" y="2567"/>
                  <a:ext cx="724" cy="14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44" name="AutoShape 161">
                  <a:extLst>
                    <a:ext uri="{FF2B5EF4-FFF2-40B4-BE49-F238E27FC236}">
                      <a16:creationId xmlns:a16="http://schemas.microsoft.com/office/drawing/2014/main" id="{C8123062-722F-A642-9F03-DDE66E9B51C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6" y="2583"/>
                  <a:ext cx="689" cy="108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19" name="Rectangle 162">
                <a:extLst>
                  <a:ext uri="{FF2B5EF4-FFF2-40B4-BE49-F238E27FC236}">
                    <a16:creationId xmlns:a16="http://schemas.microsoft.com/office/drawing/2014/main" id="{C9020AB0-B17D-CB4F-A9B5-99244FB363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3" y="1018"/>
                <a:ext cx="597" cy="50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20" name="Group 163">
                <a:extLst>
                  <a:ext uri="{FF2B5EF4-FFF2-40B4-BE49-F238E27FC236}">
                    <a16:creationId xmlns:a16="http://schemas.microsoft.com/office/drawing/2014/main" id="{CE1259C3-A2E3-0149-B586-E73AACF0B1E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41" name="AutoShape 164">
                  <a:extLst>
                    <a:ext uri="{FF2B5EF4-FFF2-40B4-BE49-F238E27FC236}">
                      <a16:creationId xmlns:a16="http://schemas.microsoft.com/office/drawing/2014/main" id="{D86524F2-6B03-3146-93C7-EA6450B7CC4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2566"/>
                  <a:ext cx="724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42" name="AutoShape 165">
                  <a:extLst>
                    <a:ext uri="{FF2B5EF4-FFF2-40B4-BE49-F238E27FC236}">
                      <a16:creationId xmlns:a16="http://schemas.microsoft.com/office/drawing/2014/main" id="{6476B1C6-56E6-5B4A-8EB5-AE9CB1666D6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8" y="2584"/>
                  <a:ext cx="689" cy="10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21" name="Rectangle 166">
                <a:extLst>
                  <a:ext uri="{FF2B5EF4-FFF2-40B4-BE49-F238E27FC236}">
                    <a16:creationId xmlns:a16="http://schemas.microsoft.com/office/drawing/2014/main" id="{19AC0D5F-2746-3944-A6FE-00A27A7A89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7" y="1360"/>
                <a:ext cx="597" cy="46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2" name="Rectangle 167">
                <a:extLst>
                  <a:ext uri="{FF2B5EF4-FFF2-40B4-BE49-F238E27FC236}">
                    <a16:creationId xmlns:a16="http://schemas.microsoft.com/office/drawing/2014/main" id="{51C0D0C0-5DDE-2749-8E54-4F5D8BBCC7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8" y="1656"/>
                <a:ext cx="597" cy="46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23" name="Group 168">
                <a:extLst>
                  <a:ext uri="{FF2B5EF4-FFF2-40B4-BE49-F238E27FC236}">
                    <a16:creationId xmlns:a16="http://schemas.microsoft.com/office/drawing/2014/main" id="{2835C54C-E01E-FF41-8541-1761149C6D6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39" name="AutoShape 169">
                  <a:extLst>
                    <a:ext uri="{FF2B5EF4-FFF2-40B4-BE49-F238E27FC236}">
                      <a16:creationId xmlns:a16="http://schemas.microsoft.com/office/drawing/2014/main" id="{C174DDB7-5793-FE4E-9850-1A7EE0976BB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6" y="2568"/>
                  <a:ext cx="722" cy="138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40" name="AutoShape 170">
                  <a:extLst>
                    <a:ext uri="{FF2B5EF4-FFF2-40B4-BE49-F238E27FC236}">
                      <a16:creationId xmlns:a16="http://schemas.microsoft.com/office/drawing/2014/main" id="{CD6C8529-D6B3-AB49-AAC4-D6272A0472A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0" y="2583"/>
                  <a:ext cx="688" cy="108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24" name="Freeform 171">
                <a:extLst>
                  <a:ext uri="{FF2B5EF4-FFF2-40B4-BE49-F238E27FC236}">
                    <a16:creationId xmlns:a16="http://schemas.microsoft.com/office/drawing/2014/main" id="{2368CE90-8A8A-B34E-A754-54A2CDC4DF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0 h 226"/>
                  <a:gd name="T4" fmla="*/ 14 w 328"/>
                  <a:gd name="T5" fmla="*/ 17 h 226"/>
                  <a:gd name="T6" fmla="*/ 0 w 328"/>
                  <a:gd name="T7" fmla="*/ 7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25" name="Group 172">
                <a:extLst>
                  <a:ext uri="{FF2B5EF4-FFF2-40B4-BE49-F238E27FC236}">
                    <a16:creationId xmlns:a16="http://schemas.microsoft.com/office/drawing/2014/main" id="{6BEBC90B-C3CE-7D4B-BA74-8D2E9FB5860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37" name="AutoShape 173">
                  <a:extLst>
                    <a:ext uri="{FF2B5EF4-FFF2-40B4-BE49-F238E27FC236}">
                      <a16:creationId xmlns:a16="http://schemas.microsoft.com/office/drawing/2014/main" id="{AC94CA82-E128-0744-B46F-E756D9305C2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1" y="2567"/>
                  <a:ext cx="729" cy="138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38" name="AutoShape 174">
                  <a:extLst>
                    <a:ext uri="{FF2B5EF4-FFF2-40B4-BE49-F238E27FC236}">
                      <a16:creationId xmlns:a16="http://schemas.microsoft.com/office/drawing/2014/main" id="{708F3622-CE87-8044-8A8E-FF1DDA451E0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4"/>
                  <a:ext cx="695" cy="100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26" name="Rectangle 175">
                <a:extLst>
                  <a:ext uri="{FF2B5EF4-FFF2-40B4-BE49-F238E27FC236}">
                    <a16:creationId xmlns:a16="http://schemas.microsoft.com/office/drawing/2014/main" id="{3FE17BF0-39BE-F44D-9554-2D4B846E41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50" y="429"/>
                <a:ext cx="66" cy="2287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7" name="Freeform 176">
                <a:extLst>
                  <a:ext uri="{FF2B5EF4-FFF2-40B4-BE49-F238E27FC236}">
                    <a16:creationId xmlns:a16="http://schemas.microsoft.com/office/drawing/2014/main" id="{633D9845-5E25-474E-8BF7-FC1F0BD4CD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14 w 296"/>
                  <a:gd name="T3" fmla="*/ 10 h 256"/>
                  <a:gd name="T4" fmla="*/ 14 w 296"/>
                  <a:gd name="T5" fmla="*/ 19 h 256"/>
                  <a:gd name="T6" fmla="*/ 0 w 296"/>
                  <a:gd name="T7" fmla="*/ 7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" name="Freeform 177">
                <a:extLst>
                  <a:ext uri="{FF2B5EF4-FFF2-40B4-BE49-F238E27FC236}">
                    <a16:creationId xmlns:a16="http://schemas.microsoft.com/office/drawing/2014/main" id="{78C34C93-2320-564F-ADFD-350C3AD55F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14 w 304"/>
                  <a:gd name="T3" fmla="*/ 13 h 288"/>
                  <a:gd name="T4" fmla="*/ 13 w 304"/>
                  <a:gd name="T5" fmla="*/ 23 h 288"/>
                  <a:gd name="T6" fmla="*/ 2 w 304"/>
                  <a:gd name="T7" fmla="*/ 10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" name="Oval 178">
                <a:extLst>
                  <a:ext uri="{FF2B5EF4-FFF2-40B4-BE49-F238E27FC236}">
                    <a16:creationId xmlns:a16="http://schemas.microsoft.com/office/drawing/2014/main" id="{5424D659-B05B-BA43-836D-2FA5040B70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15" y="2612"/>
                <a:ext cx="50" cy="96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30" name="Freeform 179">
                <a:extLst>
                  <a:ext uri="{FF2B5EF4-FFF2-40B4-BE49-F238E27FC236}">
                    <a16:creationId xmlns:a16="http://schemas.microsoft.com/office/drawing/2014/main" id="{901B4BB8-C637-AE40-85D1-E590B5A63D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9 h 240"/>
                  <a:gd name="T2" fmla="*/ 2 w 306"/>
                  <a:gd name="T3" fmla="*/ 19 h 240"/>
                  <a:gd name="T4" fmla="*/ 14 w 306"/>
                  <a:gd name="T5" fmla="*/ 9 h 240"/>
                  <a:gd name="T6" fmla="*/ 14 w 306"/>
                  <a:gd name="T7" fmla="*/ 0 h 240"/>
                  <a:gd name="T8" fmla="*/ 0 w 306"/>
                  <a:gd name="T9" fmla="*/ 9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" name="AutoShape 180">
                <a:extLst>
                  <a:ext uri="{FF2B5EF4-FFF2-40B4-BE49-F238E27FC236}">
                    <a16:creationId xmlns:a16="http://schemas.microsoft.com/office/drawing/2014/main" id="{751300FB-CBCE-FB4E-84C9-1F41694500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0" y="2679"/>
                <a:ext cx="1199" cy="146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32" name="AutoShape 181">
                <a:extLst>
                  <a:ext uri="{FF2B5EF4-FFF2-40B4-BE49-F238E27FC236}">
                    <a16:creationId xmlns:a16="http://schemas.microsoft.com/office/drawing/2014/main" id="{14F80730-26F5-7849-BE0D-295114CEF5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6" y="2712"/>
                <a:ext cx="1072" cy="7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33" name="Oval 182">
                <a:extLst>
                  <a:ext uri="{FF2B5EF4-FFF2-40B4-BE49-F238E27FC236}">
                    <a16:creationId xmlns:a16="http://schemas.microsoft.com/office/drawing/2014/main" id="{754B8C0E-A673-B848-BF9B-96DC9D8610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6" y="2383"/>
                <a:ext cx="160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34" name="Oval 183">
                <a:extLst>
                  <a:ext uri="{FF2B5EF4-FFF2-40B4-BE49-F238E27FC236}">
                    <a16:creationId xmlns:a16="http://schemas.microsoft.com/office/drawing/2014/main" id="{0850A2C2-5BDF-8644-B742-A1CE7E1342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8" y="2383"/>
                <a:ext cx="160" cy="146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 eaLnBrk="1" hangingPunct="1"/>
                <a:endParaRPr lang="en-US" altLang="en-US" sz="1800">
                  <a:solidFill>
                    <a:srgbClr val="FF0000"/>
                  </a:solidFill>
                </a:endParaRPr>
              </a:p>
            </p:txBody>
          </p:sp>
          <p:sp>
            <p:nvSpPr>
              <p:cNvPr id="35" name="Oval 184">
                <a:extLst>
                  <a:ext uri="{FF2B5EF4-FFF2-40B4-BE49-F238E27FC236}">
                    <a16:creationId xmlns:a16="http://schemas.microsoft.com/office/drawing/2014/main" id="{542B7A1C-5166-F14C-99EB-9D369CD71B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65" y="2383"/>
                <a:ext cx="155" cy="138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36" name="Rectangle 185">
                <a:extLst>
                  <a:ext uri="{FF2B5EF4-FFF2-40B4-BE49-F238E27FC236}">
                    <a16:creationId xmlns:a16="http://schemas.microsoft.com/office/drawing/2014/main" id="{96E57170-1D21-3041-80C5-BCD5BCFE03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2" y="1836"/>
                <a:ext cx="83" cy="760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</p:grpSp>
      <p:sp>
        <p:nvSpPr>
          <p:cNvPr id="45" name="Rectangle 3">
            <a:extLst>
              <a:ext uri="{FF2B5EF4-FFF2-40B4-BE49-F238E27FC236}">
                <a16:creationId xmlns:a16="http://schemas.microsoft.com/office/drawing/2014/main" id="{B003BE48-58DC-5A4B-9250-A838A7C7044A}"/>
              </a:ext>
            </a:extLst>
          </p:cNvPr>
          <p:cNvSpPr txBox="1">
            <a:spLocks noChangeArrowheads="1"/>
          </p:cNvSpPr>
          <p:nvPr/>
        </p:nvSpPr>
        <p:spPr>
          <a:xfrm>
            <a:off x="727345" y="1393213"/>
            <a:ext cx="9863871" cy="1524447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Font typeface="Wingdings" pitchFamily="2" charset="2"/>
              <a:buNone/>
            </a:pPr>
            <a:r>
              <a:rPr lang="en-US" altLang="en-US" sz="3200" i="1" dirty="0">
                <a:solidFill>
                  <a:srgbClr val="CC0000"/>
                </a:solidFill>
                <a:ea typeface="ＭＳ Ｐゴシック" panose="020B0600070205080204" pitchFamily="34" charset="-128"/>
              </a:rPr>
              <a:t>Denial of Service (DoS):</a:t>
            </a:r>
            <a:r>
              <a:rPr lang="en-US" altLang="en-US" sz="3200" dirty="0">
                <a:ea typeface="ＭＳ Ｐゴシック" panose="020B0600070205080204" pitchFamily="34" charset="-128"/>
              </a:rPr>
              <a:t> attackers make resources (server, bandwidth) unavailable to legitimate traffic by overwhelming resource with bogus traffic</a:t>
            </a:r>
          </a:p>
        </p:txBody>
      </p:sp>
      <p:sp>
        <p:nvSpPr>
          <p:cNvPr id="46" name="Rectangle 4">
            <a:extLst>
              <a:ext uri="{FF2B5EF4-FFF2-40B4-BE49-F238E27FC236}">
                <a16:creationId xmlns:a16="http://schemas.microsoft.com/office/drawing/2014/main" id="{CEF91AB4-C999-A54F-97F0-0D764C08F9F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61658" y="3116853"/>
            <a:ext cx="4114800" cy="53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457200" indent="-4572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buNone/>
            </a:pPr>
            <a:r>
              <a:rPr lang="en-US" altLang="en-US" sz="2800" dirty="0">
                <a:solidFill>
                  <a:srgbClr val="000099"/>
                </a:solidFill>
                <a:latin typeface="+mn-lt"/>
              </a:rPr>
              <a:t>1.</a:t>
            </a:r>
            <a:r>
              <a:rPr lang="en-US" altLang="en-US" sz="2800" dirty="0">
                <a:latin typeface="+mn-lt"/>
              </a:rPr>
              <a:t> select target</a:t>
            </a:r>
          </a:p>
        </p:txBody>
      </p:sp>
      <p:sp>
        <p:nvSpPr>
          <p:cNvPr id="47" name="Rectangle 5">
            <a:extLst>
              <a:ext uri="{FF2B5EF4-FFF2-40B4-BE49-F238E27FC236}">
                <a16:creationId xmlns:a16="http://schemas.microsoft.com/office/drawing/2014/main" id="{075D78BA-F2C2-D04E-8588-A73192FF0C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88645" y="3635965"/>
            <a:ext cx="3795713" cy="914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457200" indent="-4572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buNone/>
            </a:pPr>
            <a:r>
              <a:rPr lang="en-US" altLang="en-US" sz="2800" dirty="0">
                <a:solidFill>
                  <a:srgbClr val="000099"/>
                </a:solidFill>
                <a:latin typeface="+mn-lt"/>
              </a:rPr>
              <a:t>2.</a:t>
            </a:r>
            <a:r>
              <a:rPr lang="en-US" altLang="en-US" sz="2800" dirty="0">
                <a:latin typeface="+mn-lt"/>
              </a:rPr>
              <a:t> break into hosts around the network (see botnet)</a:t>
            </a:r>
          </a:p>
          <a:p>
            <a:pPr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buAutoNum type="arabicPeriod" startAt="2"/>
            </a:pPr>
            <a:endParaRPr lang="en-US" altLang="en-US" sz="2800" dirty="0">
              <a:latin typeface="+mn-lt"/>
            </a:endParaRPr>
          </a:p>
        </p:txBody>
      </p:sp>
      <p:sp>
        <p:nvSpPr>
          <p:cNvPr id="48" name="Rectangle 6">
            <a:extLst>
              <a:ext uri="{FF2B5EF4-FFF2-40B4-BE49-F238E27FC236}">
                <a16:creationId xmlns:a16="http://schemas.microsoft.com/office/drawing/2014/main" id="{9860933B-2B16-1242-A6CB-2A2E5DF5B1E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28360" y="4894191"/>
            <a:ext cx="4114800" cy="1219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457200" indent="-4572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buNone/>
            </a:pPr>
            <a:r>
              <a:rPr lang="en-US" altLang="en-US" sz="2800" dirty="0">
                <a:solidFill>
                  <a:srgbClr val="000099"/>
                </a:solidFill>
                <a:latin typeface="+mn-lt"/>
              </a:rPr>
              <a:t>3.</a:t>
            </a:r>
            <a:r>
              <a:rPr lang="en-US" altLang="en-US" sz="2800" dirty="0">
                <a:latin typeface="+mn-lt"/>
              </a:rPr>
              <a:t> send packets to target from compromised hosts</a:t>
            </a:r>
          </a:p>
        </p:txBody>
      </p:sp>
      <p:grpSp>
        <p:nvGrpSpPr>
          <p:cNvPr id="49" name="Group 152">
            <a:extLst>
              <a:ext uri="{FF2B5EF4-FFF2-40B4-BE49-F238E27FC236}">
                <a16:creationId xmlns:a16="http://schemas.microsoft.com/office/drawing/2014/main" id="{34BB1FB3-F797-CE40-A303-F67D5EA0D714}"/>
              </a:ext>
            </a:extLst>
          </p:cNvPr>
          <p:cNvGrpSpPr>
            <a:grpSpLocks/>
          </p:cNvGrpSpPr>
          <p:nvPr/>
        </p:nvGrpSpPr>
        <p:grpSpPr bwMode="auto">
          <a:xfrm>
            <a:off x="6876086" y="3297818"/>
            <a:ext cx="2720975" cy="2674938"/>
            <a:chOff x="-262" y="2555"/>
            <a:chExt cx="1714" cy="1685"/>
          </a:xfrm>
        </p:grpSpPr>
        <p:sp>
          <p:nvSpPr>
            <p:cNvPr id="50" name="Line 63">
              <a:extLst>
                <a:ext uri="{FF2B5EF4-FFF2-40B4-BE49-F238E27FC236}">
                  <a16:creationId xmlns:a16="http://schemas.microsoft.com/office/drawing/2014/main" id="{240D789E-07A8-4A47-8526-9F3894E1575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60" y="3261"/>
              <a:ext cx="436" cy="166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" name="Line 64">
              <a:extLst>
                <a:ext uri="{FF2B5EF4-FFF2-40B4-BE49-F238E27FC236}">
                  <a16:creationId xmlns:a16="http://schemas.microsoft.com/office/drawing/2014/main" id="{8EA69BDD-6834-BA4E-8A9A-CDD3D334EE5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13" y="3470"/>
              <a:ext cx="226" cy="324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" name="Line 65">
              <a:extLst>
                <a:ext uri="{FF2B5EF4-FFF2-40B4-BE49-F238E27FC236}">
                  <a16:creationId xmlns:a16="http://schemas.microsoft.com/office/drawing/2014/main" id="{6F7FFC2D-076E-9641-9969-CA6045CBAFD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857" y="3410"/>
              <a:ext cx="595" cy="456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" name="Line 66">
              <a:extLst>
                <a:ext uri="{FF2B5EF4-FFF2-40B4-BE49-F238E27FC236}">
                  <a16:creationId xmlns:a16="http://schemas.microsoft.com/office/drawing/2014/main" id="{411EA141-EA1B-9249-AC8C-AEFF840A4BB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35" y="2555"/>
              <a:ext cx="16" cy="46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" name="Line 67">
              <a:extLst>
                <a:ext uri="{FF2B5EF4-FFF2-40B4-BE49-F238E27FC236}">
                  <a16:creationId xmlns:a16="http://schemas.microsoft.com/office/drawing/2014/main" id="{2980C73E-B307-9347-B762-286D7DB5F9C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29" y="3011"/>
              <a:ext cx="473" cy="181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" name="Line 68">
              <a:extLst>
                <a:ext uri="{FF2B5EF4-FFF2-40B4-BE49-F238E27FC236}">
                  <a16:creationId xmlns:a16="http://schemas.microsoft.com/office/drawing/2014/main" id="{671BC8F5-6316-CD48-97A2-C38DE07E420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-262" y="3083"/>
              <a:ext cx="879" cy="111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" name="Line 69">
              <a:extLst>
                <a:ext uri="{FF2B5EF4-FFF2-40B4-BE49-F238E27FC236}">
                  <a16:creationId xmlns:a16="http://schemas.microsoft.com/office/drawing/2014/main" id="{8B7BCBEF-584C-F74E-80E0-8BC296AF69F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-201" y="3362"/>
              <a:ext cx="800" cy="649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" name="Line 70">
              <a:extLst>
                <a:ext uri="{FF2B5EF4-FFF2-40B4-BE49-F238E27FC236}">
                  <a16:creationId xmlns:a16="http://schemas.microsoft.com/office/drawing/2014/main" id="{673660B3-2563-1141-BC2A-1820CBC9523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52" y="2623"/>
              <a:ext cx="352" cy="398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" name="Line 71">
              <a:extLst>
                <a:ext uri="{FF2B5EF4-FFF2-40B4-BE49-F238E27FC236}">
                  <a16:creationId xmlns:a16="http://schemas.microsoft.com/office/drawing/2014/main" id="{2AE70CDA-56D3-054F-9B05-C53E40B7ABB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94" y="3582"/>
              <a:ext cx="198" cy="658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" name="Line 72">
              <a:extLst>
                <a:ext uri="{FF2B5EF4-FFF2-40B4-BE49-F238E27FC236}">
                  <a16:creationId xmlns:a16="http://schemas.microsoft.com/office/drawing/2014/main" id="{D3EB0842-476A-254E-83F2-76A01FFE725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62" y="2738"/>
              <a:ext cx="416" cy="258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60" name="Group 113">
            <a:extLst>
              <a:ext uri="{FF2B5EF4-FFF2-40B4-BE49-F238E27FC236}">
                <a16:creationId xmlns:a16="http://schemas.microsoft.com/office/drawing/2014/main" id="{10A7333E-A585-D14F-B6DB-52435ACF1824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9041436" y="2937456"/>
            <a:ext cx="735012" cy="681037"/>
            <a:chOff x="-44" y="1473"/>
            <a:chExt cx="981" cy="1105"/>
          </a:xfrm>
        </p:grpSpPr>
        <p:pic>
          <p:nvPicPr>
            <p:cNvPr id="61" name="Picture 114" descr="desktop_computer_stylized_medium">
              <a:extLst>
                <a:ext uri="{FF2B5EF4-FFF2-40B4-BE49-F238E27FC236}">
                  <a16:creationId xmlns:a16="http://schemas.microsoft.com/office/drawing/2014/main" id="{01147AF7-C025-614C-95B2-DC5DF0AB4C0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2" name="Freeform 115">
              <a:extLst>
                <a:ext uri="{FF2B5EF4-FFF2-40B4-BE49-F238E27FC236}">
                  <a16:creationId xmlns:a16="http://schemas.microsoft.com/office/drawing/2014/main" id="{EBCFF3AE-DFA4-114F-8873-ED4B72E8B499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63" name="Group 116">
            <a:extLst>
              <a:ext uri="{FF2B5EF4-FFF2-40B4-BE49-F238E27FC236}">
                <a16:creationId xmlns:a16="http://schemas.microsoft.com/office/drawing/2014/main" id="{A679AEDC-8797-7C4C-9512-CC63DE65687B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9328773" y="3774068"/>
            <a:ext cx="735013" cy="681038"/>
            <a:chOff x="-44" y="1473"/>
            <a:chExt cx="981" cy="1105"/>
          </a:xfrm>
        </p:grpSpPr>
        <p:pic>
          <p:nvPicPr>
            <p:cNvPr id="64" name="Picture 117" descr="desktop_computer_stylized_medium">
              <a:extLst>
                <a:ext uri="{FF2B5EF4-FFF2-40B4-BE49-F238E27FC236}">
                  <a16:creationId xmlns:a16="http://schemas.microsoft.com/office/drawing/2014/main" id="{99C8CCE2-64C9-E548-A809-8ACB9E412A2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5" name="Freeform 118">
              <a:extLst>
                <a:ext uri="{FF2B5EF4-FFF2-40B4-BE49-F238E27FC236}">
                  <a16:creationId xmlns:a16="http://schemas.microsoft.com/office/drawing/2014/main" id="{FD178B63-073D-904B-AB24-5180E69BD2F8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66" name="Group 119">
            <a:extLst>
              <a:ext uri="{FF2B5EF4-FFF2-40B4-BE49-F238E27FC236}">
                <a16:creationId xmlns:a16="http://schemas.microsoft.com/office/drawing/2014/main" id="{A4F38700-463B-DC46-9ECE-001F57B05085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9387511" y="4475743"/>
            <a:ext cx="735012" cy="681038"/>
            <a:chOff x="-44" y="1473"/>
            <a:chExt cx="981" cy="1105"/>
          </a:xfrm>
        </p:grpSpPr>
        <p:pic>
          <p:nvPicPr>
            <p:cNvPr id="67" name="Picture 120" descr="desktop_computer_stylized_medium">
              <a:extLst>
                <a:ext uri="{FF2B5EF4-FFF2-40B4-BE49-F238E27FC236}">
                  <a16:creationId xmlns:a16="http://schemas.microsoft.com/office/drawing/2014/main" id="{3A3D357D-C23A-4346-93FC-BEE43FD5117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8" name="Freeform 121">
              <a:extLst>
                <a:ext uri="{FF2B5EF4-FFF2-40B4-BE49-F238E27FC236}">
                  <a16:creationId xmlns:a16="http://schemas.microsoft.com/office/drawing/2014/main" id="{AB59AC13-2896-E340-8D89-AD696502F6B6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69" name="Group 122">
            <a:extLst>
              <a:ext uri="{FF2B5EF4-FFF2-40B4-BE49-F238E27FC236}">
                <a16:creationId xmlns:a16="http://schemas.microsoft.com/office/drawing/2014/main" id="{0D817B4B-4AD3-C14B-AE56-7E65C40EB005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9424023" y="5256793"/>
            <a:ext cx="735013" cy="681038"/>
            <a:chOff x="-44" y="1473"/>
            <a:chExt cx="981" cy="1105"/>
          </a:xfrm>
        </p:grpSpPr>
        <p:pic>
          <p:nvPicPr>
            <p:cNvPr id="70" name="Picture 123" descr="desktop_computer_stylized_medium">
              <a:extLst>
                <a:ext uri="{FF2B5EF4-FFF2-40B4-BE49-F238E27FC236}">
                  <a16:creationId xmlns:a16="http://schemas.microsoft.com/office/drawing/2014/main" id="{D67B6E62-62DF-E440-84A6-40CD76C264A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1" name="Freeform 124">
              <a:extLst>
                <a:ext uri="{FF2B5EF4-FFF2-40B4-BE49-F238E27FC236}">
                  <a16:creationId xmlns:a16="http://schemas.microsoft.com/office/drawing/2014/main" id="{BFE0D576-BA51-9845-8319-80EBFDCB87EA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72" name="Group 125">
            <a:extLst>
              <a:ext uri="{FF2B5EF4-FFF2-40B4-BE49-F238E27FC236}">
                <a16:creationId xmlns:a16="http://schemas.microsoft.com/office/drawing/2014/main" id="{26C51172-8D8D-7A48-AF47-2DEAA12AA6D8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079411" y="3066043"/>
            <a:ext cx="735012" cy="681038"/>
            <a:chOff x="-44" y="1473"/>
            <a:chExt cx="981" cy="1105"/>
          </a:xfrm>
        </p:grpSpPr>
        <p:pic>
          <p:nvPicPr>
            <p:cNvPr id="73" name="Picture 126" descr="desktop_computer_stylized_medium">
              <a:extLst>
                <a:ext uri="{FF2B5EF4-FFF2-40B4-BE49-F238E27FC236}">
                  <a16:creationId xmlns:a16="http://schemas.microsoft.com/office/drawing/2014/main" id="{69C5B0D9-2504-0549-B400-71295C40B51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4" name="Freeform 127">
              <a:extLst>
                <a:ext uri="{FF2B5EF4-FFF2-40B4-BE49-F238E27FC236}">
                  <a16:creationId xmlns:a16="http://schemas.microsoft.com/office/drawing/2014/main" id="{9E974D9F-ACEC-1344-B5C8-FF8AAB7F5409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75" name="Group 128">
            <a:extLst>
              <a:ext uri="{FF2B5EF4-FFF2-40B4-BE49-F238E27FC236}">
                <a16:creationId xmlns:a16="http://schemas.microsoft.com/office/drawing/2014/main" id="{9C958751-0861-8C42-9DE0-5B95FEB2EAF1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074523" y="3127956"/>
            <a:ext cx="735013" cy="681037"/>
            <a:chOff x="-44" y="1473"/>
            <a:chExt cx="981" cy="1105"/>
          </a:xfrm>
        </p:grpSpPr>
        <p:pic>
          <p:nvPicPr>
            <p:cNvPr id="76" name="Picture 129" descr="desktop_computer_stylized_medium">
              <a:extLst>
                <a:ext uri="{FF2B5EF4-FFF2-40B4-BE49-F238E27FC236}">
                  <a16:creationId xmlns:a16="http://schemas.microsoft.com/office/drawing/2014/main" id="{BAB817CE-0790-2B4E-B65F-A6498BE9CB8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7" name="Freeform 130">
              <a:extLst>
                <a:ext uri="{FF2B5EF4-FFF2-40B4-BE49-F238E27FC236}">
                  <a16:creationId xmlns:a16="http://schemas.microsoft.com/office/drawing/2014/main" id="{EFC5C2B3-2D8A-6747-B184-076FA411FE9F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78" name="Group 134">
            <a:extLst>
              <a:ext uri="{FF2B5EF4-FFF2-40B4-BE49-F238E27FC236}">
                <a16:creationId xmlns:a16="http://schemas.microsoft.com/office/drawing/2014/main" id="{87DE748A-5111-7641-85D8-040FC10E7AFB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6358561" y="3832806"/>
            <a:ext cx="735012" cy="681037"/>
            <a:chOff x="-44" y="1473"/>
            <a:chExt cx="981" cy="1105"/>
          </a:xfrm>
        </p:grpSpPr>
        <p:pic>
          <p:nvPicPr>
            <p:cNvPr id="79" name="Picture 135" descr="desktop_computer_stylized_medium">
              <a:extLst>
                <a:ext uri="{FF2B5EF4-FFF2-40B4-BE49-F238E27FC236}">
                  <a16:creationId xmlns:a16="http://schemas.microsoft.com/office/drawing/2014/main" id="{636D1BB9-AB82-8944-82FF-E59A7BD5E9A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0" name="Freeform 136">
              <a:extLst>
                <a:ext uri="{FF2B5EF4-FFF2-40B4-BE49-F238E27FC236}">
                  <a16:creationId xmlns:a16="http://schemas.microsoft.com/office/drawing/2014/main" id="{1B6337C3-6A6A-3247-B100-E450F3744EF1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81" name="Group 137">
            <a:extLst>
              <a:ext uri="{FF2B5EF4-FFF2-40B4-BE49-F238E27FC236}">
                <a16:creationId xmlns:a16="http://schemas.microsoft.com/office/drawing/2014/main" id="{7EE5AE12-F723-1844-BF7D-895F4D162FD6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6990386" y="4567818"/>
            <a:ext cx="735012" cy="681038"/>
            <a:chOff x="-44" y="1473"/>
            <a:chExt cx="981" cy="1105"/>
          </a:xfrm>
        </p:grpSpPr>
        <p:pic>
          <p:nvPicPr>
            <p:cNvPr id="82" name="Picture 138" descr="desktop_computer_stylized_medium">
              <a:extLst>
                <a:ext uri="{FF2B5EF4-FFF2-40B4-BE49-F238E27FC236}">
                  <a16:creationId xmlns:a16="http://schemas.microsoft.com/office/drawing/2014/main" id="{66F3AA24-FB01-0448-9AF5-44833FAC737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3" name="Freeform 139">
              <a:extLst>
                <a:ext uri="{FF2B5EF4-FFF2-40B4-BE49-F238E27FC236}">
                  <a16:creationId xmlns:a16="http://schemas.microsoft.com/office/drawing/2014/main" id="{F76D9B25-D392-6E4A-8438-3E7A671FB6DD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84" name="Group 140">
            <a:extLst>
              <a:ext uri="{FF2B5EF4-FFF2-40B4-BE49-F238E27FC236}">
                <a16:creationId xmlns:a16="http://schemas.microsoft.com/office/drawing/2014/main" id="{2D102063-F0AD-F642-9447-16BE27DA9172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520611" y="5177418"/>
            <a:ext cx="735012" cy="681038"/>
            <a:chOff x="-44" y="1473"/>
            <a:chExt cx="981" cy="1105"/>
          </a:xfrm>
        </p:grpSpPr>
        <p:pic>
          <p:nvPicPr>
            <p:cNvPr id="85" name="Picture 141" descr="desktop_computer_stylized_medium">
              <a:extLst>
                <a:ext uri="{FF2B5EF4-FFF2-40B4-BE49-F238E27FC236}">
                  <a16:creationId xmlns:a16="http://schemas.microsoft.com/office/drawing/2014/main" id="{D5D011E5-F7A0-DA49-81C5-F47FA6BE697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6" name="Freeform 142">
              <a:extLst>
                <a:ext uri="{FF2B5EF4-FFF2-40B4-BE49-F238E27FC236}">
                  <a16:creationId xmlns:a16="http://schemas.microsoft.com/office/drawing/2014/main" id="{071EB120-A48C-5541-A035-75E75050CB6F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87" name="Group 143">
            <a:extLst>
              <a:ext uri="{FF2B5EF4-FFF2-40B4-BE49-F238E27FC236}">
                <a16:creationId xmlns:a16="http://schemas.microsoft.com/office/drawing/2014/main" id="{C3CAAC65-E33C-344E-BA73-EDB94437CA1F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6598273" y="5467931"/>
            <a:ext cx="735013" cy="681037"/>
            <a:chOff x="-44" y="1473"/>
            <a:chExt cx="981" cy="1105"/>
          </a:xfrm>
        </p:grpSpPr>
        <p:pic>
          <p:nvPicPr>
            <p:cNvPr id="88" name="Picture 144" descr="desktop_computer_stylized_medium">
              <a:extLst>
                <a:ext uri="{FF2B5EF4-FFF2-40B4-BE49-F238E27FC236}">
                  <a16:creationId xmlns:a16="http://schemas.microsoft.com/office/drawing/2014/main" id="{FAF13606-284B-D544-8976-8A32823F7CE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9" name="Freeform 145">
              <a:extLst>
                <a:ext uri="{FF2B5EF4-FFF2-40B4-BE49-F238E27FC236}">
                  <a16:creationId xmlns:a16="http://schemas.microsoft.com/office/drawing/2014/main" id="{591D49EF-BC84-FF48-8AB6-8F0B28E38229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90" name="Group 146">
            <a:extLst>
              <a:ext uri="{FF2B5EF4-FFF2-40B4-BE49-F238E27FC236}">
                <a16:creationId xmlns:a16="http://schemas.microsoft.com/office/drawing/2014/main" id="{476E2AF9-489F-A04E-A23A-81549329EA21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790486" y="5974343"/>
            <a:ext cx="735012" cy="681038"/>
            <a:chOff x="-44" y="1473"/>
            <a:chExt cx="981" cy="1105"/>
          </a:xfrm>
        </p:grpSpPr>
        <p:pic>
          <p:nvPicPr>
            <p:cNvPr id="91" name="Picture 147" descr="desktop_computer_stylized_medium">
              <a:extLst>
                <a:ext uri="{FF2B5EF4-FFF2-40B4-BE49-F238E27FC236}">
                  <a16:creationId xmlns:a16="http://schemas.microsoft.com/office/drawing/2014/main" id="{D31CCA85-16F8-CF40-9FD2-361C58F0C1E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92" name="Freeform 148">
              <a:extLst>
                <a:ext uri="{FF2B5EF4-FFF2-40B4-BE49-F238E27FC236}">
                  <a16:creationId xmlns:a16="http://schemas.microsoft.com/office/drawing/2014/main" id="{4B061CF6-50E2-0C4F-8DA2-97A8C0438F71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93" name="Group 149">
            <a:extLst>
              <a:ext uri="{FF2B5EF4-FFF2-40B4-BE49-F238E27FC236}">
                <a16:creationId xmlns:a16="http://schemas.microsoft.com/office/drawing/2014/main" id="{BC019584-C571-0243-9746-D5FAF9049856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535023" y="5585406"/>
            <a:ext cx="735013" cy="681037"/>
            <a:chOff x="-44" y="1473"/>
            <a:chExt cx="981" cy="1105"/>
          </a:xfrm>
        </p:grpSpPr>
        <p:pic>
          <p:nvPicPr>
            <p:cNvPr id="94" name="Picture 150" descr="desktop_computer_stylized_medium">
              <a:extLst>
                <a:ext uri="{FF2B5EF4-FFF2-40B4-BE49-F238E27FC236}">
                  <a16:creationId xmlns:a16="http://schemas.microsoft.com/office/drawing/2014/main" id="{008D1F22-90A3-BE4F-BA4C-262C33588EB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95" name="Freeform 151">
              <a:extLst>
                <a:ext uri="{FF2B5EF4-FFF2-40B4-BE49-F238E27FC236}">
                  <a16:creationId xmlns:a16="http://schemas.microsoft.com/office/drawing/2014/main" id="{87AB5A67-132D-0D48-9235-45C2FC56AE8D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96" name="Group 89">
            <a:extLst>
              <a:ext uri="{FF2B5EF4-FFF2-40B4-BE49-F238E27FC236}">
                <a16:creationId xmlns:a16="http://schemas.microsoft.com/office/drawing/2014/main" id="{A6B06288-15F9-FA41-9711-4E4611B1C7A3}"/>
              </a:ext>
            </a:extLst>
          </p:cNvPr>
          <p:cNvGrpSpPr>
            <a:grpSpLocks/>
          </p:cNvGrpSpPr>
          <p:nvPr/>
        </p:nvGrpSpPr>
        <p:grpSpPr bwMode="auto">
          <a:xfrm>
            <a:off x="6383961" y="3005718"/>
            <a:ext cx="3525837" cy="3408363"/>
            <a:chOff x="2920" y="1824"/>
            <a:chExt cx="2221" cy="2147"/>
          </a:xfrm>
        </p:grpSpPr>
        <p:pic>
          <p:nvPicPr>
            <p:cNvPr id="97" name="Picture 7">
              <a:extLst>
                <a:ext uri="{FF2B5EF4-FFF2-40B4-BE49-F238E27FC236}">
                  <a16:creationId xmlns:a16="http://schemas.microsoft.com/office/drawing/2014/main" id="{D8D05F46-329F-7746-A822-2566BD62481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967" y="1922"/>
              <a:ext cx="297" cy="27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17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98" name="Picture 54">
              <a:extLst>
                <a:ext uri="{FF2B5EF4-FFF2-40B4-BE49-F238E27FC236}">
                  <a16:creationId xmlns:a16="http://schemas.microsoft.com/office/drawing/2014/main" id="{E0C724BB-6735-2F4C-B320-8B57ABD11D7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21" y="1922"/>
              <a:ext cx="297" cy="27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17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99" name="Picture 55">
              <a:extLst>
                <a:ext uri="{FF2B5EF4-FFF2-40B4-BE49-F238E27FC236}">
                  <a16:creationId xmlns:a16="http://schemas.microsoft.com/office/drawing/2014/main" id="{43360ABB-D0D2-114B-8A10-C625284905B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0" y="2376"/>
              <a:ext cx="297" cy="27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17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0" name="Picture 56">
              <a:extLst>
                <a:ext uri="{FF2B5EF4-FFF2-40B4-BE49-F238E27FC236}">
                  <a16:creationId xmlns:a16="http://schemas.microsoft.com/office/drawing/2014/main" id="{7FEBFDE8-0666-7A45-8B5B-A74E50C0AD5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270" y="2803"/>
              <a:ext cx="297" cy="27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17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1" name="Picture 57">
              <a:extLst>
                <a:ext uri="{FF2B5EF4-FFF2-40B4-BE49-F238E27FC236}">
                  <a16:creationId xmlns:a16="http://schemas.microsoft.com/office/drawing/2014/main" id="{C1327435-8A3A-3549-A5BE-B588A977665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620" y="3230"/>
              <a:ext cx="297" cy="27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17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2" name="Picture 58">
              <a:extLst>
                <a:ext uri="{FF2B5EF4-FFF2-40B4-BE49-F238E27FC236}">
                  <a16:creationId xmlns:a16="http://schemas.microsoft.com/office/drawing/2014/main" id="{9F15F78D-2BDD-5041-95EA-4372AE3201A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787" y="3692"/>
              <a:ext cx="297" cy="27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17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3" name="Picture 59">
              <a:extLst>
                <a:ext uri="{FF2B5EF4-FFF2-40B4-BE49-F238E27FC236}">
                  <a16:creationId xmlns:a16="http://schemas.microsoft.com/office/drawing/2014/main" id="{589B9A7E-C72C-3642-8499-4288D926EA5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844" y="3308"/>
              <a:ext cx="297" cy="27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17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4" name="Picture 60">
              <a:extLst>
                <a:ext uri="{FF2B5EF4-FFF2-40B4-BE49-F238E27FC236}">
                  <a16:creationId xmlns:a16="http://schemas.microsoft.com/office/drawing/2014/main" id="{FB16E4F5-EE33-084D-83BA-FA88374C852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758" y="2339"/>
              <a:ext cx="297" cy="27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17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5" name="Picture 61">
              <a:extLst>
                <a:ext uri="{FF2B5EF4-FFF2-40B4-BE49-F238E27FC236}">
                  <a16:creationId xmlns:a16="http://schemas.microsoft.com/office/drawing/2014/main" id="{72D217B6-6EB5-454E-A6D1-F8907DA44BA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14" y="3395"/>
              <a:ext cx="297" cy="27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17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6" name="Picture 62">
              <a:extLst>
                <a:ext uri="{FF2B5EF4-FFF2-40B4-BE49-F238E27FC236}">
                  <a16:creationId xmlns:a16="http://schemas.microsoft.com/office/drawing/2014/main" id="{D388E590-7D12-084D-B4AB-9486F64CAB2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552" y="1824"/>
              <a:ext cx="297" cy="27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17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  <p:extLst>
      <p:ext uri="{BB962C8B-B14F-4D97-AF65-F5344CB8AC3E}">
        <p14:creationId xmlns:p14="http://schemas.microsoft.com/office/powerpoint/2010/main" val="388553311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500"/>
                            </p:stCondLst>
                            <p:childTnLst>
                              <p:par>
                                <p:cTn id="21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6" grpId="0" build="p" autoUpdateAnimBg="0"/>
      <p:bldP spid="47" grpId="0" autoUpdateAnimBg="0"/>
      <p:bldP spid="48" grpId="0" autoUpdateAnimBg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288366B7-1FF0-134B-B419-0A5A82710974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68663" y="1426343"/>
            <a:ext cx="5394571" cy="2251565"/>
          </a:xfrm>
        </p:spPr>
        <p:txBody>
          <a:bodyPr>
            <a:noAutofit/>
          </a:bodyPr>
          <a:lstStyle/>
          <a:p>
            <a:pPr>
              <a:buSzPct val="75000"/>
            </a:pPr>
            <a:r>
              <a:rPr lang="en-US" altLang="en-US" i="1" dirty="0">
                <a:solidFill>
                  <a:srgbClr val="CC0000"/>
                </a:solidFill>
                <a:ea typeface="ＭＳ Ｐゴシック" panose="020B0600070205080204" pitchFamily="34" charset="-128"/>
              </a:rPr>
              <a:t>Infrastructure </a:t>
            </a:r>
            <a:r>
              <a:rPr lang="en-US" altLang="en-US" dirty="0">
                <a:ea typeface="ＭＳ Ｐゴシック" panose="020B0600070205080204" pitchFamily="34" charset="-128"/>
              </a:rPr>
              <a:t>that provides services to applications:</a:t>
            </a:r>
            <a:endParaRPr lang="en-US" altLang="en-US" sz="2400" dirty="0">
              <a:ea typeface="ＭＳ Ｐゴシック" panose="020B0600070205080204" pitchFamily="34" charset="-128"/>
            </a:endParaRPr>
          </a:p>
          <a:p>
            <a:pPr lvl="1"/>
            <a:r>
              <a:rPr lang="en-US" altLang="en-US" dirty="0">
                <a:ea typeface="Arial" panose="020B0604020202020204" pitchFamily="34" charset="0"/>
              </a:rPr>
              <a:t>Web</a:t>
            </a:r>
            <a:r>
              <a:rPr lang="en-US" altLang="en-US">
                <a:ea typeface="Arial" panose="020B0604020202020204" pitchFamily="34" charset="0"/>
              </a:rPr>
              <a:t>, streaming </a:t>
            </a:r>
            <a:r>
              <a:rPr lang="en-US" altLang="en-US" dirty="0">
                <a:ea typeface="Arial" panose="020B0604020202020204" pitchFamily="34" charset="0"/>
              </a:rPr>
              <a:t>video, multimedia teleconferencing, email, games, e-commerce, social media, inter-connected appliances, …</a:t>
            </a:r>
          </a:p>
          <a:p>
            <a:pPr marL="130175" indent="0">
              <a:buNone/>
            </a:pPr>
            <a:endParaRPr lang="en-US" altLang="en-US" dirty="0">
              <a:ea typeface="Arial" panose="020B0604020202020204" pitchFamily="34" charset="0"/>
            </a:endParaRPr>
          </a:p>
          <a:p>
            <a:pPr marL="0" indent="0">
              <a:buNone/>
            </a:pPr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451821"/>
            <a:ext cx="10515600" cy="894622"/>
          </a:xfrm>
        </p:spPr>
        <p:txBody>
          <a:bodyPr/>
          <a:lstStyle/>
          <a:p>
            <a:r>
              <a:rPr lang="en-US" altLang="ja-JP" dirty="0"/>
              <a:t>The Internet: a “service” view</a:t>
            </a:r>
            <a:endParaRPr lang="en-US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C89035B-463A-1E40-A130-AE9AA3E3766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Introduction: 1-</a:t>
            </a:r>
            <a:fld id="{C4204591-24BD-A542-B9D5-F8D8A88D2FEE}" type="slidenum">
              <a:rPr lang="en-US" smtClean="0"/>
              <a:pPr/>
              <a:t>6</a:t>
            </a:fld>
            <a:endParaRPr lang="en-US" dirty="0"/>
          </a:p>
        </p:txBody>
      </p:sp>
      <p:sp>
        <p:nvSpPr>
          <p:cNvPr id="371" name="Freeform 370">
            <a:extLst>
              <a:ext uri="{FF2B5EF4-FFF2-40B4-BE49-F238E27FC236}">
                <a16:creationId xmlns:a16="http://schemas.microsoft.com/office/drawing/2014/main" id="{21662630-62BB-AE4A-A779-AEACD21E6D7C}"/>
              </a:ext>
            </a:extLst>
          </p:cNvPr>
          <p:cNvSpPr/>
          <p:nvPr/>
        </p:nvSpPr>
        <p:spPr>
          <a:xfrm>
            <a:off x="8985188" y="3065778"/>
            <a:ext cx="1124807" cy="1337915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82604 w 1558990"/>
              <a:gd name="connsiteY0" fmla="*/ 534641 h 1810599"/>
              <a:gd name="connsiteX1" fmla="*/ 22252 w 1558990"/>
              <a:gd name="connsiteY1" fmla="*/ 940200 h 1810599"/>
              <a:gd name="connsiteX2" fmla="*/ 167457 w 1558990"/>
              <a:gd name="connsiteY2" fmla="*/ 1672556 h 1810599"/>
              <a:gd name="connsiteX3" fmla="*/ 1208772 w 1558990"/>
              <a:gd name="connsiteY3" fmla="*/ 1775650 h 1810599"/>
              <a:gd name="connsiteX4" fmla="*/ 1543003 w 1558990"/>
              <a:gd name="connsiteY4" fmla="*/ 1257671 h 1810599"/>
              <a:gd name="connsiteX5" fmla="*/ 1490762 w 1558990"/>
              <a:gd name="connsiteY5" fmla="*/ 672856 h 1810599"/>
              <a:gd name="connsiteX6" fmla="*/ 1359176 w 1558990"/>
              <a:gd name="connsiteY6" fmla="*/ 154877 h 1810599"/>
              <a:gd name="connsiteX7" fmla="*/ 861336 w 1558990"/>
              <a:gd name="connsiteY7" fmla="*/ 21205 h 1810599"/>
              <a:gd name="connsiteX8" fmla="*/ 382604 w 1558990"/>
              <a:gd name="connsiteY8" fmla="*/ 534641 h 1810599"/>
              <a:gd name="connsiteX0" fmla="*/ 393458 w 1593840"/>
              <a:gd name="connsiteY0" fmla="*/ 534641 h 1793264"/>
              <a:gd name="connsiteX1" fmla="*/ 33106 w 1593840"/>
              <a:gd name="connsiteY1" fmla="*/ 940200 h 1793264"/>
              <a:gd name="connsiteX2" fmla="*/ 178311 w 1593840"/>
              <a:gd name="connsiteY2" fmla="*/ 1672556 h 1793264"/>
              <a:gd name="connsiteX3" fmla="*/ 1464139 w 1593840"/>
              <a:gd name="connsiteY3" fmla="*/ 1752440 h 1793264"/>
              <a:gd name="connsiteX4" fmla="*/ 1553857 w 1593840"/>
              <a:gd name="connsiteY4" fmla="*/ 1257671 h 1793264"/>
              <a:gd name="connsiteX5" fmla="*/ 1501616 w 1593840"/>
              <a:gd name="connsiteY5" fmla="*/ 672856 h 1793264"/>
              <a:gd name="connsiteX6" fmla="*/ 1370030 w 1593840"/>
              <a:gd name="connsiteY6" fmla="*/ 154877 h 1793264"/>
              <a:gd name="connsiteX7" fmla="*/ 872190 w 1593840"/>
              <a:gd name="connsiteY7" fmla="*/ 21205 h 1793264"/>
              <a:gd name="connsiteX8" fmla="*/ 393458 w 1593840"/>
              <a:gd name="connsiteY8" fmla="*/ 534641 h 1793264"/>
              <a:gd name="connsiteX0" fmla="*/ 393458 w 1566550"/>
              <a:gd name="connsiteY0" fmla="*/ 534641 h 1840341"/>
              <a:gd name="connsiteX1" fmla="*/ 33106 w 1566550"/>
              <a:gd name="connsiteY1" fmla="*/ 940200 h 1840341"/>
              <a:gd name="connsiteX2" fmla="*/ 178311 w 1566550"/>
              <a:gd name="connsiteY2" fmla="*/ 1672556 h 1840341"/>
              <a:gd name="connsiteX3" fmla="*/ 1464139 w 1566550"/>
              <a:gd name="connsiteY3" fmla="*/ 1752440 h 1840341"/>
              <a:gd name="connsiteX4" fmla="*/ 1553857 w 1566550"/>
              <a:gd name="connsiteY4" fmla="*/ 1257671 h 1840341"/>
              <a:gd name="connsiteX5" fmla="*/ 1501616 w 1566550"/>
              <a:gd name="connsiteY5" fmla="*/ 672856 h 1840341"/>
              <a:gd name="connsiteX6" fmla="*/ 1370030 w 1566550"/>
              <a:gd name="connsiteY6" fmla="*/ 154877 h 1840341"/>
              <a:gd name="connsiteX7" fmla="*/ 872190 w 1566550"/>
              <a:gd name="connsiteY7" fmla="*/ 21205 h 1840341"/>
              <a:gd name="connsiteX8" fmla="*/ 393458 w 1566550"/>
              <a:gd name="connsiteY8" fmla="*/ 534641 h 1840341"/>
              <a:gd name="connsiteX0" fmla="*/ 393458 w 1555557"/>
              <a:gd name="connsiteY0" fmla="*/ 534641 h 1787187"/>
              <a:gd name="connsiteX1" fmla="*/ 33106 w 1555557"/>
              <a:gd name="connsiteY1" fmla="*/ 940200 h 1787187"/>
              <a:gd name="connsiteX2" fmla="*/ 178311 w 1555557"/>
              <a:gd name="connsiteY2" fmla="*/ 1672556 h 1787187"/>
              <a:gd name="connsiteX3" fmla="*/ 1464139 w 1555557"/>
              <a:gd name="connsiteY3" fmla="*/ 1752440 h 1787187"/>
              <a:gd name="connsiteX4" fmla="*/ 1553857 w 1555557"/>
              <a:gd name="connsiteY4" fmla="*/ 1257671 h 1787187"/>
              <a:gd name="connsiteX5" fmla="*/ 1501616 w 1555557"/>
              <a:gd name="connsiteY5" fmla="*/ 672856 h 1787187"/>
              <a:gd name="connsiteX6" fmla="*/ 1370030 w 1555557"/>
              <a:gd name="connsiteY6" fmla="*/ 154877 h 1787187"/>
              <a:gd name="connsiteX7" fmla="*/ 872190 w 1555557"/>
              <a:gd name="connsiteY7" fmla="*/ 21205 h 1787187"/>
              <a:gd name="connsiteX8" fmla="*/ 393458 w 1555557"/>
              <a:gd name="connsiteY8" fmla="*/ 534641 h 1787187"/>
              <a:gd name="connsiteX0" fmla="*/ 401126 w 1664928"/>
              <a:gd name="connsiteY0" fmla="*/ 534641 h 1783934"/>
              <a:gd name="connsiteX1" fmla="*/ 40774 w 1664928"/>
              <a:gd name="connsiteY1" fmla="*/ 940200 h 1783934"/>
              <a:gd name="connsiteX2" fmla="*/ 185979 w 1664928"/>
              <a:gd name="connsiteY2" fmla="*/ 1672556 h 1783934"/>
              <a:gd name="connsiteX3" fmla="*/ 1618513 w 1664928"/>
              <a:gd name="connsiteY3" fmla="*/ 1747798 h 1783934"/>
              <a:gd name="connsiteX4" fmla="*/ 1561525 w 1664928"/>
              <a:gd name="connsiteY4" fmla="*/ 1257671 h 1783934"/>
              <a:gd name="connsiteX5" fmla="*/ 1509284 w 1664928"/>
              <a:gd name="connsiteY5" fmla="*/ 672856 h 1783934"/>
              <a:gd name="connsiteX6" fmla="*/ 1377698 w 1664928"/>
              <a:gd name="connsiteY6" fmla="*/ 154877 h 1783934"/>
              <a:gd name="connsiteX7" fmla="*/ 879858 w 1664928"/>
              <a:gd name="connsiteY7" fmla="*/ 21205 h 1783934"/>
              <a:gd name="connsiteX8" fmla="*/ 401126 w 1664928"/>
              <a:gd name="connsiteY8" fmla="*/ 534641 h 1783934"/>
              <a:gd name="connsiteX0" fmla="*/ 408119 w 1718774"/>
              <a:gd name="connsiteY0" fmla="*/ 534641 h 1826522"/>
              <a:gd name="connsiteX1" fmla="*/ 47767 w 1718774"/>
              <a:gd name="connsiteY1" fmla="*/ 940200 h 1826522"/>
              <a:gd name="connsiteX2" fmla="*/ 179001 w 1718774"/>
              <a:gd name="connsiteY2" fmla="*/ 1742186 h 1826522"/>
              <a:gd name="connsiteX3" fmla="*/ 1625506 w 1718774"/>
              <a:gd name="connsiteY3" fmla="*/ 1747798 h 1826522"/>
              <a:gd name="connsiteX4" fmla="*/ 1568518 w 1718774"/>
              <a:gd name="connsiteY4" fmla="*/ 1257671 h 1826522"/>
              <a:gd name="connsiteX5" fmla="*/ 1516277 w 1718774"/>
              <a:gd name="connsiteY5" fmla="*/ 672856 h 1826522"/>
              <a:gd name="connsiteX6" fmla="*/ 1384691 w 1718774"/>
              <a:gd name="connsiteY6" fmla="*/ 154877 h 1826522"/>
              <a:gd name="connsiteX7" fmla="*/ 886851 w 1718774"/>
              <a:gd name="connsiteY7" fmla="*/ 21205 h 1826522"/>
              <a:gd name="connsiteX8" fmla="*/ 408119 w 1718774"/>
              <a:gd name="connsiteY8" fmla="*/ 534641 h 1826522"/>
              <a:gd name="connsiteX0" fmla="*/ 477759 w 1796623"/>
              <a:gd name="connsiteY0" fmla="*/ 534641 h 1818043"/>
              <a:gd name="connsiteX1" fmla="*/ 117407 w 1796623"/>
              <a:gd name="connsiteY1" fmla="*/ 940200 h 1818043"/>
              <a:gd name="connsiteX2" fmla="*/ 136864 w 1796623"/>
              <a:gd name="connsiteY2" fmla="*/ 1728260 h 1818043"/>
              <a:gd name="connsiteX3" fmla="*/ 1695146 w 1796623"/>
              <a:gd name="connsiteY3" fmla="*/ 1747798 h 1818043"/>
              <a:gd name="connsiteX4" fmla="*/ 1638158 w 1796623"/>
              <a:gd name="connsiteY4" fmla="*/ 1257671 h 1818043"/>
              <a:gd name="connsiteX5" fmla="*/ 1585917 w 1796623"/>
              <a:gd name="connsiteY5" fmla="*/ 672856 h 1818043"/>
              <a:gd name="connsiteX6" fmla="*/ 1454331 w 1796623"/>
              <a:gd name="connsiteY6" fmla="*/ 154877 h 1818043"/>
              <a:gd name="connsiteX7" fmla="*/ 956491 w 1796623"/>
              <a:gd name="connsiteY7" fmla="*/ 21205 h 1818043"/>
              <a:gd name="connsiteX8" fmla="*/ 477759 w 1796623"/>
              <a:gd name="connsiteY8" fmla="*/ 534641 h 1818043"/>
              <a:gd name="connsiteX0" fmla="*/ 396783 w 1688820"/>
              <a:gd name="connsiteY0" fmla="*/ 534641 h 1815615"/>
              <a:gd name="connsiteX1" fmla="*/ 36431 w 1688820"/>
              <a:gd name="connsiteY1" fmla="*/ 940200 h 1815615"/>
              <a:gd name="connsiteX2" fmla="*/ 55888 w 1688820"/>
              <a:gd name="connsiteY2" fmla="*/ 1728260 h 1815615"/>
              <a:gd name="connsiteX3" fmla="*/ 421834 w 1688820"/>
              <a:gd name="connsiteY3" fmla="*/ 1798118 h 1815615"/>
              <a:gd name="connsiteX4" fmla="*/ 1614170 w 1688820"/>
              <a:gd name="connsiteY4" fmla="*/ 1747798 h 1815615"/>
              <a:gd name="connsiteX5" fmla="*/ 1557182 w 1688820"/>
              <a:gd name="connsiteY5" fmla="*/ 1257671 h 1815615"/>
              <a:gd name="connsiteX6" fmla="*/ 1504941 w 1688820"/>
              <a:gd name="connsiteY6" fmla="*/ 672856 h 1815615"/>
              <a:gd name="connsiteX7" fmla="*/ 1373355 w 1688820"/>
              <a:gd name="connsiteY7" fmla="*/ 154877 h 1815615"/>
              <a:gd name="connsiteX8" fmla="*/ 875515 w 1688820"/>
              <a:gd name="connsiteY8" fmla="*/ 21205 h 1815615"/>
              <a:gd name="connsiteX9" fmla="*/ 396783 w 1688820"/>
              <a:gd name="connsiteY9" fmla="*/ 534641 h 1815615"/>
              <a:gd name="connsiteX0" fmla="*/ 394951 w 1689541"/>
              <a:gd name="connsiteY0" fmla="*/ 534641 h 1877271"/>
              <a:gd name="connsiteX1" fmla="*/ 34599 w 1689541"/>
              <a:gd name="connsiteY1" fmla="*/ 940200 h 1877271"/>
              <a:gd name="connsiteX2" fmla="*/ 54056 w 1689541"/>
              <a:gd name="connsiteY2" fmla="*/ 1728260 h 1877271"/>
              <a:gd name="connsiteX3" fmla="*/ 385071 w 1689541"/>
              <a:gd name="connsiteY3" fmla="*/ 1877032 h 1877271"/>
              <a:gd name="connsiteX4" fmla="*/ 1612338 w 1689541"/>
              <a:gd name="connsiteY4" fmla="*/ 1747798 h 1877271"/>
              <a:gd name="connsiteX5" fmla="*/ 1555350 w 1689541"/>
              <a:gd name="connsiteY5" fmla="*/ 1257671 h 1877271"/>
              <a:gd name="connsiteX6" fmla="*/ 1503109 w 1689541"/>
              <a:gd name="connsiteY6" fmla="*/ 672856 h 1877271"/>
              <a:gd name="connsiteX7" fmla="*/ 1371523 w 1689541"/>
              <a:gd name="connsiteY7" fmla="*/ 154877 h 1877271"/>
              <a:gd name="connsiteX8" fmla="*/ 873683 w 1689541"/>
              <a:gd name="connsiteY8" fmla="*/ 21205 h 1877271"/>
              <a:gd name="connsiteX9" fmla="*/ 394951 w 1689541"/>
              <a:gd name="connsiteY9" fmla="*/ 534641 h 1877271"/>
              <a:gd name="connsiteX0" fmla="*/ 394949 w 1689541"/>
              <a:gd name="connsiteY0" fmla="*/ 534641 h 1877032"/>
              <a:gd name="connsiteX1" fmla="*/ 34597 w 1689541"/>
              <a:gd name="connsiteY1" fmla="*/ 940200 h 1877032"/>
              <a:gd name="connsiteX2" fmla="*/ 54054 w 1689541"/>
              <a:gd name="connsiteY2" fmla="*/ 1728260 h 1877032"/>
              <a:gd name="connsiteX3" fmla="*/ 385069 w 1689541"/>
              <a:gd name="connsiteY3" fmla="*/ 1877032 h 1877032"/>
              <a:gd name="connsiteX4" fmla="*/ 1612336 w 1689541"/>
              <a:gd name="connsiteY4" fmla="*/ 1747798 h 1877032"/>
              <a:gd name="connsiteX5" fmla="*/ 1555348 w 1689541"/>
              <a:gd name="connsiteY5" fmla="*/ 1257671 h 1877032"/>
              <a:gd name="connsiteX6" fmla="*/ 1503107 w 1689541"/>
              <a:gd name="connsiteY6" fmla="*/ 672856 h 1877032"/>
              <a:gd name="connsiteX7" fmla="*/ 1371521 w 1689541"/>
              <a:gd name="connsiteY7" fmla="*/ 154877 h 1877032"/>
              <a:gd name="connsiteX8" fmla="*/ 873681 w 1689541"/>
              <a:gd name="connsiteY8" fmla="*/ 21205 h 1877032"/>
              <a:gd name="connsiteX9" fmla="*/ 394949 w 1689541"/>
              <a:gd name="connsiteY9" fmla="*/ 534641 h 1877032"/>
              <a:gd name="connsiteX0" fmla="*/ 394949 w 1683795"/>
              <a:gd name="connsiteY0" fmla="*/ 534641 h 1877032"/>
              <a:gd name="connsiteX1" fmla="*/ 34597 w 1683795"/>
              <a:gd name="connsiteY1" fmla="*/ 940200 h 1877032"/>
              <a:gd name="connsiteX2" fmla="*/ 54054 w 1683795"/>
              <a:gd name="connsiteY2" fmla="*/ 1728260 h 1877032"/>
              <a:gd name="connsiteX3" fmla="*/ 385069 w 1683795"/>
              <a:gd name="connsiteY3" fmla="*/ 1877032 h 1877032"/>
              <a:gd name="connsiteX4" fmla="*/ 1605349 w 1683795"/>
              <a:gd name="connsiteY4" fmla="*/ 1798860 h 1877032"/>
              <a:gd name="connsiteX5" fmla="*/ 1555348 w 1683795"/>
              <a:gd name="connsiteY5" fmla="*/ 1257671 h 1877032"/>
              <a:gd name="connsiteX6" fmla="*/ 1503107 w 1683795"/>
              <a:gd name="connsiteY6" fmla="*/ 672856 h 1877032"/>
              <a:gd name="connsiteX7" fmla="*/ 1371521 w 1683795"/>
              <a:gd name="connsiteY7" fmla="*/ 154877 h 1877032"/>
              <a:gd name="connsiteX8" fmla="*/ 873681 w 1683795"/>
              <a:gd name="connsiteY8" fmla="*/ 21205 h 1877032"/>
              <a:gd name="connsiteX9" fmla="*/ 394949 w 1683795"/>
              <a:gd name="connsiteY9" fmla="*/ 534641 h 1877032"/>
              <a:gd name="connsiteX0" fmla="*/ 394949 w 1720794"/>
              <a:gd name="connsiteY0" fmla="*/ 534641 h 1877032"/>
              <a:gd name="connsiteX1" fmla="*/ 34597 w 1720794"/>
              <a:gd name="connsiteY1" fmla="*/ 940200 h 1877032"/>
              <a:gd name="connsiteX2" fmla="*/ 54054 w 1720794"/>
              <a:gd name="connsiteY2" fmla="*/ 1728260 h 1877032"/>
              <a:gd name="connsiteX3" fmla="*/ 385069 w 1720794"/>
              <a:gd name="connsiteY3" fmla="*/ 1877032 h 1877032"/>
              <a:gd name="connsiteX4" fmla="*/ 1605349 w 1720794"/>
              <a:gd name="connsiteY4" fmla="*/ 1798860 h 1877032"/>
              <a:gd name="connsiteX5" fmla="*/ 1555348 w 1720794"/>
              <a:gd name="connsiteY5" fmla="*/ 1257671 h 1877032"/>
              <a:gd name="connsiteX6" fmla="*/ 1503107 w 1720794"/>
              <a:gd name="connsiteY6" fmla="*/ 672856 h 1877032"/>
              <a:gd name="connsiteX7" fmla="*/ 1371521 w 1720794"/>
              <a:gd name="connsiteY7" fmla="*/ 154877 h 1877032"/>
              <a:gd name="connsiteX8" fmla="*/ 873681 w 1720794"/>
              <a:gd name="connsiteY8" fmla="*/ 21205 h 1877032"/>
              <a:gd name="connsiteX9" fmla="*/ 394949 w 1720794"/>
              <a:gd name="connsiteY9" fmla="*/ 534641 h 1877032"/>
              <a:gd name="connsiteX0" fmla="*/ 394949 w 1720794"/>
              <a:gd name="connsiteY0" fmla="*/ 534641 h 1877032"/>
              <a:gd name="connsiteX1" fmla="*/ 34597 w 1720794"/>
              <a:gd name="connsiteY1" fmla="*/ 940200 h 1877032"/>
              <a:gd name="connsiteX2" fmla="*/ 54054 w 1720794"/>
              <a:gd name="connsiteY2" fmla="*/ 1728260 h 1877032"/>
              <a:gd name="connsiteX3" fmla="*/ 385069 w 1720794"/>
              <a:gd name="connsiteY3" fmla="*/ 1877032 h 1877032"/>
              <a:gd name="connsiteX4" fmla="*/ 1605349 w 1720794"/>
              <a:gd name="connsiteY4" fmla="*/ 1798860 h 1877032"/>
              <a:gd name="connsiteX5" fmla="*/ 1555348 w 1720794"/>
              <a:gd name="connsiteY5" fmla="*/ 1257671 h 1877032"/>
              <a:gd name="connsiteX6" fmla="*/ 1503107 w 1720794"/>
              <a:gd name="connsiteY6" fmla="*/ 672856 h 1877032"/>
              <a:gd name="connsiteX7" fmla="*/ 1371521 w 1720794"/>
              <a:gd name="connsiteY7" fmla="*/ 154877 h 1877032"/>
              <a:gd name="connsiteX8" fmla="*/ 873681 w 1720794"/>
              <a:gd name="connsiteY8" fmla="*/ 21205 h 1877032"/>
              <a:gd name="connsiteX9" fmla="*/ 394949 w 1720794"/>
              <a:gd name="connsiteY9" fmla="*/ 534641 h 1877032"/>
              <a:gd name="connsiteX0" fmla="*/ 394949 w 1671512"/>
              <a:gd name="connsiteY0" fmla="*/ 534641 h 1877032"/>
              <a:gd name="connsiteX1" fmla="*/ 34597 w 1671512"/>
              <a:gd name="connsiteY1" fmla="*/ 940200 h 1877032"/>
              <a:gd name="connsiteX2" fmla="*/ 54054 w 1671512"/>
              <a:gd name="connsiteY2" fmla="*/ 1728260 h 1877032"/>
              <a:gd name="connsiteX3" fmla="*/ 385069 w 1671512"/>
              <a:gd name="connsiteY3" fmla="*/ 1877032 h 1877032"/>
              <a:gd name="connsiteX4" fmla="*/ 1605349 w 1671512"/>
              <a:gd name="connsiteY4" fmla="*/ 1798860 h 1877032"/>
              <a:gd name="connsiteX5" fmla="*/ 1555348 w 1671512"/>
              <a:gd name="connsiteY5" fmla="*/ 1257671 h 1877032"/>
              <a:gd name="connsiteX6" fmla="*/ 1503107 w 1671512"/>
              <a:gd name="connsiteY6" fmla="*/ 672856 h 1877032"/>
              <a:gd name="connsiteX7" fmla="*/ 1371521 w 1671512"/>
              <a:gd name="connsiteY7" fmla="*/ 154877 h 1877032"/>
              <a:gd name="connsiteX8" fmla="*/ 873681 w 1671512"/>
              <a:gd name="connsiteY8" fmla="*/ 21205 h 1877032"/>
              <a:gd name="connsiteX9" fmla="*/ 394949 w 1671512"/>
              <a:gd name="connsiteY9" fmla="*/ 534641 h 1877032"/>
              <a:gd name="connsiteX0" fmla="*/ 394949 w 1677296"/>
              <a:gd name="connsiteY0" fmla="*/ 534641 h 1877032"/>
              <a:gd name="connsiteX1" fmla="*/ 34597 w 1677296"/>
              <a:gd name="connsiteY1" fmla="*/ 940200 h 1877032"/>
              <a:gd name="connsiteX2" fmla="*/ 54054 w 1677296"/>
              <a:gd name="connsiteY2" fmla="*/ 1728260 h 1877032"/>
              <a:gd name="connsiteX3" fmla="*/ 385069 w 1677296"/>
              <a:gd name="connsiteY3" fmla="*/ 1877032 h 1877032"/>
              <a:gd name="connsiteX4" fmla="*/ 1612334 w 1677296"/>
              <a:gd name="connsiteY4" fmla="*/ 1840637 h 1877032"/>
              <a:gd name="connsiteX5" fmla="*/ 1555348 w 1677296"/>
              <a:gd name="connsiteY5" fmla="*/ 1257671 h 1877032"/>
              <a:gd name="connsiteX6" fmla="*/ 1503107 w 1677296"/>
              <a:gd name="connsiteY6" fmla="*/ 672856 h 1877032"/>
              <a:gd name="connsiteX7" fmla="*/ 1371521 w 1677296"/>
              <a:gd name="connsiteY7" fmla="*/ 154877 h 1877032"/>
              <a:gd name="connsiteX8" fmla="*/ 873681 w 1677296"/>
              <a:gd name="connsiteY8" fmla="*/ 21205 h 1877032"/>
              <a:gd name="connsiteX9" fmla="*/ 394949 w 1677296"/>
              <a:gd name="connsiteY9" fmla="*/ 534641 h 1877032"/>
              <a:gd name="connsiteX0" fmla="*/ 394949 w 1677298"/>
              <a:gd name="connsiteY0" fmla="*/ 534641 h 1877032"/>
              <a:gd name="connsiteX1" fmla="*/ 34597 w 1677298"/>
              <a:gd name="connsiteY1" fmla="*/ 940200 h 1877032"/>
              <a:gd name="connsiteX2" fmla="*/ 54054 w 1677298"/>
              <a:gd name="connsiteY2" fmla="*/ 1728260 h 1877032"/>
              <a:gd name="connsiteX3" fmla="*/ 385069 w 1677298"/>
              <a:gd name="connsiteY3" fmla="*/ 1877032 h 1877032"/>
              <a:gd name="connsiteX4" fmla="*/ 1612334 w 1677298"/>
              <a:gd name="connsiteY4" fmla="*/ 1840637 h 1877032"/>
              <a:gd name="connsiteX5" fmla="*/ 1555348 w 1677298"/>
              <a:gd name="connsiteY5" fmla="*/ 1257671 h 1877032"/>
              <a:gd name="connsiteX6" fmla="*/ 1503107 w 1677298"/>
              <a:gd name="connsiteY6" fmla="*/ 672856 h 1877032"/>
              <a:gd name="connsiteX7" fmla="*/ 1371521 w 1677298"/>
              <a:gd name="connsiteY7" fmla="*/ 154877 h 1877032"/>
              <a:gd name="connsiteX8" fmla="*/ 873681 w 1677298"/>
              <a:gd name="connsiteY8" fmla="*/ 21205 h 1877032"/>
              <a:gd name="connsiteX9" fmla="*/ 394949 w 1677298"/>
              <a:gd name="connsiteY9" fmla="*/ 534641 h 1877032"/>
              <a:gd name="connsiteX0" fmla="*/ 394949 w 1677296"/>
              <a:gd name="connsiteY0" fmla="*/ 534641 h 1904936"/>
              <a:gd name="connsiteX1" fmla="*/ 34597 w 1677296"/>
              <a:gd name="connsiteY1" fmla="*/ 940200 h 1904936"/>
              <a:gd name="connsiteX2" fmla="*/ 54054 w 1677296"/>
              <a:gd name="connsiteY2" fmla="*/ 1728260 h 1904936"/>
              <a:gd name="connsiteX3" fmla="*/ 385069 w 1677296"/>
              <a:gd name="connsiteY3" fmla="*/ 1877032 h 1904936"/>
              <a:gd name="connsiteX4" fmla="*/ 1612334 w 1677296"/>
              <a:gd name="connsiteY4" fmla="*/ 1840637 h 1904936"/>
              <a:gd name="connsiteX5" fmla="*/ 1555348 w 1677296"/>
              <a:gd name="connsiteY5" fmla="*/ 1257671 h 1904936"/>
              <a:gd name="connsiteX6" fmla="*/ 1503107 w 1677296"/>
              <a:gd name="connsiteY6" fmla="*/ 672856 h 1904936"/>
              <a:gd name="connsiteX7" fmla="*/ 1371521 w 1677296"/>
              <a:gd name="connsiteY7" fmla="*/ 154877 h 1904936"/>
              <a:gd name="connsiteX8" fmla="*/ 873681 w 1677296"/>
              <a:gd name="connsiteY8" fmla="*/ 21205 h 1904936"/>
              <a:gd name="connsiteX9" fmla="*/ 394949 w 1677296"/>
              <a:gd name="connsiteY9" fmla="*/ 534641 h 1904936"/>
              <a:gd name="connsiteX0" fmla="*/ 461539 w 1743887"/>
              <a:gd name="connsiteY0" fmla="*/ 534641 h 1904936"/>
              <a:gd name="connsiteX1" fmla="*/ 101187 w 1743887"/>
              <a:gd name="connsiteY1" fmla="*/ 940200 h 1904936"/>
              <a:gd name="connsiteX2" fmla="*/ 22840 w 1743887"/>
              <a:gd name="connsiteY2" fmla="*/ 1737812 h 1904936"/>
              <a:gd name="connsiteX3" fmla="*/ 451659 w 1743887"/>
              <a:gd name="connsiteY3" fmla="*/ 1877032 h 1904936"/>
              <a:gd name="connsiteX4" fmla="*/ 1678924 w 1743887"/>
              <a:gd name="connsiteY4" fmla="*/ 1840637 h 1904936"/>
              <a:gd name="connsiteX5" fmla="*/ 1621938 w 1743887"/>
              <a:gd name="connsiteY5" fmla="*/ 1257671 h 1904936"/>
              <a:gd name="connsiteX6" fmla="*/ 1569697 w 1743887"/>
              <a:gd name="connsiteY6" fmla="*/ 672856 h 1904936"/>
              <a:gd name="connsiteX7" fmla="*/ 1438111 w 1743887"/>
              <a:gd name="connsiteY7" fmla="*/ 154877 h 1904936"/>
              <a:gd name="connsiteX8" fmla="*/ 940271 w 1743887"/>
              <a:gd name="connsiteY8" fmla="*/ 21205 h 1904936"/>
              <a:gd name="connsiteX9" fmla="*/ 461539 w 1743887"/>
              <a:gd name="connsiteY9" fmla="*/ 534641 h 1904936"/>
              <a:gd name="connsiteX0" fmla="*/ 452050 w 1756359"/>
              <a:gd name="connsiteY0" fmla="*/ 534641 h 1891359"/>
              <a:gd name="connsiteX1" fmla="*/ 91698 w 1756359"/>
              <a:gd name="connsiteY1" fmla="*/ 940200 h 1891359"/>
              <a:gd name="connsiteX2" fmla="*/ 13351 w 1756359"/>
              <a:gd name="connsiteY2" fmla="*/ 1737812 h 1891359"/>
              <a:gd name="connsiteX3" fmla="*/ 309435 w 1756359"/>
              <a:gd name="connsiteY3" fmla="*/ 1891359 h 1891359"/>
              <a:gd name="connsiteX4" fmla="*/ 1669435 w 1756359"/>
              <a:gd name="connsiteY4" fmla="*/ 1840637 h 1891359"/>
              <a:gd name="connsiteX5" fmla="*/ 1612449 w 1756359"/>
              <a:gd name="connsiteY5" fmla="*/ 1257671 h 1891359"/>
              <a:gd name="connsiteX6" fmla="*/ 1560208 w 1756359"/>
              <a:gd name="connsiteY6" fmla="*/ 672856 h 1891359"/>
              <a:gd name="connsiteX7" fmla="*/ 1428622 w 1756359"/>
              <a:gd name="connsiteY7" fmla="*/ 154877 h 1891359"/>
              <a:gd name="connsiteX8" fmla="*/ 930782 w 1756359"/>
              <a:gd name="connsiteY8" fmla="*/ 21205 h 1891359"/>
              <a:gd name="connsiteX9" fmla="*/ 452050 w 1756359"/>
              <a:gd name="connsiteY9" fmla="*/ 534641 h 1891359"/>
              <a:gd name="connsiteX0" fmla="*/ 452050 w 1756257"/>
              <a:gd name="connsiteY0" fmla="*/ 534641 h 1891359"/>
              <a:gd name="connsiteX1" fmla="*/ 91698 w 1756257"/>
              <a:gd name="connsiteY1" fmla="*/ 940200 h 1891359"/>
              <a:gd name="connsiteX2" fmla="*/ 13351 w 1756257"/>
              <a:gd name="connsiteY2" fmla="*/ 1737812 h 1891359"/>
              <a:gd name="connsiteX3" fmla="*/ 309435 w 1756257"/>
              <a:gd name="connsiteY3" fmla="*/ 1891359 h 1891359"/>
              <a:gd name="connsiteX4" fmla="*/ 1669435 w 1756257"/>
              <a:gd name="connsiteY4" fmla="*/ 1840637 h 1891359"/>
              <a:gd name="connsiteX5" fmla="*/ 1612449 w 1756257"/>
              <a:gd name="connsiteY5" fmla="*/ 1257671 h 1891359"/>
              <a:gd name="connsiteX6" fmla="*/ 1563496 w 1756257"/>
              <a:gd name="connsiteY6" fmla="*/ 959631 h 1891359"/>
              <a:gd name="connsiteX7" fmla="*/ 1560208 w 1756257"/>
              <a:gd name="connsiteY7" fmla="*/ 672856 h 1891359"/>
              <a:gd name="connsiteX8" fmla="*/ 1428622 w 1756257"/>
              <a:gd name="connsiteY8" fmla="*/ 154877 h 1891359"/>
              <a:gd name="connsiteX9" fmla="*/ 930782 w 1756257"/>
              <a:gd name="connsiteY9" fmla="*/ 21205 h 1891359"/>
              <a:gd name="connsiteX10" fmla="*/ 452050 w 1756257"/>
              <a:gd name="connsiteY10" fmla="*/ 534641 h 1891359"/>
              <a:gd name="connsiteX0" fmla="*/ 452050 w 1764590"/>
              <a:gd name="connsiteY0" fmla="*/ 534641 h 1891359"/>
              <a:gd name="connsiteX1" fmla="*/ 91698 w 1764590"/>
              <a:gd name="connsiteY1" fmla="*/ 940200 h 1891359"/>
              <a:gd name="connsiteX2" fmla="*/ 13351 w 1764590"/>
              <a:gd name="connsiteY2" fmla="*/ 1737812 h 1891359"/>
              <a:gd name="connsiteX3" fmla="*/ 309435 w 1764590"/>
              <a:gd name="connsiteY3" fmla="*/ 1891359 h 1891359"/>
              <a:gd name="connsiteX4" fmla="*/ 1669435 w 1764590"/>
              <a:gd name="connsiteY4" fmla="*/ 1840637 h 1891359"/>
              <a:gd name="connsiteX5" fmla="*/ 1612449 w 1764590"/>
              <a:gd name="connsiteY5" fmla="*/ 1257671 h 1891359"/>
              <a:gd name="connsiteX6" fmla="*/ 1309780 w 1764590"/>
              <a:gd name="connsiteY6" fmla="*/ 1046341 h 1891359"/>
              <a:gd name="connsiteX7" fmla="*/ 1560208 w 1764590"/>
              <a:gd name="connsiteY7" fmla="*/ 672856 h 1891359"/>
              <a:gd name="connsiteX8" fmla="*/ 1428622 w 1764590"/>
              <a:gd name="connsiteY8" fmla="*/ 154877 h 1891359"/>
              <a:gd name="connsiteX9" fmla="*/ 930782 w 1764590"/>
              <a:gd name="connsiteY9" fmla="*/ 21205 h 1891359"/>
              <a:gd name="connsiteX10" fmla="*/ 452050 w 1764590"/>
              <a:gd name="connsiteY10" fmla="*/ 534641 h 1891359"/>
              <a:gd name="connsiteX0" fmla="*/ 452050 w 1764592"/>
              <a:gd name="connsiteY0" fmla="*/ 534641 h 1891359"/>
              <a:gd name="connsiteX1" fmla="*/ 91698 w 1764592"/>
              <a:gd name="connsiteY1" fmla="*/ 940200 h 1891359"/>
              <a:gd name="connsiteX2" fmla="*/ 13351 w 1764592"/>
              <a:gd name="connsiteY2" fmla="*/ 1737812 h 1891359"/>
              <a:gd name="connsiteX3" fmla="*/ 309435 w 1764592"/>
              <a:gd name="connsiteY3" fmla="*/ 1891359 h 1891359"/>
              <a:gd name="connsiteX4" fmla="*/ 1669435 w 1764592"/>
              <a:gd name="connsiteY4" fmla="*/ 1840637 h 1891359"/>
              <a:gd name="connsiteX5" fmla="*/ 1612449 w 1764592"/>
              <a:gd name="connsiteY5" fmla="*/ 1257671 h 1891359"/>
              <a:gd name="connsiteX6" fmla="*/ 1309780 w 1764592"/>
              <a:gd name="connsiteY6" fmla="*/ 1046341 h 1891359"/>
              <a:gd name="connsiteX7" fmla="*/ 1560208 w 1764592"/>
              <a:gd name="connsiteY7" fmla="*/ 672856 h 1891359"/>
              <a:gd name="connsiteX8" fmla="*/ 1428622 w 1764592"/>
              <a:gd name="connsiteY8" fmla="*/ 154877 h 1891359"/>
              <a:gd name="connsiteX9" fmla="*/ 930782 w 1764592"/>
              <a:gd name="connsiteY9" fmla="*/ 21205 h 1891359"/>
              <a:gd name="connsiteX10" fmla="*/ 452050 w 1764592"/>
              <a:gd name="connsiteY10" fmla="*/ 534641 h 1891359"/>
              <a:gd name="connsiteX0" fmla="*/ 452050 w 1764590"/>
              <a:gd name="connsiteY0" fmla="*/ 534641 h 1891359"/>
              <a:gd name="connsiteX1" fmla="*/ 91698 w 1764590"/>
              <a:gd name="connsiteY1" fmla="*/ 940200 h 1891359"/>
              <a:gd name="connsiteX2" fmla="*/ 13351 w 1764590"/>
              <a:gd name="connsiteY2" fmla="*/ 1737812 h 1891359"/>
              <a:gd name="connsiteX3" fmla="*/ 309435 w 1764590"/>
              <a:gd name="connsiteY3" fmla="*/ 1891359 h 1891359"/>
              <a:gd name="connsiteX4" fmla="*/ 1669435 w 1764590"/>
              <a:gd name="connsiteY4" fmla="*/ 1840637 h 1891359"/>
              <a:gd name="connsiteX5" fmla="*/ 1612449 w 1764590"/>
              <a:gd name="connsiteY5" fmla="*/ 1257671 h 1891359"/>
              <a:gd name="connsiteX6" fmla="*/ 1309780 w 1764590"/>
              <a:gd name="connsiteY6" fmla="*/ 1046341 h 1891359"/>
              <a:gd name="connsiteX7" fmla="*/ 1560208 w 1764590"/>
              <a:gd name="connsiteY7" fmla="*/ 672856 h 1891359"/>
              <a:gd name="connsiteX8" fmla="*/ 1428622 w 1764590"/>
              <a:gd name="connsiteY8" fmla="*/ 154877 h 1891359"/>
              <a:gd name="connsiteX9" fmla="*/ 930782 w 1764590"/>
              <a:gd name="connsiteY9" fmla="*/ 21205 h 1891359"/>
              <a:gd name="connsiteX10" fmla="*/ 452050 w 1764590"/>
              <a:gd name="connsiteY10" fmla="*/ 534641 h 1891359"/>
              <a:gd name="connsiteX0" fmla="*/ 452050 w 1792731"/>
              <a:gd name="connsiteY0" fmla="*/ 534641 h 1891359"/>
              <a:gd name="connsiteX1" fmla="*/ 91698 w 1792731"/>
              <a:gd name="connsiteY1" fmla="*/ 940200 h 1891359"/>
              <a:gd name="connsiteX2" fmla="*/ 13351 w 1792731"/>
              <a:gd name="connsiteY2" fmla="*/ 1737812 h 1891359"/>
              <a:gd name="connsiteX3" fmla="*/ 309435 w 1792731"/>
              <a:gd name="connsiteY3" fmla="*/ 1891359 h 1891359"/>
              <a:gd name="connsiteX4" fmla="*/ 1669435 w 1792731"/>
              <a:gd name="connsiteY4" fmla="*/ 1840637 h 1891359"/>
              <a:gd name="connsiteX5" fmla="*/ 1688563 w 1792731"/>
              <a:gd name="connsiteY5" fmla="*/ 1292355 h 1891359"/>
              <a:gd name="connsiteX6" fmla="*/ 1309780 w 1792731"/>
              <a:gd name="connsiteY6" fmla="*/ 1046341 h 1891359"/>
              <a:gd name="connsiteX7" fmla="*/ 1560208 w 1792731"/>
              <a:gd name="connsiteY7" fmla="*/ 672856 h 1891359"/>
              <a:gd name="connsiteX8" fmla="*/ 1428622 w 1792731"/>
              <a:gd name="connsiteY8" fmla="*/ 154877 h 1891359"/>
              <a:gd name="connsiteX9" fmla="*/ 930782 w 1792731"/>
              <a:gd name="connsiteY9" fmla="*/ 21205 h 1891359"/>
              <a:gd name="connsiteX10" fmla="*/ 452050 w 1792731"/>
              <a:gd name="connsiteY10" fmla="*/ 534641 h 1891359"/>
              <a:gd name="connsiteX0" fmla="*/ 452050 w 1814809"/>
              <a:gd name="connsiteY0" fmla="*/ 534641 h 1891359"/>
              <a:gd name="connsiteX1" fmla="*/ 91698 w 1814809"/>
              <a:gd name="connsiteY1" fmla="*/ 940200 h 1891359"/>
              <a:gd name="connsiteX2" fmla="*/ 13351 w 1814809"/>
              <a:gd name="connsiteY2" fmla="*/ 1737812 h 1891359"/>
              <a:gd name="connsiteX3" fmla="*/ 309435 w 1814809"/>
              <a:gd name="connsiteY3" fmla="*/ 1891359 h 1891359"/>
              <a:gd name="connsiteX4" fmla="*/ 1669435 w 1814809"/>
              <a:gd name="connsiteY4" fmla="*/ 1840637 h 1891359"/>
              <a:gd name="connsiteX5" fmla="*/ 1688563 w 1814809"/>
              <a:gd name="connsiteY5" fmla="*/ 1292355 h 1891359"/>
              <a:gd name="connsiteX6" fmla="*/ 1309780 w 1814809"/>
              <a:gd name="connsiteY6" fmla="*/ 1046341 h 1891359"/>
              <a:gd name="connsiteX7" fmla="*/ 1560208 w 1814809"/>
              <a:gd name="connsiteY7" fmla="*/ 672856 h 1891359"/>
              <a:gd name="connsiteX8" fmla="*/ 1428622 w 1814809"/>
              <a:gd name="connsiteY8" fmla="*/ 154877 h 1891359"/>
              <a:gd name="connsiteX9" fmla="*/ 930782 w 1814809"/>
              <a:gd name="connsiteY9" fmla="*/ 21205 h 1891359"/>
              <a:gd name="connsiteX10" fmla="*/ 452050 w 1814809"/>
              <a:gd name="connsiteY10" fmla="*/ 534641 h 1891359"/>
              <a:gd name="connsiteX0" fmla="*/ 452050 w 1814809"/>
              <a:gd name="connsiteY0" fmla="*/ 534641 h 1891359"/>
              <a:gd name="connsiteX1" fmla="*/ 91698 w 1814809"/>
              <a:gd name="connsiteY1" fmla="*/ 940200 h 1891359"/>
              <a:gd name="connsiteX2" fmla="*/ 13351 w 1814809"/>
              <a:gd name="connsiteY2" fmla="*/ 1737812 h 1891359"/>
              <a:gd name="connsiteX3" fmla="*/ 309435 w 1814809"/>
              <a:gd name="connsiteY3" fmla="*/ 1891359 h 1891359"/>
              <a:gd name="connsiteX4" fmla="*/ 1669435 w 1814809"/>
              <a:gd name="connsiteY4" fmla="*/ 1840637 h 1891359"/>
              <a:gd name="connsiteX5" fmla="*/ 1688563 w 1814809"/>
              <a:gd name="connsiteY5" fmla="*/ 1292355 h 1891359"/>
              <a:gd name="connsiteX6" fmla="*/ 1309780 w 1814809"/>
              <a:gd name="connsiteY6" fmla="*/ 1046341 h 1891359"/>
              <a:gd name="connsiteX7" fmla="*/ 1619996 w 1814809"/>
              <a:gd name="connsiteY7" fmla="*/ 526399 h 1891359"/>
              <a:gd name="connsiteX8" fmla="*/ 1428622 w 1814809"/>
              <a:gd name="connsiteY8" fmla="*/ 154877 h 1891359"/>
              <a:gd name="connsiteX9" fmla="*/ 930782 w 1814809"/>
              <a:gd name="connsiteY9" fmla="*/ 21205 h 1891359"/>
              <a:gd name="connsiteX10" fmla="*/ 452050 w 1814809"/>
              <a:gd name="connsiteY10" fmla="*/ 534641 h 1891359"/>
              <a:gd name="connsiteX0" fmla="*/ 452050 w 1814809"/>
              <a:gd name="connsiteY0" fmla="*/ 542872 h 1899590"/>
              <a:gd name="connsiteX1" fmla="*/ 91698 w 1814809"/>
              <a:gd name="connsiteY1" fmla="*/ 948431 h 1899590"/>
              <a:gd name="connsiteX2" fmla="*/ 13351 w 1814809"/>
              <a:gd name="connsiteY2" fmla="*/ 1746043 h 1899590"/>
              <a:gd name="connsiteX3" fmla="*/ 309435 w 1814809"/>
              <a:gd name="connsiteY3" fmla="*/ 1899590 h 1899590"/>
              <a:gd name="connsiteX4" fmla="*/ 1669435 w 1814809"/>
              <a:gd name="connsiteY4" fmla="*/ 1848868 h 1899590"/>
              <a:gd name="connsiteX5" fmla="*/ 1688563 w 1814809"/>
              <a:gd name="connsiteY5" fmla="*/ 1300586 h 1899590"/>
              <a:gd name="connsiteX6" fmla="*/ 1309780 w 1814809"/>
              <a:gd name="connsiteY6" fmla="*/ 1054572 h 1899590"/>
              <a:gd name="connsiteX7" fmla="*/ 1619996 w 1814809"/>
              <a:gd name="connsiteY7" fmla="*/ 534630 h 1899590"/>
              <a:gd name="connsiteX8" fmla="*/ 1488411 w 1814809"/>
              <a:gd name="connsiteY8" fmla="*/ 129049 h 1899590"/>
              <a:gd name="connsiteX9" fmla="*/ 930782 w 1814809"/>
              <a:gd name="connsiteY9" fmla="*/ 29436 h 1899590"/>
              <a:gd name="connsiteX10" fmla="*/ 452050 w 1814809"/>
              <a:gd name="connsiteY10" fmla="*/ 542872 h 1899590"/>
              <a:gd name="connsiteX0" fmla="*/ 452050 w 1814809"/>
              <a:gd name="connsiteY0" fmla="*/ 540513 h 1897231"/>
              <a:gd name="connsiteX1" fmla="*/ 91698 w 1814809"/>
              <a:gd name="connsiteY1" fmla="*/ 946072 h 1897231"/>
              <a:gd name="connsiteX2" fmla="*/ 13351 w 1814809"/>
              <a:gd name="connsiteY2" fmla="*/ 1743684 h 1897231"/>
              <a:gd name="connsiteX3" fmla="*/ 309435 w 1814809"/>
              <a:gd name="connsiteY3" fmla="*/ 1897231 h 1897231"/>
              <a:gd name="connsiteX4" fmla="*/ 1669435 w 1814809"/>
              <a:gd name="connsiteY4" fmla="*/ 1846509 h 1897231"/>
              <a:gd name="connsiteX5" fmla="*/ 1688563 w 1814809"/>
              <a:gd name="connsiteY5" fmla="*/ 1298227 h 1897231"/>
              <a:gd name="connsiteX6" fmla="*/ 1309780 w 1814809"/>
              <a:gd name="connsiteY6" fmla="*/ 1052213 h 1897231"/>
              <a:gd name="connsiteX7" fmla="*/ 1619996 w 1814809"/>
              <a:gd name="connsiteY7" fmla="*/ 532271 h 1897231"/>
              <a:gd name="connsiteX8" fmla="*/ 1488411 w 1814809"/>
              <a:gd name="connsiteY8" fmla="*/ 126690 h 1897231"/>
              <a:gd name="connsiteX9" fmla="*/ 930782 w 1814809"/>
              <a:gd name="connsiteY9" fmla="*/ 27077 h 1897231"/>
              <a:gd name="connsiteX10" fmla="*/ 452050 w 1814809"/>
              <a:gd name="connsiteY10" fmla="*/ 540513 h 1897231"/>
              <a:gd name="connsiteX0" fmla="*/ 452050 w 1814809"/>
              <a:gd name="connsiteY0" fmla="*/ 540513 h 1897231"/>
              <a:gd name="connsiteX1" fmla="*/ 91698 w 1814809"/>
              <a:gd name="connsiteY1" fmla="*/ 946072 h 1897231"/>
              <a:gd name="connsiteX2" fmla="*/ 13351 w 1814809"/>
              <a:gd name="connsiteY2" fmla="*/ 1743684 h 1897231"/>
              <a:gd name="connsiteX3" fmla="*/ 309435 w 1814809"/>
              <a:gd name="connsiteY3" fmla="*/ 1897231 h 1897231"/>
              <a:gd name="connsiteX4" fmla="*/ 1669435 w 1814809"/>
              <a:gd name="connsiteY4" fmla="*/ 1846509 h 1897231"/>
              <a:gd name="connsiteX5" fmla="*/ 1688563 w 1814809"/>
              <a:gd name="connsiteY5" fmla="*/ 1298227 h 1897231"/>
              <a:gd name="connsiteX6" fmla="*/ 1309780 w 1814809"/>
              <a:gd name="connsiteY6" fmla="*/ 1052213 h 1897231"/>
              <a:gd name="connsiteX7" fmla="*/ 1619996 w 1814809"/>
              <a:gd name="connsiteY7" fmla="*/ 532271 h 1897231"/>
              <a:gd name="connsiteX8" fmla="*/ 1488411 w 1814809"/>
              <a:gd name="connsiteY8" fmla="*/ 126690 h 1897231"/>
              <a:gd name="connsiteX9" fmla="*/ 930782 w 1814809"/>
              <a:gd name="connsiteY9" fmla="*/ 27077 h 1897231"/>
              <a:gd name="connsiteX10" fmla="*/ 452050 w 1814809"/>
              <a:gd name="connsiteY10" fmla="*/ 540513 h 1897231"/>
              <a:gd name="connsiteX0" fmla="*/ 288567 w 1811701"/>
              <a:gd name="connsiteY0" fmla="*/ 555674 h 1898251"/>
              <a:gd name="connsiteX1" fmla="*/ 88590 w 1811701"/>
              <a:gd name="connsiteY1" fmla="*/ 947092 h 1898251"/>
              <a:gd name="connsiteX2" fmla="*/ 10243 w 1811701"/>
              <a:gd name="connsiteY2" fmla="*/ 1744704 h 1898251"/>
              <a:gd name="connsiteX3" fmla="*/ 306327 w 1811701"/>
              <a:gd name="connsiteY3" fmla="*/ 1898251 h 1898251"/>
              <a:gd name="connsiteX4" fmla="*/ 1666327 w 1811701"/>
              <a:gd name="connsiteY4" fmla="*/ 1847529 h 1898251"/>
              <a:gd name="connsiteX5" fmla="*/ 1685455 w 1811701"/>
              <a:gd name="connsiteY5" fmla="*/ 1299247 h 1898251"/>
              <a:gd name="connsiteX6" fmla="*/ 1306672 w 1811701"/>
              <a:gd name="connsiteY6" fmla="*/ 1053233 h 1898251"/>
              <a:gd name="connsiteX7" fmla="*/ 1616888 w 1811701"/>
              <a:gd name="connsiteY7" fmla="*/ 533291 h 1898251"/>
              <a:gd name="connsiteX8" fmla="*/ 1485303 w 1811701"/>
              <a:gd name="connsiteY8" fmla="*/ 127710 h 1898251"/>
              <a:gd name="connsiteX9" fmla="*/ 927674 w 1811701"/>
              <a:gd name="connsiteY9" fmla="*/ 28097 h 1898251"/>
              <a:gd name="connsiteX10" fmla="*/ 288567 w 1811701"/>
              <a:gd name="connsiteY10" fmla="*/ 555674 h 1898251"/>
              <a:gd name="connsiteX0" fmla="*/ 288567 w 1811701"/>
              <a:gd name="connsiteY0" fmla="*/ 479828 h 1822405"/>
              <a:gd name="connsiteX1" fmla="*/ 88590 w 1811701"/>
              <a:gd name="connsiteY1" fmla="*/ 871246 h 1822405"/>
              <a:gd name="connsiteX2" fmla="*/ 10243 w 1811701"/>
              <a:gd name="connsiteY2" fmla="*/ 1668858 h 1822405"/>
              <a:gd name="connsiteX3" fmla="*/ 306327 w 1811701"/>
              <a:gd name="connsiteY3" fmla="*/ 1822405 h 1822405"/>
              <a:gd name="connsiteX4" fmla="*/ 1666327 w 1811701"/>
              <a:gd name="connsiteY4" fmla="*/ 1771683 h 1822405"/>
              <a:gd name="connsiteX5" fmla="*/ 1685455 w 1811701"/>
              <a:gd name="connsiteY5" fmla="*/ 1223401 h 1822405"/>
              <a:gd name="connsiteX6" fmla="*/ 1306672 w 1811701"/>
              <a:gd name="connsiteY6" fmla="*/ 977387 h 1822405"/>
              <a:gd name="connsiteX7" fmla="*/ 1616888 w 1811701"/>
              <a:gd name="connsiteY7" fmla="*/ 457445 h 1822405"/>
              <a:gd name="connsiteX8" fmla="*/ 1485303 w 1811701"/>
              <a:gd name="connsiteY8" fmla="*/ 51864 h 1822405"/>
              <a:gd name="connsiteX9" fmla="*/ 895599 w 1811701"/>
              <a:gd name="connsiteY9" fmla="*/ 79530 h 1822405"/>
              <a:gd name="connsiteX10" fmla="*/ 288567 w 1811701"/>
              <a:gd name="connsiteY10" fmla="*/ 479828 h 1822405"/>
              <a:gd name="connsiteX0" fmla="*/ 288567 w 1811701"/>
              <a:gd name="connsiteY0" fmla="*/ 419258 h 1761835"/>
              <a:gd name="connsiteX1" fmla="*/ 88590 w 1811701"/>
              <a:gd name="connsiteY1" fmla="*/ 810676 h 1761835"/>
              <a:gd name="connsiteX2" fmla="*/ 10243 w 1811701"/>
              <a:gd name="connsiteY2" fmla="*/ 1608288 h 1761835"/>
              <a:gd name="connsiteX3" fmla="*/ 306327 w 1811701"/>
              <a:gd name="connsiteY3" fmla="*/ 1761835 h 1761835"/>
              <a:gd name="connsiteX4" fmla="*/ 1666327 w 1811701"/>
              <a:gd name="connsiteY4" fmla="*/ 1711113 h 1761835"/>
              <a:gd name="connsiteX5" fmla="*/ 1685455 w 1811701"/>
              <a:gd name="connsiteY5" fmla="*/ 1162831 h 1761835"/>
              <a:gd name="connsiteX6" fmla="*/ 1306672 w 1811701"/>
              <a:gd name="connsiteY6" fmla="*/ 916817 h 1761835"/>
              <a:gd name="connsiteX7" fmla="*/ 1616888 w 1811701"/>
              <a:gd name="connsiteY7" fmla="*/ 396875 h 1761835"/>
              <a:gd name="connsiteX8" fmla="*/ 1373040 w 1811701"/>
              <a:gd name="connsiteY8" fmla="*/ 118574 h 1761835"/>
              <a:gd name="connsiteX9" fmla="*/ 895599 w 1811701"/>
              <a:gd name="connsiteY9" fmla="*/ 18960 h 1761835"/>
              <a:gd name="connsiteX10" fmla="*/ 288567 w 1811701"/>
              <a:gd name="connsiteY10" fmla="*/ 419258 h 1761835"/>
              <a:gd name="connsiteX0" fmla="*/ 288567 w 1811701"/>
              <a:gd name="connsiteY0" fmla="*/ 419258 h 1761835"/>
              <a:gd name="connsiteX1" fmla="*/ 88590 w 1811701"/>
              <a:gd name="connsiteY1" fmla="*/ 810676 h 1761835"/>
              <a:gd name="connsiteX2" fmla="*/ 10243 w 1811701"/>
              <a:gd name="connsiteY2" fmla="*/ 1608288 h 1761835"/>
              <a:gd name="connsiteX3" fmla="*/ 306327 w 1811701"/>
              <a:gd name="connsiteY3" fmla="*/ 1761835 h 1761835"/>
              <a:gd name="connsiteX4" fmla="*/ 1666327 w 1811701"/>
              <a:gd name="connsiteY4" fmla="*/ 1711113 h 1761835"/>
              <a:gd name="connsiteX5" fmla="*/ 1685455 w 1811701"/>
              <a:gd name="connsiteY5" fmla="*/ 1162831 h 1761835"/>
              <a:gd name="connsiteX6" fmla="*/ 1306672 w 1811701"/>
              <a:gd name="connsiteY6" fmla="*/ 916817 h 1761835"/>
              <a:gd name="connsiteX7" fmla="*/ 1584814 w 1811701"/>
              <a:gd name="connsiteY7" fmla="*/ 510012 h 1761835"/>
              <a:gd name="connsiteX8" fmla="*/ 1373040 w 1811701"/>
              <a:gd name="connsiteY8" fmla="*/ 118574 h 1761835"/>
              <a:gd name="connsiteX9" fmla="*/ 895599 w 1811701"/>
              <a:gd name="connsiteY9" fmla="*/ 18960 h 1761835"/>
              <a:gd name="connsiteX10" fmla="*/ 288567 w 1811701"/>
              <a:gd name="connsiteY10" fmla="*/ 419258 h 1761835"/>
              <a:gd name="connsiteX0" fmla="*/ 288567 w 1770444"/>
              <a:gd name="connsiteY0" fmla="*/ 419258 h 1761835"/>
              <a:gd name="connsiteX1" fmla="*/ 88590 w 1770444"/>
              <a:gd name="connsiteY1" fmla="*/ 810676 h 1761835"/>
              <a:gd name="connsiteX2" fmla="*/ 10243 w 1770444"/>
              <a:gd name="connsiteY2" fmla="*/ 1608288 h 1761835"/>
              <a:gd name="connsiteX3" fmla="*/ 306327 w 1770444"/>
              <a:gd name="connsiteY3" fmla="*/ 1761835 h 1761835"/>
              <a:gd name="connsiteX4" fmla="*/ 1666327 w 1770444"/>
              <a:gd name="connsiteY4" fmla="*/ 1711113 h 1761835"/>
              <a:gd name="connsiteX5" fmla="*/ 1589229 w 1770444"/>
              <a:gd name="connsiteY5" fmla="*/ 1176973 h 1761835"/>
              <a:gd name="connsiteX6" fmla="*/ 1306672 w 1770444"/>
              <a:gd name="connsiteY6" fmla="*/ 916817 h 1761835"/>
              <a:gd name="connsiteX7" fmla="*/ 1584814 w 1770444"/>
              <a:gd name="connsiteY7" fmla="*/ 510012 h 1761835"/>
              <a:gd name="connsiteX8" fmla="*/ 1373040 w 1770444"/>
              <a:gd name="connsiteY8" fmla="*/ 118574 h 1761835"/>
              <a:gd name="connsiteX9" fmla="*/ 895599 w 1770444"/>
              <a:gd name="connsiteY9" fmla="*/ 18960 h 1761835"/>
              <a:gd name="connsiteX10" fmla="*/ 288567 w 1770444"/>
              <a:gd name="connsiteY10" fmla="*/ 419258 h 1761835"/>
              <a:gd name="connsiteX0" fmla="*/ 288567 w 1592514"/>
              <a:gd name="connsiteY0" fmla="*/ 419258 h 1863058"/>
              <a:gd name="connsiteX1" fmla="*/ 88590 w 1592514"/>
              <a:gd name="connsiteY1" fmla="*/ 810676 h 1863058"/>
              <a:gd name="connsiteX2" fmla="*/ 10243 w 1592514"/>
              <a:gd name="connsiteY2" fmla="*/ 1608288 h 1863058"/>
              <a:gd name="connsiteX3" fmla="*/ 306327 w 1592514"/>
              <a:gd name="connsiteY3" fmla="*/ 1761835 h 1863058"/>
              <a:gd name="connsiteX4" fmla="*/ 1377650 w 1592514"/>
              <a:gd name="connsiteY4" fmla="*/ 1838393 h 1863058"/>
              <a:gd name="connsiteX5" fmla="*/ 1589229 w 1592514"/>
              <a:gd name="connsiteY5" fmla="*/ 1176973 h 1863058"/>
              <a:gd name="connsiteX6" fmla="*/ 1306672 w 1592514"/>
              <a:gd name="connsiteY6" fmla="*/ 916817 h 1863058"/>
              <a:gd name="connsiteX7" fmla="*/ 1584814 w 1592514"/>
              <a:gd name="connsiteY7" fmla="*/ 510012 h 1863058"/>
              <a:gd name="connsiteX8" fmla="*/ 1373040 w 1592514"/>
              <a:gd name="connsiteY8" fmla="*/ 118574 h 1863058"/>
              <a:gd name="connsiteX9" fmla="*/ 895599 w 1592514"/>
              <a:gd name="connsiteY9" fmla="*/ 18960 h 1863058"/>
              <a:gd name="connsiteX10" fmla="*/ 288567 w 1592514"/>
              <a:gd name="connsiteY10" fmla="*/ 419258 h 1863058"/>
              <a:gd name="connsiteX0" fmla="*/ 421322 w 1594935"/>
              <a:gd name="connsiteY0" fmla="*/ 616342 h 1876292"/>
              <a:gd name="connsiteX1" fmla="*/ 91011 w 1594935"/>
              <a:gd name="connsiteY1" fmla="*/ 823910 h 1876292"/>
              <a:gd name="connsiteX2" fmla="*/ 12664 w 1594935"/>
              <a:gd name="connsiteY2" fmla="*/ 1621522 h 1876292"/>
              <a:gd name="connsiteX3" fmla="*/ 308748 w 1594935"/>
              <a:gd name="connsiteY3" fmla="*/ 1775069 h 1876292"/>
              <a:gd name="connsiteX4" fmla="*/ 1380071 w 1594935"/>
              <a:gd name="connsiteY4" fmla="*/ 1851627 h 1876292"/>
              <a:gd name="connsiteX5" fmla="*/ 1591650 w 1594935"/>
              <a:gd name="connsiteY5" fmla="*/ 1190207 h 1876292"/>
              <a:gd name="connsiteX6" fmla="*/ 1309093 w 1594935"/>
              <a:gd name="connsiteY6" fmla="*/ 930051 h 1876292"/>
              <a:gd name="connsiteX7" fmla="*/ 1587235 w 1594935"/>
              <a:gd name="connsiteY7" fmla="*/ 523246 h 1876292"/>
              <a:gd name="connsiteX8" fmla="*/ 1375461 w 1594935"/>
              <a:gd name="connsiteY8" fmla="*/ 131808 h 1876292"/>
              <a:gd name="connsiteX9" fmla="*/ 898020 w 1594935"/>
              <a:gd name="connsiteY9" fmla="*/ 32194 h 1876292"/>
              <a:gd name="connsiteX10" fmla="*/ 421322 w 1594935"/>
              <a:gd name="connsiteY10" fmla="*/ 616342 h 1876292"/>
              <a:gd name="connsiteX0" fmla="*/ 413257 w 1586870"/>
              <a:gd name="connsiteY0" fmla="*/ 616342 h 1876292"/>
              <a:gd name="connsiteX1" fmla="*/ 140873 w 1586870"/>
              <a:gd name="connsiteY1" fmla="*/ 993617 h 1876292"/>
              <a:gd name="connsiteX2" fmla="*/ 4599 w 1586870"/>
              <a:gd name="connsiteY2" fmla="*/ 1621522 h 1876292"/>
              <a:gd name="connsiteX3" fmla="*/ 300683 w 1586870"/>
              <a:gd name="connsiteY3" fmla="*/ 1775069 h 1876292"/>
              <a:gd name="connsiteX4" fmla="*/ 1372006 w 1586870"/>
              <a:gd name="connsiteY4" fmla="*/ 1851627 h 1876292"/>
              <a:gd name="connsiteX5" fmla="*/ 1583585 w 1586870"/>
              <a:gd name="connsiteY5" fmla="*/ 1190207 h 1876292"/>
              <a:gd name="connsiteX6" fmla="*/ 1301028 w 1586870"/>
              <a:gd name="connsiteY6" fmla="*/ 930051 h 1876292"/>
              <a:gd name="connsiteX7" fmla="*/ 1579170 w 1586870"/>
              <a:gd name="connsiteY7" fmla="*/ 523246 h 1876292"/>
              <a:gd name="connsiteX8" fmla="*/ 1367396 w 1586870"/>
              <a:gd name="connsiteY8" fmla="*/ 131808 h 1876292"/>
              <a:gd name="connsiteX9" fmla="*/ 889955 w 1586870"/>
              <a:gd name="connsiteY9" fmla="*/ 32194 h 1876292"/>
              <a:gd name="connsiteX10" fmla="*/ 413257 w 1586870"/>
              <a:gd name="connsiteY10" fmla="*/ 616342 h 1876292"/>
              <a:gd name="connsiteX0" fmla="*/ 284962 w 1458575"/>
              <a:gd name="connsiteY0" fmla="*/ 616342 h 1908017"/>
              <a:gd name="connsiteX1" fmla="*/ 12578 w 1458575"/>
              <a:gd name="connsiteY1" fmla="*/ 993617 h 1908017"/>
              <a:gd name="connsiteX2" fmla="*/ 172388 w 1458575"/>
              <a:gd name="connsiteY2" fmla="*/ 1775069 h 1908017"/>
              <a:gd name="connsiteX3" fmla="*/ 1243711 w 1458575"/>
              <a:gd name="connsiteY3" fmla="*/ 1851627 h 1908017"/>
              <a:gd name="connsiteX4" fmla="*/ 1455290 w 1458575"/>
              <a:gd name="connsiteY4" fmla="*/ 1190207 h 1908017"/>
              <a:gd name="connsiteX5" fmla="*/ 1172733 w 1458575"/>
              <a:gd name="connsiteY5" fmla="*/ 930051 h 1908017"/>
              <a:gd name="connsiteX6" fmla="*/ 1450875 w 1458575"/>
              <a:gd name="connsiteY6" fmla="*/ 523246 h 1908017"/>
              <a:gd name="connsiteX7" fmla="*/ 1239101 w 1458575"/>
              <a:gd name="connsiteY7" fmla="*/ 131808 h 1908017"/>
              <a:gd name="connsiteX8" fmla="*/ 761660 w 1458575"/>
              <a:gd name="connsiteY8" fmla="*/ 32194 h 1908017"/>
              <a:gd name="connsiteX9" fmla="*/ 284962 w 1458575"/>
              <a:gd name="connsiteY9" fmla="*/ 616342 h 1908017"/>
              <a:gd name="connsiteX0" fmla="*/ 343858 w 1519131"/>
              <a:gd name="connsiteY0" fmla="*/ 616342 h 1885036"/>
              <a:gd name="connsiteX1" fmla="*/ 71474 w 1519131"/>
              <a:gd name="connsiteY1" fmla="*/ 993617 h 1885036"/>
              <a:gd name="connsiteX2" fmla="*/ 115432 w 1519131"/>
              <a:gd name="connsiteY2" fmla="*/ 1704358 h 1885036"/>
              <a:gd name="connsiteX3" fmla="*/ 1302607 w 1519131"/>
              <a:gd name="connsiteY3" fmla="*/ 1851627 h 1885036"/>
              <a:gd name="connsiteX4" fmla="*/ 1514186 w 1519131"/>
              <a:gd name="connsiteY4" fmla="*/ 1190207 h 1885036"/>
              <a:gd name="connsiteX5" fmla="*/ 1231629 w 1519131"/>
              <a:gd name="connsiteY5" fmla="*/ 930051 h 1885036"/>
              <a:gd name="connsiteX6" fmla="*/ 1509771 w 1519131"/>
              <a:gd name="connsiteY6" fmla="*/ 523246 h 1885036"/>
              <a:gd name="connsiteX7" fmla="*/ 1297997 w 1519131"/>
              <a:gd name="connsiteY7" fmla="*/ 131808 h 1885036"/>
              <a:gd name="connsiteX8" fmla="*/ 820556 w 1519131"/>
              <a:gd name="connsiteY8" fmla="*/ 32194 h 1885036"/>
              <a:gd name="connsiteX9" fmla="*/ 343858 w 1519131"/>
              <a:gd name="connsiteY9" fmla="*/ 616342 h 1885036"/>
              <a:gd name="connsiteX0" fmla="*/ 343858 w 1549812"/>
              <a:gd name="connsiteY0" fmla="*/ 616342 h 1800235"/>
              <a:gd name="connsiteX1" fmla="*/ 71474 w 1549812"/>
              <a:gd name="connsiteY1" fmla="*/ 993617 h 1800235"/>
              <a:gd name="connsiteX2" fmla="*/ 115432 w 1549812"/>
              <a:gd name="connsiteY2" fmla="*/ 1704358 h 1800235"/>
              <a:gd name="connsiteX3" fmla="*/ 1389496 w 1549812"/>
              <a:gd name="connsiteY3" fmla="*/ 1724347 h 1800235"/>
              <a:gd name="connsiteX4" fmla="*/ 1514186 w 1549812"/>
              <a:gd name="connsiteY4" fmla="*/ 1190207 h 1800235"/>
              <a:gd name="connsiteX5" fmla="*/ 1231629 w 1549812"/>
              <a:gd name="connsiteY5" fmla="*/ 930051 h 1800235"/>
              <a:gd name="connsiteX6" fmla="*/ 1509771 w 1549812"/>
              <a:gd name="connsiteY6" fmla="*/ 523246 h 1800235"/>
              <a:gd name="connsiteX7" fmla="*/ 1297997 w 1549812"/>
              <a:gd name="connsiteY7" fmla="*/ 131808 h 1800235"/>
              <a:gd name="connsiteX8" fmla="*/ 820556 w 1549812"/>
              <a:gd name="connsiteY8" fmla="*/ 32194 h 1800235"/>
              <a:gd name="connsiteX9" fmla="*/ 343858 w 1549812"/>
              <a:gd name="connsiteY9" fmla="*/ 616342 h 18002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549812" h="1800235">
                <a:moveTo>
                  <a:pt x="343858" y="616342"/>
                </a:moveTo>
                <a:cubicBezTo>
                  <a:pt x="219011" y="776579"/>
                  <a:pt x="109545" y="812281"/>
                  <a:pt x="71474" y="993617"/>
                </a:cubicBezTo>
                <a:cubicBezTo>
                  <a:pt x="33403" y="1174953"/>
                  <a:pt x="-89757" y="1561356"/>
                  <a:pt x="115432" y="1704358"/>
                </a:cubicBezTo>
                <a:cubicBezTo>
                  <a:pt x="320621" y="1847360"/>
                  <a:pt x="1156371" y="1810039"/>
                  <a:pt x="1389496" y="1724347"/>
                </a:cubicBezTo>
                <a:cubicBezTo>
                  <a:pt x="1622621" y="1638655"/>
                  <a:pt x="1540497" y="1322590"/>
                  <a:pt x="1514186" y="1190207"/>
                </a:cubicBezTo>
                <a:cubicBezTo>
                  <a:pt x="1487875" y="1057824"/>
                  <a:pt x="1240336" y="1148914"/>
                  <a:pt x="1231629" y="930051"/>
                </a:cubicBezTo>
                <a:cubicBezTo>
                  <a:pt x="1248292" y="693847"/>
                  <a:pt x="1498710" y="656286"/>
                  <a:pt x="1509771" y="523246"/>
                </a:cubicBezTo>
                <a:cubicBezTo>
                  <a:pt x="1520832" y="390206"/>
                  <a:pt x="1431655" y="305130"/>
                  <a:pt x="1297997" y="131808"/>
                </a:cubicBezTo>
                <a:cubicBezTo>
                  <a:pt x="1189251" y="36824"/>
                  <a:pt x="979579" y="-48562"/>
                  <a:pt x="820556" y="32194"/>
                </a:cubicBezTo>
                <a:cubicBezTo>
                  <a:pt x="661533" y="112950"/>
                  <a:pt x="468705" y="456105"/>
                  <a:pt x="343858" y="616342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13" name="Freeform 417">
            <a:extLst>
              <a:ext uri="{FF2B5EF4-FFF2-40B4-BE49-F238E27FC236}">
                <a16:creationId xmlns:a16="http://schemas.microsoft.com/office/drawing/2014/main" id="{22352293-C7A6-4C41-9DD8-CAA48CB29154}"/>
              </a:ext>
            </a:extLst>
          </p:cNvPr>
          <p:cNvSpPr>
            <a:spLocks/>
          </p:cNvSpPr>
          <p:nvPr/>
        </p:nvSpPr>
        <p:spPr bwMode="auto">
          <a:xfrm>
            <a:off x="7274076" y="1826035"/>
            <a:ext cx="1736725" cy="1317704"/>
          </a:xfrm>
          <a:custGeom>
            <a:avLst/>
            <a:gdLst>
              <a:gd name="T0" fmla="*/ 2147483646 w 1036"/>
              <a:gd name="T1" fmla="*/ 2147483646 h 675"/>
              <a:gd name="T2" fmla="*/ 2147483646 w 1036"/>
              <a:gd name="T3" fmla="*/ 2147483646 h 675"/>
              <a:gd name="T4" fmla="*/ 2147483646 w 1036"/>
              <a:gd name="T5" fmla="*/ 2147483646 h 675"/>
              <a:gd name="T6" fmla="*/ 2147483646 w 1036"/>
              <a:gd name="T7" fmla="*/ 2147483646 h 675"/>
              <a:gd name="T8" fmla="*/ 2147483646 w 1036"/>
              <a:gd name="T9" fmla="*/ 2147483646 h 675"/>
              <a:gd name="T10" fmla="*/ 2147483646 w 1036"/>
              <a:gd name="T11" fmla="*/ 2147483646 h 675"/>
              <a:gd name="T12" fmla="*/ 2147483646 w 1036"/>
              <a:gd name="T13" fmla="*/ 2147483646 h 675"/>
              <a:gd name="T14" fmla="*/ 2147483646 w 1036"/>
              <a:gd name="T15" fmla="*/ 2147483646 h 675"/>
              <a:gd name="T16" fmla="*/ 2147483646 w 1036"/>
              <a:gd name="T17" fmla="*/ 2147483646 h 675"/>
              <a:gd name="T18" fmla="*/ 2147483646 w 1036"/>
              <a:gd name="T19" fmla="*/ 2147483646 h 675"/>
              <a:gd name="T20" fmla="*/ 2147483646 w 1036"/>
              <a:gd name="T21" fmla="*/ 2147483646 h 675"/>
              <a:gd name="T22" fmla="*/ 2147483646 w 1036"/>
              <a:gd name="T23" fmla="*/ 2147483646 h 675"/>
              <a:gd name="T24" fmla="*/ 2147483646 w 1036"/>
              <a:gd name="T25" fmla="*/ 2147483646 h 675"/>
              <a:gd name="T26" fmla="*/ 2147483646 w 1036"/>
              <a:gd name="T27" fmla="*/ 2147483646 h 675"/>
              <a:gd name="T28" fmla="*/ 2147483646 w 1036"/>
              <a:gd name="T29" fmla="*/ 2147483646 h 675"/>
              <a:gd name="T30" fmla="*/ 2147483646 w 1036"/>
              <a:gd name="T31" fmla="*/ 2147483646 h 675"/>
              <a:gd name="T32" fmla="*/ 2147483646 w 1036"/>
              <a:gd name="T33" fmla="*/ 2147483646 h 675"/>
              <a:gd name="T34" fmla="*/ 2147483646 w 1036"/>
              <a:gd name="T35" fmla="*/ 2147483646 h 675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1036"/>
              <a:gd name="T55" fmla="*/ 0 h 675"/>
              <a:gd name="T56" fmla="*/ 1036 w 1036"/>
              <a:gd name="T57" fmla="*/ 675 h 675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1036" h="675">
                <a:moveTo>
                  <a:pt x="648" y="11"/>
                </a:moveTo>
                <a:cubicBezTo>
                  <a:pt x="584" y="19"/>
                  <a:pt x="464" y="33"/>
                  <a:pt x="390" y="53"/>
                </a:cubicBezTo>
                <a:cubicBezTo>
                  <a:pt x="316" y="73"/>
                  <a:pt x="246" y="100"/>
                  <a:pt x="206" y="129"/>
                </a:cubicBezTo>
                <a:cubicBezTo>
                  <a:pt x="166" y="158"/>
                  <a:pt x="183" y="201"/>
                  <a:pt x="152" y="229"/>
                </a:cubicBezTo>
                <a:cubicBezTo>
                  <a:pt x="121" y="257"/>
                  <a:pt x="44" y="259"/>
                  <a:pt x="22" y="297"/>
                </a:cubicBezTo>
                <a:cubicBezTo>
                  <a:pt x="0" y="335"/>
                  <a:pt x="0" y="427"/>
                  <a:pt x="18" y="459"/>
                </a:cubicBezTo>
                <a:cubicBezTo>
                  <a:pt x="36" y="491"/>
                  <a:pt x="59" y="484"/>
                  <a:pt x="132" y="489"/>
                </a:cubicBezTo>
                <a:cubicBezTo>
                  <a:pt x="205" y="494"/>
                  <a:pt x="380" y="478"/>
                  <a:pt x="458" y="489"/>
                </a:cubicBezTo>
                <a:cubicBezTo>
                  <a:pt x="536" y="500"/>
                  <a:pt x="549" y="527"/>
                  <a:pt x="598" y="555"/>
                </a:cubicBezTo>
                <a:cubicBezTo>
                  <a:pt x="647" y="583"/>
                  <a:pt x="707" y="639"/>
                  <a:pt x="752" y="657"/>
                </a:cubicBezTo>
                <a:cubicBezTo>
                  <a:pt x="797" y="675"/>
                  <a:pt x="837" y="670"/>
                  <a:pt x="870" y="661"/>
                </a:cubicBezTo>
                <a:cubicBezTo>
                  <a:pt x="903" y="652"/>
                  <a:pt x="932" y="639"/>
                  <a:pt x="952" y="603"/>
                </a:cubicBezTo>
                <a:cubicBezTo>
                  <a:pt x="972" y="567"/>
                  <a:pt x="981" y="497"/>
                  <a:pt x="992" y="445"/>
                </a:cubicBezTo>
                <a:cubicBezTo>
                  <a:pt x="1003" y="393"/>
                  <a:pt x="1013" y="347"/>
                  <a:pt x="1018" y="291"/>
                </a:cubicBezTo>
                <a:cubicBezTo>
                  <a:pt x="1023" y="235"/>
                  <a:pt x="1036" y="153"/>
                  <a:pt x="1022" y="107"/>
                </a:cubicBezTo>
                <a:cubicBezTo>
                  <a:pt x="1008" y="61"/>
                  <a:pt x="975" y="34"/>
                  <a:pt x="934" y="17"/>
                </a:cubicBezTo>
                <a:cubicBezTo>
                  <a:pt x="893" y="0"/>
                  <a:pt x="824" y="4"/>
                  <a:pt x="776" y="3"/>
                </a:cubicBezTo>
                <a:cubicBezTo>
                  <a:pt x="728" y="2"/>
                  <a:pt x="712" y="3"/>
                  <a:pt x="648" y="11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</p:spPr>
        <p:txBody>
          <a:bodyPr/>
          <a:lstStyle/>
          <a:p>
            <a:endParaRPr lang="en-US"/>
          </a:p>
        </p:txBody>
      </p:sp>
      <p:grpSp>
        <p:nvGrpSpPr>
          <p:cNvPr id="14" name="Group 418">
            <a:extLst>
              <a:ext uri="{FF2B5EF4-FFF2-40B4-BE49-F238E27FC236}">
                <a16:creationId xmlns:a16="http://schemas.microsoft.com/office/drawing/2014/main" id="{BE0D451A-5CE4-4C4B-B3DF-A408288EDA0C}"/>
              </a:ext>
            </a:extLst>
          </p:cNvPr>
          <p:cNvGrpSpPr>
            <a:grpSpLocks/>
          </p:cNvGrpSpPr>
          <p:nvPr/>
        </p:nvGrpSpPr>
        <p:grpSpPr bwMode="auto">
          <a:xfrm>
            <a:off x="7205350" y="3289251"/>
            <a:ext cx="1458912" cy="933450"/>
            <a:chOff x="2889" y="1631"/>
            <a:chExt cx="980" cy="743"/>
          </a:xfrm>
        </p:grpSpPr>
        <p:sp>
          <p:nvSpPr>
            <p:cNvPr id="369" name="Rectangle 419">
              <a:extLst>
                <a:ext uri="{FF2B5EF4-FFF2-40B4-BE49-F238E27FC236}">
                  <a16:creationId xmlns:a16="http://schemas.microsoft.com/office/drawing/2014/main" id="{F39DA03D-3BDA-2344-B3D3-3A95FB5EED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46" y="1841"/>
              <a:ext cx="663" cy="533"/>
            </a:xfrm>
            <a:prstGeom prst="rect">
              <a:avLst/>
            </a:prstGeom>
            <a:solidFill>
              <a:srgbClr val="9CDF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370" name="AutoShape 420">
              <a:extLst>
                <a:ext uri="{FF2B5EF4-FFF2-40B4-BE49-F238E27FC236}">
                  <a16:creationId xmlns:a16="http://schemas.microsoft.com/office/drawing/2014/main" id="{579866B0-F884-A84A-B74A-EFEA50EBF8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89" y="1631"/>
              <a:ext cx="980" cy="253"/>
            </a:xfrm>
            <a:prstGeom prst="triangle">
              <a:avLst>
                <a:gd name="adj" fmla="val 50000"/>
              </a:avLst>
            </a:prstGeom>
            <a:solidFill>
              <a:srgbClr val="9CDF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solidFill>
                  <a:srgbClr val="00CCFF"/>
                </a:solidFill>
                <a:latin typeface="Arial" panose="020B0604020202020204" pitchFamily="34" charset="0"/>
              </a:endParaRPr>
            </a:p>
          </p:txBody>
        </p:sp>
      </p:grpSp>
      <p:sp>
        <p:nvSpPr>
          <p:cNvPr id="21" name="Freeform 427">
            <a:extLst>
              <a:ext uri="{FF2B5EF4-FFF2-40B4-BE49-F238E27FC236}">
                <a16:creationId xmlns:a16="http://schemas.microsoft.com/office/drawing/2014/main" id="{3F97D486-CCD5-C043-940C-EC1740EC7BA0}"/>
              </a:ext>
            </a:extLst>
          </p:cNvPr>
          <p:cNvSpPr>
            <a:spLocks/>
          </p:cNvSpPr>
          <p:nvPr/>
        </p:nvSpPr>
        <p:spPr bwMode="auto">
          <a:xfrm>
            <a:off x="7712401" y="4683134"/>
            <a:ext cx="3079750" cy="1665288"/>
          </a:xfrm>
          <a:custGeom>
            <a:avLst/>
            <a:gdLst>
              <a:gd name="T0" fmla="*/ 2147483646 w 1940"/>
              <a:gd name="T1" fmla="*/ 2147483646 h 1049"/>
              <a:gd name="T2" fmla="*/ 2147483646 w 1940"/>
              <a:gd name="T3" fmla="*/ 2147483646 h 1049"/>
              <a:gd name="T4" fmla="*/ 2147483646 w 1940"/>
              <a:gd name="T5" fmla="*/ 2147483646 h 1049"/>
              <a:gd name="T6" fmla="*/ 2147483646 w 1940"/>
              <a:gd name="T7" fmla="*/ 2147483646 h 1049"/>
              <a:gd name="T8" fmla="*/ 2147483646 w 1940"/>
              <a:gd name="T9" fmla="*/ 2147483646 h 1049"/>
              <a:gd name="T10" fmla="*/ 2147483646 w 1940"/>
              <a:gd name="T11" fmla="*/ 2147483646 h 1049"/>
              <a:gd name="T12" fmla="*/ 2147483646 w 1940"/>
              <a:gd name="T13" fmla="*/ 2147483646 h 1049"/>
              <a:gd name="T14" fmla="*/ 2147483646 w 1940"/>
              <a:gd name="T15" fmla="*/ 2147483646 h 1049"/>
              <a:gd name="T16" fmla="*/ 2147483646 w 1940"/>
              <a:gd name="T17" fmla="*/ 2147483646 h 1049"/>
              <a:gd name="T18" fmla="*/ 2147483646 w 1940"/>
              <a:gd name="T19" fmla="*/ 2147483646 h 1049"/>
              <a:gd name="T20" fmla="*/ 2147483646 w 1940"/>
              <a:gd name="T21" fmla="*/ 2147483646 h 1049"/>
              <a:gd name="T22" fmla="*/ 2147483646 w 1940"/>
              <a:gd name="T23" fmla="*/ 2147483646 h 1049"/>
              <a:gd name="T24" fmla="*/ 2147483646 w 1940"/>
              <a:gd name="T25" fmla="*/ 2147483646 h 1049"/>
              <a:gd name="T26" fmla="*/ 2147483646 w 1940"/>
              <a:gd name="T27" fmla="*/ 2147483646 h 1049"/>
              <a:gd name="T28" fmla="*/ 2147483646 w 1940"/>
              <a:gd name="T29" fmla="*/ 2147483646 h 1049"/>
              <a:gd name="T30" fmla="*/ 2147483646 w 1940"/>
              <a:gd name="T31" fmla="*/ 2147483646 h 104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1940"/>
              <a:gd name="T49" fmla="*/ 0 h 1049"/>
              <a:gd name="T50" fmla="*/ 1940 w 1940"/>
              <a:gd name="T51" fmla="*/ 1049 h 1049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1940" h="1049">
                <a:moveTo>
                  <a:pt x="952" y="26"/>
                </a:moveTo>
                <a:cubicBezTo>
                  <a:pt x="867" y="45"/>
                  <a:pt x="832" y="118"/>
                  <a:pt x="755" y="125"/>
                </a:cubicBezTo>
                <a:cubicBezTo>
                  <a:pt x="678" y="132"/>
                  <a:pt x="587" y="72"/>
                  <a:pt x="488" y="68"/>
                </a:cubicBezTo>
                <a:cubicBezTo>
                  <a:pt x="389" y="64"/>
                  <a:pt x="237" y="48"/>
                  <a:pt x="158" y="101"/>
                </a:cubicBezTo>
                <a:cubicBezTo>
                  <a:pt x="79" y="154"/>
                  <a:pt x="28" y="298"/>
                  <a:pt x="14" y="389"/>
                </a:cubicBezTo>
                <a:cubicBezTo>
                  <a:pt x="0" y="480"/>
                  <a:pt x="25" y="595"/>
                  <a:pt x="71" y="648"/>
                </a:cubicBezTo>
                <a:cubicBezTo>
                  <a:pt x="117" y="701"/>
                  <a:pt x="205" y="665"/>
                  <a:pt x="288" y="706"/>
                </a:cubicBezTo>
                <a:cubicBezTo>
                  <a:pt x="371" y="747"/>
                  <a:pt x="450" y="842"/>
                  <a:pt x="568" y="893"/>
                </a:cubicBezTo>
                <a:cubicBezTo>
                  <a:pt x="686" y="944"/>
                  <a:pt x="852" y="991"/>
                  <a:pt x="996" y="1014"/>
                </a:cubicBezTo>
                <a:cubicBezTo>
                  <a:pt x="1140" y="1036"/>
                  <a:pt x="1309" y="1049"/>
                  <a:pt x="1433" y="1031"/>
                </a:cubicBezTo>
                <a:cubicBezTo>
                  <a:pt x="1557" y="1012"/>
                  <a:pt x="1657" y="960"/>
                  <a:pt x="1739" y="907"/>
                </a:cubicBezTo>
                <a:cubicBezTo>
                  <a:pt x="1821" y="855"/>
                  <a:pt x="1906" y="824"/>
                  <a:pt x="1923" y="714"/>
                </a:cubicBezTo>
                <a:cubicBezTo>
                  <a:pt x="1940" y="604"/>
                  <a:pt x="1898" y="350"/>
                  <a:pt x="1839" y="251"/>
                </a:cubicBezTo>
                <a:cubicBezTo>
                  <a:pt x="1780" y="151"/>
                  <a:pt x="1662" y="153"/>
                  <a:pt x="1566" y="114"/>
                </a:cubicBezTo>
                <a:cubicBezTo>
                  <a:pt x="1470" y="76"/>
                  <a:pt x="1365" y="30"/>
                  <a:pt x="1263" y="15"/>
                </a:cubicBezTo>
                <a:cubicBezTo>
                  <a:pt x="1161" y="0"/>
                  <a:pt x="1037" y="8"/>
                  <a:pt x="952" y="26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</p:spPr>
        <p:txBody>
          <a:bodyPr/>
          <a:lstStyle/>
          <a:p>
            <a:endParaRPr lang="en-US"/>
          </a:p>
        </p:txBody>
      </p:sp>
      <p:sp>
        <p:nvSpPr>
          <p:cNvPr id="66" name="Text Box 580">
            <a:extLst>
              <a:ext uri="{FF2B5EF4-FFF2-40B4-BE49-F238E27FC236}">
                <a16:creationId xmlns:a16="http://schemas.microsoft.com/office/drawing/2014/main" id="{16C4E384-62E0-DC41-883F-EB2C4C99F8D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79274" y="1488461"/>
            <a:ext cx="1339406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latin typeface="+mn-lt"/>
              </a:rPr>
              <a:t>mobile network</a:t>
            </a:r>
          </a:p>
        </p:txBody>
      </p:sp>
      <p:sp>
        <p:nvSpPr>
          <p:cNvPr id="69" name="Text Box 580">
            <a:extLst>
              <a:ext uri="{FF2B5EF4-FFF2-40B4-BE49-F238E27FC236}">
                <a16:creationId xmlns:a16="http://schemas.microsoft.com/office/drawing/2014/main" id="{9AC056F8-729E-D344-BD7D-91781021793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30835" y="4191922"/>
            <a:ext cx="1955646" cy="2689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latin typeface="+mn-lt"/>
              </a:rPr>
              <a:t>home network</a:t>
            </a:r>
          </a:p>
        </p:txBody>
      </p:sp>
      <p:sp>
        <p:nvSpPr>
          <p:cNvPr id="70" name="Text Box 580">
            <a:extLst>
              <a:ext uri="{FF2B5EF4-FFF2-40B4-BE49-F238E27FC236}">
                <a16:creationId xmlns:a16="http://schemas.microsoft.com/office/drawing/2014/main" id="{8A1A4F41-0243-4946-9F02-F301CBD596B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06908" y="5779775"/>
            <a:ext cx="1195135" cy="441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latin typeface="+mn-lt"/>
              </a:rPr>
              <a:t>enterprise</a:t>
            </a:r>
          </a:p>
          <a:p>
            <a:pPr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latin typeface="+mn-lt"/>
              </a:rPr>
              <a:t>          network</a:t>
            </a:r>
          </a:p>
        </p:txBody>
      </p:sp>
      <p:sp>
        <p:nvSpPr>
          <p:cNvPr id="372" name="Freeform 371">
            <a:extLst>
              <a:ext uri="{FF2B5EF4-FFF2-40B4-BE49-F238E27FC236}">
                <a16:creationId xmlns:a16="http://schemas.microsoft.com/office/drawing/2014/main" id="{C89E7C56-1DE4-7143-8EEB-E5965035CC42}"/>
              </a:ext>
            </a:extLst>
          </p:cNvPr>
          <p:cNvSpPr/>
          <p:nvPr/>
        </p:nvSpPr>
        <p:spPr>
          <a:xfrm>
            <a:off x="10222146" y="3179540"/>
            <a:ext cx="1273167" cy="1935748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60355 w 1534770"/>
              <a:gd name="connsiteY0" fmla="*/ 553225 h 1800672"/>
              <a:gd name="connsiteX1" fmla="*/ 3 w 1534770"/>
              <a:gd name="connsiteY1" fmla="*/ 958784 h 1800672"/>
              <a:gd name="connsiteX2" fmla="*/ 367657 w 1534770"/>
              <a:gd name="connsiteY2" fmla="*/ 1526890 h 1800672"/>
              <a:gd name="connsiteX3" fmla="*/ 1186523 w 1534770"/>
              <a:gd name="connsiteY3" fmla="*/ 1794234 h 1800672"/>
              <a:gd name="connsiteX4" fmla="*/ 1520754 w 1534770"/>
              <a:gd name="connsiteY4" fmla="*/ 1276255 h 1800672"/>
              <a:gd name="connsiteX5" fmla="*/ 1468513 w 1534770"/>
              <a:gd name="connsiteY5" fmla="*/ 691440 h 1800672"/>
              <a:gd name="connsiteX6" fmla="*/ 1435794 w 1534770"/>
              <a:gd name="connsiteY6" fmla="*/ 107761 h 1800672"/>
              <a:gd name="connsiteX7" fmla="*/ 839087 w 1534770"/>
              <a:gd name="connsiteY7" fmla="*/ 39789 h 1800672"/>
              <a:gd name="connsiteX8" fmla="*/ 360355 w 1534770"/>
              <a:gd name="connsiteY8" fmla="*/ 553225 h 1800672"/>
              <a:gd name="connsiteX0" fmla="*/ 360355 w 1580585"/>
              <a:gd name="connsiteY0" fmla="*/ 553225 h 1880420"/>
              <a:gd name="connsiteX1" fmla="*/ 3 w 1580585"/>
              <a:gd name="connsiteY1" fmla="*/ 958784 h 1880420"/>
              <a:gd name="connsiteX2" fmla="*/ 367657 w 1580585"/>
              <a:gd name="connsiteY2" fmla="*/ 1526890 h 1880420"/>
              <a:gd name="connsiteX3" fmla="*/ 1186523 w 1580585"/>
              <a:gd name="connsiteY3" fmla="*/ 1794234 h 1880420"/>
              <a:gd name="connsiteX4" fmla="*/ 1570188 w 1580585"/>
              <a:gd name="connsiteY4" fmla="*/ 1785433 h 1880420"/>
              <a:gd name="connsiteX5" fmla="*/ 1468513 w 1580585"/>
              <a:gd name="connsiteY5" fmla="*/ 691440 h 1880420"/>
              <a:gd name="connsiteX6" fmla="*/ 1435794 w 1580585"/>
              <a:gd name="connsiteY6" fmla="*/ 107761 h 1880420"/>
              <a:gd name="connsiteX7" fmla="*/ 839087 w 1580585"/>
              <a:gd name="connsiteY7" fmla="*/ 39789 h 1880420"/>
              <a:gd name="connsiteX8" fmla="*/ 360355 w 1580585"/>
              <a:gd name="connsiteY8" fmla="*/ 553225 h 1880420"/>
              <a:gd name="connsiteX0" fmla="*/ 316588 w 1580732"/>
              <a:gd name="connsiteY0" fmla="*/ 359285 h 1867156"/>
              <a:gd name="connsiteX1" fmla="*/ 150 w 1580732"/>
              <a:gd name="connsiteY1" fmla="*/ 945520 h 1867156"/>
              <a:gd name="connsiteX2" fmla="*/ 367804 w 1580732"/>
              <a:gd name="connsiteY2" fmla="*/ 1513626 h 1867156"/>
              <a:gd name="connsiteX3" fmla="*/ 1186670 w 1580732"/>
              <a:gd name="connsiteY3" fmla="*/ 1780970 h 1867156"/>
              <a:gd name="connsiteX4" fmla="*/ 1570335 w 1580732"/>
              <a:gd name="connsiteY4" fmla="*/ 1772169 h 1867156"/>
              <a:gd name="connsiteX5" fmla="*/ 1468660 w 1580732"/>
              <a:gd name="connsiteY5" fmla="*/ 678176 h 1867156"/>
              <a:gd name="connsiteX6" fmla="*/ 1435941 w 1580732"/>
              <a:gd name="connsiteY6" fmla="*/ 94497 h 1867156"/>
              <a:gd name="connsiteX7" fmla="*/ 839234 w 1580732"/>
              <a:gd name="connsiteY7" fmla="*/ 26525 h 1867156"/>
              <a:gd name="connsiteX8" fmla="*/ 316588 w 1580732"/>
              <a:gd name="connsiteY8" fmla="*/ 359285 h 1867156"/>
              <a:gd name="connsiteX0" fmla="*/ 163575 w 1427719"/>
              <a:gd name="connsiteY0" fmla="*/ 359285 h 1867156"/>
              <a:gd name="connsiteX1" fmla="*/ 836 w 1427719"/>
              <a:gd name="connsiteY1" fmla="*/ 1076921 h 1867156"/>
              <a:gd name="connsiteX2" fmla="*/ 214791 w 1427719"/>
              <a:gd name="connsiteY2" fmla="*/ 1513626 h 1867156"/>
              <a:gd name="connsiteX3" fmla="*/ 1033657 w 1427719"/>
              <a:gd name="connsiteY3" fmla="*/ 1780970 h 1867156"/>
              <a:gd name="connsiteX4" fmla="*/ 1417322 w 1427719"/>
              <a:gd name="connsiteY4" fmla="*/ 1772169 h 1867156"/>
              <a:gd name="connsiteX5" fmla="*/ 1315647 w 1427719"/>
              <a:gd name="connsiteY5" fmla="*/ 678176 h 1867156"/>
              <a:gd name="connsiteX6" fmla="*/ 1282928 w 1427719"/>
              <a:gd name="connsiteY6" fmla="*/ 94497 h 1867156"/>
              <a:gd name="connsiteX7" fmla="*/ 686221 w 1427719"/>
              <a:gd name="connsiteY7" fmla="*/ 26525 h 1867156"/>
              <a:gd name="connsiteX8" fmla="*/ 163575 w 1427719"/>
              <a:gd name="connsiteY8" fmla="*/ 359285 h 1867156"/>
              <a:gd name="connsiteX0" fmla="*/ 163575 w 1426632"/>
              <a:gd name="connsiteY0" fmla="*/ 394322 h 1902193"/>
              <a:gd name="connsiteX1" fmla="*/ 836 w 1426632"/>
              <a:gd name="connsiteY1" fmla="*/ 1111958 h 1902193"/>
              <a:gd name="connsiteX2" fmla="*/ 214791 w 1426632"/>
              <a:gd name="connsiteY2" fmla="*/ 1548663 h 1902193"/>
              <a:gd name="connsiteX3" fmla="*/ 1033657 w 1426632"/>
              <a:gd name="connsiteY3" fmla="*/ 1816007 h 1902193"/>
              <a:gd name="connsiteX4" fmla="*/ 1417322 w 1426632"/>
              <a:gd name="connsiteY4" fmla="*/ 1807206 h 1902193"/>
              <a:gd name="connsiteX5" fmla="*/ 1315647 w 1426632"/>
              <a:gd name="connsiteY5" fmla="*/ 713213 h 1902193"/>
              <a:gd name="connsiteX6" fmla="*/ 1401843 w 1426632"/>
              <a:gd name="connsiteY6" fmla="*/ 63834 h 1902193"/>
              <a:gd name="connsiteX7" fmla="*/ 686221 w 1426632"/>
              <a:gd name="connsiteY7" fmla="*/ 61562 h 1902193"/>
              <a:gd name="connsiteX8" fmla="*/ 163575 w 1426632"/>
              <a:gd name="connsiteY8" fmla="*/ 394322 h 1902193"/>
              <a:gd name="connsiteX0" fmla="*/ 163575 w 1435249"/>
              <a:gd name="connsiteY0" fmla="*/ 394322 h 1885560"/>
              <a:gd name="connsiteX1" fmla="*/ 836 w 1435249"/>
              <a:gd name="connsiteY1" fmla="*/ 1111958 h 1885560"/>
              <a:gd name="connsiteX2" fmla="*/ 214791 w 1435249"/>
              <a:gd name="connsiteY2" fmla="*/ 1548663 h 1885560"/>
              <a:gd name="connsiteX3" fmla="*/ 1033657 w 1435249"/>
              <a:gd name="connsiteY3" fmla="*/ 1816007 h 1885560"/>
              <a:gd name="connsiteX4" fmla="*/ 1417322 w 1435249"/>
              <a:gd name="connsiteY4" fmla="*/ 1807206 h 1885560"/>
              <a:gd name="connsiteX5" fmla="*/ 1375103 w 1435249"/>
              <a:gd name="connsiteY5" fmla="*/ 943164 h 1885560"/>
              <a:gd name="connsiteX6" fmla="*/ 1401843 w 1435249"/>
              <a:gd name="connsiteY6" fmla="*/ 63834 h 1885560"/>
              <a:gd name="connsiteX7" fmla="*/ 686221 w 1435249"/>
              <a:gd name="connsiteY7" fmla="*/ 61562 h 1885560"/>
              <a:gd name="connsiteX8" fmla="*/ 163575 w 1435249"/>
              <a:gd name="connsiteY8" fmla="*/ 394322 h 1885560"/>
              <a:gd name="connsiteX0" fmla="*/ 128947 w 1438213"/>
              <a:gd name="connsiteY0" fmla="*/ 345176 h 1883146"/>
              <a:gd name="connsiteX1" fmla="*/ 3802 w 1438213"/>
              <a:gd name="connsiteY1" fmla="*/ 1109544 h 1883146"/>
              <a:gd name="connsiteX2" fmla="*/ 217757 w 1438213"/>
              <a:gd name="connsiteY2" fmla="*/ 1546249 h 1883146"/>
              <a:gd name="connsiteX3" fmla="*/ 1036623 w 1438213"/>
              <a:gd name="connsiteY3" fmla="*/ 1813593 h 1883146"/>
              <a:gd name="connsiteX4" fmla="*/ 1420288 w 1438213"/>
              <a:gd name="connsiteY4" fmla="*/ 1804792 h 1883146"/>
              <a:gd name="connsiteX5" fmla="*/ 1378069 w 1438213"/>
              <a:gd name="connsiteY5" fmla="*/ 940750 h 1883146"/>
              <a:gd name="connsiteX6" fmla="*/ 1404809 w 1438213"/>
              <a:gd name="connsiteY6" fmla="*/ 61420 h 1883146"/>
              <a:gd name="connsiteX7" fmla="*/ 689187 w 1438213"/>
              <a:gd name="connsiteY7" fmla="*/ 59148 h 1883146"/>
              <a:gd name="connsiteX8" fmla="*/ 128947 w 1438213"/>
              <a:gd name="connsiteY8" fmla="*/ 345176 h 1883146"/>
              <a:gd name="connsiteX0" fmla="*/ 126587 w 1435854"/>
              <a:gd name="connsiteY0" fmla="*/ 353278 h 1891248"/>
              <a:gd name="connsiteX1" fmla="*/ 1442 w 1435854"/>
              <a:gd name="connsiteY1" fmla="*/ 1117646 h 1891248"/>
              <a:gd name="connsiteX2" fmla="*/ 215397 w 1435854"/>
              <a:gd name="connsiteY2" fmla="*/ 1554351 h 1891248"/>
              <a:gd name="connsiteX3" fmla="*/ 1034263 w 1435854"/>
              <a:gd name="connsiteY3" fmla="*/ 1821695 h 1891248"/>
              <a:gd name="connsiteX4" fmla="*/ 1417928 w 1435854"/>
              <a:gd name="connsiteY4" fmla="*/ 1812894 h 1891248"/>
              <a:gd name="connsiteX5" fmla="*/ 1375709 w 1435854"/>
              <a:gd name="connsiteY5" fmla="*/ 948852 h 1891248"/>
              <a:gd name="connsiteX6" fmla="*/ 1402449 w 1435854"/>
              <a:gd name="connsiteY6" fmla="*/ 69522 h 1891248"/>
              <a:gd name="connsiteX7" fmla="*/ 221605 w 1435854"/>
              <a:gd name="connsiteY7" fmla="*/ 47778 h 1891248"/>
              <a:gd name="connsiteX8" fmla="*/ 126587 w 1435854"/>
              <a:gd name="connsiteY8" fmla="*/ 353278 h 1891248"/>
              <a:gd name="connsiteX0" fmla="*/ 35803 w 1453152"/>
              <a:gd name="connsiteY0" fmla="*/ 439993 h 1896181"/>
              <a:gd name="connsiteX1" fmla="*/ 18740 w 1453152"/>
              <a:gd name="connsiteY1" fmla="*/ 1122579 h 1896181"/>
              <a:gd name="connsiteX2" fmla="*/ 232695 w 1453152"/>
              <a:gd name="connsiteY2" fmla="*/ 1559284 h 1896181"/>
              <a:gd name="connsiteX3" fmla="*/ 1051561 w 1453152"/>
              <a:gd name="connsiteY3" fmla="*/ 1826628 h 1896181"/>
              <a:gd name="connsiteX4" fmla="*/ 1435226 w 1453152"/>
              <a:gd name="connsiteY4" fmla="*/ 1817827 h 1896181"/>
              <a:gd name="connsiteX5" fmla="*/ 1393007 w 1453152"/>
              <a:gd name="connsiteY5" fmla="*/ 953785 h 1896181"/>
              <a:gd name="connsiteX6" fmla="*/ 1419747 w 1453152"/>
              <a:gd name="connsiteY6" fmla="*/ 74455 h 1896181"/>
              <a:gd name="connsiteX7" fmla="*/ 238903 w 1453152"/>
              <a:gd name="connsiteY7" fmla="*/ 52711 h 1896181"/>
              <a:gd name="connsiteX8" fmla="*/ 35803 w 1453152"/>
              <a:gd name="connsiteY8" fmla="*/ 439993 h 1896181"/>
              <a:gd name="connsiteX0" fmla="*/ 35803 w 1447873"/>
              <a:gd name="connsiteY0" fmla="*/ 439993 h 1952840"/>
              <a:gd name="connsiteX1" fmla="*/ 18740 w 1447873"/>
              <a:gd name="connsiteY1" fmla="*/ 1122579 h 1952840"/>
              <a:gd name="connsiteX2" fmla="*/ 232695 w 1447873"/>
              <a:gd name="connsiteY2" fmla="*/ 1559284 h 1952840"/>
              <a:gd name="connsiteX3" fmla="*/ 1130848 w 1447873"/>
              <a:gd name="connsiteY3" fmla="*/ 1925181 h 1952840"/>
              <a:gd name="connsiteX4" fmla="*/ 1435226 w 1447873"/>
              <a:gd name="connsiteY4" fmla="*/ 1817827 h 1952840"/>
              <a:gd name="connsiteX5" fmla="*/ 1393007 w 1447873"/>
              <a:gd name="connsiteY5" fmla="*/ 953785 h 1952840"/>
              <a:gd name="connsiteX6" fmla="*/ 1419747 w 1447873"/>
              <a:gd name="connsiteY6" fmla="*/ 74455 h 1952840"/>
              <a:gd name="connsiteX7" fmla="*/ 238903 w 1447873"/>
              <a:gd name="connsiteY7" fmla="*/ 52711 h 1952840"/>
              <a:gd name="connsiteX8" fmla="*/ 35803 w 1447873"/>
              <a:gd name="connsiteY8" fmla="*/ 439993 h 19528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47873" h="1952840">
                <a:moveTo>
                  <a:pt x="35803" y="439993"/>
                </a:moveTo>
                <a:cubicBezTo>
                  <a:pt x="-891" y="618304"/>
                  <a:pt x="-14075" y="936031"/>
                  <a:pt x="18740" y="1122579"/>
                </a:cubicBezTo>
                <a:cubicBezTo>
                  <a:pt x="51555" y="1309127"/>
                  <a:pt x="47344" y="1425517"/>
                  <a:pt x="232695" y="1559284"/>
                </a:cubicBezTo>
                <a:cubicBezTo>
                  <a:pt x="418046" y="1693051"/>
                  <a:pt x="930426" y="1882091"/>
                  <a:pt x="1130848" y="1925181"/>
                </a:cubicBezTo>
                <a:cubicBezTo>
                  <a:pt x="1331270" y="1968271"/>
                  <a:pt x="1391533" y="1979726"/>
                  <a:pt x="1435226" y="1817827"/>
                </a:cubicBezTo>
                <a:cubicBezTo>
                  <a:pt x="1478919" y="1655928"/>
                  <a:pt x="1395587" y="1244347"/>
                  <a:pt x="1393007" y="953785"/>
                </a:cubicBezTo>
                <a:cubicBezTo>
                  <a:pt x="1390427" y="663223"/>
                  <a:pt x="1458740" y="183063"/>
                  <a:pt x="1419747" y="74455"/>
                </a:cubicBezTo>
                <a:cubicBezTo>
                  <a:pt x="1380754" y="-34153"/>
                  <a:pt x="469560" y="-8212"/>
                  <a:pt x="238903" y="52711"/>
                </a:cubicBezTo>
                <a:cubicBezTo>
                  <a:pt x="8246" y="113634"/>
                  <a:pt x="72497" y="261682"/>
                  <a:pt x="35803" y="439993"/>
                </a:cubicBezTo>
                <a:close/>
              </a:path>
            </a:pathLst>
          </a:custGeom>
          <a:gradFill flip="none" rotWithShape="1">
            <a:gsLst>
              <a:gs pos="0">
                <a:srgbClr val="9CDFF9"/>
              </a:gs>
              <a:gs pos="100000">
                <a:schemeClr val="bg1"/>
              </a:gs>
              <a:gs pos="59000">
                <a:schemeClr val="accent5">
                  <a:lumMod val="20000"/>
                  <a:lumOff val="80000"/>
                </a:schemeClr>
              </a:gs>
            </a:gsLst>
            <a:lin ang="0" scaled="1"/>
            <a:tileRect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grpSp>
        <p:nvGrpSpPr>
          <p:cNvPr id="374" name="Group 373">
            <a:extLst>
              <a:ext uri="{FF2B5EF4-FFF2-40B4-BE49-F238E27FC236}">
                <a16:creationId xmlns:a16="http://schemas.microsoft.com/office/drawing/2014/main" id="{96BCCD85-1D07-EF4E-A878-EC23CD23096A}"/>
              </a:ext>
            </a:extLst>
          </p:cNvPr>
          <p:cNvGrpSpPr/>
          <p:nvPr/>
        </p:nvGrpSpPr>
        <p:grpSpPr>
          <a:xfrm>
            <a:off x="10837700" y="3928050"/>
            <a:ext cx="687393" cy="721548"/>
            <a:chOff x="5203089" y="1751190"/>
            <a:chExt cx="858331" cy="662414"/>
          </a:xfrm>
        </p:grpSpPr>
        <p:sp>
          <p:nvSpPr>
            <p:cNvPr id="382" name="Freeform 381">
              <a:extLst>
                <a:ext uri="{FF2B5EF4-FFF2-40B4-BE49-F238E27FC236}">
                  <a16:creationId xmlns:a16="http://schemas.microsoft.com/office/drawing/2014/main" id="{D6FAD5AB-6E93-5E47-BE32-4993FD767B8F}"/>
                </a:ext>
              </a:extLst>
            </p:cNvPr>
            <p:cNvSpPr/>
            <p:nvPr/>
          </p:nvSpPr>
          <p:spPr>
            <a:xfrm>
              <a:off x="5536769" y="1751190"/>
              <a:ext cx="524651" cy="662124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  <a:gd name="connsiteX0" fmla="*/ 3618 w 651290"/>
                <a:gd name="connsiteY0" fmla="*/ 593378 h 593378"/>
                <a:gd name="connsiteX1" fmla="*/ 0 w 651290"/>
                <a:gd name="connsiteY1" fmla="*/ 242416 h 593378"/>
                <a:gd name="connsiteX2" fmla="*/ 423338 w 651290"/>
                <a:gd name="connsiteY2" fmla="*/ 101308 h 593378"/>
                <a:gd name="connsiteX3" fmla="*/ 647672 w 651290"/>
                <a:gd name="connsiteY3" fmla="*/ 0 h 593378"/>
                <a:gd name="connsiteX4" fmla="*/ 651290 w 651290"/>
                <a:gd name="connsiteY4" fmla="*/ 593378 h 593378"/>
                <a:gd name="connsiteX5" fmla="*/ 3618 w 651290"/>
                <a:gd name="connsiteY5" fmla="*/ 593378 h 593378"/>
                <a:gd name="connsiteX0" fmla="*/ 3618 w 651290"/>
                <a:gd name="connsiteY0" fmla="*/ 662124 h 662124"/>
                <a:gd name="connsiteX1" fmla="*/ 0 w 651290"/>
                <a:gd name="connsiteY1" fmla="*/ 311162 h 662124"/>
                <a:gd name="connsiteX2" fmla="*/ 376300 w 651290"/>
                <a:gd name="connsiteY2" fmla="*/ 0 h 662124"/>
                <a:gd name="connsiteX3" fmla="*/ 647672 w 651290"/>
                <a:gd name="connsiteY3" fmla="*/ 68746 h 662124"/>
                <a:gd name="connsiteX4" fmla="*/ 651290 w 651290"/>
                <a:gd name="connsiteY4" fmla="*/ 662124 h 662124"/>
                <a:gd name="connsiteX5" fmla="*/ 3618 w 651290"/>
                <a:gd name="connsiteY5" fmla="*/ 662124 h 662124"/>
                <a:gd name="connsiteX0" fmla="*/ 0 w 647672"/>
                <a:gd name="connsiteY0" fmla="*/ 662124 h 662124"/>
                <a:gd name="connsiteX1" fmla="*/ 123021 w 647672"/>
                <a:gd name="connsiteY1" fmla="*/ 83217 h 662124"/>
                <a:gd name="connsiteX2" fmla="*/ 372682 w 647672"/>
                <a:gd name="connsiteY2" fmla="*/ 0 h 662124"/>
                <a:gd name="connsiteX3" fmla="*/ 644054 w 647672"/>
                <a:gd name="connsiteY3" fmla="*/ 68746 h 662124"/>
                <a:gd name="connsiteX4" fmla="*/ 647672 w 647672"/>
                <a:gd name="connsiteY4" fmla="*/ 662124 h 662124"/>
                <a:gd name="connsiteX5" fmla="*/ 0 w 647672"/>
                <a:gd name="connsiteY5" fmla="*/ 662124 h 662124"/>
                <a:gd name="connsiteX0" fmla="*/ 7238 w 524651"/>
                <a:gd name="connsiteY0" fmla="*/ 669360 h 669360"/>
                <a:gd name="connsiteX1" fmla="*/ 0 w 524651"/>
                <a:gd name="connsiteY1" fmla="*/ 83217 h 669360"/>
                <a:gd name="connsiteX2" fmla="*/ 249661 w 524651"/>
                <a:gd name="connsiteY2" fmla="*/ 0 h 669360"/>
                <a:gd name="connsiteX3" fmla="*/ 521033 w 524651"/>
                <a:gd name="connsiteY3" fmla="*/ 68746 h 669360"/>
                <a:gd name="connsiteX4" fmla="*/ 524651 w 524651"/>
                <a:gd name="connsiteY4" fmla="*/ 662124 h 669360"/>
                <a:gd name="connsiteX5" fmla="*/ 7238 w 524651"/>
                <a:gd name="connsiteY5" fmla="*/ 669360 h 669360"/>
                <a:gd name="connsiteX0" fmla="*/ 438 w 528706"/>
                <a:gd name="connsiteY0" fmla="*/ 665742 h 665742"/>
                <a:gd name="connsiteX1" fmla="*/ 4055 w 528706"/>
                <a:gd name="connsiteY1" fmla="*/ 83217 h 665742"/>
                <a:gd name="connsiteX2" fmla="*/ 253716 w 528706"/>
                <a:gd name="connsiteY2" fmla="*/ 0 h 665742"/>
                <a:gd name="connsiteX3" fmla="*/ 525088 w 528706"/>
                <a:gd name="connsiteY3" fmla="*/ 68746 h 665742"/>
                <a:gd name="connsiteX4" fmla="*/ 528706 w 528706"/>
                <a:gd name="connsiteY4" fmla="*/ 662124 h 665742"/>
                <a:gd name="connsiteX5" fmla="*/ 438 w 528706"/>
                <a:gd name="connsiteY5" fmla="*/ 665742 h 665742"/>
                <a:gd name="connsiteX0" fmla="*/ 155 w 546514"/>
                <a:gd name="connsiteY0" fmla="*/ 662124 h 662124"/>
                <a:gd name="connsiteX1" fmla="*/ 21863 w 546514"/>
                <a:gd name="connsiteY1" fmla="*/ 83217 h 662124"/>
                <a:gd name="connsiteX2" fmla="*/ 271524 w 546514"/>
                <a:gd name="connsiteY2" fmla="*/ 0 h 662124"/>
                <a:gd name="connsiteX3" fmla="*/ 542896 w 546514"/>
                <a:gd name="connsiteY3" fmla="*/ 68746 h 662124"/>
                <a:gd name="connsiteX4" fmla="*/ 546514 w 546514"/>
                <a:gd name="connsiteY4" fmla="*/ 662124 h 662124"/>
                <a:gd name="connsiteX5" fmla="*/ 155 w 546514"/>
                <a:gd name="connsiteY5" fmla="*/ 662124 h 662124"/>
                <a:gd name="connsiteX0" fmla="*/ 10856 w 524651"/>
                <a:gd name="connsiteY0" fmla="*/ 658506 h 662124"/>
                <a:gd name="connsiteX1" fmla="*/ 0 w 524651"/>
                <a:gd name="connsiteY1" fmla="*/ 83217 h 662124"/>
                <a:gd name="connsiteX2" fmla="*/ 249661 w 524651"/>
                <a:gd name="connsiteY2" fmla="*/ 0 h 662124"/>
                <a:gd name="connsiteX3" fmla="*/ 521033 w 524651"/>
                <a:gd name="connsiteY3" fmla="*/ 68746 h 662124"/>
                <a:gd name="connsiteX4" fmla="*/ 524651 w 524651"/>
                <a:gd name="connsiteY4" fmla="*/ 662124 h 662124"/>
                <a:gd name="connsiteX5" fmla="*/ 10856 w 524651"/>
                <a:gd name="connsiteY5" fmla="*/ 658506 h 66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4651" h="662124">
                  <a:moveTo>
                    <a:pt x="10856" y="658506"/>
                  </a:moveTo>
                  <a:cubicBezTo>
                    <a:pt x="8443" y="463125"/>
                    <a:pt x="2413" y="278598"/>
                    <a:pt x="0" y="83217"/>
                  </a:cubicBezTo>
                  <a:lnTo>
                    <a:pt x="249661" y="0"/>
                  </a:lnTo>
                  <a:lnTo>
                    <a:pt x="521033" y="68746"/>
                  </a:lnTo>
                  <a:lnTo>
                    <a:pt x="524651" y="662124"/>
                  </a:lnTo>
                  <a:lnTo>
                    <a:pt x="10856" y="658506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8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383" name="Freeform 382">
              <a:extLst>
                <a:ext uri="{FF2B5EF4-FFF2-40B4-BE49-F238E27FC236}">
                  <a16:creationId xmlns:a16="http://schemas.microsoft.com/office/drawing/2014/main" id="{2A115C8B-7EC0-084D-A3CF-7AEF0487F301}"/>
                </a:ext>
              </a:extLst>
            </p:cNvPr>
            <p:cNvSpPr/>
            <p:nvPr/>
          </p:nvSpPr>
          <p:spPr>
            <a:xfrm>
              <a:off x="5203089" y="1921244"/>
              <a:ext cx="651290" cy="492070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1290" h="492070">
                  <a:moveTo>
                    <a:pt x="3618" y="492070"/>
                  </a:moveTo>
                  <a:lnTo>
                    <a:pt x="0" y="141108"/>
                  </a:lnTo>
                  <a:lnTo>
                    <a:pt x="423338" y="0"/>
                  </a:lnTo>
                  <a:lnTo>
                    <a:pt x="647672" y="57891"/>
                  </a:lnTo>
                  <a:lnTo>
                    <a:pt x="651290" y="492070"/>
                  </a:lnTo>
                  <a:lnTo>
                    <a:pt x="3618" y="492070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3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/>
            </a:p>
          </p:txBody>
        </p:sp>
        <p:cxnSp>
          <p:nvCxnSpPr>
            <p:cNvPr id="384" name="Straight Connector 383">
              <a:extLst>
                <a:ext uri="{FF2B5EF4-FFF2-40B4-BE49-F238E27FC236}">
                  <a16:creationId xmlns:a16="http://schemas.microsoft.com/office/drawing/2014/main" id="{16F8043F-8502-904C-9632-B3658D71B8BE}"/>
                </a:ext>
              </a:extLst>
            </p:cNvPr>
            <p:cNvCxnSpPr/>
            <p:nvPr/>
          </p:nvCxnSpPr>
          <p:spPr>
            <a:xfrm flipV="1">
              <a:off x="5270526" y="2029553"/>
              <a:ext cx="295249" cy="73468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5" name="Straight Connector 384">
              <a:extLst>
                <a:ext uri="{FF2B5EF4-FFF2-40B4-BE49-F238E27FC236}">
                  <a16:creationId xmlns:a16="http://schemas.microsoft.com/office/drawing/2014/main" id="{B4B3A6DE-2E70-F74C-8CA1-13247C912682}"/>
                </a:ext>
              </a:extLst>
            </p:cNvPr>
            <p:cNvCxnSpPr/>
            <p:nvPr/>
          </p:nvCxnSpPr>
          <p:spPr>
            <a:xfrm flipV="1">
              <a:off x="5275406" y="2261710"/>
              <a:ext cx="290369" cy="1675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6" name="Straight Connector 385">
              <a:extLst>
                <a:ext uri="{FF2B5EF4-FFF2-40B4-BE49-F238E27FC236}">
                  <a16:creationId xmlns:a16="http://schemas.microsoft.com/office/drawing/2014/main" id="{4B9DB078-BD58-F64A-B873-E1187205EB94}"/>
                </a:ext>
              </a:extLst>
            </p:cNvPr>
            <p:cNvCxnSpPr/>
            <p:nvPr/>
          </p:nvCxnSpPr>
          <p:spPr>
            <a:xfrm flipV="1">
              <a:off x="5275406" y="2151772"/>
              <a:ext cx="290369" cy="4840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7" name="Straight Connector 386">
              <a:extLst>
                <a:ext uri="{FF2B5EF4-FFF2-40B4-BE49-F238E27FC236}">
                  <a16:creationId xmlns:a16="http://schemas.microsoft.com/office/drawing/2014/main" id="{D321DD82-9D22-0B49-ADF9-8BE310E97E71}"/>
                </a:ext>
              </a:extLst>
            </p:cNvPr>
            <p:cNvCxnSpPr/>
            <p:nvPr/>
          </p:nvCxnSpPr>
          <p:spPr>
            <a:xfrm>
              <a:off x="5270094" y="2354086"/>
              <a:ext cx="295681" cy="0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8" name="Straight Connector 387">
              <a:extLst>
                <a:ext uri="{FF2B5EF4-FFF2-40B4-BE49-F238E27FC236}">
                  <a16:creationId xmlns:a16="http://schemas.microsoft.com/office/drawing/2014/main" id="{18A2FB0C-53B9-5248-AA65-9BA9B429FC4C}"/>
                </a:ext>
              </a:extLst>
            </p:cNvPr>
            <p:cNvCxnSpPr/>
            <p:nvPr/>
          </p:nvCxnSpPr>
          <p:spPr>
            <a:xfrm flipV="1">
              <a:off x="5950242" y="1866900"/>
              <a:ext cx="0" cy="465273"/>
            </a:xfrm>
            <a:prstGeom prst="line">
              <a:avLst/>
            </a:prstGeom>
            <a:ln w="44450">
              <a:solidFill>
                <a:schemeClr val="bg1"/>
              </a:solidFill>
              <a:prstDash val="sysDash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9" name="Straight Connector 388">
              <a:extLst>
                <a:ext uri="{FF2B5EF4-FFF2-40B4-BE49-F238E27FC236}">
                  <a16:creationId xmlns:a16="http://schemas.microsoft.com/office/drawing/2014/main" id="{44FBB965-69F3-F546-AE9F-4AD14078F37E}"/>
                </a:ext>
              </a:extLst>
            </p:cNvPr>
            <p:cNvCxnSpPr/>
            <p:nvPr/>
          </p:nvCxnSpPr>
          <p:spPr>
            <a:xfrm>
              <a:off x="5628589" y="1936750"/>
              <a:ext cx="0" cy="476854"/>
            </a:xfrm>
            <a:prstGeom prst="line">
              <a:avLst/>
            </a:prstGeom>
            <a:ln w="15875">
              <a:solidFill>
                <a:srgbClr val="0000A8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91" name="Group 390">
            <a:extLst>
              <a:ext uri="{FF2B5EF4-FFF2-40B4-BE49-F238E27FC236}">
                <a16:creationId xmlns:a16="http://schemas.microsoft.com/office/drawing/2014/main" id="{BDA3EF41-5873-7D4B-8A04-F8D62DFD2DB6}"/>
              </a:ext>
            </a:extLst>
          </p:cNvPr>
          <p:cNvGrpSpPr/>
          <p:nvPr/>
        </p:nvGrpSpPr>
        <p:grpSpPr>
          <a:xfrm>
            <a:off x="10771171" y="3194171"/>
            <a:ext cx="594613" cy="648336"/>
            <a:chOff x="5203089" y="1751190"/>
            <a:chExt cx="858331" cy="662414"/>
          </a:xfrm>
        </p:grpSpPr>
        <p:sp>
          <p:nvSpPr>
            <p:cNvPr id="399" name="Freeform 398">
              <a:extLst>
                <a:ext uri="{FF2B5EF4-FFF2-40B4-BE49-F238E27FC236}">
                  <a16:creationId xmlns:a16="http://schemas.microsoft.com/office/drawing/2014/main" id="{325473B9-6F55-684D-B22D-FF70325540CE}"/>
                </a:ext>
              </a:extLst>
            </p:cNvPr>
            <p:cNvSpPr/>
            <p:nvPr/>
          </p:nvSpPr>
          <p:spPr>
            <a:xfrm>
              <a:off x="5536769" y="1751190"/>
              <a:ext cx="524651" cy="662124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  <a:gd name="connsiteX0" fmla="*/ 3618 w 651290"/>
                <a:gd name="connsiteY0" fmla="*/ 593378 h 593378"/>
                <a:gd name="connsiteX1" fmla="*/ 0 w 651290"/>
                <a:gd name="connsiteY1" fmla="*/ 242416 h 593378"/>
                <a:gd name="connsiteX2" fmla="*/ 423338 w 651290"/>
                <a:gd name="connsiteY2" fmla="*/ 101308 h 593378"/>
                <a:gd name="connsiteX3" fmla="*/ 647672 w 651290"/>
                <a:gd name="connsiteY3" fmla="*/ 0 h 593378"/>
                <a:gd name="connsiteX4" fmla="*/ 651290 w 651290"/>
                <a:gd name="connsiteY4" fmla="*/ 593378 h 593378"/>
                <a:gd name="connsiteX5" fmla="*/ 3618 w 651290"/>
                <a:gd name="connsiteY5" fmla="*/ 593378 h 593378"/>
                <a:gd name="connsiteX0" fmla="*/ 3618 w 651290"/>
                <a:gd name="connsiteY0" fmla="*/ 662124 h 662124"/>
                <a:gd name="connsiteX1" fmla="*/ 0 w 651290"/>
                <a:gd name="connsiteY1" fmla="*/ 311162 h 662124"/>
                <a:gd name="connsiteX2" fmla="*/ 376300 w 651290"/>
                <a:gd name="connsiteY2" fmla="*/ 0 h 662124"/>
                <a:gd name="connsiteX3" fmla="*/ 647672 w 651290"/>
                <a:gd name="connsiteY3" fmla="*/ 68746 h 662124"/>
                <a:gd name="connsiteX4" fmla="*/ 651290 w 651290"/>
                <a:gd name="connsiteY4" fmla="*/ 662124 h 662124"/>
                <a:gd name="connsiteX5" fmla="*/ 3618 w 651290"/>
                <a:gd name="connsiteY5" fmla="*/ 662124 h 662124"/>
                <a:gd name="connsiteX0" fmla="*/ 0 w 647672"/>
                <a:gd name="connsiteY0" fmla="*/ 662124 h 662124"/>
                <a:gd name="connsiteX1" fmla="*/ 123021 w 647672"/>
                <a:gd name="connsiteY1" fmla="*/ 83217 h 662124"/>
                <a:gd name="connsiteX2" fmla="*/ 372682 w 647672"/>
                <a:gd name="connsiteY2" fmla="*/ 0 h 662124"/>
                <a:gd name="connsiteX3" fmla="*/ 644054 w 647672"/>
                <a:gd name="connsiteY3" fmla="*/ 68746 h 662124"/>
                <a:gd name="connsiteX4" fmla="*/ 647672 w 647672"/>
                <a:gd name="connsiteY4" fmla="*/ 662124 h 662124"/>
                <a:gd name="connsiteX5" fmla="*/ 0 w 647672"/>
                <a:gd name="connsiteY5" fmla="*/ 662124 h 662124"/>
                <a:gd name="connsiteX0" fmla="*/ 7238 w 524651"/>
                <a:gd name="connsiteY0" fmla="*/ 669360 h 669360"/>
                <a:gd name="connsiteX1" fmla="*/ 0 w 524651"/>
                <a:gd name="connsiteY1" fmla="*/ 83217 h 669360"/>
                <a:gd name="connsiteX2" fmla="*/ 249661 w 524651"/>
                <a:gd name="connsiteY2" fmla="*/ 0 h 669360"/>
                <a:gd name="connsiteX3" fmla="*/ 521033 w 524651"/>
                <a:gd name="connsiteY3" fmla="*/ 68746 h 669360"/>
                <a:gd name="connsiteX4" fmla="*/ 524651 w 524651"/>
                <a:gd name="connsiteY4" fmla="*/ 662124 h 669360"/>
                <a:gd name="connsiteX5" fmla="*/ 7238 w 524651"/>
                <a:gd name="connsiteY5" fmla="*/ 669360 h 669360"/>
                <a:gd name="connsiteX0" fmla="*/ 438 w 528706"/>
                <a:gd name="connsiteY0" fmla="*/ 665742 h 665742"/>
                <a:gd name="connsiteX1" fmla="*/ 4055 w 528706"/>
                <a:gd name="connsiteY1" fmla="*/ 83217 h 665742"/>
                <a:gd name="connsiteX2" fmla="*/ 253716 w 528706"/>
                <a:gd name="connsiteY2" fmla="*/ 0 h 665742"/>
                <a:gd name="connsiteX3" fmla="*/ 525088 w 528706"/>
                <a:gd name="connsiteY3" fmla="*/ 68746 h 665742"/>
                <a:gd name="connsiteX4" fmla="*/ 528706 w 528706"/>
                <a:gd name="connsiteY4" fmla="*/ 662124 h 665742"/>
                <a:gd name="connsiteX5" fmla="*/ 438 w 528706"/>
                <a:gd name="connsiteY5" fmla="*/ 665742 h 665742"/>
                <a:gd name="connsiteX0" fmla="*/ 155 w 546514"/>
                <a:gd name="connsiteY0" fmla="*/ 662124 h 662124"/>
                <a:gd name="connsiteX1" fmla="*/ 21863 w 546514"/>
                <a:gd name="connsiteY1" fmla="*/ 83217 h 662124"/>
                <a:gd name="connsiteX2" fmla="*/ 271524 w 546514"/>
                <a:gd name="connsiteY2" fmla="*/ 0 h 662124"/>
                <a:gd name="connsiteX3" fmla="*/ 542896 w 546514"/>
                <a:gd name="connsiteY3" fmla="*/ 68746 h 662124"/>
                <a:gd name="connsiteX4" fmla="*/ 546514 w 546514"/>
                <a:gd name="connsiteY4" fmla="*/ 662124 h 662124"/>
                <a:gd name="connsiteX5" fmla="*/ 155 w 546514"/>
                <a:gd name="connsiteY5" fmla="*/ 662124 h 662124"/>
                <a:gd name="connsiteX0" fmla="*/ 10856 w 524651"/>
                <a:gd name="connsiteY0" fmla="*/ 658506 h 662124"/>
                <a:gd name="connsiteX1" fmla="*/ 0 w 524651"/>
                <a:gd name="connsiteY1" fmla="*/ 83217 h 662124"/>
                <a:gd name="connsiteX2" fmla="*/ 249661 w 524651"/>
                <a:gd name="connsiteY2" fmla="*/ 0 h 662124"/>
                <a:gd name="connsiteX3" fmla="*/ 521033 w 524651"/>
                <a:gd name="connsiteY3" fmla="*/ 68746 h 662124"/>
                <a:gd name="connsiteX4" fmla="*/ 524651 w 524651"/>
                <a:gd name="connsiteY4" fmla="*/ 662124 h 662124"/>
                <a:gd name="connsiteX5" fmla="*/ 10856 w 524651"/>
                <a:gd name="connsiteY5" fmla="*/ 658506 h 66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4651" h="662124">
                  <a:moveTo>
                    <a:pt x="10856" y="658506"/>
                  </a:moveTo>
                  <a:cubicBezTo>
                    <a:pt x="8443" y="463125"/>
                    <a:pt x="2413" y="278598"/>
                    <a:pt x="0" y="83217"/>
                  </a:cubicBezTo>
                  <a:lnTo>
                    <a:pt x="249661" y="0"/>
                  </a:lnTo>
                  <a:lnTo>
                    <a:pt x="521033" y="68746"/>
                  </a:lnTo>
                  <a:lnTo>
                    <a:pt x="524651" y="662124"/>
                  </a:lnTo>
                  <a:lnTo>
                    <a:pt x="10856" y="658506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8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400" name="Freeform 399">
              <a:extLst>
                <a:ext uri="{FF2B5EF4-FFF2-40B4-BE49-F238E27FC236}">
                  <a16:creationId xmlns:a16="http://schemas.microsoft.com/office/drawing/2014/main" id="{06CE85F7-18B2-3947-975F-CEA32EE2FBA7}"/>
                </a:ext>
              </a:extLst>
            </p:cNvPr>
            <p:cNvSpPr/>
            <p:nvPr/>
          </p:nvSpPr>
          <p:spPr>
            <a:xfrm>
              <a:off x="5203089" y="1921244"/>
              <a:ext cx="651290" cy="492070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1290" h="492070">
                  <a:moveTo>
                    <a:pt x="3618" y="492070"/>
                  </a:moveTo>
                  <a:lnTo>
                    <a:pt x="0" y="141108"/>
                  </a:lnTo>
                  <a:lnTo>
                    <a:pt x="423338" y="0"/>
                  </a:lnTo>
                  <a:lnTo>
                    <a:pt x="647672" y="57891"/>
                  </a:lnTo>
                  <a:lnTo>
                    <a:pt x="651290" y="492070"/>
                  </a:lnTo>
                  <a:lnTo>
                    <a:pt x="3618" y="492070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3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/>
            </a:p>
          </p:txBody>
        </p:sp>
        <p:cxnSp>
          <p:nvCxnSpPr>
            <p:cNvPr id="401" name="Straight Connector 400">
              <a:extLst>
                <a:ext uri="{FF2B5EF4-FFF2-40B4-BE49-F238E27FC236}">
                  <a16:creationId xmlns:a16="http://schemas.microsoft.com/office/drawing/2014/main" id="{F3F3D0FA-374D-9147-8047-2B7B3AAF05DF}"/>
                </a:ext>
              </a:extLst>
            </p:cNvPr>
            <p:cNvCxnSpPr/>
            <p:nvPr/>
          </p:nvCxnSpPr>
          <p:spPr>
            <a:xfrm flipV="1">
              <a:off x="5270526" y="2029553"/>
              <a:ext cx="295249" cy="73468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2" name="Straight Connector 401">
              <a:extLst>
                <a:ext uri="{FF2B5EF4-FFF2-40B4-BE49-F238E27FC236}">
                  <a16:creationId xmlns:a16="http://schemas.microsoft.com/office/drawing/2014/main" id="{AFF00F79-7128-E243-BBD5-A97200EABABC}"/>
                </a:ext>
              </a:extLst>
            </p:cNvPr>
            <p:cNvCxnSpPr/>
            <p:nvPr/>
          </p:nvCxnSpPr>
          <p:spPr>
            <a:xfrm flipV="1">
              <a:off x="5275406" y="2261710"/>
              <a:ext cx="290369" cy="1675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3" name="Straight Connector 402">
              <a:extLst>
                <a:ext uri="{FF2B5EF4-FFF2-40B4-BE49-F238E27FC236}">
                  <a16:creationId xmlns:a16="http://schemas.microsoft.com/office/drawing/2014/main" id="{729D9C8D-B396-A049-9B7A-BE878812629D}"/>
                </a:ext>
              </a:extLst>
            </p:cNvPr>
            <p:cNvCxnSpPr/>
            <p:nvPr/>
          </p:nvCxnSpPr>
          <p:spPr>
            <a:xfrm flipV="1">
              <a:off x="5275406" y="2151772"/>
              <a:ext cx="290369" cy="4840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4" name="Straight Connector 403">
              <a:extLst>
                <a:ext uri="{FF2B5EF4-FFF2-40B4-BE49-F238E27FC236}">
                  <a16:creationId xmlns:a16="http://schemas.microsoft.com/office/drawing/2014/main" id="{4B32C41F-58E3-CC4F-9625-B6688BEB2140}"/>
                </a:ext>
              </a:extLst>
            </p:cNvPr>
            <p:cNvCxnSpPr/>
            <p:nvPr/>
          </p:nvCxnSpPr>
          <p:spPr>
            <a:xfrm>
              <a:off x="5270094" y="2354086"/>
              <a:ext cx="295681" cy="0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5" name="Straight Connector 404">
              <a:extLst>
                <a:ext uri="{FF2B5EF4-FFF2-40B4-BE49-F238E27FC236}">
                  <a16:creationId xmlns:a16="http://schemas.microsoft.com/office/drawing/2014/main" id="{58933865-B1C6-3244-A0F5-136E4C6DD92E}"/>
                </a:ext>
              </a:extLst>
            </p:cNvPr>
            <p:cNvCxnSpPr/>
            <p:nvPr/>
          </p:nvCxnSpPr>
          <p:spPr>
            <a:xfrm flipV="1">
              <a:off x="5950242" y="1866900"/>
              <a:ext cx="0" cy="465273"/>
            </a:xfrm>
            <a:prstGeom prst="line">
              <a:avLst/>
            </a:prstGeom>
            <a:ln w="44450">
              <a:solidFill>
                <a:schemeClr val="bg1"/>
              </a:solidFill>
              <a:prstDash val="sysDash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6" name="Straight Connector 405">
              <a:extLst>
                <a:ext uri="{FF2B5EF4-FFF2-40B4-BE49-F238E27FC236}">
                  <a16:creationId xmlns:a16="http://schemas.microsoft.com/office/drawing/2014/main" id="{76C939A7-C3F0-5A45-B81D-4E775CF1C92C}"/>
                </a:ext>
              </a:extLst>
            </p:cNvPr>
            <p:cNvCxnSpPr/>
            <p:nvPr/>
          </p:nvCxnSpPr>
          <p:spPr>
            <a:xfrm>
              <a:off x="5628589" y="1936750"/>
              <a:ext cx="0" cy="476854"/>
            </a:xfrm>
            <a:prstGeom prst="line">
              <a:avLst/>
            </a:prstGeom>
            <a:ln w="15875">
              <a:solidFill>
                <a:srgbClr val="0000A8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562" name="Freeform 561">
            <a:extLst>
              <a:ext uri="{FF2B5EF4-FFF2-40B4-BE49-F238E27FC236}">
                <a16:creationId xmlns:a16="http://schemas.microsoft.com/office/drawing/2014/main" id="{BE088278-C41B-3E4A-87CE-FD65749FA13D}"/>
              </a:ext>
            </a:extLst>
          </p:cNvPr>
          <p:cNvSpPr/>
          <p:nvPr/>
        </p:nvSpPr>
        <p:spPr>
          <a:xfrm>
            <a:off x="9540813" y="1782042"/>
            <a:ext cx="1497864" cy="1386455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60355 w 1494463"/>
              <a:gd name="connsiteY0" fmla="*/ 534641 h 1775651"/>
              <a:gd name="connsiteX1" fmla="*/ 3 w 1494463"/>
              <a:gd name="connsiteY1" fmla="*/ 940200 h 1775651"/>
              <a:gd name="connsiteX2" fmla="*/ 367657 w 1494463"/>
              <a:gd name="connsiteY2" fmla="*/ 1508306 h 1775651"/>
              <a:gd name="connsiteX3" fmla="*/ 1186523 w 1494463"/>
              <a:gd name="connsiteY3" fmla="*/ 1775650 h 1775651"/>
              <a:gd name="connsiteX4" fmla="*/ 1467465 w 1494463"/>
              <a:gd name="connsiteY4" fmla="*/ 1510813 h 1775651"/>
              <a:gd name="connsiteX5" fmla="*/ 1468513 w 1494463"/>
              <a:gd name="connsiteY5" fmla="*/ 672856 h 1775651"/>
              <a:gd name="connsiteX6" fmla="*/ 1336927 w 1494463"/>
              <a:gd name="connsiteY6" fmla="*/ 154877 h 1775651"/>
              <a:gd name="connsiteX7" fmla="*/ 839087 w 1494463"/>
              <a:gd name="connsiteY7" fmla="*/ 21205 h 1775651"/>
              <a:gd name="connsiteX8" fmla="*/ 360355 w 1494463"/>
              <a:gd name="connsiteY8" fmla="*/ 534641 h 1775651"/>
              <a:gd name="connsiteX0" fmla="*/ 360355 w 1491064"/>
              <a:gd name="connsiteY0" fmla="*/ 552327 h 1793337"/>
              <a:gd name="connsiteX1" fmla="*/ 3 w 1491064"/>
              <a:gd name="connsiteY1" fmla="*/ 957886 h 1793337"/>
              <a:gd name="connsiteX2" fmla="*/ 367657 w 1491064"/>
              <a:gd name="connsiteY2" fmla="*/ 1525992 h 1793337"/>
              <a:gd name="connsiteX3" fmla="*/ 1186523 w 1491064"/>
              <a:gd name="connsiteY3" fmla="*/ 1793336 h 1793337"/>
              <a:gd name="connsiteX4" fmla="*/ 1467465 w 1491064"/>
              <a:gd name="connsiteY4" fmla="*/ 1528499 h 1793337"/>
              <a:gd name="connsiteX5" fmla="*/ 1468513 w 1491064"/>
              <a:gd name="connsiteY5" fmla="*/ 690542 h 1793337"/>
              <a:gd name="connsiteX6" fmla="*/ 1407977 w 1491064"/>
              <a:gd name="connsiteY6" fmla="*/ 109278 h 1793337"/>
              <a:gd name="connsiteX7" fmla="*/ 839087 w 1491064"/>
              <a:gd name="connsiteY7" fmla="*/ 38891 h 1793337"/>
              <a:gd name="connsiteX8" fmla="*/ 360355 w 1491064"/>
              <a:gd name="connsiteY8" fmla="*/ 552327 h 1793337"/>
              <a:gd name="connsiteX0" fmla="*/ 360355 w 1502818"/>
              <a:gd name="connsiteY0" fmla="*/ 552327 h 1612281"/>
              <a:gd name="connsiteX1" fmla="*/ 3 w 1502818"/>
              <a:gd name="connsiteY1" fmla="*/ 957886 h 1612281"/>
              <a:gd name="connsiteX2" fmla="*/ 367657 w 1502818"/>
              <a:gd name="connsiteY2" fmla="*/ 1525992 h 1612281"/>
              <a:gd name="connsiteX3" fmla="*/ 1026659 w 1502818"/>
              <a:gd name="connsiteY3" fmla="*/ 1582385 h 1612281"/>
              <a:gd name="connsiteX4" fmla="*/ 1467465 w 1502818"/>
              <a:gd name="connsiteY4" fmla="*/ 1528499 h 1612281"/>
              <a:gd name="connsiteX5" fmla="*/ 1468513 w 1502818"/>
              <a:gd name="connsiteY5" fmla="*/ 690542 h 1612281"/>
              <a:gd name="connsiteX6" fmla="*/ 1407977 w 1502818"/>
              <a:gd name="connsiteY6" fmla="*/ 109278 h 1612281"/>
              <a:gd name="connsiteX7" fmla="*/ 839087 w 1502818"/>
              <a:gd name="connsiteY7" fmla="*/ 38891 h 1612281"/>
              <a:gd name="connsiteX8" fmla="*/ 360355 w 1502818"/>
              <a:gd name="connsiteY8" fmla="*/ 552327 h 1612281"/>
              <a:gd name="connsiteX0" fmla="*/ 360384 w 1502847"/>
              <a:gd name="connsiteY0" fmla="*/ 552327 h 1803602"/>
              <a:gd name="connsiteX1" fmla="*/ 32 w 1502847"/>
              <a:gd name="connsiteY1" fmla="*/ 957886 h 1803602"/>
              <a:gd name="connsiteX2" fmla="*/ 385448 w 1502847"/>
              <a:gd name="connsiteY2" fmla="*/ 1779134 h 1803602"/>
              <a:gd name="connsiteX3" fmla="*/ 1026688 w 1502847"/>
              <a:gd name="connsiteY3" fmla="*/ 1582385 h 1803602"/>
              <a:gd name="connsiteX4" fmla="*/ 1467494 w 1502847"/>
              <a:gd name="connsiteY4" fmla="*/ 1528499 h 1803602"/>
              <a:gd name="connsiteX5" fmla="*/ 1468542 w 1502847"/>
              <a:gd name="connsiteY5" fmla="*/ 690542 h 1803602"/>
              <a:gd name="connsiteX6" fmla="*/ 1408006 w 1502847"/>
              <a:gd name="connsiteY6" fmla="*/ 109278 h 1803602"/>
              <a:gd name="connsiteX7" fmla="*/ 839116 w 1502847"/>
              <a:gd name="connsiteY7" fmla="*/ 38891 h 1803602"/>
              <a:gd name="connsiteX8" fmla="*/ 360384 w 1502847"/>
              <a:gd name="connsiteY8" fmla="*/ 552327 h 1803602"/>
              <a:gd name="connsiteX0" fmla="*/ 360384 w 1502847"/>
              <a:gd name="connsiteY0" fmla="*/ 552327 h 1826319"/>
              <a:gd name="connsiteX1" fmla="*/ 32 w 1502847"/>
              <a:gd name="connsiteY1" fmla="*/ 957886 h 1826319"/>
              <a:gd name="connsiteX2" fmla="*/ 385448 w 1502847"/>
              <a:gd name="connsiteY2" fmla="*/ 1779134 h 1826319"/>
              <a:gd name="connsiteX3" fmla="*/ 1026688 w 1502847"/>
              <a:gd name="connsiteY3" fmla="*/ 1582385 h 1826319"/>
              <a:gd name="connsiteX4" fmla="*/ 1467494 w 1502847"/>
              <a:gd name="connsiteY4" fmla="*/ 1528499 h 1826319"/>
              <a:gd name="connsiteX5" fmla="*/ 1468542 w 1502847"/>
              <a:gd name="connsiteY5" fmla="*/ 690542 h 1826319"/>
              <a:gd name="connsiteX6" fmla="*/ 1408006 w 1502847"/>
              <a:gd name="connsiteY6" fmla="*/ 109278 h 1826319"/>
              <a:gd name="connsiteX7" fmla="*/ 839116 w 1502847"/>
              <a:gd name="connsiteY7" fmla="*/ 38891 h 1826319"/>
              <a:gd name="connsiteX8" fmla="*/ 360384 w 1502847"/>
              <a:gd name="connsiteY8" fmla="*/ 552327 h 1826319"/>
              <a:gd name="connsiteX0" fmla="*/ 289852 w 1503366"/>
              <a:gd name="connsiteY0" fmla="*/ 461730 h 1820101"/>
              <a:gd name="connsiteX1" fmla="*/ 551 w 1503366"/>
              <a:gd name="connsiteY1" fmla="*/ 951668 h 1820101"/>
              <a:gd name="connsiteX2" fmla="*/ 385967 w 1503366"/>
              <a:gd name="connsiteY2" fmla="*/ 1772916 h 1820101"/>
              <a:gd name="connsiteX3" fmla="*/ 1027207 w 1503366"/>
              <a:gd name="connsiteY3" fmla="*/ 1576167 h 1820101"/>
              <a:gd name="connsiteX4" fmla="*/ 1468013 w 1503366"/>
              <a:gd name="connsiteY4" fmla="*/ 1522281 h 1820101"/>
              <a:gd name="connsiteX5" fmla="*/ 1469061 w 1503366"/>
              <a:gd name="connsiteY5" fmla="*/ 684324 h 1820101"/>
              <a:gd name="connsiteX6" fmla="*/ 1408525 w 1503366"/>
              <a:gd name="connsiteY6" fmla="*/ 103060 h 1820101"/>
              <a:gd name="connsiteX7" fmla="*/ 839635 w 1503366"/>
              <a:gd name="connsiteY7" fmla="*/ 32673 h 1820101"/>
              <a:gd name="connsiteX8" fmla="*/ 289852 w 1503366"/>
              <a:gd name="connsiteY8" fmla="*/ 461730 h 1820101"/>
              <a:gd name="connsiteX0" fmla="*/ 293376 w 1506890"/>
              <a:gd name="connsiteY0" fmla="*/ 461730 h 1820101"/>
              <a:gd name="connsiteX1" fmla="*/ 4075 w 1506890"/>
              <a:gd name="connsiteY1" fmla="*/ 951668 h 1820101"/>
              <a:gd name="connsiteX2" fmla="*/ 389491 w 1506890"/>
              <a:gd name="connsiteY2" fmla="*/ 1772916 h 1820101"/>
              <a:gd name="connsiteX3" fmla="*/ 1030731 w 1506890"/>
              <a:gd name="connsiteY3" fmla="*/ 1576167 h 1820101"/>
              <a:gd name="connsiteX4" fmla="*/ 1471537 w 1506890"/>
              <a:gd name="connsiteY4" fmla="*/ 1522281 h 1820101"/>
              <a:gd name="connsiteX5" fmla="*/ 1472585 w 1506890"/>
              <a:gd name="connsiteY5" fmla="*/ 684324 h 1820101"/>
              <a:gd name="connsiteX6" fmla="*/ 1412049 w 1506890"/>
              <a:gd name="connsiteY6" fmla="*/ 103060 h 1820101"/>
              <a:gd name="connsiteX7" fmla="*/ 843159 w 1506890"/>
              <a:gd name="connsiteY7" fmla="*/ 32673 h 1820101"/>
              <a:gd name="connsiteX8" fmla="*/ 293376 w 1506890"/>
              <a:gd name="connsiteY8" fmla="*/ 461730 h 1820101"/>
              <a:gd name="connsiteX0" fmla="*/ 203955 w 1545103"/>
              <a:gd name="connsiteY0" fmla="*/ 206126 h 1802639"/>
              <a:gd name="connsiteX1" fmla="*/ 42288 w 1545103"/>
              <a:gd name="connsiteY1" fmla="*/ 934206 h 1802639"/>
              <a:gd name="connsiteX2" fmla="*/ 427704 w 1545103"/>
              <a:gd name="connsiteY2" fmla="*/ 1755454 h 1802639"/>
              <a:gd name="connsiteX3" fmla="*/ 1068944 w 1545103"/>
              <a:gd name="connsiteY3" fmla="*/ 1558705 h 1802639"/>
              <a:gd name="connsiteX4" fmla="*/ 1509750 w 1545103"/>
              <a:gd name="connsiteY4" fmla="*/ 1504819 h 1802639"/>
              <a:gd name="connsiteX5" fmla="*/ 1510798 w 1545103"/>
              <a:gd name="connsiteY5" fmla="*/ 666862 h 1802639"/>
              <a:gd name="connsiteX6" fmla="*/ 1450262 w 1545103"/>
              <a:gd name="connsiteY6" fmla="*/ 85598 h 1802639"/>
              <a:gd name="connsiteX7" fmla="*/ 881372 w 1545103"/>
              <a:gd name="connsiteY7" fmla="*/ 15211 h 1802639"/>
              <a:gd name="connsiteX8" fmla="*/ 203955 w 1545103"/>
              <a:gd name="connsiteY8" fmla="*/ 206126 h 1802639"/>
              <a:gd name="connsiteX0" fmla="*/ 147252 w 1634267"/>
              <a:gd name="connsiteY0" fmla="*/ 113266 h 1796376"/>
              <a:gd name="connsiteX1" fmla="*/ 131452 w 1634267"/>
              <a:gd name="connsiteY1" fmla="*/ 927943 h 1796376"/>
              <a:gd name="connsiteX2" fmla="*/ 516868 w 1634267"/>
              <a:gd name="connsiteY2" fmla="*/ 1749191 h 1796376"/>
              <a:gd name="connsiteX3" fmla="*/ 1158108 w 1634267"/>
              <a:gd name="connsiteY3" fmla="*/ 1552442 h 1796376"/>
              <a:gd name="connsiteX4" fmla="*/ 1598914 w 1634267"/>
              <a:gd name="connsiteY4" fmla="*/ 1498556 h 1796376"/>
              <a:gd name="connsiteX5" fmla="*/ 1599962 w 1634267"/>
              <a:gd name="connsiteY5" fmla="*/ 660599 h 1796376"/>
              <a:gd name="connsiteX6" fmla="*/ 1539426 w 1634267"/>
              <a:gd name="connsiteY6" fmla="*/ 79335 h 1796376"/>
              <a:gd name="connsiteX7" fmla="*/ 970536 w 1634267"/>
              <a:gd name="connsiteY7" fmla="*/ 8948 h 1796376"/>
              <a:gd name="connsiteX8" fmla="*/ 147252 w 1634267"/>
              <a:gd name="connsiteY8" fmla="*/ 113266 h 1796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34267" h="1796376">
                <a:moveTo>
                  <a:pt x="147252" y="113266"/>
                </a:moveTo>
                <a:cubicBezTo>
                  <a:pt x="-139307" y="245497"/>
                  <a:pt x="69849" y="655289"/>
                  <a:pt x="131452" y="927943"/>
                </a:cubicBezTo>
                <a:cubicBezTo>
                  <a:pt x="193055" y="1200597"/>
                  <a:pt x="345759" y="1645108"/>
                  <a:pt x="516868" y="1749191"/>
                </a:cubicBezTo>
                <a:cubicBezTo>
                  <a:pt x="687977" y="1853274"/>
                  <a:pt x="1013294" y="1784070"/>
                  <a:pt x="1158108" y="1552442"/>
                </a:cubicBezTo>
                <a:cubicBezTo>
                  <a:pt x="1302922" y="1320814"/>
                  <a:pt x="1525272" y="1647197"/>
                  <a:pt x="1598914" y="1498556"/>
                </a:cubicBezTo>
                <a:cubicBezTo>
                  <a:pt x="1672556" y="1349916"/>
                  <a:pt x="1609877" y="897136"/>
                  <a:pt x="1599962" y="660599"/>
                </a:cubicBezTo>
                <a:cubicBezTo>
                  <a:pt x="1590047" y="424062"/>
                  <a:pt x="1578419" y="187943"/>
                  <a:pt x="1539426" y="79335"/>
                </a:cubicBezTo>
                <a:cubicBezTo>
                  <a:pt x="1500433" y="-29273"/>
                  <a:pt x="1202565" y="3293"/>
                  <a:pt x="970536" y="8948"/>
                </a:cubicBezTo>
                <a:cubicBezTo>
                  <a:pt x="738507" y="14603"/>
                  <a:pt x="433811" y="-18965"/>
                  <a:pt x="147252" y="113266"/>
                </a:cubicBezTo>
                <a:close/>
              </a:path>
            </a:pathLst>
          </a:custGeom>
          <a:gradFill flip="none" rotWithShape="1">
            <a:gsLst>
              <a:gs pos="0">
                <a:srgbClr val="9CDFF9"/>
              </a:gs>
              <a:gs pos="100000">
                <a:schemeClr val="bg1"/>
              </a:gs>
              <a:gs pos="57000">
                <a:schemeClr val="accent5">
                  <a:lumMod val="20000"/>
                  <a:lumOff val="80000"/>
                </a:schemeClr>
              </a:gs>
            </a:gsLst>
            <a:lin ang="0" scaled="1"/>
            <a:tileRect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573" name="TextBox 572">
            <a:extLst>
              <a:ext uri="{FF2B5EF4-FFF2-40B4-BE49-F238E27FC236}">
                <a16:creationId xmlns:a16="http://schemas.microsoft.com/office/drawing/2014/main" id="{59DB778E-F23D-6C41-8A2D-8F08BD46CBCB}"/>
              </a:ext>
            </a:extLst>
          </p:cNvPr>
          <p:cNvSpPr txBox="1"/>
          <p:nvPr/>
        </p:nvSpPr>
        <p:spPr>
          <a:xfrm>
            <a:off x="9427201" y="1851195"/>
            <a:ext cx="1725088" cy="2862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90000"/>
              </a:lnSpc>
            </a:pPr>
            <a:r>
              <a:rPr lang="en-US" sz="1400" dirty="0"/>
              <a:t>national or global ISP</a:t>
            </a:r>
          </a:p>
        </p:txBody>
      </p:sp>
      <p:sp>
        <p:nvSpPr>
          <p:cNvPr id="655" name="Rectangle 654">
            <a:extLst>
              <a:ext uri="{FF2B5EF4-FFF2-40B4-BE49-F238E27FC236}">
                <a16:creationId xmlns:a16="http://schemas.microsoft.com/office/drawing/2014/main" id="{2DCB9395-41DC-D844-A0B1-59B5BDD3151F}"/>
              </a:ext>
            </a:extLst>
          </p:cNvPr>
          <p:cNvSpPr/>
          <p:nvPr/>
        </p:nvSpPr>
        <p:spPr>
          <a:xfrm>
            <a:off x="9279068" y="3677908"/>
            <a:ext cx="305749" cy="197847"/>
          </a:xfrm>
          <a:prstGeom prst="rect">
            <a:avLst/>
          </a:prstGeom>
          <a:solidFill>
            <a:srgbClr val="9CDFF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53" name="TextBox 652">
            <a:extLst>
              <a:ext uri="{FF2B5EF4-FFF2-40B4-BE49-F238E27FC236}">
                <a16:creationId xmlns:a16="http://schemas.microsoft.com/office/drawing/2014/main" id="{C34CA97E-4007-3540-925A-3C739C254049}"/>
              </a:ext>
            </a:extLst>
          </p:cNvPr>
          <p:cNvSpPr txBox="1"/>
          <p:nvPr/>
        </p:nvSpPr>
        <p:spPr>
          <a:xfrm>
            <a:off x="8766162" y="3447919"/>
            <a:ext cx="1040639" cy="4801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90000"/>
              </a:lnSpc>
            </a:pPr>
            <a:r>
              <a:rPr lang="en-US" sz="1400" dirty="0"/>
              <a:t>local or regional ISP</a:t>
            </a:r>
          </a:p>
        </p:txBody>
      </p:sp>
      <p:sp>
        <p:nvSpPr>
          <p:cNvPr id="657" name="TextBox 656">
            <a:extLst>
              <a:ext uri="{FF2B5EF4-FFF2-40B4-BE49-F238E27FC236}">
                <a16:creationId xmlns:a16="http://schemas.microsoft.com/office/drawing/2014/main" id="{7DCF99E9-1DFC-0241-B2E7-471998268663}"/>
              </a:ext>
            </a:extLst>
          </p:cNvPr>
          <p:cNvSpPr txBox="1"/>
          <p:nvPr/>
        </p:nvSpPr>
        <p:spPr>
          <a:xfrm>
            <a:off x="10917767" y="4677937"/>
            <a:ext cx="813043" cy="3831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90000"/>
              </a:lnSpc>
            </a:pPr>
            <a:r>
              <a:rPr lang="en-US" sz="1050" dirty="0"/>
              <a:t>datacenter </a:t>
            </a:r>
          </a:p>
          <a:p>
            <a:pPr>
              <a:lnSpc>
                <a:spcPct val="90000"/>
              </a:lnSpc>
            </a:pPr>
            <a:r>
              <a:rPr lang="en-US" sz="1050" dirty="0"/>
              <a:t>network</a:t>
            </a:r>
          </a:p>
        </p:txBody>
      </p:sp>
      <p:sp>
        <p:nvSpPr>
          <p:cNvPr id="658" name="TextBox 657">
            <a:extLst>
              <a:ext uri="{FF2B5EF4-FFF2-40B4-BE49-F238E27FC236}">
                <a16:creationId xmlns:a16="http://schemas.microsoft.com/office/drawing/2014/main" id="{173BD163-3F4D-944E-B86B-3275B779D5A8}"/>
              </a:ext>
            </a:extLst>
          </p:cNvPr>
          <p:cNvSpPr txBox="1"/>
          <p:nvPr/>
        </p:nvSpPr>
        <p:spPr>
          <a:xfrm>
            <a:off x="10063018" y="4228248"/>
            <a:ext cx="843051" cy="6740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90000"/>
              </a:lnSpc>
            </a:pPr>
            <a:r>
              <a:rPr lang="en-US" sz="1400" dirty="0"/>
              <a:t>content </a:t>
            </a:r>
          </a:p>
          <a:p>
            <a:pPr>
              <a:lnSpc>
                <a:spcPct val="90000"/>
              </a:lnSpc>
            </a:pPr>
            <a:r>
              <a:rPr lang="en-US" sz="1400" dirty="0"/>
              <a:t>provider </a:t>
            </a:r>
          </a:p>
          <a:p>
            <a:pPr>
              <a:lnSpc>
                <a:spcPct val="90000"/>
              </a:lnSpc>
            </a:pPr>
            <a:r>
              <a:rPr lang="en-US" sz="1400" dirty="0"/>
              <a:t>network</a:t>
            </a:r>
            <a:endParaRPr lang="en-US" sz="1000" dirty="0"/>
          </a:p>
        </p:txBody>
      </p:sp>
      <p:grpSp>
        <p:nvGrpSpPr>
          <p:cNvPr id="1025" name="Group 1024">
            <a:extLst>
              <a:ext uri="{FF2B5EF4-FFF2-40B4-BE49-F238E27FC236}">
                <a16:creationId xmlns:a16="http://schemas.microsoft.com/office/drawing/2014/main" id="{B7334F8A-78E8-5447-8C7B-A897E1246B5B}"/>
              </a:ext>
            </a:extLst>
          </p:cNvPr>
          <p:cNvGrpSpPr/>
          <p:nvPr/>
        </p:nvGrpSpPr>
        <p:grpSpPr>
          <a:xfrm>
            <a:off x="7562238" y="2127325"/>
            <a:ext cx="3578867" cy="3640283"/>
            <a:chOff x="7562238" y="2127325"/>
            <a:chExt cx="3578867" cy="3640283"/>
          </a:xfrm>
        </p:grpSpPr>
        <p:cxnSp>
          <p:nvCxnSpPr>
            <p:cNvPr id="830" name="Straight Connector 829">
              <a:extLst>
                <a:ext uri="{FF2B5EF4-FFF2-40B4-BE49-F238E27FC236}">
                  <a16:creationId xmlns:a16="http://schemas.microsoft.com/office/drawing/2014/main" id="{B163CA8C-EB1E-A14C-9A66-BC297C1207E6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10559920" y="3580125"/>
              <a:ext cx="412964" cy="63712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7" name="Straight Connector 826">
              <a:extLst>
                <a:ext uri="{FF2B5EF4-FFF2-40B4-BE49-F238E27FC236}">
                  <a16:creationId xmlns:a16="http://schemas.microsoft.com/office/drawing/2014/main" id="{5423E50E-9196-7E41-B2E3-7EFFBB807850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10660835" y="3640684"/>
              <a:ext cx="345866" cy="738975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5" name="Straight Connector 824">
              <a:extLst>
                <a:ext uri="{FF2B5EF4-FFF2-40B4-BE49-F238E27FC236}">
                  <a16:creationId xmlns:a16="http://schemas.microsoft.com/office/drawing/2014/main" id="{D736E0FF-D607-3B4C-A87A-D415301D67B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636897" y="3633421"/>
              <a:ext cx="335987" cy="39534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3" name="Straight Connector 822">
              <a:extLst>
                <a:ext uri="{FF2B5EF4-FFF2-40B4-BE49-F238E27FC236}">
                  <a16:creationId xmlns:a16="http://schemas.microsoft.com/office/drawing/2014/main" id="{412118DA-F614-8A42-80A7-8D427CB9D063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10570774" y="3594896"/>
              <a:ext cx="1" cy="485748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9" name="Straight Connector 818">
              <a:extLst>
                <a:ext uri="{FF2B5EF4-FFF2-40B4-BE49-F238E27FC236}">
                  <a16:creationId xmlns:a16="http://schemas.microsoft.com/office/drawing/2014/main" id="{1F000A1C-019C-AC40-8B26-99394BC90A3F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10550620" y="4071642"/>
              <a:ext cx="508543" cy="348647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8" name="Straight Connector 817">
              <a:extLst>
                <a:ext uri="{FF2B5EF4-FFF2-40B4-BE49-F238E27FC236}">
                  <a16:creationId xmlns:a16="http://schemas.microsoft.com/office/drawing/2014/main" id="{E581177E-ADBB-324A-BE56-FFA64730F33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9895195" y="4087742"/>
              <a:ext cx="655425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6" name="Straight Connector 815">
              <a:extLst>
                <a:ext uri="{FF2B5EF4-FFF2-40B4-BE49-F238E27FC236}">
                  <a16:creationId xmlns:a16="http://schemas.microsoft.com/office/drawing/2014/main" id="{D0BFF2F4-0B07-CF45-A69B-7B91FA12DE3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9219616" y="4087742"/>
              <a:ext cx="655425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3" name="Straight Connector 812">
              <a:extLst>
                <a:ext uri="{FF2B5EF4-FFF2-40B4-BE49-F238E27FC236}">
                  <a16:creationId xmlns:a16="http://schemas.microsoft.com/office/drawing/2014/main" id="{E3568D00-797E-F542-B47B-DC40257A1AF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9276868" y="3507672"/>
              <a:ext cx="382424" cy="51705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1" name="Straight Connector 810">
              <a:extLst>
                <a:ext uri="{FF2B5EF4-FFF2-40B4-BE49-F238E27FC236}">
                  <a16:creationId xmlns:a16="http://schemas.microsoft.com/office/drawing/2014/main" id="{B5D2DFB3-E4DE-3C49-8F72-DC09F553A5F3}"/>
                </a:ext>
              </a:extLst>
            </p:cNvPr>
            <p:cNvCxnSpPr>
              <a:cxnSpLocks/>
            </p:cNvCxnSpPr>
            <p:nvPr/>
          </p:nvCxnSpPr>
          <p:spPr>
            <a:xfrm>
              <a:off x="9733069" y="3507672"/>
              <a:ext cx="0" cy="540294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08" name="Straight Connector 807">
              <a:extLst>
                <a:ext uri="{FF2B5EF4-FFF2-40B4-BE49-F238E27FC236}">
                  <a16:creationId xmlns:a16="http://schemas.microsoft.com/office/drawing/2014/main" id="{F9A85AAA-3DAA-6946-B559-D97F731B61D5}"/>
                </a:ext>
              </a:extLst>
            </p:cNvPr>
            <p:cNvCxnSpPr/>
            <p:nvPr/>
          </p:nvCxnSpPr>
          <p:spPr>
            <a:xfrm>
              <a:off x="10137668" y="2754692"/>
              <a:ext cx="488174" cy="839333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3" name="Straight Connector 562">
              <a:extLst>
                <a:ext uri="{FF2B5EF4-FFF2-40B4-BE49-F238E27FC236}">
                  <a16:creationId xmlns:a16="http://schemas.microsoft.com/office/drawing/2014/main" id="{12CE73BA-DDE8-5741-9E5E-64CA353BA98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9798719" y="2695013"/>
              <a:ext cx="380432" cy="694807"/>
            </a:xfrm>
            <a:prstGeom prst="line">
              <a:avLst/>
            </a:prstGeom>
            <a:ln w="1270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803" name="Group 802">
              <a:extLst>
                <a:ext uri="{FF2B5EF4-FFF2-40B4-BE49-F238E27FC236}">
                  <a16:creationId xmlns:a16="http://schemas.microsoft.com/office/drawing/2014/main" id="{4429D23B-C424-D54E-A99F-D3FC646B3D08}"/>
                </a:ext>
              </a:extLst>
            </p:cNvPr>
            <p:cNvGrpSpPr/>
            <p:nvPr/>
          </p:nvGrpSpPr>
          <p:grpSpPr>
            <a:xfrm>
              <a:off x="7562238" y="2127325"/>
              <a:ext cx="3578867" cy="3640283"/>
              <a:chOff x="7562238" y="2127325"/>
              <a:chExt cx="3578867" cy="3640283"/>
            </a:xfrm>
          </p:grpSpPr>
          <p:grpSp>
            <p:nvGrpSpPr>
              <p:cNvPr id="800" name="Group 799">
                <a:extLst>
                  <a:ext uri="{FF2B5EF4-FFF2-40B4-BE49-F238E27FC236}">
                    <a16:creationId xmlns:a16="http://schemas.microsoft.com/office/drawing/2014/main" id="{C0FB38C4-8D4E-FD46-8BA5-A01F983C9AF5}"/>
                  </a:ext>
                </a:extLst>
              </p:cNvPr>
              <p:cNvGrpSpPr/>
              <p:nvPr/>
            </p:nvGrpSpPr>
            <p:grpSpPr>
              <a:xfrm>
                <a:off x="7857253" y="2127325"/>
                <a:ext cx="3283852" cy="3640283"/>
                <a:chOff x="7881336" y="2104198"/>
                <a:chExt cx="3283852" cy="3640283"/>
              </a:xfrm>
            </p:grpSpPr>
            <p:sp>
              <p:nvSpPr>
                <p:cNvPr id="22" name="Line 428">
                  <a:extLst>
                    <a:ext uri="{FF2B5EF4-FFF2-40B4-BE49-F238E27FC236}">
                      <a16:creationId xmlns:a16="http://schemas.microsoft.com/office/drawing/2014/main" id="{28DDE19D-11FD-214B-B68A-9F6AAEA3AAE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6200000" flipV="1">
                  <a:off x="9813692" y="5228612"/>
                  <a:ext cx="388062" cy="7560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4" name="Line 430">
                  <a:extLst>
                    <a:ext uri="{FF2B5EF4-FFF2-40B4-BE49-F238E27FC236}">
                      <a16:creationId xmlns:a16="http://schemas.microsoft.com/office/drawing/2014/main" id="{3188928B-5976-7142-B509-B67C32631B1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6200000">
                  <a:off x="10234009" y="5382159"/>
                  <a:ext cx="0" cy="114300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5" name="Line 431">
                  <a:extLst>
                    <a:ext uri="{FF2B5EF4-FFF2-40B4-BE49-F238E27FC236}">
                      <a16:creationId xmlns:a16="http://schemas.microsoft.com/office/drawing/2014/main" id="{B61C3274-819B-1A4B-9892-BC7A0AB4BF5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9457042" y="4815390"/>
                  <a:ext cx="524483" cy="261537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" name="Line 432">
                  <a:extLst>
                    <a:ext uri="{FF2B5EF4-FFF2-40B4-BE49-F238E27FC236}">
                      <a16:creationId xmlns:a16="http://schemas.microsoft.com/office/drawing/2014/main" id="{6434324A-C183-F645-84E8-7170D215D0C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8874149" y="4815390"/>
                  <a:ext cx="569255" cy="246266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" name="Line 433">
                  <a:extLst>
                    <a:ext uri="{FF2B5EF4-FFF2-40B4-BE49-F238E27FC236}">
                      <a16:creationId xmlns:a16="http://schemas.microsoft.com/office/drawing/2014/main" id="{4326369B-7050-F54A-9B61-51FBE983165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8845827" y="5085749"/>
                  <a:ext cx="1030502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" name="Line 435">
                  <a:extLst>
                    <a:ext uri="{FF2B5EF4-FFF2-40B4-BE49-F238E27FC236}">
                      <a16:creationId xmlns:a16="http://schemas.microsoft.com/office/drawing/2014/main" id="{D2EFF5DE-9380-7D46-847C-7986E80C63F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8234290" y="5094207"/>
                  <a:ext cx="226800" cy="12700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9" name="Line 436">
                  <a:extLst>
                    <a:ext uri="{FF2B5EF4-FFF2-40B4-BE49-F238E27FC236}">
                      <a16:creationId xmlns:a16="http://schemas.microsoft.com/office/drawing/2014/main" id="{CAD2281A-59A4-DA4C-A9DC-E37CA499199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7972450" y="5267343"/>
                  <a:ext cx="412750" cy="12700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" name="Line 439">
                  <a:extLst>
                    <a:ext uri="{FF2B5EF4-FFF2-40B4-BE49-F238E27FC236}">
                      <a16:creationId xmlns:a16="http://schemas.microsoft.com/office/drawing/2014/main" id="{59746900-72D7-BF46-8B59-62F2A5D479C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8397900" y="5259125"/>
                  <a:ext cx="68080" cy="293968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" name="Line 440">
                  <a:extLst>
                    <a:ext uri="{FF2B5EF4-FFF2-40B4-BE49-F238E27FC236}">
                      <a16:creationId xmlns:a16="http://schemas.microsoft.com/office/drawing/2014/main" id="{76AA107C-4028-5D4D-B986-E7C4D7058C2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 flipV="1">
                  <a:off x="8512814" y="5284804"/>
                  <a:ext cx="280374" cy="269876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" name="Line 441">
                  <a:extLst>
                    <a:ext uri="{FF2B5EF4-FFF2-40B4-BE49-F238E27FC236}">
                      <a16:creationId xmlns:a16="http://schemas.microsoft.com/office/drawing/2014/main" id="{AF797424-05E8-8345-847C-94DA81395AD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8512814" y="5234921"/>
                  <a:ext cx="914184" cy="46862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" name="Line 443">
                  <a:extLst>
                    <a:ext uri="{FF2B5EF4-FFF2-40B4-BE49-F238E27FC236}">
                      <a16:creationId xmlns:a16="http://schemas.microsoft.com/office/drawing/2014/main" id="{BCDF073B-F330-A345-A512-B85DFD399D1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8271861" y="3806843"/>
                  <a:ext cx="0" cy="13176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" name="Line 449">
                  <a:extLst>
                    <a:ext uri="{FF2B5EF4-FFF2-40B4-BE49-F238E27FC236}">
                      <a16:creationId xmlns:a16="http://schemas.microsoft.com/office/drawing/2014/main" id="{53CD988A-3515-7242-9C29-87AF281086F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7881336" y="4017980"/>
                  <a:ext cx="168275" cy="3175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8" name="Line 428">
                  <a:extLst>
                    <a:ext uri="{FF2B5EF4-FFF2-40B4-BE49-F238E27FC236}">
                      <a16:creationId xmlns:a16="http://schemas.microsoft.com/office/drawing/2014/main" id="{538963BA-E603-D94F-A908-92C50EC393B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6200000" flipV="1">
                  <a:off x="9909628" y="5560344"/>
                  <a:ext cx="366793" cy="1482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537" name="Line 440">
                  <a:extLst>
                    <a:ext uri="{FF2B5EF4-FFF2-40B4-BE49-F238E27FC236}">
                      <a16:creationId xmlns:a16="http://schemas.microsoft.com/office/drawing/2014/main" id="{E3BCB46D-EF32-8C42-A43A-1B0DAF759B6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8483508" y="5013435"/>
                  <a:ext cx="404236" cy="207771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cxnSp>
              <p:nvCxnSpPr>
                <p:cNvPr id="564" name="Straight Connector 563">
                  <a:extLst>
                    <a:ext uri="{FF2B5EF4-FFF2-40B4-BE49-F238E27FC236}">
                      <a16:creationId xmlns:a16="http://schemas.microsoft.com/office/drawing/2014/main" id="{CE6E1140-BC2F-9947-9B51-91DC5079ABB1}"/>
                    </a:ext>
                  </a:extLst>
                </p:cNvPr>
                <p:cNvCxnSpPr/>
                <p:nvPr/>
              </p:nvCxnSpPr>
              <p:spPr>
                <a:xfrm flipH="1">
                  <a:off x="10124718" y="2146305"/>
                  <a:ext cx="761467" cy="577355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5" name="Straight Connector 564">
                  <a:extLst>
                    <a:ext uri="{FF2B5EF4-FFF2-40B4-BE49-F238E27FC236}">
                      <a16:creationId xmlns:a16="http://schemas.microsoft.com/office/drawing/2014/main" id="{9EF5B4FA-3960-F54C-936B-C64147078447}"/>
                    </a:ext>
                  </a:extLst>
                </p:cNvPr>
                <p:cNvCxnSpPr/>
                <p:nvPr/>
              </p:nvCxnSpPr>
              <p:spPr>
                <a:xfrm flipH="1">
                  <a:off x="10124718" y="2245186"/>
                  <a:ext cx="3970" cy="518461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6" name="Straight Connector 565">
                  <a:extLst>
                    <a:ext uri="{FF2B5EF4-FFF2-40B4-BE49-F238E27FC236}">
                      <a16:creationId xmlns:a16="http://schemas.microsoft.com/office/drawing/2014/main" id="{691B45AC-C5E3-D24E-9C63-05D00B08C71D}"/>
                    </a:ext>
                  </a:extLst>
                </p:cNvPr>
                <p:cNvCxnSpPr/>
                <p:nvPr/>
              </p:nvCxnSpPr>
              <p:spPr>
                <a:xfrm flipH="1">
                  <a:off x="10696218" y="2177379"/>
                  <a:ext cx="149360" cy="518461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7" name="Straight Connector 566">
                  <a:extLst>
                    <a:ext uri="{FF2B5EF4-FFF2-40B4-BE49-F238E27FC236}">
                      <a16:creationId xmlns:a16="http://schemas.microsoft.com/office/drawing/2014/main" id="{59EB46BB-F3EA-4248-B631-AC80BEB74EF0}"/>
                    </a:ext>
                  </a:extLst>
                </p:cNvPr>
                <p:cNvCxnSpPr/>
                <p:nvPr/>
              </p:nvCxnSpPr>
              <p:spPr>
                <a:xfrm flipH="1">
                  <a:off x="10166249" y="2695840"/>
                  <a:ext cx="574283" cy="2782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8" name="Straight Connector 567">
                  <a:extLst>
                    <a:ext uri="{FF2B5EF4-FFF2-40B4-BE49-F238E27FC236}">
                      <a16:creationId xmlns:a16="http://schemas.microsoft.com/office/drawing/2014/main" id="{C562C7DD-3FD1-0E4C-B308-744C6C87FC79}"/>
                    </a:ext>
                  </a:extLst>
                </p:cNvPr>
                <p:cNvCxnSpPr/>
                <p:nvPr/>
              </p:nvCxnSpPr>
              <p:spPr>
                <a:xfrm flipH="1">
                  <a:off x="10093625" y="2146305"/>
                  <a:ext cx="788589" cy="98881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9" name="Straight Connector 568">
                  <a:extLst>
                    <a:ext uri="{FF2B5EF4-FFF2-40B4-BE49-F238E27FC236}">
                      <a16:creationId xmlns:a16="http://schemas.microsoft.com/office/drawing/2014/main" id="{6793D61B-AD50-A246-A5C0-38DF48C17738}"/>
                    </a:ext>
                  </a:extLst>
                </p:cNvPr>
                <p:cNvCxnSpPr/>
                <p:nvPr/>
              </p:nvCxnSpPr>
              <p:spPr>
                <a:xfrm flipH="1">
                  <a:off x="10886186" y="2104198"/>
                  <a:ext cx="279002" cy="42107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70" name="Straight Connector 569">
                  <a:extLst>
                    <a:ext uri="{FF2B5EF4-FFF2-40B4-BE49-F238E27FC236}">
                      <a16:creationId xmlns:a16="http://schemas.microsoft.com/office/drawing/2014/main" id="{EDD09B84-3AA8-0948-AB6C-1D5CBFFC5293}"/>
                    </a:ext>
                  </a:extLst>
                </p:cNvPr>
                <p:cNvCxnSpPr/>
                <p:nvPr/>
              </p:nvCxnSpPr>
              <p:spPr>
                <a:xfrm flipH="1" flipV="1">
                  <a:off x="10706077" y="2695840"/>
                  <a:ext cx="353541" cy="67807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74" name="Straight Connector 573">
                  <a:extLst>
                    <a:ext uri="{FF2B5EF4-FFF2-40B4-BE49-F238E27FC236}">
                      <a16:creationId xmlns:a16="http://schemas.microsoft.com/office/drawing/2014/main" id="{C777BA08-17B1-254B-BCB6-583E10254EC6}"/>
                    </a:ext>
                  </a:extLst>
                </p:cNvPr>
                <p:cNvCxnSpPr/>
                <p:nvPr/>
              </p:nvCxnSpPr>
              <p:spPr>
                <a:xfrm flipH="1">
                  <a:off x="8793306" y="2245186"/>
                  <a:ext cx="1300319" cy="606622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43" name="Line 541">
                  <a:extLst>
                    <a:ext uri="{FF2B5EF4-FFF2-40B4-BE49-F238E27FC236}">
                      <a16:creationId xmlns:a16="http://schemas.microsoft.com/office/drawing/2014/main" id="{C44ADC96-78DA-C64F-AF97-4FFA68D2ED1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9402788" y="4090252"/>
                  <a:ext cx="429324" cy="705603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" name="Line 424">
                  <a:extLst>
                    <a:ext uri="{FF2B5EF4-FFF2-40B4-BE49-F238E27FC236}">
                      <a16:creationId xmlns:a16="http://schemas.microsoft.com/office/drawing/2014/main" id="{845B46BE-685D-2D4E-AD26-5684794D19D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8268637" y="4024329"/>
                  <a:ext cx="969051" cy="3175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pic>
            <p:nvPicPr>
              <p:cNvPr id="262" name="Picture 778" descr="antenna_radiation_stylized">
                <a:extLst>
                  <a:ext uri="{FF2B5EF4-FFF2-40B4-BE49-F238E27FC236}">
                    <a16:creationId xmlns:a16="http://schemas.microsoft.com/office/drawing/2014/main" id="{B73E5F98-BC74-DB47-BA02-5F29DC675722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2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562238" y="3813930"/>
                <a:ext cx="506412" cy="10600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60" name="Picture 781" descr="antenna_radiation_stylized">
                <a:extLst>
                  <a:ext uri="{FF2B5EF4-FFF2-40B4-BE49-F238E27FC236}">
                    <a16:creationId xmlns:a16="http://schemas.microsoft.com/office/drawing/2014/main" id="{5F858A2F-D0F0-7E47-8EF1-4C37898F9C1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9242073" y="5480938"/>
                <a:ext cx="452014" cy="9515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42" name="Picture 799" descr="cell_tower_radiation copy">
                <a:extLst>
                  <a:ext uri="{FF2B5EF4-FFF2-40B4-BE49-F238E27FC236}">
                    <a16:creationId xmlns:a16="http://schemas.microsoft.com/office/drawing/2014/main" id="{B5B28CD6-3076-384D-8180-86543C59B6C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980866" y="2158167"/>
                <a:ext cx="457200" cy="3327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43" name="Oval 800">
                <a:extLst>
                  <a:ext uri="{FF2B5EF4-FFF2-40B4-BE49-F238E27FC236}">
                    <a16:creationId xmlns:a16="http://schemas.microsoft.com/office/drawing/2014/main" id="{271D03F6-D85B-EC41-803D-EFAA96DAE8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174541" y="2292995"/>
                <a:ext cx="52388" cy="49485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</p:grpSp>
      </p:grpSp>
      <p:grpSp>
        <p:nvGrpSpPr>
          <p:cNvPr id="787" name="Group 786">
            <a:extLst>
              <a:ext uri="{FF2B5EF4-FFF2-40B4-BE49-F238E27FC236}">
                <a16:creationId xmlns:a16="http://schemas.microsoft.com/office/drawing/2014/main" id="{C944F5F4-7AD1-AE48-9769-ABE2F95B5A26}"/>
              </a:ext>
            </a:extLst>
          </p:cNvPr>
          <p:cNvGrpSpPr/>
          <p:nvPr/>
        </p:nvGrpSpPr>
        <p:grpSpPr>
          <a:xfrm>
            <a:off x="7414072" y="1891912"/>
            <a:ext cx="1909777" cy="938011"/>
            <a:chOff x="7432700" y="1830405"/>
            <a:chExt cx="1909777" cy="938011"/>
          </a:xfrm>
        </p:grpSpPr>
        <p:grpSp>
          <p:nvGrpSpPr>
            <p:cNvPr id="49" name="Group 652">
              <a:extLst>
                <a:ext uri="{FF2B5EF4-FFF2-40B4-BE49-F238E27FC236}">
                  <a16:creationId xmlns:a16="http://schemas.microsoft.com/office/drawing/2014/main" id="{F4E63F52-683B-8244-A48E-D8CF833CC08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743850" y="1830405"/>
              <a:ext cx="415925" cy="385763"/>
              <a:chOff x="2751" y="1851"/>
              <a:chExt cx="462" cy="478"/>
            </a:xfrm>
          </p:grpSpPr>
          <p:pic>
            <p:nvPicPr>
              <p:cNvPr id="359" name="Picture 653" descr="iphone_stylized_small">
                <a:extLst>
                  <a:ext uri="{FF2B5EF4-FFF2-40B4-BE49-F238E27FC236}">
                    <a16:creationId xmlns:a16="http://schemas.microsoft.com/office/drawing/2014/main" id="{EDF1EC93-A6E5-964F-B0D6-EE56B282AEB0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928" y="1922"/>
                <a:ext cx="152" cy="4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60" name="Picture 654" descr="antenna_radiation_stylized">
                <a:extLst>
                  <a:ext uri="{FF2B5EF4-FFF2-40B4-BE49-F238E27FC236}">
                    <a16:creationId xmlns:a16="http://schemas.microsoft.com/office/drawing/2014/main" id="{0A17C594-505E-6F41-AEEB-272A31DFD26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51" y="1851"/>
                <a:ext cx="462" cy="1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785" name="Group 784">
              <a:extLst>
                <a:ext uri="{FF2B5EF4-FFF2-40B4-BE49-F238E27FC236}">
                  <a16:creationId xmlns:a16="http://schemas.microsoft.com/office/drawing/2014/main" id="{91E02B81-5B35-4545-A954-B7E923AB7286}"/>
                </a:ext>
              </a:extLst>
            </p:cNvPr>
            <p:cNvGrpSpPr/>
            <p:nvPr/>
          </p:nvGrpSpPr>
          <p:grpSpPr>
            <a:xfrm>
              <a:off x="7432700" y="2327293"/>
              <a:ext cx="534987" cy="407988"/>
              <a:chOff x="7432700" y="2327293"/>
              <a:chExt cx="534987" cy="407988"/>
            </a:xfrm>
          </p:grpSpPr>
          <p:pic>
            <p:nvPicPr>
              <p:cNvPr id="73" name="Picture 1017" descr="antenna_stylized">
                <a:extLst>
                  <a:ext uri="{FF2B5EF4-FFF2-40B4-BE49-F238E27FC236}">
                    <a16:creationId xmlns:a16="http://schemas.microsoft.com/office/drawing/2014/main" id="{27A537F5-5D99-BF4C-9B11-E9782673F1A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432700" y="2327293"/>
                <a:ext cx="530702" cy="22375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74" name="Picture 1018" descr="laptop_keyboard">
                <a:extLst>
                  <a:ext uri="{FF2B5EF4-FFF2-40B4-BE49-F238E27FC236}">
                    <a16:creationId xmlns:a16="http://schemas.microsoft.com/office/drawing/2014/main" id="{7087B8D0-FFCB-0746-A889-28909002C2F1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09064" flipH="1">
                <a:off x="7458407" y="2575770"/>
                <a:ext cx="437221" cy="1595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75" name="Freeform 1019">
                <a:extLst>
                  <a:ext uri="{FF2B5EF4-FFF2-40B4-BE49-F238E27FC236}">
                    <a16:creationId xmlns:a16="http://schemas.microsoft.com/office/drawing/2014/main" id="{7C75BC30-0808-D44D-AF7A-A72B4A529E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03304" y="2420984"/>
                <a:ext cx="351919" cy="208167"/>
              </a:xfrm>
              <a:custGeom>
                <a:avLst/>
                <a:gdLst>
                  <a:gd name="T0" fmla="*/ 775798119 w 2982"/>
                  <a:gd name="T1" fmla="*/ 0 h 2442"/>
                  <a:gd name="T2" fmla="*/ 0 w 2982"/>
                  <a:gd name="T3" fmla="*/ 211226083 h 2442"/>
                  <a:gd name="T4" fmla="*/ 2147483646 w 2982"/>
                  <a:gd name="T5" fmla="*/ 263880059 h 2442"/>
                  <a:gd name="T6" fmla="*/ 2147483646 w 2982"/>
                  <a:gd name="T7" fmla="*/ 52653891 h 2442"/>
                  <a:gd name="T8" fmla="*/ 775798119 w 2982"/>
                  <a:gd name="T9" fmla="*/ 0 h 24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82"/>
                  <a:gd name="T16" fmla="*/ 0 h 2442"/>
                  <a:gd name="T17" fmla="*/ 2982 w 2982"/>
                  <a:gd name="T18" fmla="*/ 2442 h 24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82" h="2442">
                    <a:moveTo>
                      <a:pt x="540" y="0"/>
                    </a:moveTo>
                    <a:lnTo>
                      <a:pt x="0" y="1734"/>
                    </a:lnTo>
                    <a:lnTo>
                      <a:pt x="2394" y="2442"/>
                    </a:lnTo>
                    <a:lnTo>
                      <a:pt x="2982" y="318"/>
                    </a:lnTo>
                    <a:lnTo>
                      <a:pt x="540" y="0"/>
                    </a:ln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pic>
            <p:nvPicPr>
              <p:cNvPr id="76" name="Picture 1020" descr="screen">
                <a:extLst>
                  <a:ext uri="{FF2B5EF4-FFF2-40B4-BE49-F238E27FC236}">
                    <a16:creationId xmlns:a16="http://schemas.microsoft.com/office/drawing/2014/main" id="{2D732B7A-74CB-D547-ADB5-C721526D5E9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9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620637" y="2426338"/>
                <a:ext cx="319785" cy="18942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77" name="Freeform 1021">
                <a:extLst>
                  <a:ext uri="{FF2B5EF4-FFF2-40B4-BE49-F238E27FC236}">
                    <a16:creationId xmlns:a16="http://schemas.microsoft.com/office/drawing/2014/main" id="{FBD1A429-9B8F-F940-AD09-4638CC3167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67378" y="2414843"/>
                <a:ext cx="298167" cy="38736"/>
              </a:xfrm>
              <a:custGeom>
                <a:avLst/>
                <a:gdLst>
                  <a:gd name="T0" fmla="*/ 193616298 w 2528"/>
                  <a:gd name="T1" fmla="*/ 0 h 455"/>
                  <a:gd name="T2" fmla="*/ 2147483646 w 2528"/>
                  <a:gd name="T3" fmla="*/ 52445139 h 455"/>
                  <a:gd name="T4" fmla="*/ 2147483646 w 2528"/>
                  <a:gd name="T5" fmla="*/ 52445139 h 455"/>
                  <a:gd name="T6" fmla="*/ 0 w 2528"/>
                  <a:gd name="T7" fmla="*/ 52445139 h 455"/>
                  <a:gd name="T8" fmla="*/ 193616298 w 2528"/>
                  <a:gd name="T9" fmla="*/ 0 h 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28"/>
                  <a:gd name="T16" fmla="*/ 0 h 455"/>
                  <a:gd name="T17" fmla="*/ 2528 w 2528"/>
                  <a:gd name="T18" fmla="*/ 455 h 4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28" h="455">
                    <a:moveTo>
                      <a:pt x="14" y="0"/>
                    </a:moveTo>
                    <a:lnTo>
                      <a:pt x="2528" y="341"/>
                    </a:lnTo>
                    <a:lnTo>
                      <a:pt x="2480" y="455"/>
                    </a:lnTo>
                    <a:lnTo>
                      <a:pt x="0" y="86"/>
                    </a:lnTo>
                    <a:lnTo>
                      <a:pt x="1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8" name="Freeform 1022">
                <a:extLst>
                  <a:ext uri="{FF2B5EF4-FFF2-40B4-BE49-F238E27FC236}">
                    <a16:creationId xmlns:a16="http://schemas.microsoft.com/office/drawing/2014/main" id="{376C8B48-3441-F643-B92D-5DC759EDA1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00188" y="2414528"/>
                <a:ext cx="82770" cy="161243"/>
              </a:xfrm>
              <a:custGeom>
                <a:avLst/>
                <a:gdLst>
                  <a:gd name="T0" fmla="*/ 773664160 w 702"/>
                  <a:gd name="T1" fmla="*/ 0 h 1893"/>
                  <a:gd name="T2" fmla="*/ 0 w 702"/>
                  <a:gd name="T3" fmla="*/ 210739916 h 1893"/>
                  <a:gd name="T4" fmla="*/ 193416040 w 702"/>
                  <a:gd name="T5" fmla="*/ 210739916 h 1893"/>
                  <a:gd name="T6" fmla="*/ 967080200 w 702"/>
                  <a:gd name="T7" fmla="*/ 52529017 h 1893"/>
                  <a:gd name="T8" fmla="*/ 773664160 w 702"/>
                  <a:gd name="T9" fmla="*/ 0 h 18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2"/>
                  <a:gd name="T16" fmla="*/ 0 h 1893"/>
                  <a:gd name="T17" fmla="*/ 702 w 702"/>
                  <a:gd name="T18" fmla="*/ 1893 h 189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2" h="1893">
                    <a:moveTo>
                      <a:pt x="579" y="0"/>
                    </a:moveTo>
                    <a:lnTo>
                      <a:pt x="0" y="1869"/>
                    </a:lnTo>
                    <a:lnTo>
                      <a:pt x="114" y="1893"/>
                    </a:lnTo>
                    <a:lnTo>
                      <a:pt x="702" y="51"/>
                    </a:lnTo>
                    <a:lnTo>
                      <a:pt x="579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9" name="Freeform 1023">
                <a:extLst>
                  <a:ext uri="{FF2B5EF4-FFF2-40B4-BE49-F238E27FC236}">
                    <a16:creationId xmlns:a16="http://schemas.microsoft.com/office/drawing/2014/main" id="{4DFECD03-4AF0-1342-8138-6CEC8249A2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74205" y="2443344"/>
                <a:ext cx="89197" cy="186122"/>
              </a:xfrm>
              <a:custGeom>
                <a:avLst/>
                <a:gdLst>
                  <a:gd name="T0" fmla="*/ 969024527 w 756"/>
                  <a:gd name="T1" fmla="*/ 0 h 2184"/>
                  <a:gd name="T2" fmla="*/ 193802074 w 756"/>
                  <a:gd name="T3" fmla="*/ 263660221 h 2184"/>
                  <a:gd name="T4" fmla="*/ 0 w 756"/>
                  <a:gd name="T5" fmla="*/ 263660221 h 2184"/>
                  <a:gd name="T6" fmla="*/ 775222454 w 756"/>
                  <a:gd name="T7" fmla="*/ 52610059 h 2184"/>
                  <a:gd name="T8" fmla="*/ 969024527 w 756"/>
                  <a:gd name="T9" fmla="*/ 0 h 2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2184"/>
                  <a:gd name="T17" fmla="*/ 756 w 756"/>
                  <a:gd name="T18" fmla="*/ 2184 h 21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2184">
                    <a:moveTo>
                      <a:pt x="756" y="0"/>
                    </a:moveTo>
                    <a:lnTo>
                      <a:pt x="138" y="2184"/>
                    </a:lnTo>
                    <a:lnTo>
                      <a:pt x="0" y="2148"/>
                    </a:lnTo>
                    <a:lnTo>
                      <a:pt x="606" y="78"/>
                    </a:lnTo>
                    <a:lnTo>
                      <a:pt x="756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chemeClr val="bg1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0" name="Freeform 1024">
                <a:extLst>
                  <a:ext uri="{FF2B5EF4-FFF2-40B4-BE49-F238E27FC236}">
                    <a16:creationId xmlns:a16="http://schemas.microsoft.com/office/drawing/2014/main" id="{8AA57D4B-3E9B-994B-AF13-DB646178BD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99214" y="2567582"/>
                <a:ext cx="327185" cy="62828"/>
              </a:xfrm>
              <a:custGeom>
                <a:avLst/>
                <a:gdLst>
                  <a:gd name="T0" fmla="*/ 193829444 w 2773"/>
                  <a:gd name="T1" fmla="*/ 0 h 738"/>
                  <a:gd name="T2" fmla="*/ 0 w 2773"/>
                  <a:gd name="T3" fmla="*/ 52443587 h 738"/>
                  <a:gd name="T4" fmla="*/ 2147483646 w 2773"/>
                  <a:gd name="T5" fmla="*/ 104894411 h 738"/>
                  <a:gd name="T6" fmla="*/ 2147483646 w 2773"/>
                  <a:gd name="T7" fmla="*/ 52443587 h 738"/>
                  <a:gd name="T8" fmla="*/ 193829444 w 2773"/>
                  <a:gd name="T9" fmla="*/ 0 h 7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73"/>
                  <a:gd name="T16" fmla="*/ 0 h 738"/>
                  <a:gd name="T17" fmla="*/ 2773 w 2773"/>
                  <a:gd name="T18" fmla="*/ 738 h 7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73" h="738">
                    <a:moveTo>
                      <a:pt x="33" y="0"/>
                    </a:moveTo>
                    <a:lnTo>
                      <a:pt x="0" y="99"/>
                    </a:lnTo>
                    <a:lnTo>
                      <a:pt x="2436" y="738"/>
                    </a:lnTo>
                    <a:cubicBezTo>
                      <a:pt x="2499" y="501"/>
                      <a:pt x="2773" y="727"/>
                      <a:pt x="2373" y="603"/>
                    </a:cubicBezTo>
                    <a:lnTo>
                      <a:pt x="3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CC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1" name="Freeform 1025">
                <a:extLst>
                  <a:ext uri="{FF2B5EF4-FFF2-40B4-BE49-F238E27FC236}">
                    <a16:creationId xmlns:a16="http://schemas.microsoft.com/office/drawing/2014/main" id="{59DA24E7-1981-0E44-8060-2B7CE58EBF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84138" y="2444918"/>
                <a:ext cx="83549" cy="186909"/>
              </a:xfrm>
              <a:custGeom>
                <a:avLst/>
                <a:gdLst>
                  <a:gd name="T0" fmla="*/ 2147483646 w 637"/>
                  <a:gd name="T1" fmla="*/ 0 h 1659"/>
                  <a:gd name="T2" fmla="*/ 2147483646 w 637"/>
                  <a:gd name="T3" fmla="*/ 0 h 1659"/>
                  <a:gd name="T4" fmla="*/ 295581541 w 637"/>
                  <a:gd name="T5" fmla="*/ 2147483646 h 1659"/>
                  <a:gd name="T6" fmla="*/ 0 w 637"/>
                  <a:gd name="T7" fmla="*/ 2147483646 h 1659"/>
                  <a:gd name="T8" fmla="*/ 2147483646 w 637"/>
                  <a:gd name="T9" fmla="*/ 0 h 16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7"/>
                  <a:gd name="T16" fmla="*/ 0 h 1659"/>
                  <a:gd name="T17" fmla="*/ 637 w 637"/>
                  <a:gd name="T18" fmla="*/ 1659 h 16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7" h="1659">
                    <a:moveTo>
                      <a:pt x="615" y="0"/>
                    </a:moveTo>
                    <a:lnTo>
                      <a:pt x="637" y="0"/>
                    </a:lnTo>
                    <a:lnTo>
                      <a:pt x="68" y="1659"/>
                    </a:lnTo>
                    <a:lnTo>
                      <a:pt x="0" y="1647"/>
                    </a:lnTo>
                    <a:lnTo>
                      <a:pt x="615" y="0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2" name="Freeform 1026">
                <a:extLst>
                  <a:ext uri="{FF2B5EF4-FFF2-40B4-BE49-F238E27FC236}">
                    <a16:creationId xmlns:a16="http://schemas.microsoft.com/office/drawing/2014/main" id="{DB3D3129-2B70-5643-96C2-83638DE57F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99603" y="2575928"/>
                <a:ext cx="290961" cy="62041"/>
              </a:xfrm>
              <a:custGeom>
                <a:avLst/>
                <a:gdLst>
                  <a:gd name="T0" fmla="*/ 0 w 2216"/>
                  <a:gd name="T1" fmla="*/ 0 h 550"/>
                  <a:gd name="T2" fmla="*/ 296523134 w 2216"/>
                  <a:gd name="T3" fmla="*/ 324379338 h 550"/>
                  <a:gd name="T4" fmla="*/ 2147483646 w 2216"/>
                  <a:gd name="T5" fmla="*/ 2147483646 h 550"/>
                  <a:gd name="T6" fmla="*/ 2147483646 w 2216"/>
                  <a:gd name="T7" fmla="*/ 2147483646 h 550"/>
                  <a:gd name="T8" fmla="*/ 0 w 2216"/>
                  <a:gd name="T9" fmla="*/ 0 h 5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16"/>
                  <a:gd name="T16" fmla="*/ 0 h 550"/>
                  <a:gd name="T17" fmla="*/ 2216 w 2216"/>
                  <a:gd name="T18" fmla="*/ 550 h 5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16" h="550">
                    <a:moveTo>
                      <a:pt x="0" y="0"/>
                    </a:moveTo>
                    <a:lnTo>
                      <a:pt x="9" y="57"/>
                    </a:lnTo>
                    <a:lnTo>
                      <a:pt x="2164" y="550"/>
                    </a:lnTo>
                    <a:lnTo>
                      <a:pt x="2216" y="49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83" name="Group 1027">
                <a:extLst>
                  <a:ext uri="{FF2B5EF4-FFF2-40B4-BE49-F238E27FC236}">
                    <a16:creationId xmlns:a16="http://schemas.microsoft.com/office/drawing/2014/main" id="{8C6DEC60-5C97-D546-9977-EBD182221DD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594735" y="2642220"/>
                <a:ext cx="98740" cy="36846"/>
                <a:chOff x="1740" y="2642"/>
                <a:chExt cx="752" cy="327"/>
              </a:xfrm>
            </p:grpSpPr>
            <p:sp>
              <p:nvSpPr>
                <p:cNvPr id="169" name="Freeform 1028">
                  <a:extLst>
                    <a:ext uri="{FF2B5EF4-FFF2-40B4-BE49-F238E27FC236}">
                      <a16:creationId xmlns:a16="http://schemas.microsoft.com/office/drawing/2014/main" id="{5D16627E-DE34-BC4F-9513-7A7D4707F7C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40" y="2642"/>
                  <a:ext cx="752" cy="327"/>
                </a:xfrm>
                <a:custGeom>
                  <a:avLst/>
                  <a:gdLst>
                    <a:gd name="T0" fmla="*/ 293 w 752"/>
                    <a:gd name="T1" fmla="*/ 0 h 327"/>
                    <a:gd name="T2" fmla="*/ 752 w 752"/>
                    <a:gd name="T3" fmla="*/ 124 h 327"/>
                    <a:gd name="T4" fmla="*/ 470 w 752"/>
                    <a:gd name="T5" fmla="*/ 327 h 327"/>
                    <a:gd name="T6" fmla="*/ 0 w 752"/>
                    <a:gd name="T7" fmla="*/ 183 h 327"/>
                    <a:gd name="T8" fmla="*/ 293 w 752"/>
                    <a:gd name="T9" fmla="*/ 0 h 3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2"/>
                    <a:gd name="T16" fmla="*/ 0 h 327"/>
                    <a:gd name="T17" fmla="*/ 752 w 752"/>
                    <a:gd name="T18" fmla="*/ 327 h 3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2" h="327">
                      <a:moveTo>
                        <a:pt x="293" y="0"/>
                      </a:moveTo>
                      <a:lnTo>
                        <a:pt x="752" y="124"/>
                      </a:lnTo>
                      <a:lnTo>
                        <a:pt x="470" y="327"/>
                      </a:lnTo>
                      <a:lnTo>
                        <a:pt x="0" y="183"/>
                      </a:lnTo>
                      <a:lnTo>
                        <a:pt x="293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0" name="Freeform 1029">
                  <a:extLst>
                    <a:ext uri="{FF2B5EF4-FFF2-40B4-BE49-F238E27FC236}">
                      <a16:creationId xmlns:a16="http://schemas.microsoft.com/office/drawing/2014/main" id="{D8D65D68-18A4-E54D-8916-1DEF36844C9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54" y="2649"/>
                  <a:ext cx="726" cy="311"/>
                </a:xfrm>
                <a:custGeom>
                  <a:avLst/>
                  <a:gdLst>
                    <a:gd name="T0" fmla="*/ 282 w 726"/>
                    <a:gd name="T1" fmla="*/ 0 h 311"/>
                    <a:gd name="T2" fmla="*/ 726 w 726"/>
                    <a:gd name="T3" fmla="*/ 119 h 311"/>
                    <a:gd name="T4" fmla="*/ 457 w 726"/>
                    <a:gd name="T5" fmla="*/ 311 h 311"/>
                    <a:gd name="T6" fmla="*/ 0 w 726"/>
                    <a:gd name="T7" fmla="*/ 173 h 311"/>
                    <a:gd name="T8" fmla="*/ 282 w 726"/>
                    <a:gd name="T9" fmla="*/ 0 h 3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6"/>
                    <a:gd name="T16" fmla="*/ 0 h 311"/>
                    <a:gd name="T17" fmla="*/ 726 w 726"/>
                    <a:gd name="T18" fmla="*/ 311 h 31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6" h="311">
                      <a:moveTo>
                        <a:pt x="282" y="0"/>
                      </a:moveTo>
                      <a:lnTo>
                        <a:pt x="726" y="119"/>
                      </a:lnTo>
                      <a:lnTo>
                        <a:pt x="457" y="311"/>
                      </a:lnTo>
                      <a:lnTo>
                        <a:pt x="0" y="173"/>
                      </a:lnTo>
                      <a:lnTo>
                        <a:pt x="282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1" name="Freeform 1030">
                  <a:extLst>
                    <a:ext uri="{FF2B5EF4-FFF2-40B4-BE49-F238E27FC236}">
                      <a16:creationId xmlns:a16="http://schemas.microsoft.com/office/drawing/2014/main" id="{3C79D147-9974-F341-96E9-F9AD19F1404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808" y="2770"/>
                  <a:ext cx="258" cy="100"/>
                </a:xfrm>
                <a:custGeom>
                  <a:avLst/>
                  <a:gdLst>
                    <a:gd name="T0" fmla="*/ 0 w 258"/>
                    <a:gd name="T1" fmla="*/ 44 h 100"/>
                    <a:gd name="T2" fmla="*/ 75 w 258"/>
                    <a:gd name="T3" fmla="*/ 0 h 100"/>
                    <a:gd name="T4" fmla="*/ 258 w 258"/>
                    <a:gd name="T5" fmla="*/ 50 h 100"/>
                    <a:gd name="T6" fmla="*/ 183 w 258"/>
                    <a:gd name="T7" fmla="*/ 100 h 100"/>
                    <a:gd name="T8" fmla="*/ 0 w 258"/>
                    <a:gd name="T9" fmla="*/ 44 h 10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0"/>
                    <a:gd name="T17" fmla="*/ 258 w 258"/>
                    <a:gd name="T18" fmla="*/ 100 h 10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0">
                      <a:moveTo>
                        <a:pt x="0" y="44"/>
                      </a:moveTo>
                      <a:lnTo>
                        <a:pt x="75" y="0"/>
                      </a:lnTo>
                      <a:lnTo>
                        <a:pt x="258" y="50"/>
                      </a:lnTo>
                      <a:lnTo>
                        <a:pt x="183" y="100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2" name="Freeform 1031">
                  <a:extLst>
                    <a:ext uri="{FF2B5EF4-FFF2-40B4-BE49-F238E27FC236}">
                      <a16:creationId xmlns:a16="http://schemas.microsoft.com/office/drawing/2014/main" id="{5E0CE9D2-21FD-2644-9691-743CC3E130F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99" y="2816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3" name="Freeform 1032">
                  <a:extLst>
                    <a:ext uri="{FF2B5EF4-FFF2-40B4-BE49-F238E27FC236}">
                      <a16:creationId xmlns:a16="http://schemas.microsoft.com/office/drawing/2014/main" id="{5691098F-1432-0D44-8573-312C3A566A2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20" y="2834"/>
                  <a:ext cx="258" cy="102"/>
                </a:xfrm>
                <a:custGeom>
                  <a:avLst/>
                  <a:gdLst>
                    <a:gd name="T0" fmla="*/ 0 w 258"/>
                    <a:gd name="T1" fmla="*/ 46 h 102"/>
                    <a:gd name="T2" fmla="*/ 71 w 258"/>
                    <a:gd name="T3" fmla="*/ 0 h 102"/>
                    <a:gd name="T4" fmla="*/ 258 w 258"/>
                    <a:gd name="T5" fmla="*/ 52 h 102"/>
                    <a:gd name="T6" fmla="*/ 183 w 258"/>
                    <a:gd name="T7" fmla="*/ 102 h 102"/>
                    <a:gd name="T8" fmla="*/ 0 w 258"/>
                    <a:gd name="T9" fmla="*/ 46 h 10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2"/>
                    <a:gd name="T17" fmla="*/ 258 w 258"/>
                    <a:gd name="T18" fmla="*/ 102 h 10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2">
                      <a:moveTo>
                        <a:pt x="0" y="46"/>
                      </a:moveTo>
                      <a:lnTo>
                        <a:pt x="71" y="0"/>
                      </a:lnTo>
                      <a:lnTo>
                        <a:pt x="258" y="52"/>
                      </a:lnTo>
                      <a:lnTo>
                        <a:pt x="183" y="102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4" name="Freeform 1033">
                  <a:extLst>
                    <a:ext uri="{FF2B5EF4-FFF2-40B4-BE49-F238E27FC236}">
                      <a16:creationId xmlns:a16="http://schemas.microsoft.com/office/drawing/2014/main" id="{2D4A77A2-D0F1-164A-A67D-A509543869C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11" y="2882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84" name="Freeform 1034">
                <a:extLst>
                  <a:ext uri="{FF2B5EF4-FFF2-40B4-BE49-F238E27FC236}">
                    <a16:creationId xmlns:a16="http://schemas.microsoft.com/office/drawing/2014/main" id="{A283BD8E-0AD2-B743-8237-483C3A6A6C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63780" y="2647731"/>
                <a:ext cx="119578" cy="80936"/>
              </a:xfrm>
              <a:custGeom>
                <a:avLst/>
                <a:gdLst>
                  <a:gd name="T0" fmla="*/ 213221464 w 990"/>
                  <a:gd name="T1" fmla="*/ 1090686587 h 792"/>
                  <a:gd name="T2" fmla="*/ 1915477586 w 990"/>
                  <a:gd name="T3" fmla="*/ 0 h 792"/>
                  <a:gd name="T4" fmla="*/ 1915477586 w 990"/>
                  <a:gd name="T5" fmla="*/ 108859840 h 792"/>
                  <a:gd name="T6" fmla="*/ 0 w 990"/>
                  <a:gd name="T7" fmla="*/ 1090686587 h 792"/>
                  <a:gd name="T8" fmla="*/ 213221464 w 990"/>
                  <a:gd name="T9" fmla="*/ 1090686587 h 7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0"/>
                  <a:gd name="T16" fmla="*/ 0 h 792"/>
                  <a:gd name="T17" fmla="*/ 990 w 990"/>
                  <a:gd name="T18" fmla="*/ 792 h 79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0" h="792">
                    <a:moveTo>
                      <a:pt x="3" y="738"/>
                    </a:moveTo>
                    <a:lnTo>
                      <a:pt x="990" y="0"/>
                    </a:lnTo>
                    <a:lnTo>
                      <a:pt x="987" y="60"/>
                    </a:lnTo>
                    <a:lnTo>
                      <a:pt x="0" y="792"/>
                    </a:lnTo>
                    <a:lnTo>
                      <a:pt x="3" y="73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" name="Freeform 1035">
                <a:extLst>
                  <a:ext uri="{FF2B5EF4-FFF2-40B4-BE49-F238E27FC236}">
                    <a16:creationId xmlns:a16="http://schemas.microsoft.com/office/drawing/2014/main" id="{AA215C2D-4069-DE48-884E-A1816F7D4D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58602" y="2654187"/>
                <a:ext cx="305957" cy="73850"/>
              </a:xfrm>
              <a:custGeom>
                <a:avLst/>
                <a:gdLst>
                  <a:gd name="T0" fmla="*/ 213486572 w 2532"/>
                  <a:gd name="T1" fmla="*/ 0 h 723"/>
                  <a:gd name="T2" fmla="*/ 213486572 w 2532"/>
                  <a:gd name="T3" fmla="*/ 0 h 723"/>
                  <a:gd name="T4" fmla="*/ 2147483646 w 2532"/>
                  <a:gd name="T5" fmla="*/ 979380008 h 723"/>
                  <a:gd name="T6" fmla="*/ 2147483646 w 2532"/>
                  <a:gd name="T7" fmla="*/ 1088085165 h 723"/>
                  <a:gd name="T8" fmla="*/ 0 w 2532"/>
                  <a:gd name="T9" fmla="*/ 108705259 h 723"/>
                  <a:gd name="T10" fmla="*/ 213486572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" name="Freeform 1036">
                <a:extLst>
                  <a:ext uri="{FF2B5EF4-FFF2-40B4-BE49-F238E27FC236}">
                    <a16:creationId xmlns:a16="http://schemas.microsoft.com/office/drawing/2014/main" id="{421821F5-5AD5-4D4E-A4F9-5D46E41A4E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58797" y="2640645"/>
                <a:ext cx="3311" cy="14959"/>
              </a:xfrm>
              <a:custGeom>
                <a:avLst/>
                <a:gdLst>
                  <a:gd name="T0" fmla="*/ 262278191 w 26"/>
                  <a:gd name="T1" fmla="*/ 107489981 h 147"/>
                  <a:gd name="T2" fmla="*/ 262278191 w 26"/>
                  <a:gd name="T3" fmla="*/ 214969480 h 147"/>
                  <a:gd name="T4" fmla="*/ 0 w 26"/>
                  <a:gd name="T5" fmla="*/ 214969480 h 147"/>
                  <a:gd name="T6" fmla="*/ 262278191 w 26"/>
                  <a:gd name="T7" fmla="*/ 0 h 147"/>
                  <a:gd name="T8" fmla="*/ 262278191 w 26"/>
                  <a:gd name="T9" fmla="*/ 107489981 h 1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47"/>
                  <a:gd name="T17" fmla="*/ 26 w 26"/>
                  <a:gd name="T18" fmla="*/ 147 h 1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47">
                    <a:moveTo>
                      <a:pt x="26" y="10"/>
                    </a:moveTo>
                    <a:lnTo>
                      <a:pt x="23" y="147"/>
                    </a:lnTo>
                    <a:lnTo>
                      <a:pt x="0" y="144"/>
                    </a:lnTo>
                    <a:lnTo>
                      <a:pt x="3" y="0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" name="Freeform 1037">
                <a:extLst>
                  <a:ext uri="{FF2B5EF4-FFF2-40B4-BE49-F238E27FC236}">
                    <a16:creationId xmlns:a16="http://schemas.microsoft.com/office/drawing/2014/main" id="{499D2FC7-7022-A944-98B2-E74E9B2E52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58992" y="2579707"/>
                <a:ext cx="142170" cy="61883"/>
              </a:xfrm>
              <a:custGeom>
                <a:avLst/>
                <a:gdLst>
                  <a:gd name="T0" fmla="*/ 2136125890 w 1176"/>
                  <a:gd name="T1" fmla="*/ 0 h 606"/>
                  <a:gd name="T2" fmla="*/ 0 w 1176"/>
                  <a:gd name="T3" fmla="*/ 870000945 h 606"/>
                  <a:gd name="T4" fmla="*/ 213789467 w 1176"/>
                  <a:gd name="T5" fmla="*/ 870000945 h 606"/>
                  <a:gd name="T6" fmla="*/ 2136125890 w 1176"/>
                  <a:gd name="T7" fmla="*/ 108617123 h 606"/>
                  <a:gd name="T8" fmla="*/ 2136125890 w 1176"/>
                  <a:gd name="T9" fmla="*/ 0 h 6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76"/>
                  <a:gd name="T16" fmla="*/ 0 h 606"/>
                  <a:gd name="T17" fmla="*/ 1176 w 1176"/>
                  <a:gd name="T18" fmla="*/ 606 h 6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76" h="606">
                    <a:moveTo>
                      <a:pt x="1170" y="0"/>
                    </a:moveTo>
                    <a:lnTo>
                      <a:pt x="0" y="597"/>
                    </a:lnTo>
                    <a:lnTo>
                      <a:pt x="30" y="606"/>
                    </a:lnTo>
                    <a:lnTo>
                      <a:pt x="1176" y="18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" name="Freeform 1038">
                <a:extLst>
                  <a:ext uri="{FF2B5EF4-FFF2-40B4-BE49-F238E27FC236}">
                    <a16:creationId xmlns:a16="http://schemas.microsoft.com/office/drawing/2014/main" id="{37918171-6E71-A846-A2B5-7C65DD7456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68535" y="2643795"/>
                <a:ext cx="290182" cy="71016"/>
              </a:xfrm>
              <a:custGeom>
                <a:avLst/>
                <a:gdLst>
                  <a:gd name="T0" fmla="*/ 173112702 w 2532"/>
                  <a:gd name="T1" fmla="*/ 0 h 723"/>
                  <a:gd name="T2" fmla="*/ 173112702 w 2532"/>
                  <a:gd name="T3" fmla="*/ 0 h 723"/>
                  <a:gd name="T4" fmla="*/ 2069773885 w 2532"/>
                  <a:gd name="T5" fmla="*/ 558173482 h 723"/>
                  <a:gd name="T6" fmla="*/ 2069773885 w 2532"/>
                  <a:gd name="T7" fmla="*/ 558173482 h 723"/>
                  <a:gd name="T8" fmla="*/ 0 w 2532"/>
                  <a:gd name="T9" fmla="*/ 92871346 h 723"/>
                  <a:gd name="T10" fmla="*/ 173112702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9" name="Freeform 1039">
                <a:extLst>
                  <a:ext uri="{FF2B5EF4-FFF2-40B4-BE49-F238E27FC236}">
                    <a16:creationId xmlns:a16="http://schemas.microsoft.com/office/drawing/2014/main" id="{68ECFF60-AA48-2D4C-9A67-90DB18F81D47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7758327" y="2638756"/>
                <a:ext cx="118410" cy="73535"/>
              </a:xfrm>
              <a:custGeom>
                <a:avLst/>
                <a:gdLst>
                  <a:gd name="T0" fmla="*/ 0 w 2532"/>
                  <a:gd name="T1" fmla="*/ 0 h 723"/>
                  <a:gd name="T2" fmla="*/ 0 w 2532"/>
                  <a:gd name="T3" fmla="*/ 0 h 723"/>
                  <a:gd name="T4" fmla="*/ 0 w 2532"/>
                  <a:gd name="T5" fmla="*/ 962694895 h 723"/>
                  <a:gd name="T6" fmla="*/ 0 w 2532"/>
                  <a:gd name="T7" fmla="*/ 962694895 h 723"/>
                  <a:gd name="T8" fmla="*/ 0 w 2532"/>
                  <a:gd name="T9" fmla="*/ 107314314 h 723"/>
                  <a:gd name="T10" fmla="*/ 0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740" name="Group 739">
              <a:extLst>
                <a:ext uri="{FF2B5EF4-FFF2-40B4-BE49-F238E27FC236}">
                  <a16:creationId xmlns:a16="http://schemas.microsoft.com/office/drawing/2014/main" id="{504BAA5F-BBD8-8242-BC48-7D0E761F340A}"/>
                </a:ext>
              </a:extLst>
            </p:cNvPr>
            <p:cNvGrpSpPr/>
            <p:nvPr/>
          </p:nvGrpSpPr>
          <p:grpSpPr>
            <a:xfrm>
              <a:off x="8631407" y="2290407"/>
              <a:ext cx="530702" cy="478009"/>
              <a:chOff x="8631407" y="2290407"/>
              <a:chExt cx="530702" cy="478009"/>
            </a:xfrm>
          </p:grpSpPr>
          <p:pic>
            <p:nvPicPr>
              <p:cNvPr id="110" name="Picture 568" descr="light2.png">
                <a:extLst>
                  <a:ext uri="{FF2B5EF4-FFF2-40B4-BE49-F238E27FC236}">
                    <a16:creationId xmlns:a16="http://schemas.microsoft.com/office/drawing/2014/main" id="{D96B693D-26FC-E443-A112-C4AFFE90DC3D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0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8825293" y="2362969"/>
                <a:ext cx="92772" cy="40544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11" name="Picture 1017" descr="antenna_stylized">
                <a:extLst>
                  <a:ext uri="{FF2B5EF4-FFF2-40B4-BE49-F238E27FC236}">
                    <a16:creationId xmlns:a16="http://schemas.microsoft.com/office/drawing/2014/main" id="{F4E4C4C0-89A6-D74D-B25C-228CE5BC1DB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631407" y="2290407"/>
                <a:ext cx="530702" cy="22375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786" name="Group 785">
              <a:extLst>
                <a:ext uri="{FF2B5EF4-FFF2-40B4-BE49-F238E27FC236}">
                  <a16:creationId xmlns:a16="http://schemas.microsoft.com/office/drawing/2014/main" id="{46F998A3-3B85-214A-927A-3BF067B7C2A0}"/>
                </a:ext>
              </a:extLst>
            </p:cNvPr>
            <p:cNvGrpSpPr/>
            <p:nvPr/>
          </p:nvGrpSpPr>
          <p:grpSpPr>
            <a:xfrm>
              <a:off x="8493165" y="2029804"/>
              <a:ext cx="849312" cy="226109"/>
              <a:chOff x="8493165" y="2029804"/>
              <a:chExt cx="849312" cy="226109"/>
            </a:xfrm>
          </p:grpSpPr>
          <p:pic>
            <p:nvPicPr>
              <p:cNvPr id="48" name="Picture 603" descr="car_icon_small">
                <a:extLst>
                  <a:ext uri="{FF2B5EF4-FFF2-40B4-BE49-F238E27FC236}">
                    <a16:creationId xmlns:a16="http://schemas.microsoft.com/office/drawing/2014/main" id="{147E2796-D425-6645-93B3-B97E69B14611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1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493165" y="2087638"/>
                <a:ext cx="849312" cy="1682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12" name="Picture 1017" descr="antenna_stylized">
                <a:extLst>
                  <a:ext uri="{FF2B5EF4-FFF2-40B4-BE49-F238E27FC236}">
                    <a16:creationId xmlns:a16="http://schemas.microsoft.com/office/drawing/2014/main" id="{F0886BE8-9B0B-F046-92AA-1AC818378EA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704645" y="2029804"/>
                <a:ext cx="530702" cy="22375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grpSp>
        <p:nvGrpSpPr>
          <p:cNvPr id="793" name="Group 792">
            <a:extLst>
              <a:ext uri="{FF2B5EF4-FFF2-40B4-BE49-F238E27FC236}">
                <a16:creationId xmlns:a16="http://schemas.microsoft.com/office/drawing/2014/main" id="{93351559-0D4C-F04C-928E-5CDA57B5EB47}"/>
              </a:ext>
            </a:extLst>
          </p:cNvPr>
          <p:cNvGrpSpPr/>
          <p:nvPr/>
        </p:nvGrpSpPr>
        <p:grpSpPr>
          <a:xfrm>
            <a:off x="7468516" y="3357611"/>
            <a:ext cx="857739" cy="583764"/>
            <a:chOff x="7487144" y="3296104"/>
            <a:chExt cx="857739" cy="583764"/>
          </a:xfrm>
        </p:grpSpPr>
        <p:grpSp>
          <p:nvGrpSpPr>
            <p:cNvPr id="792" name="Group 791">
              <a:extLst>
                <a:ext uri="{FF2B5EF4-FFF2-40B4-BE49-F238E27FC236}">
                  <a16:creationId xmlns:a16="http://schemas.microsoft.com/office/drawing/2014/main" id="{084B6293-559E-5D43-AF2B-4CB5E09EC6C5}"/>
                </a:ext>
              </a:extLst>
            </p:cNvPr>
            <p:cNvGrpSpPr/>
            <p:nvPr/>
          </p:nvGrpSpPr>
          <p:grpSpPr>
            <a:xfrm>
              <a:off x="7487144" y="3389820"/>
              <a:ext cx="350807" cy="305517"/>
              <a:chOff x="7487144" y="3389820"/>
              <a:chExt cx="350807" cy="305517"/>
            </a:xfrm>
          </p:grpSpPr>
          <p:pic>
            <p:nvPicPr>
              <p:cNvPr id="91" name="Picture 1115" descr="antenna_stylized">
                <a:extLst>
                  <a:ext uri="{FF2B5EF4-FFF2-40B4-BE49-F238E27FC236}">
                    <a16:creationId xmlns:a16="http://schemas.microsoft.com/office/drawing/2014/main" id="{1821BC3E-6137-D844-92B9-4BA4CFF41F6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487144" y="3389820"/>
                <a:ext cx="347997" cy="16755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92" name="Picture 1116" descr="laptop_keyboard">
                <a:extLst>
                  <a:ext uri="{FF2B5EF4-FFF2-40B4-BE49-F238E27FC236}">
                    <a16:creationId xmlns:a16="http://schemas.microsoft.com/office/drawing/2014/main" id="{7F05CE3B-E67B-1B40-9D5B-2914F0B9BFBF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09064" flipH="1">
                <a:off x="7504001" y="3575889"/>
                <a:ext cx="286699" cy="11944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93" name="Freeform 1117">
                <a:extLst>
                  <a:ext uri="{FF2B5EF4-FFF2-40B4-BE49-F238E27FC236}">
                    <a16:creationId xmlns:a16="http://schemas.microsoft.com/office/drawing/2014/main" id="{B52A07C5-D801-5B41-BD20-C20958925D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99014" y="3459979"/>
                <a:ext cx="230764" cy="155883"/>
              </a:xfrm>
              <a:custGeom>
                <a:avLst/>
                <a:gdLst>
                  <a:gd name="T0" fmla="*/ 143665061 w 2982"/>
                  <a:gd name="T1" fmla="*/ 0 h 2442"/>
                  <a:gd name="T2" fmla="*/ 0 w 2982"/>
                  <a:gd name="T3" fmla="*/ 66329557 h 2442"/>
                  <a:gd name="T4" fmla="*/ 573719931 w 2982"/>
                  <a:gd name="T5" fmla="*/ 82975142 h 2442"/>
                  <a:gd name="T6" fmla="*/ 717384993 w 2982"/>
                  <a:gd name="T7" fmla="*/ 16645585 h 2442"/>
                  <a:gd name="T8" fmla="*/ 143665061 w 2982"/>
                  <a:gd name="T9" fmla="*/ 0 h 24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82"/>
                  <a:gd name="T16" fmla="*/ 0 h 2442"/>
                  <a:gd name="T17" fmla="*/ 2982 w 2982"/>
                  <a:gd name="T18" fmla="*/ 2442 h 24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82" h="2442">
                    <a:moveTo>
                      <a:pt x="540" y="0"/>
                    </a:moveTo>
                    <a:lnTo>
                      <a:pt x="0" y="1734"/>
                    </a:lnTo>
                    <a:lnTo>
                      <a:pt x="2394" y="2442"/>
                    </a:lnTo>
                    <a:lnTo>
                      <a:pt x="2982" y="318"/>
                    </a:lnTo>
                    <a:lnTo>
                      <a:pt x="540" y="0"/>
                    </a:ln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pic>
            <p:nvPicPr>
              <p:cNvPr id="94" name="Picture 1118" descr="screen">
                <a:extLst>
                  <a:ext uri="{FF2B5EF4-FFF2-40B4-BE49-F238E27FC236}">
                    <a16:creationId xmlns:a16="http://schemas.microsoft.com/office/drawing/2014/main" id="{2EA30B4E-5447-0340-8DAD-349A843F2AC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610380" y="3463988"/>
                <a:ext cx="209692" cy="1418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95" name="Freeform 1119">
                <a:extLst>
                  <a:ext uri="{FF2B5EF4-FFF2-40B4-BE49-F238E27FC236}">
                    <a16:creationId xmlns:a16="http://schemas.microsoft.com/office/drawing/2014/main" id="{1137F6C6-A7C9-9A4D-BCE3-048DB90EF7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41029" y="3455381"/>
                <a:ext cx="195517" cy="29007"/>
              </a:xfrm>
              <a:custGeom>
                <a:avLst/>
                <a:gdLst>
                  <a:gd name="T0" fmla="*/ 35620212 w 2528"/>
                  <a:gd name="T1" fmla="*/ 0 h 455"/>
                  <a:gd name="T2" fmla="*/ 608343257 w 2528"/>
                  <a:gd name="T3" fmla="*/ 16582250 h 455"/>
                  <a:gd name="T4" fmla="*/ 572256449 w 2528"/>
                  <a:gd name="T5" fmla="*/ 16582250 h 455"/>
                  <a:gd name="T6" fmla="*/ 0 w 2528"/>
                  <a:gd name="T7" fmla="*/ 16582250 h 455"/>
                  <a:gd name="T8" fmla="*/ 35620212 w 2528"/>
                  <a:gd name="T9" fmla="*/ 0 h 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28"/>
                  <a:gd name="T16" fmla="*/ 0 h 455"/>
                  <a:gd name="T17" fmla="*/ 2528 w 2528"/>
                  <a:gd name="T18" fmla="*/ 455 h 4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28" h="455">
                    <a:moveTo>
                      <a:pt x="14" y="0"/>
                    </a:moveTo>
                    <a:lnTo>
                      <a:pt x="2528" y="341"/>
                    </a:lnTo>
                    <a:lnTo>
                      <a:pt x="2480" y="455"/>
                    </a:lnTo>
                    <a:lnTo>
                      <a:pt x="0" y="86"/>
                    </a:lnTo>
                    <a:lnTo>
                      <a:pt x="1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6" name="Freeform 1120">
                <a:extLst>
                  <a:ext uri="{FF2B5EF4-FFF2-40B4-BE49-F238E27FC236}">
                    <a16:creationId xmlns:a16="http://schemas.microsoft.com/office/drawing/2014/main" id="{7A0060E2-767D-1545-8656-29ED1A4712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96971" y="3455145"/>
                <a:ext cx="54275" cy="120745"/>
              </a:xfrm>
              <a:custGeom>
                <a:avLst/>
                <a:gdLst>
                  <a:gd name="T0" fmla="*/ 142804406 w 702"/>
                  <a:gd name="T1" fmla="*/ 0 h 1893"/>
                  <a:gd name="T2" fmla="*/ 0 w 702"/>
                  <a:gd name="T3" fmla="*/ 66174575 h 1893"/>
                  <a:gd name="T4" fmla="*/ 35584530 w 702"/>
                  <a:gd name="T5" fmla="*/ 66174575 h 1893"/>
                  <a:gd name="T6" fmla="*/ 178855222 w 702"/>
                  <a:gd name="T7" fmla="*/ 16607700 h 1893"/>
                  <a:gd name="T8" fmla="*/ 142804406 w 702"/>
                  <a:gd name="T9" fmla="*/ 0 h 18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2"/>
                  <a:gd name="T16" fmla="*/ 0 h 1893"/>
                  <a:gd name="T17" fmla="*/ 702 w 702"/>
                  <a:gd name="T18" fmla="*/ 1893 h 189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2" h="1893">
                    <a:moveTo>
                      <a:pt x="579" y="0"/>
                    </a:moveTo>
                    <a:lnTo>
                      <a:pt x="0" y="1869"/>
                    </a:lnTo>
                    <a:lnTo>
                      <a:pt x="114" y="1893"/>
                    </a:lnTo>
                    <a:lnTo>
                      <a:pt x="702" y="51"/>
                    </a:lnTo>
                    <a:lnTo>
                      <a:pt x="579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7" name="Freeform 1121">
                <a:extLst>
                  <a:ext uri="{FF2B5EF4-FFF2-40B4-BE49-F238E27FC236}">
                    <a16:creationId xmlns:a16="http://schemas.microsoft.com/office/drawing/2014/main" id="{15790F5A-ABAC-8D49-A4F9-E2F576550D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76652" y="3476723"/>
                <a:ext cx="58489" cy="139375"/>
              </a:xfrm>
              <a:custGeom>
                <a:avLst/>
                <a:gdLst>
                  <a:gd name="T0" fmla="*/ 179213623 w 756"/>
                  <a:gd name="T1" fmla="*/ 0 h 2184"/>
                  <a:gd name="T2" fmla="*/ 35656008 w 756"/>
                  <a:gd name="T3" fmla="*/ 82904513 h 2184"/>
                  <a:gd name="T4" fmla="*/ 0 w 756"/>
                  <a:gd name="T5" fmla="*/ 82904513 h 2184"/>
                  <a:gd name="T6" fmla="*/ 143090785 w 756"/>
                  <a:gd name="T7" fmla="*/ 16632211 h 2184"/>
                  <a:gd name="T8" fmla="*/ 179213623 w 756"/>
                  <a:gd name="T9" fmla="*/ 0 h 2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2184"/>
                  <a:gd name="T17" fmla="*/ 756 w 756"/>
                  <a:gd name="T18" fmla="*/ 2184 h 21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2184">
                    <a:moveTo>
                      <a:pt x="756" y="0"/>
                    </a:moveTo>
                    <a:lnTo>
                      <a:pt x="138" y="2184"/>
                    </a:lnTo>
                    <a:lnTo>
                      <a:pt x="0" y="2148"/>
                    </a:lnTo>
                    <a:lnTo>
                      <a:pt x="606" y="78"/>
                    </a:lnTo>
                    <a:lnTo>
                      <a:pt x="756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chemeClr val="bg1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8" name="Freeform 1122">
                <a:extLst>
                  <a:ext uri="{FF2B5EF4-FFF2-40B4-BE49-F238E27FC236}">
                    <a16:creationId xmlns:a16="http://schemas.microsoft.com/office/drawing/2014/main" id="{8898B7ED-5BCF-8C4E-B1AA-B82AD50FD1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96332" y="3569758"/>
                <a:ext cx="214545" cy="47048"/>
              </a:xfrm>
              <a:custGeom>
                <a:avLst/>
                <a:gdLst>
                  <a:gd name="T0" fmla="*/ 35658648 w 2773"/>
                  <a:gd name="T1" fmla="*/ 0 h 738"/>
                  <a:gd name="T2" fmla="*/ 0 w 2773"/>
                  <a:gd name="T3" fmla="*/ 16581742 h 738"/>
                  <a:gd name="T4" fmla="*/ 573357470 w 2773"/>
                  <a:gd name="T5" fmla="*/ 33163485 h 738"/>
                  <a:gd name="T6" fmla="*/ 573357470 w 2773"/>
                  <a:gd name="T7" fmla="*/ 16581742 h 738"/>
                  <a:gd name="T8" fmla="*/ 35658648 w 2773"/>
                  <a:gd name="T9" fmla="*/ 0 h 7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73"/>
                  <a:gd name="T16" fmla="*/ 0 h 738"/>
                  <a:gd name="T17" fmla="*/ 2773 w 2773"/>
                  <a:gd name="T18" fmla="*/ 738 h 7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73" h="738">
                    <a:moveTo>
                      <a:pt x="33" y="0"/>
                    </a:moveTo>
                    <a:lnTo>
                      <a:pt x="0" y="99"/>
                    </a:lnTo>
                    <a:lnTo>
                      <a:pt x="2436" y="738"/>
                    </a:lnTo>
                    <a:cubicBezTo>
                      <a:pt x="2499" y="501"/>
                      <a:pt x="2773" y="727"/>
                      <a:pt x="2373" y="603"/>
                    </a:cubicBezTo>
                    <a:lnTo>
                      <a:pt x="3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CC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" name="Freeform 1123">
                <a:extLst>
                  <a:ext uri="{FF2B5EF4-FFF2-40B4-BE49-F238E27FC236}">
                    <a16:creationId xmlns:a16="http://schemas.microsoft.com/office/drawing/2014/main" id="{5A7F91EF-AD6B-D64E-B73E-C762D73A7A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83165" y="3477902"/>
                <a:ext cx="54786" cy="139965"/>
              </a:xfrm>
              <a:custGeom>
                <a:avLst/>
                <a:gdLst>
                  <a:gd name="T0" fmla="*/ 656550006 w 637"/>
                  <a:gd name="T1" fmla="*/ 0 h 1659"/>
                  <a:gd name="T2" fmla="*/ 656550006 w 637"/>
                  <a:gd name="T3" fmla="*/ 0 h 1659"/>
                  <a:gd name="T4" fmla="*/ 54716163 w 637"/>
                  <a:gd name="T5" fmla="*/ 2147483646 h 1659"/>
                  <a:gd name="T6" fmla="*/ 0 w 637"/>
                  <a:gd name="T7" fmla="*/ 2147483646 h 1659"/>
                  <a:gd name="T8" fmla="*/ 656550006 w 637"/>
                  <a:gd name="T9" fmla="*/ 0 h 16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7"/>
                  <a:gd name="T16" fmla="*/ 0 h 1659"/>
                  <a:gd name="T17" fmla="*/ 637 w 637"/>
                  <a:gd name="T18" fmla="*/ 1659 h 16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7" h="1659">
                    <a:moveTo>
                      <a:pt x="615" y="0"/>
                    </a:moveTo>
                    <a:lnTo>
                      <a:pt x="637" y="0"/>
                    </a:lnTo>
                    <a:lnTo>
                      <a:pt x="68" y="1659"/>
                    </a:lnTo>
                    <a:lnTo>
                      <a:pt x="0" y="1647"/>
                    </a:lnTo>
                    <a:lnTo>
                      <a:pt x="615" y="0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" name="Freeform 1124">
                <a:extLst>
                  <a:ext uri="{FF2B5EF4-FFF2-40B4-BE49-F238E27FC236}">
                    <a16:creationId xmlns:a16="http://schemas.microsoft.com/office/drawing/2014/main" id="{BBB1B153-2E6F-7246-9B11-B68D01DF60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96588" y="3576007"/>
                <a:ext cx="190792" cy="46458"/>
              </a:xfrm>
              <a:custGeom>
                <a:avLst/>
                <a:gdLst>
                  <a:gd name="T0" fmla="*/ 0 w 2216"/>
                  <a:gd name="T1" fmla="*/ 0 h 550"/>
                  <a:gd name="T2" fmla="*/ 54884212 w 2216"/>
                  <a:gd name="T3" fmla="*/ 101852492 h 550"/>
                  <a:gd name="T4" fmla="*/ 2147483646 w 2216"/>
                  <a:gd name="T5" fmla="*/ 1017940055 h 550"/>
                  <a:gd name="T6" fmla="*/ 2147483646 w 2216"/>
                  <a:gd name="T7" fmla="*/ 865464562 h 550"/>
                  <a:gd name="T8" fmla="*/ 0 w 2216"/>
                  <a:gd name="T9" fmla="*/ 0 h 5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16"/>
                  <a:gd name="T16" fmla="*/ 0 h 550"/>
                  <a:gd name="T17" fmla="*/ 2216 w 2216"/>
                  <a:gd name="T18" fmla="*/ 550 h 5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16" h="550">
                    <a:moveTo>
                      <a:pt x="0" y="0"/>
                    </a:moveTo>
                    <a:lnTo>
                      <a:pt x="9" y="57"/>
                    </a:lnTo>
                    <a:lnTo>
                      <a:pt x="2164" y="550"/>
                    </a:lnTo>
                    <a:lnTo>
                      <a:pt x="2216" y="49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01" name="Group 1125">
                <a:extLst>
                  <a:ext uri="{FF2B5EF4-FFF2-40B4-BE49-F238E27FC236}">
                    <a16:creationId xmlns:a16="http://schemas.microsoft.com/office/drawing/2014/main" id="{57060979-075D-9D4D-B12E-DA0CCD4C6B8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593395" y="3625649"/>
                <a:ext cx="64747" cy="27592"/>
                <a:chOff x="1740" y="2642"/>
                <a:chExt cx="752" cy="327"/>
              </a:xfrm>
            </p:grpSpPr>
            <p:sp>
              <p:nvSpPr>
                <p:cNvPr id="140" name="Freeform 1126">
                  <a:extLst>
                    <a:ext uri="{FF2B5EF4-FFF2-40B4-BE49-F238E27FC236}">
                      <a16:creationId xmlns:a16="http://schemas.microsoft.com/office/drawing/2014/main" id="{8DFFF656-1361-C546-8336-177F79E4691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40" y="2642"/>
                  <a:ext cx="752" cy="327"/>
                </a:xfrm>
                <a:custGeom>
                  <a:avLst/>
                  <a:gdLst>
                    <a:gd name="T0" fmla="*/ 293 w 752"/>
                    <a:gd name="T1" fmla="*/ 0 h 327"/>
                    <a:gd name="T2" fmla="*/ 752 w 752"/>
                    <a:gd name="T3" fmla="*/ 124 h 327"/>
                    <a:gd name="T4" fmla="*/ 470 w 752"/>
                    <a:gd name="T5" fmla="*/ 327 h 327"/>
                    <a:gd name="T6" fmla="*/ 0 w 752"/>
                    <a:gd name="T7" fmla="*/ 183 h 327"/>
                    <a:gd name="T8" fmla="*/ 293 w 752"/>
                    <a:gd name="T9" fmla="*/ 0 h 3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2"/>
                    <a:gd name="T16" fmla="*/ 0 h 327"/>
                    <a:gd name="T17" fmla="*/ 752 w 752"/>
                    <a:gd name="T18" fmla="*/ 327 h 3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2" h="327">
                      <a:moveTo>
                        <a:pt x="293" y="0"/>
                      </a:moveTo>
                      <a:lnTo>
                        <a:pt x="752" y="124"/>
                      </a:lnTo>
                      <a:lnTo>
                        <a:pt x="470" y="327"/>
                      </a:lnTo>
                      <a:lnTo>
                        <a:pt x="0" y="183"/>
                      </a:lnTo>
                      <a:lnTo>
                        <a:pt x="293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1" name="Freeform 1127">
                  <a:extLst>
                    <a:ext uri="{FF2B5EF4-FFF2-40B4-BE49-F238E27FC236}">
                      <a16:creationId xmlns:a16="http://schemas.microsoft.com/office/drawing/2014/main" id="{60C6C6B3-72DE-664B-B4DE-3C04B0C5BFE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54" y="2649"/>
                  <a:ext cx="726" cy="311"/>
                </a:xfrm>
                <a:custGeom>
                  <a:avLst/>
                  <a:gdLst>
                    <a:gd name="T0" fmla="*/ 282 w 726"/>
                    <a:gd name="T1" fmla="*/ 0 h 311"/>
                    <a:gd name="T2" fmla="*/ 726 w 726"/>
                    <a:gd name="T3" fmla="*/ 119 h 311"/>
                    <a:gd name="T4" fmla="*/ 457 w 726"/>
                    <a:gd name="T5" fmla="*/ 311 h 311"/>
                    <a:gd name="T6" fmla="*/ 0 w 726"/>
                    <a:gd name="T7" fmla="*/ 173 h 311"/>
                    <a:gd name="T8" fmla="*/ 282 w 726"/>
                    <a:gd name="T9" fmla="*/ 0 h 3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6"/>
                    <a:gd name="T16" fmla="*/ 0 h 311"/>
                    <a:gd name="T17" fmla="*/ 726 w 726"/>
                    <a:gd name="T18" fmla="*/ 311 h 31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6" h="311">
                      <a:moveTo>
                        <a:pt x="282" y="0"/>
                      </a:moveTo>
                      <a:lnTo>
                        <a:pt x="726" y="119"/>
                      </a:lnTo>
                      <a:lnTo>
                        <a:pt x="457" y="311"/>
                      </a:lnTo>
                      <a:lnTo>
                        <a:pt x="0" y="173"/>
                      </a:lnTo>
                      <a:lnTo>
                        <a:pt x="282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2" name="Freeform 1128">
                  <a:extLst>
                    <a:ext uri="{FF2B5EF4-FFF2-40B4-BE49-F238E27FC236}">
                      <a16:creationId xmlns:a16="http://schemas.microsoft.com/office/drawing/2014/main" id="{0D48292A-917D-D046-A974-043CEE5A414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808" y="2770"/>
                  <a:ext cx="258" cy="100"/>
                </a:xfrm>
                <a:custGeom>
                  <a:avLst/>
                  <a:gdLst>
                    <a:gd name="T0" fmla="*/ 0 w 258"/>
                    <a:gd name="T1" fmla="*/ 44 h 100"/>
                    <a:gd name="T2" fmla="*/ 75 w 258"/>
                    <a:gd name="T3" fmla="*/ 0 h 100"/>
                    <a:gd name="T4" fmla="*/ 258 w 258"/>
                    <a:gd name="T5" fmla="*/ 50 h 100"/>
                    <a:gd name="T6" fmla="*/ 183 w 258"/>
                    <a:gd name="T7" fmla="*/ 100 h 100"/>
                    <a:gd name="T8" fmla="*/ 0 w 258"/>
                    <a:gd name="T9" fmla="*/ 44 h 10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0"/>
                    <a:gd name="T17" fmla="*/ 258 w 258"/>
                    <a:gd name="T18" fmla="*/ 100 h 10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0">
                      <a:moveTo>
                        <a:pt x="0" y="44"/>
                      </a:moveTo>
                      <a:lnTo>
                        <a:pt x="75" y="0"/>
                      </a:lnTo>
                      <a:lnTo>
                        <a:pt x="258" y="50"/>
                      </a:lnTo>
                      <a:lnTo>
                        <a:pt x="183" y="100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3" name="Freeform 1129">
                  <a:extLst>
                    <a:ext uri="{FF2B5EF4-FFF2-40B4-BE49-F238E27FC236}">
                      <a16:creationId xmlns:a16="http://schemas.microsoft.com/office/drawing/2014/main" id="{DB6BAAEB-BADD-0A4F-8A9D-D72AFCA99A5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99" y="2816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4" name="Freeform 1130">
                  <a:extLst>
                    <a:ext uri="{FF2B5EF4-FFF2-40B4-BE49-F238E27FC236}">
                      <a16:creationId xmlns:a16="http://schemas.microsoft.com/office/drawing/2014/main" id="{05D5969F-F3B9-414D-975E-A6700098F26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20" y="2834"/>
                  <a:ext cx="258" cy="102"/>
                </a:xfrm>
                <a:custGeom>
                  <a:avLst/>
                  <a:gdLst>
                    <a:gd name="T0" fmla="*/ 0 w 258"/>
                    <a:gd name="T1" fmla="*/ 46 h 102"/>
                    <a:gd name="T2" fmla="*/ 71 w 258"/>
                    <a:gd name="T3" fmla="*/ 0 h 102"/>
                    <a:gd name="T4" fmla="*/ 258 w 258"/>
                    <a:gd name="T5" fmla="*/ 52 h 102"/>
                    <a:gd name="T6" fmla="*/ 183 w 258"/>
                    <a:gd name="T7" fmla="*/ 102 h 102"/>
                    <a:gd name="T8" fmla="*/ 0 w 258"/>
                    <a:gd name="T9" fmla="*/ 46 h 10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2"/>
                    <a:gd name="T17" fmla="*/ 258 w 258"/>
                    <a:gd name="T18" fmla="*/ 102 h 10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2">
                      <a:moveTo>
                        <a:pt x="0" y="46"/>
                      </a:moveTo>
                      <a:lnTo>
                        <a:pt x="71" y="0"/>
                      </a:lnTo>
                      <a:lnTo>
                        <a:pt x="258" y="52"/>
                      </a:lnTo>
                      <a:lnTo>
                        <a:pt x="183" y="102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5" name="Freeform 1131">
                  <a:extLst>
                    <a:ext uri="{FF2B5EF4-FFF2-40B4-BE49-F238E27FC236}">
                      <a16:creationId xmlns:a16="http://schemas.microsoft.com/office/drawing/2014/main" id="{41BB174D-6019-384D-A5AC-1B4D92D938B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11" y="2882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02" name="Freeform 1132">
                <a:extLst>
                  <a:ext uri="{FF2B5EF4-FFF2-40B4-BE49-F238E27FC236}">
                    <a16:creationId xmlns:a16="http://schemas.microsoft.com/office/drawing/2014/main" id="{F8739864-4836-E447-8FC8-5886923FF4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04243" y="3629776"/>
                <a:ext cx="78411" cy="60608"/>
              </a:xfrm>
              <a:custGeom>
                <a:avLst/>
                <a:gdLst>
                  <a:gd name="T0" fmla="*/ 39250883 w 990"/>
                  <a:gd name="T1" fmla="*/ 342828616 h 792"/>
                  <a:gd name="T2" fmla="*/ 354255671 w 990"/>
                  <a:gd name="T3" fmla="*/ 0 h 792"/>
                  <a:gd name="T4" fmla="*/ 354255671 w 990"/>
                  <a:gd name="T5" fmla="*/ 34504242 h 792"/>
                  <a:gd name="T6" fmla="*/ 0 w 990"/>
                  <a:gd name="T7" fmla="*/ 342828616 h 792"/>
                  <a:gd name="T8" fmla="*/ 39250883 w 990"/>
                  <a:gd name="T9" fmla="*/ 342828616 h 7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0"/>
                  <a:gd name="T16" fmla="*/ 0 h 792"/>
                  <a:gd name="T17" fmla="*/ 990 w 990"/>
                  <a:gd name="T18" fmla="*/ 792 h 79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0" h="792">
                    <a:moveTo>
                      <a:pt x="3" y="738"/>
                    </a:moveTo>
                    <a:lnTo>
                      <a:pt x="990" y="0"/>
                    </a:lnTo>
                    <a:lnTo>
                      <a:pt x="987" y="60"/>
                    </a:lnTo>
                    <a:lnTo>
                      <a:pt x="0" y="792"/>
                    </a:lnTo>
                    <a:lnTo>
                      <a:pt x="3" y="73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" name="Freeform 1133">
                <a:extLst>
                  <a:ext uri="{FF2B5EF4-FFF2-40B4-BE49-F238E27FC236}">
                    <a16:creationId xmlns:a16="http://schemas.microsoft.com/office/drawing/2014/main" id="{C59CADF3-CD09-FB48-A672-C2C50B66CE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04129" y="3634611"/>
                <a:ext cx="200625" cy="55302"/>
              </a:xfrm>
              <a:custGeom>
                <a:avLst/>
                <a:gdLst>
                  <a:gd name="T0" fmla="*/ 39302216 w 2532"/>
                  <a:gd name="T1" fmla="*/ 0 h 723"/>
                  <a:gd name="T2" fmla="*/ 39302216 w 2532"/>
                  <a:gd name="T3" fmla="*/ 0 h 723"/>
                  <a:gd name="T4" fmla="*/ 867084690 w 2532"/>
                  <a:gd name="T5" fmla="*/ 307891170 h 723"/>
                  <a:gd name="T6" fmla="*/ 867084690 w 2532"/>
                  <a:gd name="T7" fmla="*/ 342351506 h 723"/>
                  <a:gd name="T8" fmla="*/ 0 w 2532"/>
                  <a:gd name="T9" fmla="*/ 34009889 h 723"/>
                  <a:gd name="T10" fmla="*/ 39302216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" name="Freeform 1134">
                <a:extLst>
                  <a:ext uri="{FF2B5EF4-FFF2-40B4-BE49-F238E27FC236}">
                    <a16:creationId xmlns:a16="http://schemas.microsoft.com/office/drawing/2014/main" id="{628AB6FD-35F6-0345-BD13-22EAAF9EC2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04257" y="3624470"/>
                <a:ext cx="2171" cy="11202"/>
              </a:xfrm>
              <a:custGeom>
                <a:avLst/>
                <a:gdLst>
                  <a:gd name="T0" fmla="*/ 48903362 w 26"/>
                  <a:gd name="T1" fmla="*/ 33634500 h 147"/>
                  <a:gd name="T2" fmla="*/ 48903362 w 26"/>
                  <a:gd name="T3" fmla="*/ 67263209 h 147"/>
                  <a:gd name="T4" fmla="*/ 0 w 26"/>
                  <a:gd name="T5" fmla="*/ 67263209 h 147"/>
                  <a:gd name="T6" fmla="*/ 48903362 w 26"/>
                  <a:gd name="T7" fmla="*/ 0 h 147"/>
                  <a:gd name="T8" fmla="*/ 48903362 w 26"/>
                  <a:gd name="T9" fmla="*/ 33634500 h 1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47"/>
                  <a:gd name="T17" fmla="*/ 26 w 26"/>
                  <a:gd name="T18" fmla="*/ 147 h 1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47">
                    <a:moveTo>
                      <a:pt x="26" y="10"/>
                    </a:moveTo>
                    <a:lnTo>
                      <a:pt x="23" y="147"/>
                    </a:lnTo>
                    <a:lnTo>
                      <a:pt x="0" y="144"/>
                    </a:lnTo>
                    <a:lnTo>
                      <a:pt x="3" y="0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5" name="Freeform 1135">
                <a:extLst>
                  <a:ext uri="{FF2B5EF4-FFF2-40B4-BE49-F238E27FC236}">
                    <a16:creationId xmlns:a16="http://schemas.microsoft.com/office/drawing/2014/main" id="{76529D44-B4FD-DE4D-812E-E461A0FCCA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04384" y="3578837"/>
                <a:ext cx="93225" cy="46340"/>
              </a:xfrm>
              <a:custGeom>
                <a:avLst/>
                <a:gdLst>
                  <a:gd name="T0" fmla="*/ 395043791 w 1176"/>
                  <a:gd name="T1" fmla="*/ 0 h 606"/>
                  <a:gd name="T2" fmla="*/ 0 w 1176"/>
                  <a:gd name="T3" fmla="*/ 273654982 h 606"/>
                  <a:gd name="T4" fmla="*/ 39357994 w 1176"/>
                  <a:gd name="T5" fmla="*/ 273654982 h 606"/>
                  <a:gd name="T6" fmla="*/ 395043791 w 1176"/>
                  <a:gd name="T7" fmla="*/ 33985420 h 606"/>
                  <a:gd name="T8" fmla="*/ 395043791 w 1176"/>
                  <a:gd name="T9" fmla="*/ 0 h 6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76"/>
                  <a:gd name="T16" fmla="*/ 0 h 606"/>
                  <a:gd name="T17" fmla="*/ 1176 w 1176"/>
                  <a:gd name="T18" fmla="*/ 606 h 6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76" h="606">
                    <a:moveTo>
                      <a:pt x="1170" y="0"/>
                    </a:moveTo>
                    <a:lnTo>
                      <a:pt x="0" y="597"/>
                    </a:lnTo>
                    <a:lnTo>
                      <a:pt x="30" y="606"/>
                    </a:lnTo>
                    <a:lnTo>
                      <a:pt x="1176" y="18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6" name="Freeform 1136">
                <a:extLst>
                  <a:ext uri="{FF2B5EF4-FFF2-40B4-BE49-F238E27FC236}">
                    <a16:creationId xmlns:a16="http://schemas.microsoft.com/office/drawing/2014/main" id="{44CD9A89-0E3B-2C40-8436-71B7526BA6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10642" y="3626829"/>
                <a:ext cx="190281" cy="53180"/>
              </a:xfrm>
              <a:custGeom>
                <a:avLst/>
                <a:gdLst>
                  <a:gd name="T0" fmla="*/ 31829833 w 2532"/>
                  <a:gd name="T1" fmla="*/ 0 h 723"/>
                  <a:gd name="T2" fmla="*/ 31829833 w 2532"/>
                  <a:gd name="T3" fmla="*/ 0 h 723"/>
                  <a:gd name="T4" fmla="*/ 382827787 w 2532"/>
                  <a:gd name="T5" fmla="*/ 175498781 h 723"/>
                  <a:gd name="T6" fmla="*/ 382827787 w 2532"/>
                  <a:gd name="T7" fmla="*/ 175498781 h 723"/>
                  <a:gd name="T8" fmla="*/ 0 w 2532"/>
                  <a:gd name="T9" fmla="*/ 29448186 h 723"/>
                  <a:gd name="T10" fmla="*/ 31829833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" name="Freeform 1137">
                <a:extLst>
                  <a:ext uri="{FF2B5EF4-FFF2-40B4-BE49-F238E27FC236}">
                    <a16:creationId xmlns:a16="http://schemas.microsoft.com/office/drawing/2014/main" id="{92BF681C-02FC-8F49-A2CD-8F3446ECE5D3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7700668" y="3623055"/>
                <a:ext cx="77645" cy="55066"/>
              </a:xfrm>
              <a:custGeom>
                <a:avLst/>
                <a:gdLst>
                  <a:gd name="T0" fmla="*/ 0 w 2532"/>
                  <a:gd name="T1" fmla="*/ 0 h 723"/>
                  <a:gd name="T2" fmla="*/ 0 w 2532"/>
                  <a:gd name="T3" fmla="*/ 0 h 723"/>
                  <a:gd name="T4" fmla="*/ 0 w 2532"/>
                  <a:gd name="T5" fmla="*/ 302641137 h 723"/>
                  <a:gd name="T6" fmla="*/ 0 w 2532"/>
                  <a:gd name="T7" fmla="*/ 302641137 h 723"/>
                  <a:gd name="T8" fmla="*/ 0 w 2532"/>
                  <a:gd name="T9" fmla="*/ 33575256 h 723"/>
                  <a:gd name="T10" fmla="*/ 0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08" name="Group 1139">
              <a:extLst>
                <a:ext uri="{FF2B5EF4-FFF2-40B4-BE49-F238E27FC236}">
                  <a16:creationId xmlns:a16="http://schemas.microsoft.com/office/drawing/2014/main" id="{904B7C12-C509-8641-BB63-56DEDB95F954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7985622" y="3537823"/>
              <a:ext cx="359261" cy="342045"/>
              <a:chOff x="2839" y="3501"/>
              <a:chExt cx="755" cy="803"/>
            </a:xfrm>
          </p:grpSpPr>
          <p:pic>
            <p:nvPicPr>
              <p:cNvPr id="138" name="Picture 1140" descr="desktop_computer_stylized_medium">
                <a:extLst>
                  <a:ext uri="{FF2B5EF4-FFF2-40B4-BE49-F238E27FC236}">
                    <a16:creationId xmlns:a16="http://schemas.microsoft.com/office/drawing/2014/main" id="{BDC7F552-21C9-C942-90FF-0162099A3D52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39" name="Freeform 1141">
                <a:extLst>
                  <a:ext uri="{FF2B5EF4-FFF2-40B4-BE49-F238E27FC236}">
                    <a16:creationId xmlns:a16="http://schemas.microsoft.com/office/drawing/2014/main" id="{654B43BA-608E-5D4D-B11B-71762CFBEE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grpSp>
          <p:nvGrpSpPr>
            <p:cNvPr id="694" name="Group 693">
              <a:extLst>
                <a:ext uri="{FF2B5EF4-FFF2-40B4-BE49-F238E27FC236}">
                  <a16:creationId xmlns:a16="http://schemas.microsoft.com/office/drawing/2014/main" id="{14715B6C-9A50-FE4B-A8D2-1E669BF891E3}"/>
                </a:ext>
              </a:extLst>
            </p:cNvPr>
            <p:cNvGrpSpPr/>
            <p:nvPr/>
          </p:nvGrpSpPr>
          <p:grpSpPr>
            <a:xfrm>
              <a:off x="7797061" y="3296104"/>
              <a:ext cx="347997" cy="396620"/>
              <a:chOff x="7797061" y="3296104"/>
              <a:chExt cx="347997" cy="396620"/>
            </a:xfrm>
          </p:grpSpPr>
          <p:pic>
            <p:nvPicPr>
              <p:cNvPr id="113" name="Picture 571" descr="fridge2.png">
                <a:extLst>
                  <a:ext uri="{FF2B5EF4-FFF2-40B4-BE49-F238E27FC236}">
                    <a16:creationId xmlns:a16="http://schemas.microsoft.com/office/drawing/2014/main" id="{29DD0F98-F93B-0145-A925-F4125ED490DD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6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896825" y="3355697"/>
                <a:ext cx="189578" cy="33702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14" name="Picture 1115" descr="antenna_stylized">
                <a:extLst>
                  <a:ext uri="{FF2B5EF4-FFF2-40B4-BE49-F238E27FC236}">
                    <a16:creationId xmlns:a16="http://schemas.microsoft.com/office/drawing/2014/main" id="{C1A64F68-4D16-AE4F-AB60-09D2C0CF0E2C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797061" y="3296104"/>
                <a:ext cx="347997" cy="16755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grpSp>
        <p:nvGrpSpPr>
          <p:cNvPr id="795" name="Group 794">
            <a:extLst>
              <a:ext uri="{FF2B5EF4-FFF2-40B4-BE49-F238E27FC236}">
                <a16:creationId xmlns:a16="http://schemas.microsoft.com/office/drawing/2014/main" id="{AF73DE4B-526E-9C4F-9242-9BC0D43F8CBA}"/>
              </a:ext>
            </a:extLst>
          </p:cNvPr>
          <p:cNvGrpSpPr/>
          <p:nvPr/>
        </p:nvGrpSpPr>
        <p:grpSpPr>
          <a:xfrm>
            <a:off x="11039945" y="3460672"/>
            <a:ext cx="518448" cy="1212242"/>
            <a:chOff x="11058573" y="3399165"/>
            <a:chExt cx="518448" cy="1212242"/>
          </a:xfrm>
        </p:grpSpPr>
        <p:grpSp>
          <p:nvGrpSpPr>
            <p:cNvPr id="375" name="Group 374">
              <a:extLst>
                <a:ext uri="{FF2B5EF4-FFF2-40B4-BE49-F238E27FC236}">
                  <a16:creationId xmlns:a16="http://schemas.microsoft.com/office/drawing/2014/main" id="{433FEDDB-405E-DB4E-815F-55EE9E62EF1A}"/>
                </a:ext>
              </a:extLst>
            </p:cNvPr>
            <p:cNvGrpSpPr/>
            <p:nvPr/>
          </p:nvGrpSpPr>
          <p:grpSpPr>
            <a:xfrm>
              <a:off x="11087182" y="4159591"/>
              <a:ext cx="489839" cy="451816"/>
              <a:chOff x="5103720" y="2693365"/>
              <a:chExt cx="611650" cy="414788"/>
            </a:xfrm>
          </p:grpSpPr>
          <p:cxnSp>
            <p:nvCxnSpPr>
              <p:cNvPr id="376" name="Straight Connector 375">
                <a:extLst>
                  <a:ext uri="{FF2B5EF4-FFF2-40B4-BE49-F238E27FC236}">
                    <a16:creationId xmlns:a16="http://schemas.microsoft.com/office/drawing/2014/main" id="{1D164102-BE0D-AF40-9A7B-7F2B261B2C20}"/>
                  </a:ext>
                </a:extLst>
              </p:cNvPr>
              <p:cNvCxnSpPr/>
              <p:nvPr/>
            </p:nvCxnSpPr>
            <p:spPr>
              <a:xfrm>
                <a:off x="5103720" y="2914214"/>
                <a:ext cx="232559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378" name="Group 377">
                <a:extLst>
                  <a:ext uri="{FF2B5EF4-FFF2-40B4-BE49-F238E27FC236}">
                    <a16:creationId xmlns:a16="http://schemas.microsoft.com/office/drawing/2014/main" id="{9018E7EF-EB96-424D-962A-FEB80B43946F}"/>
                  </a:ext>
                </a:extLst>
              </p:cNvPr>
              <p:cNvGrpSpPr/>
              <p:nvPr/>
            </p:nvGrpSpPr>
            <p:grpSpPr>
              <a:xfrm>
                <a:off x="5275406" y="2693365"/>
                <a:ext cx="439964" cy="414788"/>
                <a:chOff x="5275406" y="2711455"/>
                <a:chExt cx="452949" cy="405518"/>
              </a:xfrm>
            </p:grpSpPr>
            <p:pic>
              <p:nvPicPr>
                <p:cNvPr id="379" name="Picture 378" descr="server_rack.png">
                  <a:extLst>
                    <a:ext uri="{FF2B5EF4-FFF2-40B4-BE49-F238E27FC236}">
                      <a16:creationId xmlns:a16="http://schemas.microsoft.com/office/drawing/2014/main" id="{C865CB27-BCE1-654B-9519-9B39D4CB587D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537367" y="2770786"/>
                  <a:ext cx="190988" cy="313366"/>
                </a:xfrm>
                <a:prstGeom prst="rect">
                  <a:avLst/>
                </a:prstGeom>
              </p:spPr>
            </p:pic>
            <p:pic>
              <p:nvPicPr>
                <p:cNvPr id="380" name="Picture 379" descr="server_rack.png">
                  <a:extLst>
                    <a:ext uri="{FF2B5EF4-FFF2-40B4-BE49-F238E27FC236}">
                      <a16:creationId xmlns:a16="http://schemas.microsoft.com/office/drawing/2014/main" id="{41D005B5-0BAE-3E48-A2D4-576E4F7B9467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275406" y="2764002"/>
                  <a:ext cx="190988" cy="313366"/>
                </a:xfrm>
                <a:prstGeom prst="rect">
                  <a:avLst/>
                </a:prstGeom>
              </p:spPr>
            </p:pic>
            <p:pic>
              <p:nvPicPr>
                <p:cNvPr id="381" name="Picture 380" descr="server_rack.png">
                  <a:extLst>
                    <a:ext uri="{FF2B5EF4-FFF2-40B4-BE49-F238E27FC236}">
                      <a16:creationId xmlns:a16="http://schemas.microsoft.com/office/drawing/2014/main" id="{89060F4D-6C40-724C-BD1E-F12A5CA65DE7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385676" y="2711455"/>
                  <a:ext cx="247152" cy="405518"/>
                </a:xfrm>
                <a:prstGeom prst="rect">
                  <a:avLst/>
                </a:prstGeom>
              </p:spPr>
            </p:pic>
          </p:grpSp>
        </p:grpSp>
        <p:grpSp>
          <p:nvGrpSpPr>
            <p:cNvPr id="392" name="Group 391">
              <a:extLst>
                <a:ext uri="{FF2B5EF4-FFF2-40B4-BE49-F238E27FC236}">
                  <a16:creationId xmlns:a16="http://schemas.microsoft.com/office/drawing/2014/main" id="{710FDFDB-5658-6346-883B-53F72A0E1C90}"/>
                </a:ext>
              </a:extLst>
            </p:cNvPr>
            <p:cNvGrpSpPr/>
            <p:nvPr/>
          </p:nvGrpSpPr>
          <p:grpSpPr>
            <a:xfrm>
              <a:off x="11058573" y="3399165"/>
              <a:ext cx="423724" cy="405973"/>
              <a:chOff x="5103720" y="2693365"/>
              <a:chExt cx="611650" cy="414788"/>
            </a:xfrm>
          </p:grpSpPr>
          <p:cxnSp>
            <p:nvCxnSpPr>
              <p:cNvPr id="393" name="Straight Connector 392">
                <a:extLst>
                  <a:ext uri="{FF2B5EF4-FFF2-40B4-BE49-F238E27FC236}">
                    <a16:creationId xmlns:a16="http://schemas.microsoft.com/office/drawing/2014/main" id="{21121473-8384-8944-A0B5-DD441780262C}"/>
                  </a:ext>
                </a:extLst>
              </p:cNvPr>
              <p:cNvCxnSpPr/>
              <p:nvPr/>
            </p:nvCxnSpPr>
            <p:spPr>
              <a:xfrm>
                <a:off x="5103720" y="2914214"/>
                <a:ext cx="232559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395" name="Group 394">
                <a:extLst>
                  <a:ext uri="{FF2B5EF4-FFF2-40B4-BE49-F238E27FC236}">
                    <a16:creationId xmlns:a16="http://schemas.microsoft.com/office/drawing/2014/main" id="{11366773-360A-0449-911A-80462659C660}"/>
                  </a:ext>
                </a:extLst>
              </p:cNvPr>
              <p:cNvGrpSpPr/>
              <p:nvPr/>
            </p:nvGrpSpPr>
            <p:grpSpPr>
              <a:xfrm>
                <a:off x="5275406" y="2693365"/>
                <a:ext cx="439964" cy="414788"/>
                <a:chOff x="5275406" y="2711455"/>
                <a:chExt cx="452949" cy="405518"/>
              </a:xfrm>
            </p:grpSpPr>
            <p:pic>
              <p:nvPicPr>
                <p:cNvPr id="396" name="Picture 395" descr="server_rack.png">
                  <a:extLst>
                    <a:ext uri="{FF2B5EF4-FFF2-40B4-BE49-F238E27FC236}">
                      <a16:creationId xmlns:a16="http://schemas.microsoft.com/office/drawing/2014/main" id="{361EFF3D-6A1F-2646-B975-1FACB4284FB6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537367" y="2770786"/>
                  <a:ext cx="190988" cy="313366"/>
                </a:xfrm>
                <a:prstGeom prst="rect">
                  <a:avLst/>
                </a:prstGeom>
              </p:spPr>
            </p:pic>
            <p:pic>
              <p:nvPicPr>
                <p:cNvPr id="397" name="Picture 396" descr="server_rack.png">
                  <a:extLst>
                    <a:ext uri="{FF2B5EF4-FFF2-40B4-BE49-F238E27FC236}">
                      <a16:creationId xmlns:a16="http://schemas.microsoft.com/office/drawing/2014/main" id="{E83F8942-DE11-A747-A5A4-EDFBB17BFC85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275406" y="2764002"/>
                  <a:ext cx="190988" cy="313366"/>
                </a:xfrm>
                <a:prstGeom prst="rect">
                  <a:avLst/>
                </a:prstGeom>
              </p:spPr>
            </p:pic>
            <p:pic>
              <p:nvPicPr>
                <p:cNvPr id="398" name="Picture 397" descr="server_rack.png">
                  <a:extLst>
                    <a:ext uri="{FF2B5EF4-FFF2-40B4-BE49-F238E27FC236}">
                      <a16:creationId xmlns:a16="http://schemas.microsoft.com/office/drawing/2014/main" id="{300ED1AC-F5EE-3C49-B963-42178C243405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385676" y="2711455"/>
                  <a:ext cx="247152" cy="405518"/>
                </a:xfrm>
                <a:prstGeom prst="rect">
                  <a:avLst/>
                </a:prstGeom>
              </p:spPr>
            </p:pic>
          </p:grpSp>
        </p:grpSp>
      </p:grpSp>
      <p:grpSp>
        <p:nvGrpSpPr>
          <p:cNvPr id="71" name="Group 950">
            <a:extLst>
              <a:ext uri="{FF2B5EF4-FFF2-40B4-BE49-F238E27FC236}">
                <a16:creationId xmlns:a16="http://schemas.microsoft.com/office/drawing/2014/main" id="{2B0A745F-DA32-E140-AB36-BC5E1C4E2D48}"/>
              </a:ext>
            </a:extLst>
          </p:cNvPr>
          <p:cNvGrpSpPr>
            <a:grpSpLocks/>
          </p:cNvGrpSpPr>
          <p:nvPr/>
        </p:nvGrpSpPr>
        <p:grpSpPr bwMode="auto">
          <a:xfrm>
            <a:off x="10263913" y="5306138"/>
            <a:ext cx="177192" cy="330833"/>
            <a:chOff x="4140" y="429"/>
            <a:chExt cx="1425" cy="2396"/>
          </a:xfrm>
        </p:grpSpPr>
        <p:sp>
          <p:nvSpPr>
            <p:cNvPr id="207" name="Freeform 951">
              <a:extLst>
                <a:ext uri="{FF2B5EF4-FFF2-40B4-BE49-F238E27FC236}">
                  <a16:creationId xmlns:a16="http://schemas.microsoft.com/office/drawing/2014/main" id="{12CB3660-4D63-014F-8CC9-FDFB8140AB8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" name="Rectangle 952">
              <a:extLst>
                <a:ext uri="{FF2B5EF4-FFF2-40B4-BE49-F238E27FC236}">
                  <a16:creationId xmlns:a16="http://schemas.microsoft.com/office/drawing/2014/main" id="{EFE1382F-B768-3541-8BD1-06AB71BFA8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429"/>
              <a:ext cx="1046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209" name="Freeform 953">
              <a:extLst>
                <a:ext uri="{FF2B5EF4-FFF2-40B4-BE49-F238E27FC236}">
                  <a16:creationId xmlns:a16="http://schemas.microsoft.com/office/drawing/2014/main" id="{FB363E8F-CA06-2449-A66C-B147358943F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0" name="Freeform 954">
              <a:extLst>
                <a:ext uri="{FF2B5EF4-FFF2-40B4-BE49-F238E27FC236}">
                  <a16:creationId xmlns:a16="http://schemas.microsoft.com/office/drawing/2014/main" id="{8A74E36A-A735-7440-A2B1-55846B516D7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1" name="Rectangle 955">
              <a:extLst>
                <a:ext uri="{FF2B5EF4-FFF2-40B4-BE49-F238E27FC236}">
                  <a16:creationId xmlns:a16="http://schemas.microsoft.com/office/drawing/2014/main" id="{FC433BF5-02C8-F540-AE86-53BF569600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0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grpSp>
          <p:nvGrpSpPr>
            <p:cNvPr id="212" name="Group 956">
              <a:extLst>
                <a:ext uri="{FF2B5EF4-FFF2-40B4-BE49-F238E27FC236}">
                  <a16:creationId xmlns:a16="http://schemas.microsoft.com/office/drawing/2014/main" id="{969A0B36-D994-A24C-8329-146363A51CA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237" name="AutoShape 957">
                <a:extLst>
                  <a:ext uri="{FF2B5EF4-FFF2-40B4-BE49-F238E27FC236}">
                    <a16:creationId xmlns:a16="http://schemas.microsoft.com/office/drawing/2014/main" id="{75A7B329-681F-2B4A-8470-FC0231FE25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1" cy="14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  <p:sp>
            <p:nvSpPr>
              <p:cNvPr id="238" name="AutoShape 958">
                <a:extLst>
                  <a:ext uri="{FF2B5EF4-FFF2-40B4-BE49-F238E27FC236}">
                    <a16:creationId xmlns:a16="http://schemas.microsoft.com/office/drawing/2014/main" id="{197CEF08-20F4-5741-AC2B-1EBB072FA5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1"/>
                <a:ext cx="696" cy="11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213" name="Rectangle 959">
              <a:extLst>
                <a:ext uri="{FF2B5EF4-FFF2-40B4-BE49-F238E27FC236}">
                  <a16:creationId xmlns:a16="http://schemas.microsoft.com/office/drawing/2014/main" id="{775AA9F7-199B-ED4C-B422-5E1B766FBA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022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grpSp>
          <p:nvGrpSpPr>
            <p:cNvPr id="214" name="Group 960">
              <a:extLst>
                <a:ext uri="{FF2B5EF4-FFF2-40B4-BE49-F238E27FC236}">
                  <a16:creationId xmlns:a16="http://schemas.microsoft.com/office/drawing/2014/main" id="{4EED0C22-3BA6-E24F-B528-BF018CB34F5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235" name="AutoShape 961">
                <a:extLst>
                  <a:ext uri="{FF2B5EF4-FFF2-40B4-BE49-F238E27FC236}">
                    <a16:creationId xmlns:a16="http://schemas.microsoft.com/office/drawing/2014/main" id="{FE30D28F-02DD-D041-8551-45D9D2836E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4"/>
                <a:ext cx="721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  <p:sp>
            <p:nvSpPr>
              <p:cNvPr id="236" name="AutoShape 962">
                <a:extLst>
                  <a:ext uri="{FF2B5EF4-FFF2-40B4-BE49-F238E27FC236}">
                    <a16:creationId xmlns:a16="http://schemas.microsoft.com/office/drawing/2014/main" id="{92F33680-18D6-7C4A-88C2-46C4FA3D08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1"/>
                <a:ext cx="69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215" name="Rectangle 963">
              <a:extLst>
                <a:ext uri="{FF2B5EF4-FFF2-40B4-BE49-F238E27FC236}">
                  <a16:creationId xmlns:a16="http://schemas.microsoft.com/office/drawing/2014/main" id="{A0014856-A5F8-544F-98BE-B1D6878A67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354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216" name="Rectangle 964">
              <a:extLst>
                <a:ext uri="{FF2B5EF4-FFF2-40B4-BE49-F238E27FC236}">
                  <a16:creationId xmlns:a16="http://schemas.microsoft.com/office/drawing/2014/main" id="{0E6FC61A-EACA-7D4E-9AA7-C7690D0936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5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grpSp>
          <p:nvGrpSpPr>
            <p:cNvPr id="217" name="Group 965">
              <a:extLst>
                <a:ext uri="{FF2B5EF4-FFF2-40B4-BE49-F238E27FC236}">
                  <a16:creationId xmlns:a16="http://schemas.microsoft.com/office/drawing/2014/main" id="{CF083CE2-2403-FD4E-8F7D-758E7F67FF5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233" name="AutoShape 966">
                <a:extLst>
                  <a:ext uri="{FF2B5EF4-FFF2-40B4-BE49-F238E27FC236}">
                    <a16:creationId xmlns:a16="http://schemas.microsoft.com/office/drawing/2014/main" id="{5ED8E2CD-DB59-0040-9493-378A5D7DF1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8" y="2586"/>
                <a:ext cx="720" cy="12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  <p:sp>
            <p:nvSpPr>
              <p:cNvPr id="234" name="AutoShape 967">
                <a:extLst>
                  <a:ext uri="{FF2B5EF4-FFF2-40B4-BE49-F238E27FC236}">
                    <a16:creationId xmlns:a16="http://schemas.microsoft.com/office/drawing/2014/main" id="{F249F021-1652-2041-9D37-82D9ADAF20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6"/>
                <a:ext cx="695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218" name="Freeform 968">
              <a:extLst>
                <a:ext uri="{FF2B5EF4-FFF2-40B4-BE49-F238E27FC236}">
                  <a16:creationId xmlns:a16="http://schemas.microsoft.com/office/drawing/2014/main" id="{2DA20985-B59E-DD4F-B452-9726DAD28D39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19" name="Group 969">
              <a:extLst>
                <a:ext uri="{FF2B5EF4-FFF2-40B4-BE49-F238E27FC236}">
                  <a16:creationId xmlns:a16="http://schemas.microsoft.com/office/drawing/2014/main" id="{68489279-23CF-FB42-9AE3-CAB3A000B96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231" name="AutoShape 970">
                <a:extLst>
                  <a:ext uri="{FF2B5EF4-FFF2-40B4-BE49-F238E27FC236}">
                    <a16:creationId xmlns:a16="http://schemas.microsoft.com/office/drawing/2014/main" id="{12532EDD-6029-FD41-90A0-EB4B9A3B8C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71"/>
                <a:ext cx="732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  <p:sp>
            <p:nvSpPr>
              <p:cNvPr id="232" name="AutoShape 971">
                <a:extLst>
                  <a:ext uri="{FF2B5EF4-FFF2-40B4-BE49-F238E27FC236}">
                    <a16:creationId xmlns:a16="http://schemas.microsoft.com/office/drawing/2014/main" id="{2ADE9625-767F-5247-8211-3638BECC98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7"/>
                <a:ext cx="720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220" name="Rectangle 972">
              <a:extLst>
                <a:ext uri="{FF2B5EF4-FFF2-40B4-BE49-F238E27FC236}">
                  <a16:creationId xmlns:a16="http://schemas.microsoft.com/office/drawing/2014/main" id="{71E52DA0-9A54-7744-90B9-E438CBE00C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6" y="429"/>
              <a:ext cx="70" cy="2285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221" name="Freeform 973">
              <a:extLst>
                <a:ext uri="{FF2B5EF4-FFF2-40B4-BE49-F238E27FC236}">
                  <a16:creationId xmlns:a16="http://schemas.microsoft.com/office/drawing/2014/main" id="{D950FAED-4EC6-7B4B-AFA5-CA2701F74D0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2" name="Freeform 974">
              <a:extLst>
                <a:ext uri="{FF2B5EF4-FFF2-40B4-BE49-F238E27FC236}">
                  <a16:creationId xmlns:a16="http://schemas.microsoft.com/office/drawing/2014/main" id="{55AF3FE0-BBE4-A74C-A9EF-B8F3AA7A0D1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3" name="Oval 975">
              <a:extLst>
                <a:ext uri="{FF2B5EF4-FFF2-40B4-BE49-F238E27FC236}">
                  <a16:creationId xmlns:a16="http://schemas.microsoft.com/office/drawing/2014/main" id="{AC808981-49D6-D840-800C-F21BB91061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1"/>
              <a:ext cx="50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224" name="Freeform 976">
              <a:extLst>
                <a:ext uri="{FF2B5EF4-FFF2-40B4-BE49-F238E27FC236}">
                  <a16:creationId xmlns:a16="http://schemas.microsoft.com/office/drawing/2014/main" id="{EBD04B6D-F8F6-FE45-BBD9-3CFFE7B287D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" name="AutoShape 977">
              <a:extLst>
                <a:ext uri="{FF2B5EF4-FFF2-40B4-BE49-F238E27FC236}">
                  <a16:creationId xmlns:a16="http://schemas.microsoft.com/office/drawing/2014/main" id="{EB968B78-CEDA-2949-925F-D6EE71A8ED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5"/>
              <a:ext cx="1196" cy="150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226" name="AutoShape 978">
              <a:extLst>
                <a:ext uri="{FF2B5EF4-FFF2-40B4-BE49-F238E27FC236}">
                  <a16:creationId xmlns:a16="http://schemas.microsoft.com/office/drawing/2014/main" id="{6127245D-2639-C841-ABBD-0A2EB87194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2714"/>
              <a:ext cx="1066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227" name="Oval 979">
              <a:extLst>
                <a:ext uri="{FF2B5EF4-FFF2-40B4-BE49-F238E27FC236}">
                  <a16:creationId xmlns:a16="http://schemas.microsoft.com/office/drawing/2014/main" id="{CBCE7727-73A7-814E-B244-E80EED405F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9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228" name="Oval 980">
              <a:extLst>
                <a:ext uri="{FF2B5EF4-FFF2-40B4-BE49-F238E27FC236}">
                  <a16:creationId xmlns:a16="http://schemas.microsoft.com/office/drawing/2014/main" id="{7A66ECF6-DDAE-2842-92B5-EA8F14A121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9" y="2382"/>
              <a:ext cx="159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solidFill>
                  <a:srgbClr val="FF0000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229" name="Oval 981">
              <a:extLst>
                <a:ext uri="{FF2B5EF4-FFF2-40B4-BE49-F238E27FC236}">
                  <a16:creationId xmlns:a16="http://schemas.microsoft.com/office/drawing/2014/main" id="{5A97568E-F028-FD44-8E47-C92EC6C012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8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230" name="Rectangle 982">
              <a:extLst>
                <a:ext uri="{FF2B5EF4-FFF2-40B4-BE49-F238E27FC236}">
                  <a16:creationId xmlns:a16="http://schemas.microsoft.com/office/drawing/2014/main" id="{A834B858-68E5-0D45-8391-2A0A996FA3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7" y="1837"/>
              <a:ext cx="80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</p:grpSp>
      <p:grpSp>
        <p:nvGrpSpPr>
          <p:cNvPr id="44" name="Group 590">
            <a:extLst>
              <a:ext uri="{FF2B5EF4-FFF2-40B4-BE49-F238E27FC236}">
                <a16:creationId xmlns:a16="http://schemas.microsoft.com/office/drawing/2014/main" id="{2648262B-E78D-1D4B-B3FD-3AE9CD5C321E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955853" y="4932348"/>
            <a:ext cx="345630" cy="320302"/>
            <a:chOff x="2839" y="3501"/>
            <a:chExt cx="755" cy="803"/>
          </a:xfrm>
        </p:grpSpPr>
        <p:pic>
          <p:nvPicPr>
            <p:cNvPr id="367" name="Picture 591" descr="desktop_computer_stylized_medium">
              <a:extLst>
                <a:ext uri="{FF2B5EF4-FFF2-40B4-BE49-F238E27FC236}">
                  <a16:creationId xmlns:a16="http://schemas.microsoft.com/office/drawing/2014/main" id="{35FBE2DB-60A7-B340-A5BB-B3699CCC02B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68" name="Freeform 592">
              <a:extLst>
                <a:ext uri="{FF2B5EF4-FFF2-40B4-BE49-F238E27FC236}">
                  <a16:creationId xmlns:a16="http://schemas.microsoft.com/office/drawing/2014/main" id="{0263E665-BF2A-2F4A-ADA8-20F44C3127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90" name="Group 1064">
            <a:extLst>
              <a:ext uri="{FF2B5EF4-FFF2-40B4-BE49-F238E27FC236}">
                <a16:creationId xmlns:a16="http://schemas.microsoft.com/office/drawing/2014/main" id="{1E483C21-97F2-6C41-9217-2187E09B541E}"/>
              </a:ext>
            </a:extLst>
          </p:cNvPr>
          <p:cNvGrpSpPr>
            <a:grpSpLocks/>
          </p:cNvGrpSpPr>
          <p:nvPr/>
        </p:nvGrpSpPr>
        <p:grpSpPr bwMode="auto">
          <a:xfrm>
            <a:off x="9010801" y="5861358"/>
            <a:ext cx="310186" cy="307808"/>
            <a:chOff x="877" y="1008"/>
            <a:chExt cx="2747" cy="2591"/>
          </a:xfrm>
        </p:grpSpPr>
        <p:pic>
          <p:nvPicPr>
            <p:cNvPr id="146" name="Picture 1065" descr="antenna_stylized">
              <a:extLst>
                <a:ext uri="{FF2B5EF4-FFF2-40B4-BE49-F238E27FC236}">
                  <a16:creationId xmlns:a16="http://schemas.microsoft.com/office/drawing/2014/main" id="{EC1E8FF9-A5AB-904A-91B8-DF493826053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7" y="1008"/>
              <a:ext cx="2725" cy="14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47" name="Picture 1066" descr="laptop_keyboard">
              <a:extLst>
                <a:ext uri="{FF2B5EF4-FFF2-40B4-BE49-F238E27FC236}">
                  <a16:creationId xmlns:a16="http://schemas.microsoft.com/office/drawing/2014/main" id="{71E89937-428E-3447-B221-C34E0D71ACE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1009" y="2586"/>
              <a:ext cx="2245" cy="10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48" name="Freeform 1067">
              <a:extLst>
                <a:ext uri="{FF2B5EF4-FFF2-40B4-BE49-F238E27FC236}">
                  <a16:creationId xmlns:a16="http://schemas.microsoft.com/office/drawing/2014/main" id="{43C21467-3265-FC4F-AF31-44A0281634B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3" y="1603"/>
              <a:ext cx="1807" cy="1322"/>
            </a:xfrm>
            <a:custGeom>
              <a:avLst/>
              <a:gdLst>
                <a:gd name="T0" fmla="*/ 1 w 2982"/>
                <a:gd name="T1" fmla="*/ 0 h 2442"/>
                <a:gd name="T2" fmla="*/ 0 w 2982"/>
                <a:gd name="T3" fmla="*/ 1 h 2442"/>
                <a:gd name="T4" fmla="*/ 2 w 2982"/>
                <a:gd name="T5" fmla="*/ 1 h 2442"/>
                <a:gd name="T6" fmla="*/ 2 w 2982"/>
                <a:gd name="T7" fmla="*/ 1 h 2442"/>
                <a:gd name="T8" fmla="*/ 1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149" name="Picture 1068" descr="screen">
              <a:extLst>
                <a:ext uri="{FF2B5EF4-FFF2-40B4-BE49-F238E27FC236}">
                  <a16:creationId xmlns:a16="http://schemas.microsoft.com/office/drawing/2014/main" id="{9868250A-D477-2944-B0F8-A7DE63DA469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842" y="1637"/>
              <a:ext cx="1642" cy="12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50" name="Freeform 1069">
              <a:extLst>
                <a:ext uri="{FF2B5EF4-FFF2-40B4-BE49-F238E27FC236}">
                  <a16:creationId xmlns:a16="http://schemas.microsoft.com/office/drawing/2014/main" id="{A4015B9E-FE1F-594E-AFA2-A5277482EA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2" y="1564"/>
              <a:ext cx="1531" cy="246"/>
            </a:xfrm>
            <a:custGeom>
              <a:avLst/>
              <a:gdLst>
                <a:gd name="T0" fmla="*/ 1 w 2528"/>
                <a:gd name="T1" fmla="*/ 0 h 455"/>
                <a:gd name="T2" fmla="*/ 2 w 2528"/>
                <a:gd name="T3" fmla="*/ 1 h 455"/>
                <a:gd name="T4" fmla="*/ 2 w 2528"/>
                <a:gd name="T5" fmla="*/ 1 h 455"/>
                <a:gd name="T6" fmla="*/ 0 w 2528"/>
                <a:gd name="T7" fmla="*/ 1 h 455"/>
                <a:gd name="T8" fmla="*/ 1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1" name="Freeform 1070">
              <a:extLst>
                <a:ext uri="{FF2B5EF4-FFF2-40B4-BE49-F238E27FC236}">
                  <a16:creationId xmlns:a16="http://schemas.microsoft.com/office/drawing/2014/main" id="{1D5AA9CA-3334-2341-A3C4-E9837248869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7" y="1562"/>
              <a:ext cx="425" cy="1024"/>
            </a:xfrm>
            <a:custGeom>
              <a:avLst/>
              <a:gdLst>
                <a:gd name="T0" fmla="*/ 1 w 702"/>
                <a:gd name="T1" fmla="*/ 0 h 1893"/>
                <a:gd name="T2" fmla="*/ 0 w 702"/>
                <a:gd name="T3" fmla="*/ 1 h 1893"/>
                <a:gd name="T4" fmla="*/ 1 w 702"/>
                <a:gd name="T5" fmla="*/ 1 h 1893"/>
                <a:gd name="T6" fmla="*/ 1 w 702"/>
                <a:gd name="T7" fmla="*/ 1 h 1893"/>
                <a:gd name="T8" fmla="*/ 1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2" name="Freeform 1071">
              <a:extLst>
                <a:ext uri="{FF2B5EF4-FFF2-40B4-BE49-F238E27FC236}">
                  <a16:creationId xmlns:a16="http://schemas.microsoft.com/office/drawing/2014/main" id="{408815EA-3342-2D4A-AB4D-6A6AD669E0A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4" y="1745"/>
              <a:ext cx="458" cy="1182"/>
            </a:xfrm>
            <a:custGeom>
              <a:avLst/>
              <a:gdLst>
                <a:gd name="T0" fmla="*/ 1 w 756"/>
                <a:gd name="T1" fmla="*/ 0 h 2184"/>
                <a:gd name="T2" fmla="*/ 1 w 756"/>
                <a:gd name="T3" fmla="*/ 1 h 2184"/>
                <a:gd name="T4" fmla="*/ 0 w 756"/>
                <a:gd name="T5" fmla="*/ 1 h 2184"/>
                <a:gd name="T6" fmla="*/ 1 w 756"/>
                <a:gd name="T7" fmla="*/ 1 h 2184"/>
                <a:gd name="T8" fmla="*/ 1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3" name="Freeform 1072">
              <a:extLst>
                <a:ext uri="{FF2B5EF4-FFF2-40B4-BE49-F238E27FC236}">
                  <a16:creationId xmlns:a16="http://schemas.microsoft.com/office/drawing/2014/main" id="{180DED07-429A-A242-A9E3-1BBEEAF42B0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2" y="2534"/>
              <a:ext cx="1680" cy="399"/>
            </a:xfrm>
            <a:custGeom>
              <a:avLst/>
              <a:gdLst>
                <a:gd name="T0" fmla="*/ 1 w 2773"/>
                <a:gd name="T1" fmla="*/ 0 h 738"/>
                <a:gd name="T2" fmla="*/ 0 w 2773"/>
                <a:gd name="T3" fmla="*/ 1 h 738"/>
                <a:gd name="T4" fmla="*/ 2 w 2773"/>
                <a:gd name="T5" fmla="*/ 1 h 738"/>
                <a:gd name="T6" fmla="*/ 2 w 2773"/>
                <a:gd name="T7" fmla="*/ 1 h 738"/>
                <a:gd name="T8" fmla="*/ 1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" name="Freeform 1073">
              <a:extLst>
                <a:ext uri="{FF2B5EF4-FFF2-40B4-BE49-F238E27FC236}">
                  <a16:creationId xmlns:a16="http://schemas.microsoft.com/office/drawing/2014/main" id="{A86B5E1C-D4A7-804E-9345-DD2099CCFCD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5" y="1755"/>
              <a:ext cx="429" cy="1187"/>
            </a:xfrm>
            <a:custGeom>
              <a:avLst/>
              <a:gdLst>
                <a:gd name="T0" fmla="*/ 2 w 637"/>
                <a:gd name="T1" fmla="*/ 0 h 1659"/>
                <a:gd name="T2" fmla="*/ 2 w 637"/>
                <a:gd name="T3" fmla="*/ 0 h 1659"/>
                <a:gd name="T4" fmla="*/ 1 w 637"/>
                <a:gd name="T5" fmla="*/ 15 h 1659"/>
                <a:gd name="T6" fmla="*/ 0 w 637"/>
                <a:gd name="T7" fmla="*/ 15 h 1659"/>
                <a:gd name="T8" fmla="*/ 2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" name="Freeform 1074">
              <a:extLst>
                <a:ext uri="{FF2B5EF4-FFF2-40B4-BE49-F238E27FC236}">
                  <a16:creationId xmlns:a16="http://schemas.microsoft.com/office/drawing/2014/main" id="{278E44FF-9118-764F-B154-D54B6D08897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4" y="2587"/>
              <a:ext cx="1494" cy="394"/>
            </a:xfrm>
            <a:custGeom>
              <a:avLst/>
              <a:gdLst>
                <a:gd name="T0" fmla="*/ 0 w 2216"/>
                <a:gd name="T1" fmla="*/ 0 h 550"/>
                <a:gd name="T2" fmla="*/ 1 w 2216"/>
                <a:gd name="T3" fmla="*/ 1 h 550"/>
                <a:gd name="T4" fmla="*/ 9 w 2216"/>
                <a:gd name="T5" fmla="*/ 5 h 550"/>
                <a:gd name="T6" fmla="*/ 9 w 2216"/>
                <a:gd name="T7" fmla="*/ 4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56" name="Group 1075">
              <a:extLst>
                <a:ext uri="{FF2B5EF4-FFF2-40B4-BE49-F238E27FC236}">
                  <a16:creationId xmlns:a16="http://schemas.microsoft.com/office/drawing/2014/main" id="{B07A4D51-63EA-ED46-9283-3C066C8F805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09" y="3008"/>
              <a:ext cx="507" cy="234"/>
              <a:chOff x="1740" y="2642"/>
              <a:chExt cx="752" cy="327"/>
            </a:xfrm>
          </p:grpSpPr>
          <p:sp>
            <p:nvSpPr>
              <p:cNvPr id="163" name="Freeform 1076">
                <a:extLst>
                  <a:ext uri="{FF2B5EF4-FFF2-40B4-BE49-F238E27FC236}">
                    <a16:creationId xmlns:a16="http://schemas.microsoft.com/office/drawing/2014/main" id="{362CE3DF-6498-9044-80D1-5B57C954BC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4" name="Freeform 1077">
                <a:extLst>
                  <a:ext uri="{FF2B5EF4-FFF2-40B4-BE49-F238E27FC236}">
                    <a16:creationId xmlns:a16="http://schemas.microsoft.com/office/drawing/2014/main" id="{232B6CC8-39FA-8E41-89F9-D454D1953B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5" name="Freeform 1078">
                <a:extLst>
                  <a:ext uri="{FF2B5EF4-FFF2-40B4-BE49-F238E27FC236}">
                    <a16:creationId xmlns:a16="http://schemas.microsoft.com/office/drawing/2014/main" id="{14BE6CD7-1B00-AE45-A0A2-B46139077D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6" name="Freeform 1079">
                <a:extLst>
                  <a:ext uri="{FF2B5EF4-FFF2-40B4-BE49-F238E27FC236}">
                    <a16:creationId xmlns:a16="http://schemas.microsoft.com/office/drawing/2014/main" id="{17D2993A-DA09-154C-81CE-F00D6DF0DB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7" name="Freeform 1080">
                <a:extLst>
                  <a:ext uri="{FF2B5EF4-FFF2-40B4-BE49-F238E27FC236}">
                    <a16:creationId xmlns:a16="http://schemas.microsoft.com/office/drawing/2014/main" id="{AD580132-3A72-CF47-B834-B58CA201F7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8" name="Freeform 1081">
                <a:extLst>
                  <a:ext uri="{FF2B5EF4-FFF2-40B4-BE49-F238E27FC236}">
                    <a16:creationId xmlns:a16="http://schemas.microsoft.com/office/drawing/2014/main" id="{E900C928-6E45-6449-A6C9-3DBE801B01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57" name="Freeform 1082">
              <a:extLst>
                <a:ext uri="{FF2B5EF4-FFF2-40B4-BE49-F238E27FC236}">
                  <a16:creationId xmlns:a16="http://schemas.microsoft.com/office/drawing/2014/main" id="{1ECD1A08-63F7-2B4E-84E4-3FA628039E8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7" y="3043"/>
              <a:ext cx="614" cy="514"/>
            </a:xfrm>
            <a:custGeom>
              <a:avLst/>
              <a:gdLst>
                <a:gd name="T0" fmla="*/ 1 w 990"/>
                <a:gd name="T1" fmla="*/ 2 h 792"/>
                <a:gd name="T2" fmla="*/ 1 w 990"/>
                <a:gd name="T3" fmla="*/ 0 h 792"/>
                <a:gd name="T4" fmla="*/ 1 w 990"/>
                <a:gd name="T5" fmla="*/ 1 h 792"/>
                <a:gd name="T6" fmla="*/ 0 w 990"/>
                <a:gd name="T7" fmla="*/ 2 h 792"/>
                <a:gd name="T8" fmla="*/ 1 w 990"/>
                <a:gd name="T9" fmla="*/ 2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8" name="Freeform 1083">
              <a:extLst>
                <a:ext uri="{FF2B5EF4-FFF2-40B4-BE49-F238E27FC236}">
                  <a16:creationId xmlns:a16="http://schemas.microsoft.com/office/drawing/2014/main" id="{E0CE0778-AA7C-994B-8AC5-676F1A82543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0" y="3084"/>
              <a:ext cx="1571" cy="469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4 w 2532"/>
                <a:gd name="T5" fmla="*/ 2 h 723"/>
                <a:gd name="T6" fmla="*/ 4 w 2532"/>
                <a:gd name="T7" fmla="*/ 2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" name="Freeform 1084">
              <a:extLst>
                <a:ext uri="{FF2B5EF4-FFF2-40B4-BE49-F238E27FC236}">
                  <a16:creationId xmlns:a16="http://schemas.microsoft.com/office/drawing/2014/main" id="{D2A296F6-56E0-0141-8E63-F209F1106F2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1" y="2998"/>
              <a:ext cx="17" cy="95"/>
            </a:xfrm>
            <a:custGeom>
              <a:avLst/>
              <a:gdLst>
                <a:gd name="T0" fmla="*/ 1 w 26"/>
                <a:gd name="T1" fmla="*/ 1 h 147"/>
                <a:gd name="T2" fmla="*/ 1 w 26"/>
                <a:gd name="T3" fmla="*/ 1 h 147"/>
                <a:gd name="T4" fmla="*/ 0 w 26"/>
                <a:gd name="T5" fmla="*/ 1 h 147"/>
                <a:gd name="T6" fmla="*/ 1 w 26"/>
                <a:gd name="T7" fmla="*/ 0 h 147"/>
                <a:gd name="T8" fmla="*/ 1 w 26"/>
                <a:gd name="T9" fmla="*/ 1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0" name="Freeform 1085">
              <a:extLst>
                <a:ext uri="{FF2B5EF4-FFF2-40B4-BE49-F238E27FC236}">
                  <a16:creationId xmlns:a16="http://schemas.microsoft.com/office/drawing/2014/main" id="{06824F88-EE84-D347-A023-F053DA4B2B2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2" y="2611"/>
              <a:ext cx="730" cy="393"/>
            </a:xfrm>
            <a:custGeom>
              <a:avLst/>
              <a:gdLst>
                <a:gd name="T0" fmla="*/ 1 w 1176"/>
                <a:gd name="T1" fmla="*/ 0 h 606"/>
                <a:gd name="T2" fmla="*/ 0 w 1176"/>
                <a:gd name="T3" fmla="*/ 1 h 606"/>
                <a:gd name="T4" fmla="*/ 1 w 1176"/>
                <a:gd name="T5" fmla="*/ 1 h 606"/>
                <a:gd name="T6" fmla="*/ 1 w 1176"/>
                <a:gd name="T7" fmla="*/ 1 h 606"/>
                <a:gd name="T8" fmla="*/ 1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1" name="Freeform 1086">
              <a:extLst>
                <a:ext uri="{FF2B5EF4-FFF2-40B4-BE49-F238E27FC236}">
                  <a16:creationId xmlns:a16="http://schemas.microsoft.com/office/drawing/2014/main" id="{36F4BB90-D696-0945-AC5D-7CBFD97A962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1" y="3018"/>
              <a:ext cx="1490" cy="451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1 w 2532"/>
                <a:gd name="T5" fmla="*/ 1 h 723"/>
                <a:gd name="T6" fmla="*/ 1 w 2532"/>
                <a:gd name="T7" fmla="*/ 1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2" name="Freeform 1087">
              <a:extLst>
                <a:ext uri="{FF2B5EF4-FFF2-40B4-BE49-F238E27FC236}">
                  <a16:creationId xmlns:a16="http://schemas.microsoft.com/office/drawing/2014/main" id="{9FC45AEE-F94E-2C41-BB56-2055DE618B24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2549" y="2986"/>
              <a:ext cx="608" cy="467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2 h 723"/>
                <a:gd name="T6" fmla="*/ 0 w 2532"/>
                <a:gd name="T7" fmla="*/ 2 h 723"/>
                <a:gd name="T8" fmla="*/ 0 w 2532"/>
                <a:gd name="T9" fmla="*/ 1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87" name="Group 590">
            <a:extLst>
              <a:ext uri="{FF2B5EF4-FFF2-40B4-BE49-F238E27FC236}">
                <a16:creationId xmlns:a16="http://schemas.microsoft.com/office/drawing/2014/main" id="{B2AAF0C3-BD73-634D-B492-B7CCF9735ED5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748979" y="5313247"/>
            <a:ext cx="345630" cy="320302"/>
            <a:chOff x="2839" y="3501"/>
            <a:chExt cx="755" cy="803"/>
          </a:xfrm>
        </p:grpSpPr>
        <p:pic>
          <p:nvPicPr>
            <p:cNvPr id="488" name="Picture 591" descr="desktop_computer_stylized_medium">
              <a:extLst>
                <a:ext uri="{FF2B5EF4-FFF2-40B4-BE49-F238E27FC236}">
                  <a16:creationId xmlns:a16="http://schemas.microsoft.com/office/drawing/2014/main" id="{1B000E5D-AA79-9741-93EF-69776E79DCF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89" name="Freeform 592">
              <a:extLst>
                <a:ext uri="{FF2B5EF4-FFF2-40B4-BE49-F238E27FC236}">
                  <a16:creationId xmlns:a16="http://schemas.microsoft.com/office/drawing/2014/main" id="{E285DBFE-A1C0-DE49-94FA-3F8D49F9AA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490" name="Group 590">
            <a:extLst>
              <a:ext uri="{FF2B5EF4-FFF2-40B4-BE49-F238E27FC236}">
                <a16:creationId xmlns:a16="http://schemas.microsoft.com/office/drawing/2014/main" id="{A66A00B8-C906-204A-9EA8-BF8007089AFF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128907" y="5536844"/>
            <a:ext cx="345630" cy="320302"/>
            <a:chOff x="2839" y="3501"/>
            <a:chExt cx="755" cy="803"/>
          </a:xfrm>
        </p:grpSpPr>
        <p:pic>
          <p:nvPicPr>
            <p:cNvPr id="491" name="Picture 591" descr="desktop_computer_stylized_medium">
              <a:extLst>
                <a:ext uri="{FF2B5EF4-FFF2-40B4-BE49-F238E27FC236}">
                  <a16:creationId xmlns:a16="http://schemas.microsoft.com/office/drawing/2014/main" id="{0D26BE9F-5A6F-194D-95F5-9A26085A8BC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92" name="Freeform 592">
              <a:extLst>
                <a:ext uri="{FF2B5EF4-FFF2-40B4-BE49-F238E27FC236}">
                  <a16:creationId xmlns:a16="http://schemas.microsoft.com/office/drawing/2014/main" id="{F940FA7C-0178-FC42-989D-133C7D3EF04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493" name="Group 590">
            <a:extLst>
              <a:ext uri="{FF2B5EF4-FFF2-40B4-BE49-F238E27FC236}">
                <a16:creationId xmlns:a16="http://schemas.microsoft.com/office/drawing/2014/main" id="{AADF67FB-3BE7-EF42-B8A5-B005B506931A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527132" y="5558317"/>
            <a:ext cx="345630" cy="320302"/>
            <a:chOff x="2839" y="3501"/>
            <a:chExt cx="755" cy="803"/>
          </a:xfrm>
        </p:grpSpPr>
        <p:pic>
          <p:nvPicPr>
            <p:cNvPr id="494" name="Picture 591" descr="desktop_computer_stylized_medium">
              <a:extLst>
                <a:ext uri="{FF2B5EF4-FFF2-40B4-BE49-F238E27FC236}">
                  <a16:creationId xmlns:a16="http://schemas.microsoft.com/office/drawing/2014/main" id="{0BBC0FBB-DA3F-874A-8EBE-B51C772E068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95" name="Freeform 592">
              <a:extLst>
                <a:ext uri="{FF2B5EF4-FFF2-40B4-BE49-F238E27FC236}">
                  <a16:creationId xmlns:a16="http://schemas.microsoft.com/office/drawing/2014/main" id="{A9932DBD-03D1-3E48-AE83-712DE720FE4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496" name="Group 1064">
            <a:extLst>
              <a:ext uri="{FF2B5EF4-FFF2-40B4-BE49-F238E27FC236}">
                <a16:creationId xmlns:a16="http://schemas.microsoft.com/office/drawing/2014/main" id="{FC2552CF-9AC0-3243-8999-6808B911C762}"/>
              </a:ext>
            </a:extLst>
          </p:cNvPr>
          <p:cNvGrpSpPr>
            <a:grpSpLocks/>
          </p:cNvGrpSpPr>
          <p:nvPr/>
        </p:nvGrpSpPr>
        <p:grpSpPr bwMode="auto">
          <a:xfrm>
            <a:off x="9647169" y="6015687"/>
            <a:ext cx="319264" cy="253379"/>
            <a:chOff x="877" y="1008"/>
            <a:chExt cx="2747" cy="2591"/>
          </a:xfrm>
        </p:grpSpPr>
        <p:pic>
          <p:nvPicPr>
            <p:cNvPr id="497" name="Picture 1065" descr="antenna_stylized">
              <a:extLst>
                <a:ext uri="{FF2B5EF4-FFF2-40B4-BE49-F238E27FC236}">
                  <a16:creationId xmlns:a16="http://schemas.microsoft.com/office/drawing/2014/main" id="{87938519-94DB-D545-A29A-7EDE5E412B2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7" y="1008"/>
              <a:ext cx="2725" cy="14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98" name="Picture 1066" descr="laptop_keyboard">
              <a:extLst>
                <a:ext uri="{FF2B5EF4-FFF2-40B4-BE49-F238E27FC236}">
                  <a16:creationId xmlns:a16="http://schemas.microsoft.com/office/drawing/2014/main" id="{2D71707C-83CA-1C4B-8508-67E56E2ADD0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1009" y="2586"/>
              <a:ext cx="2245" cy="10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99" name="Freeform 1067">
              <a:extLst>
                <a:ext uri="{FF2B5EF4-FFF2-40B4-BE49-F238E27FC236}">
                  <a16:creationId xmlns:a16="http://schemas.microsoft.com/office/drawing/2014/main" id="{73F0FEB4-8393-CC4E-8318-ED16B301B6D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3" y="1603"/>
              <a:ext cx="1807" cy="1322"/>
            </a:xfrm>
            <a:custGeom>
              <a:avLst/>
              <a:gdLst>
                <a:gd name="T0" fmla="*/ 1 w 2982"/>
                <a:gd name="T1" fmla="*/ 0 h 2442"/>
                <a:gd name="T2" fmla="*/ 0 w 2982"/>
                <a:gd name="T3" fmla="*/ 1 h 2442"/>
                <a:gd name="T4" fmla="*/ 2 w 2982"/>
                <a:gd name="T5" fmla="*/ 1 h 2442"/>
                <a:gd name="T6" fmla="*/ 2 w 2982"/>
                <a:gd name="T7" fmla="*/ 1 h 2442"/>
                <a:gd name="T8" fmla="*/ 1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500" name="Picture 1068" descr="screen">
              <a:extLst>
                <a:ext uri="{FF2B5EF4-FFF2-40B4-BE49-F238E27FC236}">
                  <a16:creationId xmlns:a16="http://schemas.microsoft.com/office/drawing/2014/main" id="{7FE7C88C-9EAD-8349-A46B-E909AEA6578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842" y="1637"/>
              <a:ext cx="1642" cy="12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01" name="Freeform 1069">
              <a:extLst>
                <a:ext uri="{FF2B5EF4-FFF2-40B4-BE49-F238E27FC236}">
                  <a16:creationId xmlns:a16="http://schemas.microsoft.com/office/drawing/2014/main" id="{0DBCF6AD-8352-3C40-B68E-0383519D20A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2" y="1564"/>
              <a:ext cx="1531" cy="246"/>
            </a:xfrm>
            <a:custGeom>
              <a:avLst/>
              <a:gdLst>
                <a:gd name="T0" fmla="*/ 1 w 2528"/>
                <a:gd name="T1" fmla="*/ 0 h 455"/>
                <a:gd name="T2" fmla="*/ 2 w 2528"/>
                <a:gd name="T3" fmla="*/ 1 h 455"/>
                <a:gd name="T4" fmla="*/ 2 w 2528"/>
                <a:gd name="T5" fmla="*/ 1 h 455"/>
                <a:gd name="T6" fmla="*/ 0 w 2528"/>
                <a:gd name="T7" fmla="*/ 1 h 455"/>
                <a:gd name="T8" fmla="*/ 1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" name="Freeform 1070">
              <a:extLst>
                <a:ext uri="{FF2B5EF4-FFF2-40B4-BE49-F238E27FC236}">
                  <a16:creationId xmlns:a16="http://schemas.microsoft.com/office/drawing/2014/main" id="{3C23673E-599F-5241-B844-C8F96A051D1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7" y="1562"/>
              <a:ext cx="425" cy="1024"/>
            </a:xfrm>
            <a:custGeom>
              <a:avLst/>
              <a:gdLst>
                <a:gd name="T0" fmla="*/ 1 w 702"/>
                <a:gd name="T1" fmla="*/ 0 h 1893"/>
                <a:gd name="T2" fmla="*/ 0 w 702"/>
                <a:gd name="T3" fmla="*/ 1 h 1893"/>
                <a:gd name="T4" fmla="*/ 1 w 702"/>
                <a:gd name="T5" fmla="*/ 1 h 1893"/>
                <a:gd name="T6" fmla="*/ 1 w 702"/>
                <a:gd name="T7" fmla="*/ 1 h 1893"/>
                <a:gd name="T8" fmla="*/ 1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3" name="Freeform 1071">
              <a:extLst>
                <a:ext uri="{FF2B5EF4-FFF2-40B4-BE49-F238E27FC236}">
                  <a16:creationId xmlns:a16="http://schemas.microsoft.com/office/drawing/2014/main" id="{4D502A0C-8868-2C4E-B6B7-F46718640A2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4" y="1745"/>
              <a:ext cx="458" cy="1182"/>
            </a:xfrm>
            <a:custGeom>
              <a:avLst/>
              <a:gdLst>
                <a:gd name="T0" fmla="*/ 1 w 756"/>
                <a:gd name="T1" fmla="*/ 0 h 2184"/>
                <a:gd name="T2" fmla="*/ 1 w 756"/>
                <a:gd name="T3" fmla="*/ 1 h 2184"/>
                <a:gd name="T4" fmla="*/ 0 w 756"/>
                <a:gd name="T5" fmla="*/ 1 h 2184"/>
                <a:gd name="T6" fmla="*/ 1 w 756"/>
                <a:gd name="T7" fmla="*/ 1 h 2184"/>
                <a:gd name="T8" fmla="*/ 1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4" name="Freeform 1072">
              <a:extLst>
                <a:ext uri="{FF2B5EF4-FFF2-40B4-BE49-F238E27FC236}">
                  <a16:creationId xmlns:a16="http://schemas.microsoft.com/office/drawing/2014/main" id="{154DEECF-C451-B140-A650-9DB9DCC4178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2" y="2534"/>
              <a:ext cx="1680" cy="399"/>
            </a:xfrm>
            <a:custGeom>
              <a:avLst/>
              <a:gdLst>
                <a:gd name="T0" fmla="*/ 1 w 2773"/>
                <a:gd name="T1" fmla="*/ 0 h 738"/>
                <a:gd name="T2" fmla="*/ 0 w 2773"/>
                <a:gd name="T3" fmla="*/ 1 h 738"/>
                <a:gd name="T4" fmla="*/ 2 w 2773"/>
                <a:gd name="T5" fmla="*/ 1 h 738"/>
                <a:gd name="T6" fmla="*/ 2 w 2773"/>
                <a:gd name="T7" fmla="*/ 1 h 738"/>
                <a:gd name="T8" fmla="*/ 1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5" name="Freeform 1073">
              <a:extLst>
                <a:ext uri="{FF2B5EF4-FFF2-40B4-BE49-F238E27FC236}">
                  <a16:creationId xmlns:a16="http://schemas.microsoft.com/office/drawing/2014/main" id="{61C09639-BDA6-1848-86B4-033F9F9979D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5" y="1755"/>
              <a:ext cx="429" cy="1187"/>
            </a:xfrm>
            <a:custGeom>
              <a:avLst/>
              <a:gdLst>
                <a:gd name="T0" fmla="*/ 2 w 637"/>
                <a:gd name="T1" fmla="*/ 0 h 1659"/>
                <a:gd name="T2" fmla="*/ 2 w 637"/>
                <a:gd name="T3" fmla="*/ 0 h 1659"/>
                <a:gd name="T4" fmla="*/ 1 w 637"/>
                <a:gd name="T5" fmla="*/ 15 h 1659"/>
                <a:gd name="T6" fmla="*/ 0 w 637"/>
                <a:gd name="T7" fmla="*/ 15 h 1659"/>
                <a:gd name="T8" fmla="*/ 2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6" name="Freeform 1074">
              <a:extLst>
                <a:ext uri="{FF2B5EF4-FFF2-40B4-BE49-F238E27FC236}">
                  <a16:creationId xmlns:a16="http://schemas.microsoft.com/office/drawing/2014/main" id="{BBF9A35C-4B4A-604C-BCA3-20BC6C3D2D8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4" y="2587"/>
              <a:ext cx="1494" cy="394"/>
            </a:xfrm>
            <a:custGeom>
              <a:avLst/>
              <a:gdLst>
                <a:gd name="T0" fmla="*/ 0 w 2216"/>
                <a:gd name="T1" fmla="*/ 0 h 550"/>
                <a:gd name="T2" fmla="*/ 1 w 2216"/>
                <a:gd name="T3" fmla="*/ 1 h 550"/>
                <a:gd name="T4" fmla="*/ 9 w 2216"/>
                <a:gd name="T5" fmla="*/ 5 h 550"/>
                <a:gd name="T6" fmla="*/ 9 w 2216"/>
                <a:gd name="T7" fmla="*/ 4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507" name="Group 1075">
              <a:extLst>
                <a:ext uri="{FF2B5EF4-FFF2-40B4-BE49-F238E27FC236}">
                  <a16:creationId xmlns:a16="http://schemas.microsoft.com/office/drawing/2014/main" id="{C228B10E-0BB1-8D40-9DB1-545E285C760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09" y="3008"/>
              <a:ext cx="507" cy="234"/>
              <a:chOff x="1740" y="2642"/>
              <a:chExt cx="752" cy="327"/>
            </a:xfrm>
          </p:grpSpPr>
          <p:sp>
            <p:nvSpPr>
              <p:cNvPr id="514" name="Freeform 1076">
                <a:extLst>
                  <a:ext uri="{FF2B5EF4-FFF2-40B4-BE49-F238E27FC236}">
                    <a16:creationId xmlns:a16="http://schemas.microsoft.com/office/drawing/2014/main" id="{DBE93115-3362-AE4D-A30A-337520C739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5" name="Freeform 1077">
                <a:extLst>
                  <a:ext uri="{FF2B5EF4-FFF2-40B4-BE49-F238E27FC236}">
                    <a16:creationId xmlns:a16="http://schemas.microsoft.com/office/drawing/2014/main" id="{E980EACA-94CF-194A-AC7A-1415DBB4CA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6" name="Freeform 1078">
                <a:extLst>
                  <a:ext uri="{FF2B5EF4-FFF2-40B4-BE49-F238E27FC236}">
                    <a16:creationId xmlns:a16="http://schemas.microsoft.com/office/drawing/2014/main" id="{67C8CECC-A4D3-D543-A1C2-92A3DDD604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7" name="Freeform 1079">
                <a:extLst>
                  <a:ext uri="{FF2B5EF4-FFF2-40B4-BE49-F238E27FC236}">
                    <a16:creationId xmlns:a16="http://schemas.microsoft.com/office/drawing/2014/main" id="{DF7F90DA-E9FF-E64E-979A-F2C4CF6F27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8" name="Freeform 1080">
                <a:extLst>
                  <a:ext uri="{FF2B5EF4-FFF2-40B4-BE49-F238E27FC236}">
                    <a16:creationId xmlns:a16="http://schemas.microsoft.com/office/drawing/2014/main" id="{1FB7CFF5-5312-6B45-B1C9-1E8019D9AB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9" name="Freeform 1081">
                <a:extLst>
                  <a:ext uri="{FF2B5EF4-FFF2-40B4-BE49-F238E27FC236}">
                    <a16:creationId xmlns:a16="http://schemas.microsoft.com/office/drawing/2014/main" id="{F6743163-40E8-634F-BDA5-FD850E9C93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08" name="Freeform 1082">
              <a:extLst>
                <a:ext uri="{FF2B5EF4-FFF2-40B4-BE49-F238E27FC236}">
                  <a16:creationId xmlns:a16="http://schemas.microsoft.com/office/drawing/2014/main" id="{5C688E93-8024-AF4A-9FAE-F872353A70E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7" y="3043"/>
              <a:ext cx="614" cy="514"/>
            </a:xfrm>
            <a:custGeom>
              <a:avLst/>
              <a:gdLst>
                <a:gd name="T0" fmla="*/ 1 w 990"/>
                <a:gd name="T1" fmla="*/ 2 h 792"/>
                <a:gd name="T2" fmla="*/ 1 w 990"/>
                <a:gd name="T3" fmla="*/ 0 h 792"/>
                <a:gd name="T4" fmla="*/ 1 w 990"/>
                <a:gd name="T5" fmla="*/ 1 h 792"/>
                <a:gd name="T6" fmla="*/ 0 w 990"/>
                <a:gd name="T7" fmla="*/ 2 h 792"/>
                <a:gd name="T8" fmla="*/ 1 w 990"/>
                <a:gd name="T9" fmla="*/ 2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9" name="Freeform 1083">
              <a:extLst>
                <a:ext uri="{FF2B5EF4-FFF2-40B4-BE49-F238E27FC236}">
                  <a16:creationId xmlns:a16="http://schemas.microsoft.com/office/drawing/2014/main" id="{E2D8B864-6DD1-D042-9409-8862ACC1AAD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0" y="3084"/>
              <a:ext cx="1571" cy="469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4 w 2532"/>
                <a:gd name="T5" fmla="*/ 2 h 723"/>
                <a:gd name="T6" fmla="*/ 4 w 2532"/>
                <a:gd name="T7" fmla="*/ 2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0" name="Freeform 1084">
              <a:extLst>
                <a:ext uri="{FF2B5EF4-FFF2-40B4-BE49-F238E27FC236}">
                  <a16:creationId xmlns:a16="http://schemas.microsoft.com/office/drawing/2014/main" id="{CC7A3F9E-B0BC-2945-B124-91C53102EAF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1" y="2998"/>
              <a:ext cx="17" cy="95"/>
            </a:xfrm>
            <a:custGeom>
              <a:avLst/>
              <a:gdLst>
                <a:gd name="T0" fmla="*/ 1 w 26"/>
                <a:gd name="T1" fmla="*/ 1 h 147"/>
                <a:gd name="T2" fmla="*/ 1 w 26"/>
                <a:gd name="T3" fmla="*/ 1 h 147"/>
                <a:gd name="T4" fmla="*/ 0 w 26"/>
                <a:gd name="T5" fmla="*/ 1 h 147"/>
                <a:gd name="T6" fmla="*/ 1 w 26"/>
                <a:gd name="T7" fmla="*/ 0 h 147"/>
                <a:gd name="T8" fmla="*/ 1 w 26"/>
                <a:gd name="T9" fmla="*/ 1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1" name="Freeform 1085">
              <a:extLst>
                <a:ext uri="{FF2B5EF4-FFF2-40B4-BE49-F238E27FC236}">
                  <a16:creationId xmlns:a16="http://schemas.microsoft.com/office/drawing/2014/main" id="{B8E20EA9-88B9-0A42-A470-7AF9E881056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2" y="2611"/>
              <a:ext cx="730" cy="393"/>
            </a:xfrm>
            <a:custGeom>
              <a:avLst/>
              <a:gdLst>
                <a:gd name="T0" fmla="*/ 1 w 1176"/>
                <a:gd name="T1" fmla="*/ 0 h 606"/>
                <a:gd name="T2" fmla="*/ 0 w 1176"/>
                <a:gd name="T3" fmla="*/ 1 h 606"/>
                <a:gd name="T4" fmla="*/ 1 w 1176"/>
                <a:gd name="T5" fmla="*/ 1 h 606"/>
                <a:gd name="T6" fmla="*/ 1 w 1176"/>
                <a:gd name="T7" fmla="*/ 1 h 606"/>
                <a:gd name="T8" fmla="*/ 1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" name="Freeform 1086">
              <a:extLst>
                <a:ext uri="{FF2B5EF4-FFF2-40B4-BE49-F238E27FC236}">
                  <a16:creationId xmlns:a16="http://schemas.microsoft.com/office/drawing/2014/main" id="{A9D04135-B045-A743-95D7-CA5EF36EE73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1" y="3018"/>
              <a:ext cx="1490" cy="451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1 w 2532"/>
                <a:gd name="T5" fmla="*/ 1 h 723"/>
                <a:gd name="T6" fmla="*/ 1 w 2532"/>
                <a:gd name="T7" fmla="*/ 1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3" name="Freeform 1087">
              <a:extLst>
                <a:ext uri="{FF2B5EF4-FFF2-40B4-BE49-F238E27FC236}">
                  <a16:creationId xmlns:a16="http://schemas.microsoft.com/office/drawing/2014/main" id="{C0583F57-71B7-B142-BC2A-15444A0CF4E5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2549" y="2986"/>
              <a:ext cx="608" cy="467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2 h 723"/>
                <a:gd name="T6" fmla="*/ 0 w 2532"/>
                <a:gd name="T7" fmla="*/ 2 h 723"/>
                <a:gd name="T8" fmla="*/ 0 w 2532"/>
                <a:gd name="T9" fmla="*/ 1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72" name="Group 983">
            <a:extLst>
              <a:ext uri="{FF2B5EF4-FFF2-40B4-BE49-F238E27FC236}">
                <a16:creationId xmlns:a16="http://schemas.microsoft.com/office/drawing/2014/main" id="{105B6396-94AE-3641-98AD-7B23024BF303}"/>
              </a:ext>
            </a:extLst>
          </p:cNvPr>
          <p:cNvGrpSpPr>
            <a:grpSpLocks/>
          </p:cNvGrpSpPr>
          <p:nvPr/>
        </p:nvGrpSpPr>
        <p:grpSpPr bwMode="auto">
          <a:xfrm>
            <a:off x="9992875" y="5668575"/>
            <a:ext cx="171450" cy="348944"/>
            <a:chOff x="4140" y="429"/>
            <a:chExt cx="1425" cy="2396"/>
          </a:xfrm>
        </p:grpSpPr>
        <p:sp>
          <p:nvSpPr>
            <p:cNvPr id="175" name="Freeform 984">
              <a:extLst>
                <a:ext uri="{FF2B5EF4-FFF2-40B4-BE49-F238E27FC236}">
                  <a16:creationId xmlns:a16="http://schemas.microsoft.com/office/drawing/2014/main" id="{69921432-2526-D74B-B1B3-EF4990D573E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6" name="Rectangle 985">
              <a:extLst>
                <a:ext uri="{FF2B5EF4-FFF2-40B4-BE49-F238E27FC236}">
                  <a16:creationId xmlns:a16="http://schemas.microsoft.com/office/drawing/2014/main" id="{372674DE-08A1-7340-A835-CB738EF1A6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429"/>
              <a:ext cx="1046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177" name="Freeform 986">
              <a:extLst>
                <a:ext uri="{FF2B5EF4-FFF2-40B4-BE49-F238E27FC236}">
                  <a16:creationId xmlns:a16="http://schemas.microsoft.com/office/drawing/2014/main" id="{210AB56E-8E3A-464C-BA90-E5EE13DE14A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8" name="Freeform 987">
              <a:extLst>
                <a:ext uri="{FF2B5EF4-FFF2-40B4-BE49-F238E27FC236}">
                  <a16:creationId xmlns:a16="http://schemas.microsoft.com/office/drawing/2014/main" id="{4B6304D8-37E4-9743-9663-D2140A3373C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9" name="Rectangle 988">
              <a:extLst>
                <a:ext uri="{FF2B5EF4-FFF2-40B4-BE49-F238E27FC236}">
                  <a16:creationId xmlns:a16="http://schemas.microsoft.com/office/drawing/2014/main" id="{01DA0D94-4858-4748-835A-0A295C76DA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0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grpSp>
          <p:nvGrpSpPr>
            <p:cNvPr id="180" name="Group 989">
              <a:extLst>
                <a:ext uri="{FF2B5EF4-FFF2-40B4-BE49-F238E27FC236}">
                  <a16:creationId xmlns:a16="http://schemas.microsoft.com/office/drawing/2014/main" id="{653C7E87-1F7F-B94B-970F-8043BE6AD49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205" name="AutoShape 990">
                <a:extLst>
                  <a:ext uri="{FF2B5EF4-FFF2-40B4-BE49-F238E27FC236}">
                    <a16:creationId xmlns:a16="http://schemas.microsoft.com/office/drawing/2014/main" id="{9E8BF054-B12E-C746-9DCC-FFC0FBE117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1" cy="14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  <p:sp>
            <p:nvSpPr>
              <p:cNvPr id="206" name="AutoShape 991">
                <a:extLst>
                  <a:ext uri="{FF2B5EF4-FFF2-40B4-BE49-F238E27FC236}">
                    <a16:creationId xmlns:a16="http://schemas.microsoft.com/office/drawing/2014/main" id="{60A26098-3AC3-5F48-AF12-0376133BA2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1"/>
                <a:ext cx="696" cy="11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181" name="Rectangle 992">
              <a:extLst>
                <a:ext uri="{FF2B5EF4-FFF2-40B4-BE49-F238E27FC236}">
                  <a16:creationId xmlns:a16="http://schemas.microsoft.com/office/drawing/2014/main" id="{AB0AE9A0-AEC6-B542-BAA1-AD6A9E2574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022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grpSp>
          <p:nvGrpSpPr>
            <p:cNvPr id="182" name="Group 993">
              <a:extLst>
                <a:ext uri="{FF2B5EF4-FFF2-40B4-BE49-F238E27FC236}">
                  <a16:creationId xmlns:a16="http://schemas.microsoft.com/office/drawing/2014/main" id="{2E23BBDE-93A3-014A-8AD9-509F2B13331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203" name="AutoShape 994">
                <a:extLst>
                  <a:ext uri="{FF2B5EF4-FFF2-40B4-BE49-F238E27FC236}">
                    <a16:creationId xmlns:a16="http://schemas.microsoft.com/office/drawing/2014/main" id="{CF10A6D2-6E36-BA46-8AB3-2A153E9ECE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4"/>
                <a:ext cx="721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  <p:sp>
            <p:nvSpPr>
              <p:cNvPr id="204" name="AutoShape 995">
                <a:extLst>
                  <a:ext uri="{FF2B5EF4-FFF2-40B4-BE49-F238E27FC236}">
                    <a16:creationId xmlns:a16="http://schemas.microsoft.com/office/drawing/2014/main" id="{964D14B2-2639-5A46-B2D5-48A8B0C319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1"/>
                <a:ext cx="69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183" name="Rectangle 996">
              <a:extLst>
                <a:ext uri="{FF2B5EF4-FFF2-40B4-BE49-F238E27FC236}">
                  <a16:creationId xmlns:a16="http://schemas.microsoft.com/office/drawing/2014/main" id="{426E7337-36DD-B64A-88F7-00D5A742F9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354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184" name="Rectangle 997">
              <a:extLst>
                <a:ext uri="{FF2B5EF4-FFF2-40B4-BE49-F238E27FC236}">
                  <a16:creationId xmlns:a16="http://schemas.microsoft.com/office/drawing/2014/main" id="{BE4D7353-7D2D-9F42-8A6A-65BAA6259C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5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grpSp>
          <p:nvGrpSpPr>
            <p:cNvPr id="185" name="Group 998">
              <a:extLst>
                <a:ext uri="{FF2B5EF4-FFF2-40B4-BE49-F238E27FC236}">
                  <a16:creationId xmlns:a16="http://schemas.microsoft.com/office/drawing/2014/main" id="{10644FFB-BF70-614B-94F5-58CB99D12E0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201" name="AutoShape 999">
                <a:extLst>
                  <a:ext uri="{FF2B5EF4-FFF2-40B4-BE49-F238E27FC236}">
                    <a16:creationId xmlns:a16="http://schemas.microsoft.com/office/drawing/2014/main" id="{2EEDFBCE-8402-0442-A96B-A6412C51C6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8" y="2586"/>
                <a:ext cx="720" cy="12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  <p:sp>
            <p:nvSpPr>
              <p:cNvPr id="202" name="AutoShape 1000">
                <a:extLst>
                  <a:ext uri="{FF2B5EF4-FFF2-40B4-BE49-F238E27FC236}">
                    <a16:creationId xmlns:a16="http://schemas.microsoft.com/office/drawing/2014/main" id="{5BBF678C-8365-374C-8592-2F40109183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6"/>
                <a:ext cx="695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186" name="Freeform 1001">
              <a:extLst>
                <a:ext uri="{FF2B5EF4-FFF2-40B4-BE49-F238E27FC236}">
                  <a16:creationId xmlns:a16="http://schemas.microsoft.com/office/drawing/2014/main" id="{43320BBC-6D3F-CE4C-AE57-EE45F3319F3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87" name="Group 1002">
              <a:extLst>
                <a:ext uri="{FF2B5EF4-FFF2-40B4-BE49-F238E27FC236}">
                  <a16:creationId xmlns:a16="http://schemas.microsoft.com/office/drawing/2014/main" id="{4ED748C4-471F-B74E-9328-2437DB94B8F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99" name="AutoShape 1003">
                <a:extLst>
                  <a:ext uri="{FF2B5EF4-FFF2-40B4-BE49-F238E27FC236}">
                    <a16:creationId xmlns:a16="http://schemas.microsoft.com/office/drawing/2014/main" id="{DE163CA4-FABE-9B4C-973B-7160FB0CA8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71"/>
                <a:ext cx="732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  <p:sp>
            <p:nvSpPr>
              <p:cNvPr id="200" name="AutoShape 1004">
                <a:extLst>
                  <a:ext uri="{FF2B5EF4-FFF2-40B4-BE49-F238E27FC236}">
                    <a16:creationId xmlns:a16="http://schemas.microsoft.com/office/drawing/2014/main" id="{D50A283A-2FFB-A24F-A406-2910EEA8C4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7"/>
                <a:ext cx="720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188" name="Rectangle 1005">
              <a:extLst>
                <a:ext uri="{FF2B5EF4-FFF2-40B4-BE49-F238E27FC236}">
                  <a16:creationId xmlns:a16="http://schemas.microsoft.com/office/drawing/2014/main" id="{42659E43-E287-8942-BD23-94141CB4BE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6" y="429"/>
              <a:ext cx="70" cy="2285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189" name="Freeform 1006">
              <a:extLst>
                <a:ext uri="{FF2B5EF4-FFF2-40B4-BE49-F238E27FC236}">
                  <a16:creationId xmlns:a16="http://schemas.microsoft.com/office/drawing/2014/main" id="{48DEF8E3-26E3-0E48-88EA-BAB435AE515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0" name="Freeform 1007">
              <a:extLst>
                <a:ext uri="{FF2B5EF4-FFF2-40B4-BE49-F238E27FC236}">
                  <a16:creationId xmlns:a16="http://schemas.microsoft.com/office/drawing/2014/main" id="{7869EB64-11F6-624E-9B28-6986DD9D076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1" name="Oval 1008">
              <a:extLst>
                <a:ext uri="{FF2B5EF4-FFF2-40B4-BE49-F238E27FC236}">
                  <a16:creationId xmlns:a16="http://schemas.microsoft.com/office/drawing/2014/main" id="{322E0F0C-40A1-7E43-B9BC-A271C6411E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1"/>
              <a:ext cx="50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192" name="Freeform 1009">
              <a:extLst>
                <a:ext uri="{FF2B5EF4-FFF2-40B4-BE49-F238E27FC236}">
                  <a16:creationId xmlns:a16="http://schemas.microsoft.com/office/drawing/2014/main" id="{2C34A91D-8DF1-DE40-8F88-B7AB2BE630C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3" name="AutoShape 1010">
              <a:extLst>
                <a:ext uri="{FF2B5EF4-FFF2-40B4-BE49-F238E27FC236}">
                  <a16:creationId xmlns:a16="http://schemas.microsoft.com/office/drawing/2014/main" id="{C10585A3-5046-F44C-A720-1B5360D1A1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5"/>
              <a:ext cx="1196" cy="150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194" name="AutoShape 1011">
              <a:extLst>
                <a:ext uri="{FF2B5EF4-FFF2-40B4-BE49-F238E27FC236}">
                  <a16:creationId xmlns:a16="http://schemas.microsoft.com/office/drawing/2014/main" id="{0F1CC371-A8A5-1146-9D54-06BA5783B2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2714"/>
              <a:ext cx="1066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195" name="Oval 1012">
              <a:extLst>
                <a:ext uri="{FF2B5EF4-FFF2-40B4-BE49-F238E27FC236}">
                  <a16:creationId xmlns:a16="http://schemas.microsoft.com/office/drawing/2014/main" id="{165ACFDB-EB0A-EF4A-A53B-E952BF38B2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9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196" name="Oval 1013">
              <a:extLst>
                <a:ext uri="{FF2B5EF4-FFF2-40B4-BE49-F238E27FC236}">
                  <a16:creationId xmlns:a16="http://schemas.microsoft.com/office/drawing/2014/main" id="{8E1C86F1-E8A5-AB43-9FBE-05329F11F8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9" y="2382"/>
              <a:ext cx="159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solidFill>
                  <a:srgbClr val="FF0000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97" name="Oval 1014">
              <a:extLst>
                <a:ext uri="{FF2B5EF4-FFF2-40B4-BE49-F238E27FC236}">
                  <a16:creationId xmlns:a16="http://schemas.microsoft.com/office/drawing/2014/main" id="{0C189499-8A09-3E4B-B216-1DBC5D3CDC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8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198" name="Rectangle 1015">
              <a:extLst>
                <a:ext uri="{FF2B5EF4-FFF2-40B4-BE49-F238E27FC236}">
                  <a16:creationId xmlns:a16="http://schemas.microsoft.com/office/drawing/2014/main" id="{F801E0C5-03DC-4947-89BB-24F841D73C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7" y="1837"/>
              <a:ext cx="80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</p:grpSp>
      <p:grpSp>
        <p:nvGrpSpPr>
          <p:cNvPr id="1024" name="Group 1023">
            <a:extLst>
              <a:ext uri="{FF2B5EF4-FFF2-40B4-BE49-F238E27FC236}">
                <a16:creationId xmlns:a16="http://schemas.microsoft.com/office/drawing/2014/main" id="{11D2D3D5-CF37-8945-8D0A-CBA0214240EA}"/>
              </a:ext>
            </a:extLst>
          </p:cNvPr>
          <p:cNvGrpSpPr/>
          <p:nvPr/>
        </p:nvGrpSpPr>
        <p:grpSpPr>
          <a:xfrm>
            <a:off x="7613882" y="2107963"/>
            <a:ext cx="3540395" cy="3733733"/>
            <a:chOff x="7619038" y="2102861"/>
            <a:chExt cx="3540395" cy="3733733"/>
          </a:xfrm>
        </p:grpSpPr>
        <p:sp>
          <p:nvSpPr>
            <p:cNvPr id="239" name="Line 426">
              <a:extLst>
                <a:ext uri="{FF2B5EF4-FFF2-40B4-BE49-F238E27FC236}">
                  <a16:creationId xmlns:a16="http://schemas.microsoft.com/office/drawing/2014/main" id="{DDAEB50C-98DD-DA43-B9C4-9AB7F9ED5BF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213016" y="2695257"/>
              <a:ext cx="227964" cy="17435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41" name="Group 783">
              <a:extLst>
                <a:ext uri="{FF2B5EF4-FFF2-40B4-BE49-F238E27FC236}">
                  <a16:creationId xmlns:a16="http://schemas.microsoft.com/office/drawing/2014/main" id="{02FEAFB4-9831-B64A-9F54-92C532E8F36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055854" y="2304274"/>
              <a:ext cx="298450" cy="464008"/>
              <a:chOff x="3130" y="3288"/>
              <a:chExt cx="410" cy="742"/>
            </a:xfrm>
          </p:grpSpPr>
          <p:sp>
            <p:nvSpPr>
              <p:cNvPr id="244" name="Line 270">
                <a:extLst>
                  <a:ext uri="{FF2B5EF4-FFF2-40B4-BE49-F238E27FC236}">
                    <a16:creationId xmlns:a16="http://schemas.microsoft.com/office/drawing/2014/main" id="{A9300902-94F3-8949-9A54-8B95986ACBE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130" y="3288"/>
                <a:ext cx="205" cy="6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45" name="Line 271">
                <a:extLst>
                  <a:ext uri="{FF2B5EF4-FFF2-40B4-BE49-F238E27FC236}">
                    <a16:creationId xmlns:a16="http://schemas.microsoft.com/office/drawing/2014/main" id="{B93F32E3-8690-BD4B-B848-94E1FAAB5E8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288"/>
                <a:ext cx="205" cy="669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46" name="Line 272">
                <a:extLst>
                  <a:ext uri="{FF2B5EF4-FFF2-40B4-BE49-F238E27FC236}">
                    <a16:creationId xmlns:a16="http://schemas.microsoft.com/office/drawing/2014/main" id="{AB0BEDC3-F0F0-4E42-A55F-57AC0548D59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30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47" name="Line 273">
                <a:extLst>
                  <a:ext uri="{FF2B5EF4-FFF2-40B4-BE49-F238E27FC236}">
                    <a16:creationId xmlns:a16="http://schemas.microsoft.com/office/drawing/2014/main" id="{3AF299DE-8F54-D84C-B398-5B3B44C53A9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335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48" name="Line 274">
                <a:extLst>
                  <a:ext uri="{FF2B5EF4-FFF2-40B4-BE49-F238E27FC236}">
                    <a16:creationId xmlns:a16="http://schemas.microsoft.com/office/drawing/2014/main" id="{C2005C3C-C4BA-FD44-A127-E5C4FE594D9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303"/>
                <a:ext cx="0" cy="727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49" name="Line 275">
                <a:extLst>
                  <a:ext uri="{FF2B5EF4-FFF2-40B4-BE49-F238E27FC236}">
                    <a16:creationId xmlns:a16="http://schemas.microsoft.com/office/drawing/2014/main" id="{948DF918-9246-AF45-A55F-C5B7436635B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30" y="3888"/>
                <a:ext cx="205" cy="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50" name="Line 276">
                <a:extLst>
                  <a:ext uri="{FF2B5EF4-FFF2-40B4-BE49-F238E27FC236}">
                    <a16:creationId xmlns:a16="http://schemas.microsoft.com/office/drawing/2014/main" id="{3D1534AB-9253-A140-B4C5-81F085C4528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335" y="3888"/>
                <a:ext cx="205" cy="69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51" name="Line 277">
                <a:extLst>
                  <a:ext uri="{FF2B5EF4-FFF2-40B4-BE49-F238E27FC236}">
                    <a16:creationId xmlns:a16="http://schemas.microsoft.com/office/drawing/2014/main" id="{3BA377A2-6A51-F64B-AA8B-4FB90FAA7D3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17" y="3668"/>
                <a:ext cx="118" cy="55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52" name="Line 278">
                <a:extLst>
                  <a:ext uri="{FF2B5EF4-FFF2-40B4-BE49-F238E27FC236}">
                    <a16:creationId xmlns:a16="http://schemas.microsoft.com/office/drawing/2014/main" id="{FA310FA6-4B1E-0047-8066-8AF44673F2B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668"/>
                <a:ext cx="124" cy="55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53" name="Line 279">
                <a:extLst>
                  <a:ext uri="{FF2B5EF4-FFF2-40B4-BE49-F238E27FC236}">
                    <a16:creationId xmlns:a16="http://schemas.microsoft.com/office/drawing/2014/main" id="{254B094E-F3D3-0F46-BF4E-A226644B01D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78" y="3766"/>
                <a:ext cx="152" cy="75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54" name="Line 280">
                <a:extLst>
                  <a:ext uri="{FF2B5EF4-FFF2-40B4-BE49-F238E27FC236}">
                    <a16:creationId xmlns:a16="http://schemas.microsoft.com/office/drawing/2014/main" id="{9805319A-9CA5-7340-811A-8DBCB5A2BAC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781"/>
                <a:ext cx="153" cy="6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55" name="Line 281">
                <a:extLst>
                  <a:ext uri="{FF2B5EF4-FFF2-40B4-BE49-F238E27FC236}">
                    <a16:creationId xmlns:a16="http://schemas.microsoft.com/office/drawing/2014/main" id="{6042C4DF-7427-904B-A064-26708AF4808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567"/>
                <a:ext cx="78" cy="27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56" name="Line 282">
                <a:extLst>
                  <a:ext uri="{FF2B5EF4-FFF2-40B4-BE49-F238E27FC236}">
                    <a16:creationId xmlns:a16="http://schemas.microsoft.com/office/drawing/2014/main" id="{21FF36A4-E56F-C94A-8E67-9A6E4DA844B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428"/>
                <a:ext cx="49" cy="2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57" name="Line 283">
                <a:extLst>
                  <a:ext uri="{FF2B5EF4-FFF2-40B4-BE49-F238E27FC236}">
                    <a16:creationId xmlns:a16="http://schemas.microsoft.com/office/drawing/2014/main" id="{C6A0831D-FA2C-E744-8FE0-FDFDDB5FDD0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47" y="3558"/>
                <a:ext cx="95" cy="3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58" name="Line 284">
                <a:extLst>
                  <a:ext uri="{FF2B5EF4-FFF2-40B4-BE49-F238E27FC236}">
                    <a16:creationId xmlns:a16="http://schemas.microsoft.com/office/drawing/2014/main" id="{65548550-729A-4849-9DC4-127F8FE86B2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89" y="3422"/>
                <a:ext cx="55" cy="3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pic>
          <p:nvPicPr>
            <p:cNvPr id="261" name="Picture 777" descr="access_point_stylized_small">
              <a:extLst>
                <a:ext uri="{FF2B5EF4-FFF2-40B4-BE49-F238E27FC236}">
                  <a16:creationId xmlns:a16="http://schemas.microsoft.com/office/drawing/2014/main" id="{FA9A412B-D725-D449-8707-A3626DCB481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619038" y="3856797"/>
              <a:ext cx="370169" cy="3067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59" name="Picture 780" descr="access_point_stylized_small">
              <a:extLst>
                <a:ext uri="{FF2B5EF4-FFF2-40B4-BE49-F238E27FC236}">
                  <a16:creationId xmlns:a16="http://schemas.microsoft.com/office/drawing/2014/main" id="{AC22920E-0555-BA45-9B6A-B76172153C8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295766" y="5519130"/>
              <a:ext cx="380935" cy="3174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471" name="Group 470">
              <a:extLst>
                <a:ext uri="{FF2B5EF4-FFF2-40B4-BE49-F238E27FC236}">
                  <a16:creationId xmlns:a16="http://schemas.microsoft.com/office/drawing/2014/main" id="{DE035BC7-2762-3044-BE80-C91EC827E65C}"/>
                </a:ext>
              </a:extLst>
            </p:cNvPr>
            <p:cNvGrpSpPr/>
            <p:nvPr/>
          </p:nvGrpSpPr>
          <p:grpSpPr>
            <a:xfrm>
              <a:off x="9788714" y="4984881"/>
              <a:ext cx="393760" cy="218578"/>
              <a:chOff x="7493876" y="2774731"/>
              <a:chExt cx="1481958" cy="894622"/>
            </a:xfrm>
          </p:grpSpPr>
          <p:sp>
            <p:nvSpPr>
              <p:cNvPr id="472" name="Freeform 471">
                <a:extLst>
                  <a:ext uri="{FF2B5EF4-FFF2-40B4-BE49-F238E27FC236}">
                    <a16:creationId xmlns:a16="http://schemas.microsoft.com/office/drawing/2014/main" id="{BEE06200-7AF9-4A43-9447-2349DCBFF947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473" name="Oval 472">
                <a:extLst>
                  <a:ext uri="{FF2B5EF4-FFF2-40B4-BE49-F238E27FC236}">
                    <a16:creationId xmlns:a16="http://schemas.microsoft.com/office/drawing/2014/main" id="{3340A80C-5091-6D49-89E5-375F02E94864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474" name="Group 473">
                <a:extLst>
                  <a:ext uri="{FF2B5EF4-FFF2-40B4-BE49-F238E27FC236}">
                    <a16:creationId xmlns:a16="http://schemas.microsoft.com/office/drawing/2014/main" id="{B2821126-95C5-B044-AEBC-BA333FAF6B2D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75" name="Freeform 474">
                  <a:extLst>
                    <a:ext uri="{FF2B5EF4-FFF2-40B4-BE49-F238E27FC236}">
                      <a16:creationId xmlns:a16="http://schemas.microsoft.com/office/drawing/2014/main" id="{B76A81D4-5DC8-C241-B209-B819BC6D74F3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6" name="Freeform 475">
                  <a:extLst>
                    <a:ext uri="{FF2B5EF4-FFF2-40B4-BE49-F238E27FC236}">
                      <a16:creationId xmlns:a16="http://schemas.microsoft.com/office/drawing/2014/main" id="{6F6ED06A-086C-754C-BE82-59E2830CF0D9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7" name="Freeform 476">
                  <a:extLst>
                    <a:ext uri="{FF2B5EF4-FFF2-40B4-BE49-F238E27FC236}">
                      <a16:creationId xmlns:a16="http://schemas.microsoft.com/office/drawing/2014/main" id="{A32340AB-4CC3-5442-987B-A47EF2040F10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8" name="Freeform 477">
                  <a:extLst>
                    <a:ext uri="{FF2B5EF4-FFF2-40B4-BE49-F238E27FC236}">
                      <a16:creationId xmlns:a16="http://schemas.microsoft.com/office/drawing/2014/main" id="{AC0AB71B-FD2B-9C4A-AE22-B586FC335685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520" name="Group 519">
              <a:extLst>
                <a:ext uri="{FF2B5EF4-FFF2-40B4-BE49-F238E27FC236}">
                  <a16:creationId xmlns:a16="http://schemas.microsoft.com/office/drawing/2014/main" id="{60B6F784-668B-5D4B-A622-66CCE6350B84}"/>
                </a:ext>
              </a:extLst>
            </p:cNvPr>
            <p:cNvGrpSpPr/>
            <p:nvPr/>
          </p:nvGrpSpPr>
          <p:grpSpPr>
            <a:xfrm>
              <a:off x="9854521" y="5333935"/>
              <a:ext cx="309740" cy="190838"/>
              <a:chOff x="3668110" y="2448910"/>
              <a:chExt cx="3794234" cy="2165130"/>
            </a:xfrm>
          </p:grpSpPr>
          <p:sp>
            <p:nvSpPr>
              <p:cNvPr id="521" name="Rectangle 520">
                <a:extLst>
                  <a:ext uri="{FF2B5EF4-FFF2-40B4-BE49-F238E27FC236}">
                    <a16:creationId xmlns:a16="http://schemas.microsoft.com/office/drawing/2014/main" id="{275B9F34-60F1-4A43-AAD4-D58802DAAC8F}"/>
                  </a:ext>
                </a:extLst>
              </p:cNvPr>
              <p:cNvSpPr/>
              <p:nvPr/>
            </p:nvSpPr>
            <p:spPr>
              <a:xfrm>
                <a:off x="3668110" y="3741409"/>
                <a:ext cx="3780587" cy="872631"/>
              </a:xfrm>
              <a:prstGeom prst="rect">
                <a:avLst/>
              </a:pr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22" name="Freeform 521">
                <a:extLst>
                  <a:ext uri="{FF2B5EF4-FFF2-40B4-BE49-F238E27FC236}">
                    <a16:creationId xmlns:a16="http://schemas.microsoft.com/office/drawing/2014/main" id="{778A1510-2C69-F848-B6B3-6C73FF163690}"/>
                  </a:ext>
                </a:extLst>
              </p:cNvPr>
              <p:cNvSpPr/>
              <p:nvPr/>
            </p:nvSpPr>
            <p:spPr>
              <a:xfrm>
                <a:off x="3678620" y="2448910"/>
                <a:ext cx="3783724" cy="1324303"/>
              </a:xfrm>
              <a:custGeom>
                <a:avLst/>
                <a:gdLst>
                  <a:gd name="connsiteX0" fmla="*/ 0 w 3783724"/>
                  <a:gd name="connsiteY0" fmla="*/ 1313793 h 1324303"/>
                  <a:gd name="connsiteX1" fmla="*/ 0 w 3783724"/>
                  <a:gd name="connsiteY1" fmla="*/ 1313793 h 1324303"/>
                  <a:gd name="connsiteX2" fmla="*/ 252248 w 3783724"/>
                  <a:gd name="connsiteY2" fmla="*/ 0 h 1324303"/>
                  <a:gd name="connsiteX3" fmla="*/ 3415862 w 3783724"/>
                  <a:gd name="connsiteY3" fmla="*/ 21020 h 1324303"/>
                  <a:gd name="connsiteX4" fmla="*/ 3783724 w 3783724"/>
                  <a:gd name="connsiteY4" fmla="*/ 1324303 h 1324303"/>
                  <a:gd name="connsiteX5" fmla="*/ 0 w 3783724"/>
                  <a:gd name="connsiteY5" fmla="*/ 1313793 h 13243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783724" h="1324303">
                    <a:moveTo>
                      <a:pt x="0" y="1313793"/>
                    </a:moveTo>
                    <a:lnTo>
                      <a:pt x="0" y="1313793"/>
                    </a:lnTo>
                    <a:lnTo>
                      <a:pt x="252248" y="0"/>
                    </a:lnTo>
                    <a:lnTo>
                      <a:pt x="3415862" y="21020"/>
                    </a:lnTo>
                    <a:lnTo>
                      <a:pt x="3783724" y="1324303"/>
                    </a:lnTo>
                    <a:lnTo>
                      <a:pt x="0" y="1313793"/>
                    </a:lnTo>
                    <a:close/>
                  </a:path>
                </a:pathLst>
              </a:cu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523" name="Group 522">
                <a:extLst>
                  <a:ext uri="{FF2B5EF4-FFF2-40B4-BE49-F238E27FC236}">
                    <a16:creationId xmlns:a16="http://schemas.microsoft.com/office/drawing/2014/main" id="{85BFF772-B3A6-F548-BDE0-8AEB95F33FBE}"/>
                  </a:ext>
                </a:extLst>
              </p:cNvPr>
              <p:cNvGrpSpPr/>
              <p:nvPr/>
            </p:nvGrpSpPr>
            <p:grpSpPr>
              <a:xfrm>
                <a:off x="3941378" y="2603243"/>
                <a:ext cx="3202061" cy="1066110"/>
                <a:chOff x="7939341" y="3037317"/>
                <a:chExt cx="897649" cy="353919"/>
              </a:xfrm>
            </p:grpSpPr>
            <p:sp>
              <p:nvSpPr>
                <p:cNvPr id="524" name="Freeform 523">
                  <a:extLst>
                    <a:ext uri="{FF2B5EF4-FFF2-40B4-BE49-F238E27FC236}">
                      <a16:creationId xmlns:a16="http://schemas.microsoft.com/office/drawing/2014/main" id="{B37A32DB-8119-5447-A58C-87AD1FDF0EB7}"/>
                    </a:ext>
                  </a:extLst>
                </p:cNvPr>
                <p:cNvSpPr/>
                <p:nvPr/>
              </p:nvSpPr>
              <p:spPr>
                <a:xfrm>
                  <a:off x="7964170" y="30373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5" name="Freeform 524">
                  <a:extLst>
                    <a:ext uri="{FF2B5EF4-FFF2-40B4-BE49-F238E27FC236}">
                      <a16:creationId xmlns:a16="http://schemas.microsoft.com/office/drawing/2014/main" id="{58EF4D92-6D83-864D-92A9-A12640536887}"/>
                    </a:ext>
                  </a:extLst>
                </p:cNvPr>
                <p:cNvSpPr/>
                <p:nvPr/>
              </p:nvSpPr>
              <p:spPr>
                <a:xfrm>
                  <a:off x="8519948" y="32067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6" name="Freeform 525">
                  <a:extLst>
                    <a:ext uri="{FF2B5EF4-FFF2-40B4-BE49-F238E27FC236}">
                      <a16:creationId xmlns:a16="http://schemas.microsoft.com/office/drawing/2014/main" id="{79E03014-7882-0546-B7FE-50715AB53593}"/>
                    </a:ext>
                  </a:extLst>
                </p:cNvPr>
                <p:cNvSpPr/>
                <p:nvPr/>
              </p:nvSpPr>
              <p:spPr>
                <a:xfrm>
                  <a:off x="7939341" y="32067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7" name="Freeform 526">
                  <a:extLst>
                    <a:ext uri="{FF2B5EF4-FFF2-40B4-BE49-F238E27FC236}">
                      <a16:creationId xmlns:a16="http://schemas.microsoft.com/office/drawing/2014/main" id="{530508B2-B7B9-B347-8151-5F7967C6BEDA}"/>
                    </a:ext>
                  </a:extLst>
                </p:cNvPr>
                <p:cNvSpPr/>
                <p:nvPr/>
              </p:nvSpPr>
              <p:spPr>
                <a:xfrm>
                  <a:off x="8047413" y="31234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479" name="Group 478">
              <a:extLst>
                <a:ext uri="{FF2B5EF4-FFF2-40B4-BE49-F238E27FC236}">
                  <a16:creationId xmlns:a16="http://schemas.microsoft.com/office/drawing/2014/main" id="{11A03BFE-097D-3B42-AA2B-11FFEA70FF5B}"/>
                </a:ext>
              </a:extLst>
            </p:cNvPr>
            <p:cNvGrpSpPr/>
            <p:nvPr/>
          </p:nvGrpSpPr>
          <p:grpSpPr>
            <a:xfrm>
              <a:off x="8681775" y="4962318"/>
              <a:ext cx="393760" cy="218578"/>
              <a:chOff x="7493876" y="2774731"/>
              <a:chExt cx="1481958" cy="894622"/>
            </a:xfrm>
          </p:grpSpPr>
          <p:sp>
            <p:nvSpPr>
              <p:cNvPr id="480" name="Freeform 479">
                <a:extLst>
                  <a:ext uri="{FF2B5EF4-FFF2-40B4-BE49-F238E27FC236}">
                    <a16:creationId xmlns:a16="http://schemas.microsoft.com/office/drawing/2014/main" id="{89B10910-D4AF-3246-860A-25F1D908938B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481" name="Oval 480">
                <a:extLst>
                  <a:ext uri="{FF2B5EF4-FFF2-40B4-BE49-F238E27FC236}">
                    <a16:creationId xmlns:a16="http://schemas.microsoft.com/office/drawing/2014/main" id="{F9BAB47F-DDD3-BE44-9A9E-FC2F67051936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482" name="Group 481">
                <a:extLst>
                  <a:ext uri="{FF2B5EF4-FFF2-40B4-BE49-F238E27FC236}">
                    <a16:creationId xmlns:a16="http://schemas.microsoft.com/office/drawing/2014/main" id="{753018A5-48AB-6D40-BB99-E6281192F8DD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83" name="Freeform 482">
                  <a:extLst>
                    <a:ext uri="{FF2B5EF4-FFF2-40B4-BE49-F238E27FC236}">
                      <a16:creationId xmlns:a16="http://schemas.microsoft.com/office/drawing/2014/main" id="{BD7DB5A0-40AC-504F-93F8-89A5617E2AE4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4" name="Freeform 483">
                  <a:extLst>
                    <a:ext uri="{FF2B5EF4-FFF2-40B4-BE49-F238E27FC236}">
                      <a16:creationId xmlns:a16="http://schemas.microsoft.com/office/drawing/2014/main" id="{DBEBB83D-40BF-8849-BAAA-59AB22EA0857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5" name="Freeform 484">
                  <a:extLst>
                    <a:ext uri="{FF2B5EF4-FFF2-40B4-BE49-F238E27FC236}">
                      <a16:creationId xmlns:a16="http://schemas.microsoft.com/office/drawing/2014/main" id="{18930CC0-2525-0C49-9555-463122A4FBB4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6" name="Freeform 485">
                  <a:extLst>
                    <a:ext uri="{FF2B5EF4-FFF2-40B4-BE49-F238E27FC236}">
                      <a16:creationId xmlns:a16="http://schemas.microsoft.com/office/drawing/2014/main" id="{0C651989-7B8A-F043-A1B6-F47D8764FCE0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529" name="Group 528">
              <a:extLst>
                <a:ext uri="{FF2B5EF4-FFF2-40B4-BE49-F238E27FC236}">
                  <a16:creationId xmlns:a16="http://schemas.microsoft.com/office/drawing/2014/main" id="{DE45D3AB-47E3-364E-81D6-324D69CE101C}"/>
                </a:ext>
              </a:extLst>
            </p:cNvPr>
            <p:cNvGrpSpPr/>
            <p:nvPr/>
          </p:nvGrpSpPr>
          <p:grpSpPr>
            <a:xfrm>
              <a:off x="8316676" y="5189331"/>
              <a:ext cx="309740" cy="190838"/>
              <a:chOff x="3668110" y="2448910"/>
              <a:chExt cx="3794234" cy="2165130"/>
            </a:xfrm>
          </p:grpSpPr>
          <p:sp>
            <p:nvSpPr>
              <p:cNvPr id="530" name="Rectangle 529">
                <a:extLst>
                  <a:ext uri="{FF2B5EF4-FFF2-40B4-BE49-F238E27FC236}">
                    <a16:creationId xmlns:a16="http://schemas.microsoft.com/office/drawing/2014/main" id="{72425686-3D93-0646-A923-6ADF75485CDC}"/>
                  </a:ext>
                </a:extLst>
              </p:cNvPr>
              <p:cNvSpPr/>
              <p:nvPr/>
            </p:nvSpPr>
            <p:spPr>
              <a:xfrm>
                <a:off x="3668110" y="3741409"/>
                <a:ext cx="3780587" cy="872631"/>
              </a:xfrm>
              <a:prstGeom prst="rect">
                <a:avLst/>
              </a:pr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31" name="Freeform 530">
                <a:extLst>
                  <a:ext uri="{FF2B5EF4-FFF2-40B4-BE49-F238E27FC236}">
                    <a16:creationId xmlns:a16="http://schemas.microsoft.com/office/drawing/2014/main" id="{6ADFF160-CF04-7049-A6D4-1C789FDD39AE}"/>
                  </a:ext>
                </a:extLst>
              </p:cNvPr>
              <p:cNvSpPr/>
              <p:nvPr/>
            </p:nvSpPr>
            <p:spPr>
              <a:xfrm>
                <a:off x="3678620" y="2448910"/>
                <a:ext cx="3783724" cy="1324303"/>
              </a:xfrm>
              <a:custGeom>
                <a:avLst/>
                <a:gdLst>
                  <a:gd name="connsiteX0" fmla="*/ 0 w 3783724"/>
                  <a:gd name="connsiteY0" fmla="*/ 1313793 h 1324303"/>
                  <a:gd name="connsiteX1" fmla="*/ 0 w 3783724"/>
                  <a:gd name="connsiteY1" fmla="*/ 1313793 h 1324303"/>
                  <a:gd name="connsiteX2" fmla="*/ 252248 w 3783724"/>
                  <a:gd name="connsiteY2" fmla="*/ 0 h 1324303"/>
                  <a:gd name="connsiteX3" fmla="*/ 3415862 w 3783724"/>
                  <a:gd name="connsiteY3" fmla="*/ 21020 h 1324303"/>
                  <a:gd name="connsiteX4" fmla="*/ 3783724 w 3783724"/>
                  <a:gd name="connsiteY4" fmla="*/ 1324303 h 1324303"/>
                  <a:gd name="connsiteX5" fmla="*/ 0 w 3783724"/>
                  <a:gd name="connsiteY5" fmla="*/ 1313793 h 13243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783724" h="1324303">
                    <a:moveTo>
                      <a:pt x="0" y="1313793"/>
                    </a:moveTo>
                    <a:lnTo>
                      <a:pt x="0" y="1313793"/>
                    </a:lnTo>
                    <a:lnTo>
                      <a:pt x="252248" y="0"/>
                    </a:lnTo>
                    <a:lnTo>
                      <a:pt x="3415862" y="21020"/>
                    </a:lnTo>
                    <a:lnTo>
                      <a:pt x="3783724" y="1324303"/>
                    </a:lnTo>
                    <a:lnTo>
                      <a:pt x="0" y="1313793"/>
                    </a:lnTo>
                    <a:close/>
                  </a:path>
                </a:pathLst>
              </a:cu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532" name="Group 531">
                <a:extLst>
                  <a:ext uri="{FF2B5EF4-FFF2-40B4-BE49-F238E27FC236}">
                    <a16:creationId xmlns:a16="http://schemas.microsoft.com/office/drawing/2014/main" id="{AFDD9D33-8D17-F840-A9A5-3807DD3BA314}"/>
                  </a:ext>
                </a:extLst>
              </p:cNvPr>
              <p:cNvGrpSpPr/>
              <p:nvPr/>
            </p:nvGrpSpPr>
            <p:grpSpPr>
              <a:xfrm>
                <a:off x="3941378" y="2603243"/>
                <a:ext cx="3202061" cy="1066110"/>
                <a:chOff x="7939341" y="3037317"/>
                <a:chExt cx="897649" cy="353919"/>
              </a:xfrm>
            </p:grpSpPr>
            <p:sp>
              <p:nvSpPr>
                <p:cNvPr id="533" name="Freeform 532">
                  <a:extLst>
                    <a:ext uri="{FF2B5EF4-FFF2-40B4-BE49-F238E27FC236}">
                      <a16:creationId xmlns:a16="http://schemas.microsoft.com/office/drawing/2014/main" id="{3AF3452D-972F-6944-8123-ECA4288786DF}"/>
                    </a:ext>
                  </a:extLst>
                </p:cNvPr>
                <p:cNvSpPr/>
                <p:nvPr/>
              </p:nvSpPr>
              <p:spPr>
                <a:xfrm>
                  <a:off x="7964170" y="30373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4" name="Freeform 533">
                  <a:extLst>
                    <a:ext uri="{FF2B5EF4-FFF2-40B4-BE49-F238E27FC236}">
                      <a16:creationId xmlns:a16="http://schemas.microsoft.com/office/drawing/2014/main" id="{BA43E42C-CD9B-1744-BEEC-9E664114AC8E}"/>
                    </a:ext>
                  </a:extLst>
                </p:cNvPr>
                <p:cNvSpPr/>
                <p:nvPr/>
              </p:nvSpPr>
              <p:spPr>
                <a:xfrm>
                  <a:off x="8519948" y="32067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5" name="Freeform 534">
                  <a:extLst>
                    <a:ext uri="{FF2B5EF4-FFF2-40B4-BE49-F238E27FC236}">
                      <a16:creationId xmlns:a16="http://schemas.microsoft.com/office/drawing/2014/main" id="{42EF7BB0-4257-F646-805E-AFBA92B62F9D}"/>
                    </a:ext>
                  </a:extLst>
                </p:cNvPr>
                <p:cNvSpPr/>
                <p:nvPr/>
              </p:nvSpPr>
              <p:spPr>
                <a:xfrm>
                  <a:off x="7939341" y="32067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6" name="Freeform 535">
                  <a:extLst>
                    <a:ext uri="{FF2B5EF4-FFF2-40B4-BE49-F238E27FC236}">
                      <a16:creationId xmlns:a16="http://schemas.microsoft.com/office/drawing/2014/main" id="{95AEC175-56C0-C14B-9DC5-693400B124AB}"/>
                    </a:ext>
                  </a:extLst>
                </p:cNvPr>
                <p:cNvSpPr/>
                <p:nvPr/>
              </p:nvSpPr>
              <p:spPr>
                <a:xfrm>
                  <a:off x="8047413" y="31234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407" name="Group 406">
              <a:extLst>
                <a:ext uri="{FF2B5EF4-FFF2-40B4-BE49-F238E27FC236}">
                  <a16:creationId xmlns:a16="http://schemas.microsoft.com/office/drawing/2014/main" id="{CBD7A282-C22D-714A-88F1-C7D4EDD107F8}"/>
                </a:ext>
              </a:extLst>
            </p:cNvPr>
            <p:cNvGrpSpPr/>
            <p:nvPr/>
          </p:nvGrpSpPr>
          <p:grpSpPr>
            <a:xfrm>
              <a:off x="8444983" y="2807207"/>
              <a:ext cx="353678" cy="168275"/>
              <a:chOff x="7493876" y="2774731"/>
              <a:chExt cx="1481958" cy="894622"/>
            </a:xfrm>
          </p:grpSpPr>
          <p:sp>
            <p:nvSpPr>
              <p:cNvPr id="408" name="Freeform 407">
                <a:extLst>
                  <a:ext uri="{FF2B5EF4-FFF2-40B4-BE49-F238E27FC236}">
                    <a16:creationId xmlns:a16="http://schemas.microsoft.com/office/drawing/2014/main" id="{3C206862-9269-EE48-877D-EE261101A443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409" name="Oval 408">
                <a:extLst>
                  <a:ext uri="{FF2B5EF4-FFF2-40B4-BE49-F238E27FC236}">
                    <a16:creationId xmlns:a16="http://schemas.microsoft.com/office/drawing/2014/main" id="{9B69A2C6-F31C-E749-B77A-1818B15E1B36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410" name="Group 409">
                <a:extLst>
                  <a:ext uri="{FF2B5EF4-FFF2-40B4-BE49-F238E27FC236}">
                    <a16:creationId xmlns:a16="http://schemas.microsoft.com/office/drawing/2014/main" id="{08BE9AB8-F5DA-4D4A-9621-9AB05D691F0C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11" name="Freeform 410">
                  <a:extLst>
                    <a:ext uri="{FF2B5EF4-FFF2-40B4-BE49-F238E27FC236}">
                      <a16:creationId xmlns:a16="http://schemas.microsoft.com/office/drawing/2014/main" id="{56E730F0-5BB3-6446-9D5B-82D51B9EDAFB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2" name="Freeform 411">
                  <a:extLst>
                    <a:ext uri="{FF2B5EF4-FFF2-40B4-BE49-F238E27FC236}">
                      <a16:creationId xmlns:a16="http://schemas.microsoft.com/office/drawing/2014/main" id="{5BA37E27-2FC6-BA43-8A97-14171CB51FDD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3" name="Freeform 412">
                  <a:extLst>
                    <a:ext uri="{FF2B5EF4-FFF2-40B4-BE49-F238E27FC236}">
                      <a16:creationId xmlns:a16="http://schemas.microsoft.com/office/drawing/2014/main" id="{CCB37CB3-304F-6144-85D0-8B420BDD0880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4" name="Freeform 413">
                  <a:extLst>
                    <a:ext uri="{FF2B5EF4-FFF2-40B4-BE49-F238E27FC236}">
                      <a16:creationId xmlns:a16="http://schemas.microsoft.com/office/drawing/2014/main" id="{BD0CA8E5-A033-834A-A402-E2EFB2FBBFC4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415" name="Group 414">
              <a:extLst>
                <a:ext uri="{FF2B5EF4-FFF2-40B4-BE49-F238E27FC236}">
                  <a16:creationId xmlns:a16="http://schemas.microsoft.com/office/drawing/2014/main" id="{F0DE4078-0801-A244-9A82-F7502B8B24A0}"/>
                </a:ext>
              </a:extLst>
            </p:cNvPr>
            <p:cNvGrpSpPr/>
            <p:nvPr/>
          </p:nvGrpSpPr>
          <p:grpSpPr>
            <a:xfrm>
              <a:off x="8055226" y="3960892"/>
              <a:ext cx="354986" cy="175668"/>
              <a:chOff x="7493876" y="2774731"/>
              <a:chExt cx="1481958" cy="894622"/>
            </a:xfrm>
          </p:grpSpPr>
          <p:sp>
            <p:nvSpPr>
              <p:cNvPr id="416" name="Freeform 415">
                <a:extLst>
                  <a:ext uri="{FF2B5EF4-FFF2-40B4-BE49-F238E27FC236}">
                    <a16:creationId xmlns:a16="http://schemas.microsoft.com/office/drawing/2014/main" id="{EA784F43-D793-4342-92F3-EBC3632212A6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417" name="Oval 416">
                <a:extLst>
                  <a:ext uri="{FF2B5EF4-FFF2-40B4-BE49-F238E27FC236}">
                    <a16:creationId xmlns:a16="http://schemas.microsoft.com/office/drawing/2014/main" id="{75841943-4184-5D4E-AAD4-8FEAC9D7330F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418" name="Group 417">
                <a:extLst>
                  <a:ext uri="{FF2B5EF4-FFF2-40B4-BE49-F238E27FC236}">
                    <a16:creationId xmlns:a16="http://schemas.microsoft.com/office/drawing/2014/main" id="{23FBC748-DCBA-AA41-A6F7-895374D50CDF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19" name="Freeform 418">
                  <a:extLst>
                    <a:ext uri="{FF2B5EF4-FFF2-40B4-BE49-F238E27FC236}">
                      <a16:creationId xmlns:a16="http://schemas.microsoft.com/office/drawing/2014/main" id="{96DA1F2B-2063-8C40-BF46-086C20D317A7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0" name="Freeform 419">
                  <a:extLst>
                    <a:ext uri="{FF2B5EF4-FFF2-40B4-BE49-F238E27FC236}">
                      <a16:creationId xmlns:a16="http://schemas.microsoft.com/office/drawing/2014/main" id="{8A1EF987-02EE-DA4D-8224-02537D5034D5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1" name="Freeform 420">
                  <a:extLst>
                    <a:ext uri="{FF2B5EF4-FFF2-40B4-BE49-F238E27FC236}">
                      <a16:creationId xmlns:a16="http://schemas.microsoft.com/office/drawing/2014/main" id="{1FC5854A-AF8F-6841-92AD-B18DDAF1E99E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2" name="Freeform 421">
                  <a:extLst>
                    <a:ext uri="{FF2B5EF4-FFF2-40B4-BE49-F238E27FC236}">
                      <a16:creationId xmlns:a16="http://schemas.microsoft.com/office/drawing/2014/main" id="{A510FA68-BEB6-B54A-A1D4-984168F85718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455" name="Group 454">
              <a:extLst>
                <a:ext uri="{FF2B5EF4-FFF2-40B4-BE49-F238E27FC236}">
                  <a16:creationId xmlns:a16="http://schemas.microsoft.com/office/drawing/2014/main" id="{52B7B73B-1125-084D-8669-C68CC371DDC6}"/>
                </a:ext>
              </a:extLst>
            </p:cNvPr>
            <p:cNvGrpSpPr/>
            <p:nvPr/>
          </p:nvGrpSpPr>
          <p:grpSpPr>
            <a:xfrm>
              <a:off x="10889241" y="3596263"/>
              <a:ext cx="170989" cy="97052"/>
              <a:chOff x="7493876" y="2774731"/>
              <a:chExt cx="1481958" cy="894622"/>
            </a:xfrm>
          </p:grpSpPr>
          <p:sp>
            <p:nvSpPr>
              <p:cNvPr id="456" name="Freeform 455">
                <a:extLst>
                  <a:ext uri="{FF2B5EF4-FFF2-40B4-BE49-F238E27FC236}">
                    <a16:creationId xmlns:a16="http://schemas.microsoft.com/office/drawing/2014/main" id="{3196A4F9-B139-4D4B-B210-0318216604FE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457" name="Oval 456">
                <a:extLst>
                  <a:ext uri="{FF2B5EF4-FFF2-40B4-BE49-F238E27FC236}">
                    <a16:creationId xmlns:a16="http://schemas.microsoft.com/office/drawing/2014/main" id="{1D1C7F3A-BE45-014B-AF9C-58CA77DA029D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458" name="Group 457">
                <a:extLst>
                  <a:ext uri="{FF2B5EF4-FFF2-40B4-BE49-F238E27FC236}">
                    <a16:creationId xmlns:a16="http://schemas.microsoft.com/office/drawing/2014/main" id="{83DFFE47-64E8-F54C-8ABC-E896DA957F0D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59" name="Freeform 458">
                  <a:extLst>
                    <a:ext uri="{FF2B5EF4-FFF2-40B4-BE49-F238E27FC236}">
                      <a16:creationId xmlns:a16="http://schemas.microsoft.com/office/drawing/2014/main" id="{2A9F0EE2-8F99-EB4D-9331-7AE3BDCBE9C6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0" name="Freeform 459">
                  <a:extLst>
                    <a:ext uri="{FF2B5EF4-FFF2-40B4-BE49-F238E27FC236}">
                      <a16:creationId xmlns:a16="http://schemas.microsoft.com/office/drawing/2014/main" id="{2E314A90-8DB8-2A49-8BB6-D51C2DAE9CF7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1" name="Freeform 460">
                  <a:extLst>
                    <a:ext uri="{FF2B5EF4-FFF2-40B4-BE49-F238E27FC236}">
                      <a16:creationId xmlns:a16="http://schemas.microsoft.com/office/drawing/2014/main" id="{7D8C0277-204E-2B4D-B954-94739B9DE720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2" name="Freeform 461">
                  <a:extLst>
                    <a:ext uri="{FF2B5EF4-FFF2-40B4-BE49-F238E27FC236}">
                      <a16:creationId xmlns:a16="http://schemas.microsoft.com/office/drawing/2014/main" id="{69955D3C-6D1B-EA40-8228-73DF01564152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615" name="Group 614">
              <a:extLst>
                <a:ext uri="{FF2B5EF4-FFF2-40B4-BE49-F238E27FC236}">
                  <a16:creationId xmlns:a16="http://schemas.microsoft.com/office/drawing/2014/main" id="{E166183D-5423-4E4A-AD63-A361EDE184C0}"/>
                </a:ext>
              </a:extLst>
            </p:cNvPr>
            <p:cNvGrpSpPr/>
            <p:nvPr/>
          </p:nvGrpSpPr>
          <p:grpSpPr>
            <a:xfrm>
              <a:off x="10415765" y="3491036"/>
              <a:ext cx="353678" cy="198344"/>
              <a:chOff x="7493876" y="2774731"/>
              <a:chExt cx="1481958" cy="894622"/>
            </a:xfrm>
          </p:grpSpPr>
          <p:sp>
            <p:nvSpPr>
              <p:cNvPr id="616" name="Freeform 615">
                <a:extLst>
                  <a:ext uri="{FF2B5EF4-FFF2-40B4-BE49-F238E27FC236}">
                    <a16:creationId xmlns:a16="http://schemas.microsoft.com/office/drawing/2014/main" id="{8470D159-2329-7F46-9191-000B96A32C79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617" name="Oval 616">
                <a:extLst>
                  <a:ext uri="{FF2B5EF4-FFF2-40B4-BE49-F238E27FC236}">
                    <a16:creationId xmlns:a16="http://schemas.microsoft.com/office/drawing/2014/main" id="{825BDAE5-F4DB-9148-9BC8-0F6F2D1E653F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618" name="Group 617">
                <a:extLst>
                  <a:ext uri="{FF2B5EF4-FFF2-40B4-BE49-F238E27FC236}">
                    <a16:creationId xmlns:a16="http://schemas.microsoft.com/office/drawing/2014/main" id="{237F0420-A845-064A-97A2-458F63D673CA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619" name="Freeform 618">
                  <a:extLst>
                    <a:ext uri="{FF2B5EF4-FFF2-40B4-BE49-F238E27FC236}">
                      <a16:creationId xmlns:a16="http://schemas.microsoft.com/office/drawing/2014/main" id="{D11109B9-8A56-A945-BA04-5A564B10300A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0" name="Freeform 619">
                  <a:extLst>
                    <a:ext uri="{FF2B5EF4-FFF2-40B4-BE49-F238E27FC236}">
                      <a16:creationId xmlns:a16="http://schemas.microsoft.com/office/drawing/2014/main" id="{170AB2AC-06DB-034E-A5C4-0C8F62E3BE40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1" name="Freeform 620">
                  <a:extLst>
                    <a:ext uri="{FF2B5EF4-FFF2-40B4-BE49-F238E27FC236}">
                      <a16:creationId xmlns:a16="http://schemas.microsoft.com/office/drawing/2014/main" id="{E41AEAC2-F85C-4A4E-B0B9-D5C02217D605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2" name="Freeform 621">
                  <a:extLst>
                    <a:ext uri="{FF2B5EF4-FFF2-40B4-BE49-F238E27FC236}">
                      <a16:creationId xmlns:a16="http://schemas.microsoft.com/office/drawing/2014/main" id="{7955A7EE-741F-9740-8344-A2BC817675A5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577" name="Group 576">
              <a:extLst>
                <a:ext uri="{FF2B5EF4-FFF2-40B4-BE49-F238E27FC236}">
                  <a16:creationId xmlns:a16="http://schemas.microsoft.com/office/drawing/2014/main" id="{C471E59B-7A0B-AE4F-95D6-F76514D2D55A}"/>
                </a:ext>
              </a:extLst>
            </p:cNvPr>
            <p:cNvGrpSpPr/>
            <p:nvPr/>
          </p:nvGrpSpPr>
          <p:grpSpPr>
            <a:xfrm>
              <a:off x="9953880" y="2197190"/>
              <a:ext cx="353678" cy="198344"/>
              <a:chOff x="7493876" y="2774731"/>
              <a:chExt cx="1481958" cy="894622"/>
            </a:xfrm>
          </p:grpSpPr>
          <p:sp>
            <p:nvSpPr>
              <p:cNvPr id="578" name="Freeform 577">
                <a:extLst>
                  <a:ext uri="{FF2B5EF4-FFF2-40B4-BE49-F238E27FC236}">
                    <a16:creationId xmlns:a16="http://schemas.microsoft.com/office/drawing/2014/main" id="{8CD016E7-5480-8E4E-94F7-201A1C6046D9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579" name="Oval 578">
                <a:extLst>
                  <a:ext uri="{FF2B5EF4-FFF2-40B4-BE49-F238E27FC236}">
                    <a16:creationId xmlns:a16="http://schemas.microsoft.com/office/drawing/2014/main" id="{593A573C-B6D6-684E-BA73-8F7F7FA8D57C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580" name="Group 579">
                <a:extLst>
                  <a:ext uri="{FF2B5EF4-FFF2-40B4-BE49-F238E27FC236}">
                    <a16:creationId xmlns:a16="http://schemas.microsoft.com/office/drawing/2014/main" id="{2C09AC60-D16C-A948-B25E-01CF60EAAD7B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81" name="Freeform 580">
                  <a:extLst>
                    <a:ext uri="{FF2B5EF4-FFF2-40B4-BE49-F238E27FC236}">
                      <a16:creationId xmlns:a16="http://schemas.microsoft.com/office/drawing/2014/main" id="{D9A85682-B6A6-2344-B24D-66A792630B39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2" name="Freeform 581">
                  <a:extLst>
                    <a:ext uri="{FF2B5EF4-FFF2-40B4-BE49-F238E27FC236}">
                      <a16:creationId xmlns:a16="http://schemas.microsoft.com/office/drawing/2014/main" id="{52EBCF47-0621-B64C-B884-20683D14D92A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3" name="Freeform 582">
                  <a:extLst>
                    <a:ext uri="{FF2B5EF4-FFF2-40B4-BE49-F238E27FC236}">
                      <a16:creationId xmlns:a16="http://schemas.microsoft.com/office/drawing/2014/main" id="{83AAD1CC-D818-A245-9CF9-C4877A62A5D6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4" name="Freeform 583">
                  <a:extLst>
                    <a:ext uri="{FF2B5EF4-FFF2-40B4-BE49-F238E27FC236}">
                      <a16:creationId xmlns:a16="http://schemas.microsoft.com/office/drawing/2014/main" id="{51F55DD1-3A8F-0242-A470-690BE99AC688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593" name="Group 592">
              <a:extLst>
                <a:ext uri="{FF2B5EF4-FFF2-40B4-BE49-F238E27FC236}">
                  <a16:creationId xmlns:a16="http://schemas.microsoft.com/office/drawing/2014/main" id="{7BF36121-B4F6-2447-9F5B-F29B627F3B2A}"/>
                </a:ext>
              </a:extLst>
            </p:cNvPr>
            <p:cNvGrpSpPr/>
            <p:nvPr/>
          </p:nvGrpSpPr>
          <p:grpSpPr>
            <a:xfrm>
              <a:off x="10532370" y="2608265"/>
              <a:ext cx="353678" cy="198344"/>
              <a:chOff x="7493876" y="2774731"/>
              <a:chExt cx="1481958" cy="894622"/>
            </a:xfrm>
          </p:grpSpPr>
          <p:sp>
            <p:nvSpPr>
              <p:cNvPr id="594" name="Freeform 593">
                <a:extLst>
                  <a:ext uri="{FF2B5EF4-FFF2-40B4-BE49-F238E27FC236}">
                    <a16:creationId xmlns:a16="http://schemas.microsoft.com/office/drawing/2014/main" id="{D13949CD-BE6A-5744-98EE-61BE5EE60D49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595" name="Oval 594">
                <a:extLst>
                  <a:ext uri="{FF2B5EF4-FFF2-40B4-BE49-F238E27FC236}">
                    <a16:creationId xmlns:a16="http://schemas.microsoft.com/office/drawing/2014/main" id="{F3651F16-DD17-4D47-9A8D-8EFA601CA85B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596" name="Group 595">
                <a:extLst>
                  <a:ext uri="{FF2B5EF4-FFF2-40B4-BE49-F238E27FC236}">
                    <a16:creationId xmlns:a16="http://schemas.microsoft.com/office/drawing/2014/main" id="{10CA9012-91B2-A449-8A2E-65BA6061B48F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97" name="Freeform 596">
                  <a:extLst>
                    <a:ext uri="{FF2B5EF4-FFF2-40B4-BE49-F238E27FC236}">
                      <a16:creationId xmlns:a16="http://schemas.microsoft.com/office/drawing/2014/main" id="{964BBEA0-D220-6747-850B-459388ABF255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8" name="Freeform 597">
                  <a:extLst>
                    <a:ext uri="{FF2B5EF4-FFF2-40B4-BE49-F238E27FC236}">
                      <a16:creationId xmlns:a16="http://schemas.microsoft.com/office/drawing/2014/main" id="{ADEC5ED7-ED4C-584D-AB78-AA02A93E9466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9" name="Freeform 598">
                  <a:extLst>
                    <a:ext uri="{FF2B5EF4-FFF2-40B4-BE49-F238E27FC236}">
                      <a16:creationId xmlns:a16="http://schemas.microsoft.com/office/drawing/2014/main" id="{F45598BF-44BC-354D-9020-97A874C585BE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00" name="Freeform 599">
                  <a:extLst>
                    <a:ext uri="{FF2B5EF4-FFF2-40B4-BE49-F238E27FC236}">
                      <a16:creationId xmlns:a16="http://schemas.microsoft.com/office/drawing/2014/main" id="{3A2BDF5D-2CA0-2145-8059-D8F121D4D324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601" name="Group 600">
              <a:extLst>
                <a:ext uri="{FF2B5EF4-FFF2-40B4-BE49-F238E27FC236}">
                  <a16:creationId xmlns:a16="http://schemas.microsoft.com/office/drawing/2014/main" id="{187A607B-CA61-BE46-8032-8E34596E7689}"/>
                </a:ext>
              </a:extLst>
            </p:cNvPr>
            <p:cNvGrpSpPr/>
            <p:nvPr/>
          </p:nvGrpSpPr>
          <p:grpSpPr>
            <a:xfrm>
              <a:off x="10648981" y="2102861"/>
              <a:ext cx="353678" cy="198344"/>
              <a:chOff x="7493876" y="2774731"/>
              <a:chExt cx="1481958" cy="894622"/>
            </a:xfrm>
          </p:grpSpPr>
          <p:sp>
            <p:nvSpPr>
              <p:cNvPr id="602" name="Freeform 601">
                <a:extLst>
                  <a:ext uri="{FF2B5EF4-FFF2-40B4-BE49-F238E27FC236}">
                    <a16:creationId xmlns:a16="http://schemas.microsoft.com/office/drawing/2014/main" id="{EB8C3753-6F83-F64B-9439-656B124AA3BD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603" name="Oval 602">
                <a:extLst>
                  <a:ext uri="{FF2B5EF4-FFF2-40B4-BE49-F238E27FC236}">
                    <a16:creationId xmlns:a16="http://schemas.microsoft.com/office/drawing/2014/main" id="{F476EE06-2893-8D4D-AF54-92697A0FE8A9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604" name="Group 603">
                <a:extLst>
                  <a:ext uri="{FF2B5EF4-FFF2-40B4-BE49-F238E27FC236}">
                    <a16:creationId xmlns:a16="http://schemas.microsoft.com/office/drawing/2014/main" id="{5DED3EC9-29B0-8D48-BC37-13731DFE683F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605" name="Freeform 604">
                  <a:extLst>
                    <a:ext uri="{FF2B5EF4-FFF2-40B4-BE49-F238E27FC236}">
                      <a16:creationId xmlns:a16="http://schemas.microsoft.com/office/drawing/2014/main" id="{D08D678C-613A-3543-B832-EE51616C6931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06" name="Freeform 605">
                  <a:extLst>
                    <a:ext uri="{FF2B5EF4-FFF2-40B4-BE49-F238E27FC236}">
                      <a16:creationId xmlns:a16="http://schemas.microsoft.com/office/drawing/2014/main" id="{9EB7819C-4684-3347-AA14-421D743ECB94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07" name="Freeform 606">
                  <a:extLst>
                    <a:ext uri="{FF2B5EF4-FFF2-40B4-BE49-F238E27FC236}">
                      <a16:creationId xmlns:a16="http://schemas.microsoft.com/office/drawing/2014/main" id="{F23E654E-4CEA-E346-A508-15310ABC704C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08" name="Freeform 607">
                  <a:extLst>
                    <a:ext uri="{FF2B5EF4-FFF2-40B4-BE49-F238E27FC236}">
                      <a16:creationId xmlns:a16="http://schemas.microsoft.com/office/drawing/2014/main" id="{EF443A10-9F41-BB4D-8E65-E94AEE09BDA7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554" name="Group 553">
              <a:extLst>
                <a:ext uri="{FF2B5EF4-FFF2-40B4-BE49-F238E27FC236}">
                  <a16:creationId xmlns:a16="http://schemas.microsoft.com/office/drawing/2014/main" id="{7CCD8656-0FD3-B844-BC6C-33CE0577598D}"/>
                </a:ext>
              </a:extLst>
            </p:cNvPr>
            <p:cNvGrpSpPr/>
            <p:nvPr/>
          </p:nvGrpSpPr>
          <p:grpSpPr>
            <a:xfrm>
              <a:off x="9103944" y="3951522"/>
              <a:ext cx="367224" cy="240304"/>
              <a:chOff x="7493876" y="2774731"/>
              <a:chExt cx="1481958" cy="894622"/>
            </a:xfrm>
          </p:grpSpPr>
          <p:sp>
            <p:nvSpPr>
              <p:cNvPr id="555" name="Freeform 554">
                <a:extLst>
                  <a:ext uri="{FF2B5EF4-FFF2-40B4-BE49-F238E27FC236}">
                    <a16:creationId xmlns:a16="http://schemas.microsoft.com/office/drawing/2014/main" id="{7CF4B187-63BE-654E-852A-09C69503C97A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556" name="Oval 555">
                <a:extLst>
                  <a:ext uri="{FF2B5EF4-FFF2-40B4-BE49-F238E27FC236}">
                    <a16:creationId xmlns:a16="http://schemas.microsoft.com/office/drawing/2014/main" id="{3B5270E4-3067-1643-B96C-CE5CEE09747A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557" name="Group 556">
                <a:extLst>
                  <a:ext uri="{FF2B5EF4-FFF2-40B4-BE49-F238E27FC236}">
                    <a16:creationId xmlns:a16="http://schemas.microsoft.com/office/drawing/2014/main" id="{3BECC0F9-CE1F-254B-B04F-1EAA89C59C97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58" name="Freeform 557">
                  <a:extLst>
                    <a:ext uri="{FF2B5EF4-FFF2-40B4-BE49-F238E27FC236}">
                      <a16:creationId xmlns:a16="http://schemas.microsoft.com/office/drawing/2014/main" id="{7C55C6EE-4672-4F4F-A2F8-2821804F5944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9" name="Freeform 558">
                  <a:extLst>
                    <a:ext uri="{FF2B5EF4-FFF2-40B4-BE49-F238E27FC236}">
                      <a16:creationId xmlns:a16="http://schemas.microsoft.com/office/drawing/2014/main" id="{C3B242E2-FAA3-F340-B7F0-35D87BB6BAA8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0" name="Freeform 559">
                  <a:extLst>
                    <a:ext uri="{FF2B5EF4-FFF2-40B4-BE49-F238E27FC236}">
                      <a16:creationId xmlns:a16="http://schemas.microsoft.com/office/drawing/2014/main" id="{87ED7762-177B-454C-AA37-EB518D75B66F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1" name="Freeform 560">
                  <a:extLst>
                    <a:ext uri="{FF2B5EF4-FFF2-40B4-BE49-F238E27FC236}">
                      <a16:creationId xmlns:a16="http://schemas.microsoft.com/office/drawing/2014/main" id="{AD88A8A1-4E2B-154E-845D-5419478A1D2E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585" name="Group 584">
              <a:extLst>
                <a:ext uri="{FF2B5EF4-FFF2-40B4-BE49-F238E27FC236}">
                  <a16:creationId xmlns:a16="http://schemas.microsoft.com/office/drawing/2014/main" id="{1A0C1583-3B4A-E44D-BB19-B20517502EBD}"/>
                </a:ext>
              </a:extLst>
            </p:cNvPr>
            <p:cNvGrpSpPr/>
            <p:nvPr/>
          </p:nvGrpSpPr>
          <p:grpSpPr>
            <a:xfrm>
              <a:off x="9985282" y="2656463"/>
              <a:ext cx="353678" cy="198344"/>
              <a:chOff x="7493876" y="2774731"/>
              <a:chExt cx="1481958" cy="894622"/>
            </a:xfrm>
          </p:grpSpPr>
          <p:sp>
            <p:nvSpPr>
              <p:cNvPr id="586" name="Freeform 585">
                <a:extLst>
                  <a:ext uri="{FF2B5EF4-FFF2-40B4-BE49-F238E27FC236}">
                    <a16:creationId xmlns:a16="http://schemas.microsoft.com/office/drawing/2014/main" id="{196997C3-A7DB-5041-AC08-10F980FB77EC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587" name="Oval 586">
                <a:extLst>
                  <a:ext uri="{FF2B5EF4-FFF2-40B4-BE49-F238E27FC236}">
                    <a16:creationId xmlns:a16="http://schemas.microsoft.com/office/drawing/2014/main" id="{5F84A336-003F-D045-8717-1066774A69EF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588" name="Group 587">
                <a:extLst>
                  <a:ext uri="{FF2B5EF4-FFF2-40B4-BE49-F238E27FC236}">
                    <a16:creationId xmlns:a16="http://schemas.microsoft.com/office/drawing/2014/main" id="{FF876992-AF96-3545-9CEA-A02174E11510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89" name="Freeform 588">
                  <a:extLst>
                    <a:ext uri="{FF2B5EF4-FFF2-40B4-BE49-F238E27FC236}">
                      <a16:creationId xmlns:a16="http://schemas.microsoft.com/office/drawing/2014/main" id="{668E6E88-4A46-6C47-A59A-CB9D07441C17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0" name="Freeform 589">
                  <a:extLst>
                    <a:ext uri="{FF2B5EF4-FFF2-40B4-BE49-F238E27FC236}">
                      <a16:creationId xmlns:a16="http://schemas.microsoft.com/office/drawing/2014/main" id="{C179B4BA-1D8B-E542-8032-CCB2C08DB973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1" name="Freeform 590">
                  <a:extLst>
                    <a:ext uri="{FF2B5EF4-FFF2-40B4-BE49-F238E27FC236}">
                      <a16:creationId xmlns:a16="http://schemas.microsoft.com/office/drawing/2014/main" id="{DCACB29E-ABE8-BA42-AD55-DAF519C17BE7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2" name="Freeform 591">
                  <a:extLst>
                    <a:ext uri="{FF2B5EF4-FFF2-40B4-BE49-F238E27FC236}">
                      <a16:creationId xmlns:a16="http://schemas.microsoft.com/office/drawing/2014/main" id="{FD35A0ED-997C-6D46-9D96-FA8D43398266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538" name="Group 537">
              <a:extLst>
                <a:ext uri="{FF2B5EF4-FFF2-40B4-BE49-F238E27FC236}">
                  <a16:creationId xmlns:a16="http://schemas.microsoft.com/office/drawing/2014/main" id="{158E5A4C-7065-8643-BDC2-3A235B56FEA4}"/>
                </a:ext>
              </a:extLst>
            </p:cNvPr>
            <p:cNvGrpSpPr/>
            <p:nvPr/>
          </p:nvGrpSpPr>
          <p:grpSpPr>
            <a:xfrm>
              <a:off x="9502294" y="3388930"/>
              <a:ext cx="367224" cy="240304"/>
              <a:chOff x="7493876" y="2774731"/>
              <a:chExt cx="1481958" cy="894622"/>
            </a:xfrm>
          </p:grpSpPr>
          <p:sp>
            <p:nvSpPr>
              <p:cNvPr id="539" name="Freeform 538">
                <a:extLst>
                  <a:ext uri="{FF2B5EF4-FFF2-40B4-BE49-F238E27FC236}">
                    <a16:creationId xmlns:a16="http://schemas.microsoft.com/office/drawing/2014/main" id="{CA8EFAEE-3EA1-2A49-A68E-588F301B6928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540" name="Oval 539">
                <a:extLst>
                  <a:ext uri="{FF2B5EF4-FFF2-40B4-BE49-F238E27FC236}">
                    <a16:creationId xmlns:a16="http://schemas.microsoft.com/office/drawing/2014/main" id="{7A05A3F9-D6B9-D14C-83C8-6C79F0B6B2CC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541" name="Group 540">
                <a:extLst>
                  <a:ext uri="{FF2B5EF4-FFF2-40B4-BE49-F238E27FC236}">
                    <a16:creationId xmlns:a16="http://schemas.microsoft.com/office/drawing/2014/main" id="{8AAC1FAD-B7BA-744A-8599-5670C6B0E776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42" name="Freeform 541">
                  <a:extLst>
                    <a:ext uri="{FF2B5EF4-FFF2-40B4-BE49-F238E27FC236}">
                      <a16:creationId xmlns:a16="http://schemas.microsoft.com/office/drawing/2014/main" id="{A016DA82-50DC-224C-84FF-C492EDE01BC1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3" name="Freeform 542">
                  <a:extLst>
                    <a:ext uri="{FF2B5EF4-FFF2-40B4-BE49-F238E27FC236}">
                      <a16:creationId xmlns:a16="http://schemas.microsoft.com/office/drawing/2014/main" id="{3D2D51D6-0AC0-9D43-A55C-E94B7DCA77F2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4" name="Freeform 543">
                  <a:extLst>
                    <a:ext uri="{FF2B5EF4-FFF2-40B4-BE49-F238E27FC236}">
                      <a16:creationId xmlns:a16="http://schemas.microsoft.com/office/drawing/2014/main" id="{76C27F31-4CE4-1242-9801-166D4F66B5E7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5" name="Freeform 544">
                  <a:extLst>
                    <a:ext uri="{FF2B5EF4-FFF2-40B4-BE49-F238E27FC236}">
                      <a16:creationId xmlns:a16="http://schemas.microsoft.com/office/drawing/2014/main" id="{9BC7E87F-2555-8D4C-80CB-0E2F5F4BB0F9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546" name="Group 545">
              <a:extLst>
                <a:ext uri="{FF2B5EF4-FFF2-40B4-BE49-F238E27FC236}">
                  <a16:creationId xmlns:a16="http://schemas.microsoft.com/office/drawing/2014/main" id="{4DAC2AB4-F1E4-D740-A4AF-07EE55303854}"/>
                </a:ext>
              </a:extLst>
            </p:cNvPr>
            <p:cNvGrpSpPr/>
            <p:nvPr/>
          </p:nvGrpSpPr>
          <p:grpSpPr>
            <a:xfrm>
              <a:off x="9606710" y="3994661"/>
              <a:ext cx="367224" cy="240304"/>
              <a:chOff x="7493876" y="2774731"/>
              <a:chExt cx="1481958" cy="894622"/>
            </a:xfrm>
          </p:grpSpPr>
          <p:sp>
            <p:nvSpPr>
              <p:cNvPr id="547" name="Freeform 546">
                <a:extLst>
                  <a:ext uri="{FF2B5EF4-FFF2-40B4-BE49-F238E27FC236}">
                    <a16:creationId xmlns:a16="http://schemas.microsoft.com/office/drawing/2014/main" id="{23E59006-14B9-C64E-A05E-0BD7C00C4A6F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548" name="Oval 547">
                <a:extLst>
                  <a:ext uri="{FF2B5EF4-FFF2-40B4-BE49-F238E27FC236}">
                    <a16:creationId xmlns:a16="http://schemas.microsoft.com/office/drawing/2014/main" id="{2AD17789-C54D-4948-95E6-741F42B1FB2E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549" name="Group 548">
                <a:extLst>
                  <a:ext uri="{FF2B5EF4-FFF2-40B4-BE49-F238E27FC236}">
                    <a16:creationId xmlns:a16="http://schemas.microsoft.com/office/drawing/2014/main" id="{278D7FE0-D307-E941-967D-E4145732CEEA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50" name="Freeform 549">
                  <a:extLst>
                    <a:ext uri="{FF2B5EF4-FFF2-40B4-BE49-F238E27FC236}">
                      <a16:creationId xmlns:a16="http://schemas.microsoft.com/office/drawing/2014/main" id="{1ADC6420-4AC2-F544-B940-D0A18615CA50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1" name="Freeform 550">
                  <a:extLst>
                    <a:ext uri="{FF2B5EF4-FFF2-40B4-BE49-F238E27FC236}">
                      <a16:creationId xmlns:a16="http://schemas.microsoft.com/office/drawing/2014/main" id="{223E40C5-E2E3-3B42-A86A-26D2D130B735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2" name="Freeform 551">
                  <a:extLst>
                    <a:ext uri="{FF2B5EF4-FFF2-40B4-BE49-F238E27FC236}">
                      <a16:creationId xmlns:a16="http://schemas.microsoft.com/office/drawing/2014/main" id="{C6AA2152-8609-214A-AE62-E7DFD1A9E725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3" name="Freeform 552">
                  <a:extLst>
                    <a:ext uri="{FF2B5EF4-FFF2-40B4-BE49-F238E27FC236}">
                      <a16:creationId xmlns:a16="http://schemas.microsoft.com/office/drawing/2014/main" id="{7CB5E54A-6719-9747-80B7-8D19331BE786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623" name="Group 622">
              <a:extLst>
                <a:ext uri="{FF2B5EF4-FFF2-40B4-BE49-F238E27FC236}">
                  <a16:creationId xmlns:a16="http://schemas.microsoft.com/office/drawing/2014/main" id="{EA34A94C-D92D-084C-BFEA-F4C8DF0AD275}"/>
                </a:ext>
              </a:extLst>
            </p:cNvPr>
            <p:cNvGrpSpPr/>
            <p:nvPr/>
          </p:nvGrpSpPr>
          <p:grpSpPr>
            <a:xfrm>
              <a:off x="10380415" y="3987223"/>
              <a:ext cx="353678" cy="198344"/>
              <a:chOff x="7493876" y="2774731"/>
              <a:chExt cx="1481958" cy="894622"/>
            </a:xfrm>
          </p:grpSpPr>
          <p:sp>
            <p:nvSpPr>
              <p:cNvPr id="624" name="Freeform 623">
                <a:extLst>
                  <a:ext uri="{FF2B5EF4-FFF2-40B4-BE49-F238E27FC236}">
                    <a16:creationId xmlns:a16="http://schemas.microsoft.com/office/drawing/2014/main" id="{E1E1C6E8-4D60-7F43-BB0E-6D883F10D4A6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625" name="Oval 624">
                <a:extLst>
                  <a:ext uri="{FF2B5EF4-FFF2-40B4-BE49-F238E27FC236}">
                    <a16:creationId xmlns:a16="http://schemas.microsoft.com/office/drawing/2014/main" id="{50975E36-0C2A-6844-A407-23F033DB4BD2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626" name="Group 625">
                <a:extLst>
                  <a:ext uri="{FF2B5EF4-FFF2-40B4-BE49-F238E27FC236}">
                    <a16:creationId xmlns:a16="http://schemas.microsoft.com/office/drawing/2014/main" id="{3F7EBA29-30EF-C741-94EE-735398C6CFA2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627" name="Freeform 626">
                  <a:extLst>
                    <a:ext uri="{FF2B5EF4-FFF2-40B4-BE49-F238E27FC236}">
                      <a16:creationId xmlns:a16="http://schemas.microsoft.com/office/drawing/2014/main" id="{B3AD45B5-1F4B-FF4A-843D-9D0629392670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8" name="Freeform 627">
                  <a:extLst>
                    <a:ext uri="{FF2B5EF4-FFF2-40B4-BE49-F238E27FC236}">
                      <a16:creationId xmlns:a16="http://schemas.microsoft.com/office/drawing/2014/main" id="{A6F160FF-CBBD-9147-8D0B-92A36BEBF8A3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9" name="Freeform 628">
                  <a:extLst>
                    <a:ext uri="{FF2B5EF4-FFF2-40B4-BE49-F238E27FC236}">
                      <a16:creationId xmlns:a16="http://schemas.microsoft.com/office/drawing/2014/main" id="{421F3589-EC70-074A-903F-D618ED6F7896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0" name="Freeform 629">
                  <a:extLst>
                    <a:ext uri="{FF2B5EF4-FFF2-40B4-BE49-F238E27FC236}">
                      <a16:creationId xmlns:a16="http://schemas.microsoft.com/office/drawing/2014/main" id="{CEC8DEB8-8E24-2948-9AF6-0F3EF908CD4E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463" name="Group 462">
              <a:extLst>
                <a:ext uri="{FF2B5EF4-FFF2-40B4-BE49-F238E27FC236}">
                  <a16:creationId xmlns:a16="http://schemas.microsoft.com/office/drawing/2014/main" id="{A8C4B740-B92E-8942-8EF4-347710C32F2C}"/>
                </a:ext>
              </a:extLst>
            </p:cNvPr>
            <p:cNvGrpSpPr/>
            <p:nvPr/>
          </p:nvGrpSpPr>
          <p:grpSpPr>
            <a:xfrm>
              <a:off x="9253049" y="4770584"/>
              <a:ext cx="393760" cy="218578"/>
              <a:chOff x="7493876" y="2774731"/>
              <a:chExt cx="1481958" cy="894622"/>
            </a:xfrm>
          </p:grpSpPr>
          <p:sp>
            <p:nvSpPr>
              <p:cNvPr id="464" name="Freeform 463">
                <a:extLst>
                  <a:ext uri="{FF2B5EF4-FFF2-40B4-BE49-F238E27FC236}">
                    <a16:creationId xmlns:a16="http://schemas.microsoft.com/office/drawing/2014/main" id="{71A9C1C2-E4A0-D74C-8C05-2AD307E7B3ED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465" name="Oval 464">
                <a:extLst>
                  <a:ext uri="{FF2B5EF4-FFF2-40B4-BE49-F238E27FC236}">
                    <a16:creationId xmlns:a16="http://schemas.microsoft.com/office/drawing/2014/main" id="{0F366A03-D9E7-9F45-99D3-1CAC10EE2C74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466" name="Group 465">
                <a:extLst>
                  <a:ext uri="{FF2B5EF4-FFF2-40B4-BE49-F238E27FC236}">
                    <a16:creationId xmlns:a16="http://schemas.microsoft.com/office/drawing/2014/main" id="{10CB8A50-A713-2549-9F44-B792D2C30CA4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67" name="Freeform 466">
                  <a:extLst>
                    <a:ext uri="{FF2B5EF4-FFF2-40B4-BE49-F238E27FC236}">
                      <a16:creationId xmlns:a16="http://schemas.microsoft.com/office/drawing/2014/main" id="{DC4E3153-8354-1145-82FC-C287EF5FE6C3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8" name="Freeform 467">
                  <a:extLst>
                    <a:ext uri="{FF2B5EF4-FFF2-40B4-BE49-F238E27FC236}">
                      <a16:creationId xmlns:a16="http://schemas.microsoft.com/office/drawing/2014/main" id="{99B3C81B-87BA-1A4F-BCAD-DF0EF9C582C1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9" name="Freeform 468">
                  <a:extLst>
                    <a:ext uri="{FF2B5EF4-FFF2-40B4-BE49-F238E27FC236}">
                      <a16:creationId xmlns:a16="http://schemas.microsoft.com/office/drawing/2014/main" id="{DEEA64E4-A29A-E742-B32E-C111E6BF4225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0" name="Freeform 469">
                  <a:extLst>
                    <a:ext uri="{FF2B5EF4-FFF2-40B4-BE49-F238E27FC236}">
                      <a16:creationId xmlns:a16="http://schemas.microsoft.com/office/drawing/2014/main" id="{43676372-2E7B-9445-80AD-B31686FE67E6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grpSp>
          <p:nvGrpSpPr>
            <p:cNvPr id="447" name="Group 446">
              <a:extLst>
                <a:ext uri="{FF2B5EF4-FFF2-40B4-BE49-F238E27FC236}">
                  <a16:creationId xmlns:a16="http://schemas.microsoft.com/office/drawing/2014/main" id="{314E0C43-2359-9440-BEF9-9E1924BED605}"/>
                </a:ext>
              </a:extLst>
            </p:cNvPr>
            <p:cNvGrpSpPr/>
            <p:nvPr/>
          </p:nvGrpSpPr>
          <p:grpSpPr>
            <a:xfrm>
              <a:off x="10931138" y="4364023"/>
              <a:ext cx="228295" cy="120400"/>
              <a:chOff x="7493876" y="2774731"/>
              <a:chExt cx="1481958" cy="894622"/>
            </a:xfrm>
          </p:grpSpPr>
          <p:sp>
            <p:nvSpPr>
              <p:cNvPr id="448" name="Freeform 447">
                <a:extLst>
                  <a:ext uri="{FF2B5EF4-FFF2-40B4-BE49-F238E27FC236}">
                    <a16:creationId xmlns:a16="http://schemas.microsoft.com/office/drawing/2014/main" id="{9737FFD7-2DCB-A148-A405-977351501C2B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449" name="Oval 448">
                <a:extLst>
                  <a:ext uri="{FF2B5EF4-FFF2-40B4-BE49-F238E27FC236}">
                    <a16:creationId xmlns:a16="http://schemas.microsoft.com/office/drawing/2014/main" id="{9739DB09-38E5-A347-93BF-13C80AD84539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450" name="Group 449">
                <a:extLst>
                  <a:ext uri="{FF2B5EF4-FFF2-40B4-BE49-F238E27FC236}">
                    <a16:creationId xmlns:a16="http://schemas.microsoft.com/office/drawing/2014/main" id="{04079280-378E-384D-9681-BF41B82BF6CB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51" name="Freeform 450">
                  <a:extLst>
                    <a:ext uri="{FF2B5EF4-FFF2-40B4-BE49-F238E27FC236}">
                      <a16:creationId xmlns:a16="http://schemas.microsoft.com/office/drawing/2014/main" id="{914AA044-3657-1448-A5E9-2F003DC03F6B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2" name="Freeform 451">
                  <a:extLst>
                    <a:ext uri="{FF2B5EF4-FFF2-40B4-BE49-F238E27FC236}">
                      <a16:creationId xmlns:a16="http://schemas.microsoft.com/office/drawing/2014/main" id="{29FDF0B8-7E9A-1F4D-8C99-CE1C68A1345F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3" name="Freeform 452">
                  <a:extLst>
                    <a:ext uri="{FF2B5EF4-FFF2-40B4-BE49-F238E27FC236}">
                      <a16:creationId xmlns:a16="http://schemas.microsoft.com/office/drawing/2014/main" id="{49A96193-2E73-4C43-843C-2C8C4DCEE478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4" name="Freeform 453">
                  <a:extLst>
                    <a:ext uri="{FF2B5EF4-FFF2-40B4-BE49-F238E27FC236}">
                      <a16:creationId xmlns:a16="http://schemas.microsoft.com/office/drawing/2014/main" id="{F5358318-953E-E249-9021-E0B5DF66E3B3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</p:grpSp>
      <p:grpSp>
        <p:nvGrpSpPr>
          <p:cNvPr id="571" name="Group 570">
            <a:extLst>
              <a:ext uri="{FF2B5EF4-FFF2-40B4-BE49-F238E27FC236}">
                <a16:creationId xmlns:a16="http://schemas.microsoft.com/office/drawing/2014/main" id="{6E7E1949-D432-8F47-806C-E1300655FD5B}"/>
              </a:ext>
            </a:extLst>
          </p:cNvPr>
          <p:cNvGrpSpPr/>
          <p:nvPr/>
        </p:nvGrpSpPr>
        <p:grpSpPr>
          <a:xfrm>
            <a:off x="7562720" y="3698398"/>
            <a:ext cx="3589569" cy="1371857"/>
            <a:chOff x="7562720" y="3668418"/>
            <a:chExt cx="3589569" cy="1371857"/>
          </a:xfrm>
        </p:grpSpPr>
        <p:cxnSp>
          <p:nvCxnSpPr>
            <p:cNvPr id="572" name="Straight Connector 571">
              <a:extLst>
                <a:ext uri="{FF2B5EF4-FFF2-40B4-BE49-F238E27FC236}">
                  <a16:creationId xmlns:a16="http://schemas.microsoft.com/office/drawing/2014/main" id="{CDEF5ABA-1B3E-E140-B54D-1BC50015107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8285300" y="3668418"/>
              <a:ext cx="2866989" cy="1371857"/>
            </a:xfrm>
            <a:prstGeom prst="line">
              <a:avLst/>
            </a:prstGeom>
            <a:ln w="31750">
              <a:solidFill>
                <a:srgbClr val="C00000"/>
              </a:solidFill>
              <a:headEnd type="triangle"/>
              <a:tailEnd type="triangle"/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75" name="TextBox 574">
              <a:extLst>
                <a:ext uri="{FF2B5EF4-FFF2-40B4-BE49-F238E27FC236}">
                  <a16:creationId xmlns:a16="http://schemas.microsoft.com/office/drawing/2014/main" id="{E0F4780A-E96A-7C4F-98CD-8BE40652E91D}"/>
                </a:ext>
              </a:extLst>
            </p:cNvPr>
            <p:cNvSpPr txBox="1"/>
            <p:nvPr/>
          </p:nvSpPr>
          <p:spPr>
            <a:xfrm>
              <a:off x="7562720" y="4539626"/>
              <a:ext cx="620363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i="1" dirty="0">
                  <a:solidFill>
                    <a:srgbClr val="C00000"/>
                  </a:solidFill>
                </a:rPr>
                <a:t>HTTP</a:t>
              </a:r>
              <a:endParaRPr lang="en-US" i="1" dirty="0">
                <a:solidFill>
                  <a:srgbClr val="C00000"/>
                </a:solidFill>
              </a:endParaRPr>
            </a:p>
          </p:txBody>
        </p:sp>
        <p:cxnSp>
          <p:nvCxnSpPr>
            <p:cNvPr id="576" name="Straight Connector 575">
              <a:extLst>
                <a:ext uri="{FF2B5EF4-FFF2-40B4-BE49-F238E27FC236}">
                  <a16:creationId xmlns:a16="http://schemas.microsoft.com/office/drawing/2014/main" id="{554065B8-11FC-3B4E-8CEB-951199B1DF2C}"/>
                </a:ext>
              </a:extLst>
            </p:cNvPr>
            <p:cNvCxnSpPr>
              <a:cxnSpLocks/>
            </p:cNvCxnSpPr>
            <p:nvPr/>
          </p:nvCxnSpPr>
          <p:spPr>
            <a:xfrm>
              <a:off x="8099825" y="4723687"/>
              <a:ext cx="402218" cy="115861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11" name="Group 610">
            <a:extLst>
              <a:ext uri="{FF2B5EF4-FFF2-40B4-BE49-F238E27FC236}">
                <a16:creationId xmlns:a16="http://schemas.microsoft.com/office/drawing/2014/main" id="{FCFF39BD-FF72-D744-894D-516FB364E8AE}"/>
              </a:ext>
            </a:extLst>
          </p:cNvPr>
          <p:cNvGrpSpPr/>
          <p:nvPr/>
        </p:nvGrpSpPr>
        <p:grpSpPr>
          <a:xfrm>
            <a:off x="6371219" y="2787535"/>
            <a:ext cx="1271296" cy="663792"/>
            <a:chOff x="6371219" y="2787535"/>
            <a:chExt cx="1271296" cy="663792"/>
          </a:xfrm>
        </p:grpSpPr>
        <p:cxnSp>
          <p:nvCxnSpPr>
            <p:cNvPr id="631" name="Straight Connector 630">
              <a:extLst>
                <a:ext uri="{FF2B5EF4-FFF2-40B4-BE49-F238E27FC236}">
                  <a16:creationId xmlns:a16="http://schemas.microsoft.com/office/drawing/2014/main" id="{1AB1A9D8-C145-B64F-A99E-384F072DA600}"/>
                </a:ext>
              </a:extLst>
            </p:cNvPr>
            <p:cNvCxnSpPr>
              <a:cxnSpLocks/>
            </p:cNvCxnSpPr>
            <p:nvPr/>
          </p:nvCxnSpPr>
          <p:spPr>
            <a:xfrm>
              <a:off x="7631020" y="2787535"/>
              <a:ext cx="11495" cy="663792"/>
            </a:xfrm>
            <a:prstGeom prst="line">
              <a:avLst/>
            </a:prstGeom>
            <a:ln w="31750">
              <a:solidFill>
                <a:srgbClr val="C00000"/>
              </a:solidFill>
              <a:headEnd type="triangle"/>
              <a:tailEnd type="triangle"/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51" name="TextBox 650">
              <a:extLst>
                <a:ext uri="{FF2B5EF4-FFF2-40B4-BE49-F238E27FC236}">
                  <a16:creationId xmlns:a16="http://schemas.microsoft.com/office/drawing/2014/main" id="{488A4C35-0916-9F43-8EB4-57709849D76D}"/>
                </a:ext>
              </a:extLst>
            </p:cNvPr>
            <p:cNvSpPr txBox="1"/>
            <p:nvPr/>
          </p:nvSpPr>
          <p:spPr>
            <a:xfrm>
              <a:off x="6371219" y="2944679"/>
              <a:ext cx="665567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i="1" dirty="0">
                  <a:solidFill>
                    <a:srgbClr val="C00000"/>
                  </a:solidFill>
                </a:rPr>
                <a:t>Skype</a:t>
              </a:r>
              <a:endParaRPr lang="en-US" i="1" dirty="0">
                <a:solidFill>
                  <a:srgbClr val="C00000"/>
                </a:solidFill>
              </a:endParaRPr>
            </a:p>
          </p:txBody>
        </p:sp>
        <p:cxnSp>
          <p:nvCxnSpPr>
            <p:cNvPr id="652" name="Straight Connector 651">
              <a:extLst>
                <a:ext uri="{FF2B5EF4-FFF2-40B4-BE49-F238E27FC236}">
                  <a16:creationId xmlns:a16="http://schemas.microsoft.com/office/drawing/2014/main" id="{D72E54CC-6B2F-634D-BC7D-2171694AA3FB}"/>
                </a:ext>
              </a:extLst>
            </p:cNvPr>
            <p:cNvCxnSpPr>
              <a:cxnSpLocks/>
            </p:cNvCxnSpPr>
            <p:nvPr/>
          </p:nvCxnSpPr>
          <p:spPr>
            <a:xfrm>
              <a:off x="6973411" y="3119431"/>
              <a:ext cx="559043" cy="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54" name="Group 653">
            <a:extLst>
              <a:ext uri="{FF2B5EF4-FFF2-40B4-BE49-F238E27FC236}">
                <a16:creationId xmlns:a16="http://schemas.microsoft.com/office/drawing/2014/main" id="{B4BC79F0-E00C-7044-BC07-1474A974BA16}"/>
              </a:ext>
            </a:extLst>
          </p:cNvPr>
          <p:cNvGrpSpPr/>
          <p:nvPr/>
        </p:nvGrpSpPr>
        <p:grpSpPr>
          <a:xfrm>
            <a:off x="9218788" y="2327787"/>
            <a:ext cx="2594095" cy="1025465"/>
            <a:chOff x="9218788" y="2327787"/>
            <a:chExt cx="2594095" cy="1025465"/>
          </a:xfrm>
        </p:grpSpPr>
        <p:cxnSp>
          <p:nvCxnSpPr>
            <p:cNvPr id="656" name="Straight Connector 655">
              <a:extLst>
                <a:ext uri="{FF2B5EF4-FFF2-40B4-BE49-F238E27FC236}">
                  <a16:creationId xmlns:a16="http://schemas.microsoft.com/office/drawing/2014/main" id="{B102C048-49F5-7548-812F-9F5B72021501}"/>
                </a:ext>
              </a:extLst>
            </p:cNvPr>
            <p:cNvCxnSpPr>
              <a:cxnSpLocks/>
            </p:cNvCxnSpPr>
            <p:nvPr/>
          </p:nvCxnSpPr>
          <p:spPr>
            <a:xfrm>
              <a:off x="9218788" y="2327787"/>
              <a:ext cx="1698979" cy="1025465"/>
            </a:xfrm>
            <a:prstGeom prst="line">
              <a:avLst/>
            </a:prstGeom>
            <a:ln w="31750">
              <a:solidFill>
                <a:srgbClr val="C00000"/>
              </a:solidFill>
              <a:headEnd type="triangle"/>
              <a:tailEnd type="triangle"/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59" name="TextBox 658">
              <a:extLst>
                <a:ext uri="{FF2B5EF4-FFF2-40B4-BE49-F238E27FC236}">
                  <a16:creationId xmlns:a16="http://schemas.microsoft.com/office/drawing/2014/main" id="{F126167F-C8BB-234E-9136-D15CA93E673F}"/>
                </a:ext>
              </a:extLst>
            </p:cNvPr>
            <p:cNvSpPr txBox="1"/>
            <p:nvPr/>
          </p:nvSpPr>
          <p:spPr>
            <a:xfrm>
              <a:off x="10772213" y="2684297"/>
              <a:ext cx="1040670" cy="58477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i="1" dirty="0">
                  <a:solidFill>
                    <a:srgbClr val="C00000"/>
                  </a:solidFill>
                </a:rPr>
                <a:t>Streaming</a:t>
              </a:r>
            </a:p>
            <a:p>
              <a:r>
                <a:rPr lang="en-US" sz="1600" i="1" dirty="0">
                  <a:solidFill>
                    <a:srgbClr val="C00000"/>
                  </a:solidFill>
                </a:rPr>
                <a:t>video</a:t>
              </a:r>
              <a:endParaRPr lang="en-US" i="1" dirty="0">
                <a:solidFill>
                  <a:srgbClr val="C00000"/>
                </a:solidFill>
              </a:endParaRPr>
            </a:p>
          </p:txBody>
        </p:sp>
        <p:cxnSp>
          <p:nvCxnSpPr>
            <p:cNvPr id="660" name="Straight Connector 659">
              <a:extLst>
                <a:ext uri="{FF2B5EF4-FFF2-40B4-BE49-F238E27FC236}">
                  <a16:creationId xmlns:a16="http://schemas.microsoft.com/office/drawing/2014/main" id="{662BF10B-C3AA-B044-B3C4-6ADB2CCF2BD6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569552" y="2937299"/>
              <a:ext cx="405322" cy="147574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609" name="Content Placeholder 2">
            <a:extLst>
              <a:ext uri="{FF2B5EF4-FFF2-40B4-BE49-F238E27FC236}">
                <a16:creationId xmlns:a16="http://schemas.microsoft.com/office/drawing/2014/main" id="{AA2FA344-354C-4B4C-B02C-3A8507EDA90B}"/>
              </a:ext>
            </a:extLst>
          </p:cNvPr>
          <p:cNvSpPr txBox="1">
            <a:spLocks/>
          </p:cNvSpPr>
          <p:nvPr/>
        </p:nvSpPr>
        <p:spPr>
          <a:xfrm>
            <a:off x="868663" y="3677908"/>
            <a:ext cx="5394571" cy="2721011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SzPct val="75000"/>
            </a:pPr>
            <a:r>
              <a:rPr lang="en-US" altLang="en-US" dirty="0">
                <a:ea typeface="ＭＳ Ｐゴシック" panose="020B0600070205080204" pitchFamily="34" charset="-128"/>
              </a:rPr>
              <a:t>provides </a:t>
            </a:r>
            <a:r>
              <a:rPr lang="en-US" altLang="en-US" i="1" dirty="0">
                <a:solidFill>
                  <a:srgbClr val="C00000"/>
                </a:solidFill>
                <a:ea typeface="ＭＳ Ｐゴシック" panose="020B0600070205080204" pitchFamily="34" charset="-128"/>
              </a:rPr>
              <a:t>programming interface </a:t>
            </a:r>
            <a:r>
              <a:rPr lang="en-US" altLang="en-US" dirty="0">
                <a:ea typeface="ＭＳ Ｐゴシック" panose="020B0600070205080204" pitchFamily="34" charset="-128"/>
              </a:rPr>
              <a:t>to distributed applications:</a:t>
            </a:r>
          </a:p>
          <a:p>
            <a:pPr lvl="1"/>
            <a:r>
              <a:rPr lang="en-US" altLang="en-US" dirty="0">
                <a:ea typeface="Arial" panose="020B0604020202020204" pitchFamily="34" charset="0"/>
              </a:rPr>
              <a:t>“hooks” allowing sending/receiving  apps to </a:t>
            </a:r>
            <a:r>
              <a:rPr lang="ja-JP" altLang="en-US">
                <a:ea typeface="ＭＳ Ｐゴシック" panose="020B0600070205080204" pitchFamily="34" charset="-128"/>
              </a:rPr>
              <a:t>“</a:t>
            </a:r>
            <a:r>
              <a:rPr lang="en-US" altLang="ja-JP" dirty="0">
                <a:ea typeface="ＭＳ Ｐゴシック" panose="020B0600070205080204" pitchFamily="34" charset="-128"/>
              </a:rPr>
              <a:t>connect</a:t>
            </a:r>
            <a:r>
              <a:rPr lang="ja-JP" altLang="en-US">
                <a:ea typeface="ＭＳ Ｐゴシック" panose="020B0600070205080204" pitchFamily="34" charset="-128"/>
              </a:rPr>
              <a:t>”</a:t>
            </a:r>
            <a:r>
              <a:rPr lang="en-US" altLang="ja-JP" dirty="0">
                <a:ea typeface="ＭＳ Ｐゴシック" panose="020B0600070205080204" pitchFamily="34" charset="-128"/>
              </a:rPr>
              <a:t> to, use  Internet transport service</a:t>
            </a:r>
          </a:p>
          <a:p>
            <a:pPr lvl="1"/>
            <a:r>
              <a:rPr lang="en-US" altLang="en-US" dirty="0">
                <a:ea typeface="Arial" panose="020B0604020202020204" pitchFamily="34" charset="0"/>
              </a:rPr>
              <a:t>provides service options, analogous to postal service</a:t>
            </a:r>
          </a:p>
          <a:p>
            <a:endParaRPr lang="en-US" altLang="en-US" dirty="0">
              <a:ea typeface="Arial" panose="020B0604020202020204" pitchFamily="34" charset="0"/>
            </a:endParaRPr>
          </a:p>
          <a:p>
            <a:pPr marL="0" indent="0">
              <a:buFont typeface="Wingdings" pitchFamily="2" charset="2"/>
              <a:buNone/>
            </a:pP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95551133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6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09" grpId="0"/>
    </p:bldLst>
  </p:timing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291947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</a:rPr>
              <a:t>Bad </a:t>
            </a:r>
            <a:r>
              <a:rPr lang="en-US" altLang="en-US" dirty="0">
                <a:ea typeface="ＭＳ Ｐゴシック" panose="020B0600070205080204" pitchFamily="34" charset="-128"/>
              </a:rPr>
              <a:t>g</a:t>
            </a:r>
            <a:r>
              <a:rPr lang="en-US" altLang="en-US" sz="4400" dirty="0">
                <a:ea typeface="ＭＳ Ｐゴシック" panose="020B0600070205080204" pitchFamily="34" charset="-128"/>
              </a:rPr>
              <a:t>uys: packet </a:t>
            </a:r>
            <a:r>
              <a:rPr lang="en-US" altLang="en-US" dirty="0">
                <a:ea typeface="ＭＳ Ｐゴシック" panose="020B0600070205080204" pitchFamily="34" charset="-128"/>
              </a:rPr>
              <a:t>i</a:t>
            </a:r>
            <a:r>
              <a:rPr lang="en-US" altLang="en-US" sz="4400" dirty="0">
                <a:ea typeface="ＭＳ Ｐゴシック" panose="020B0600070205080204" pitchFamily="34" charset="-128"/>
              </a:rPr>
              <a:t>nterception</a:t>
            </a:r>
            <a:endParaRPr lang="en-US" sz="4400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C89035B-463A-1E40-A130-AE9AA3E3766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Introduction: 1-</a:t>
            </a:r>
            <a:fld id="{C4204591-24BD-A542-B9D5-F8D8A88D2FEE}" type="slidenum">
              <a:rPr lang="en-US" smtClean="0"/>
              <a:pPr/>
              <a:t>60</a:t>
            </a:fld>
            <a:endParaRPr lang="en-US" dirty="0"/>
          </a:p>
        </p:txBody>
      </p:sp>
      <p:sp>
        <p:nvSpPr>
          <p:cNvPr id="17" name="Rectangle 5">
            <a:extLst>
              <a:ext uri="{FF2B5EF4-FFF2-40B4-BE49-F238E27FC236}">
                <a16:creationId xmlns:a16="http://schemas.microsoft.com/office/drawing/2014/main" id="{921D3CC3-7FC4-4346-86E8-F841A7674F2D}"/>
              </a:ext>
            </a:extLst>
          </p:cNvPr>
          <p:cNvSpPr txBox="1">
            <a:spLocks noChangeArrowheads="1"/>
          </p:cNvSpPr>
          <p:nvPr/>
        </p:nvSpPr>
        <p:spPr>
          <a:xfrm>
            <a:off x="841312" y="1344535"/>
            <a:ext cx="10342830" cy="2084461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None/>
            </a:pPr>
            <a:r>
              <a:rPr lang="en-US" altLang="en-US" sz="3200" i="1" dirty="0">
                <a:solidFill>
                  <a:srgbClr val="CC0000"/>
                </a:solidFill>
                <a:ea typeface="ＭＳ Ｐゴシック" panose="020B0600070205080204" pitchFamily="34" charset="-128"/>
              </a:rPr>
              <a:t>packet “</a:t>
            </a:r>
            <a:r>
              <a:rPr lang="en-US" altLang="ja-JP" sz="3200" i="1" dirty="0">
                <a:solidFill>
                  <a:srgbClr val="CC0000"/>
                </a:solidFill>
                <a:ea typeface="ＭＳ Ｐゴシック" panose="020B0600070205080204" pitchFamily="34" charset="-128"/>
              </a:rPr>
              <a:t>sniffing”:</a:t>
            </a:r>
            <a:r>
              <a:rPr lang="en-US" altLang="ja-JP" i="1" dirty="0">
                <a:solidFill>
                  <a:srgbClr val="FF0000"/>
                </a:solidFill>
                <a:ea typeface="ＭＳ Ｐゴシック" panose="020B0600070205080204" pitchFamily="34" charset="-128"/>
              </a:rPr>
              <a:t> </a:t>
            </a:r>
          </a:p>
          <a:p>
            <a:pPr lvl="1">
              <a:buFont typeface="Wingdings" pitchFamily="2" charset="2"/>
              <a:buChar char="§"/>
            </a:pPr>
            <a:r>
              <a:rPr lang="en-US" altLang="en-US" sz="2800" dirty="0">
                <a:ea typeface="Arial" panose="020B0604020202020204" pitchFamily="34" charset="0"/>
              </a:rPr>
              <a:t>broadcast media (shared Ethernet, wireless)</a:t>
            </a:r>
          </a:p>
          <a:p>
            <a:pPr lvl="1">
              <a:buFont typeface="Wingdings" pitchFamily="2" charset="2"/>
              <a:buChar char="§"/>
            </a:pPr>
            <a:r>
              <a:rPr lang="en-US" altLang="en-US" sz="2800" dirty="0">
                <a:ea typeface="Arial" panose="020B0604020202020204" pitchFamily="34" charset="0"/>
              </a:rPr>
              <a:t>promiscuous network interface reads/records all packets (e.g., including passwords!) passing by</a:t>
            </a:r>
          </a:p>
        </p:txBody>
      </p:sp>
      <p:grpSp>
        <p:nvGrpSpPr>
          <p:cNvPr id="5" name="Group 90">
            <a:extLst>
              <a:ext uri="{FF2B5EF4-FFF2-40B4-BE49-F238E27FC236}">
                <a16:creationId xmlns:a16="http://schemas.microsoft.com/office/drawing/2014/main" id="{4B8B6454-D739-8246-8FD0-D07116C10D15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5864103" y="3398264"/>
            <a:ext cx="735012" cy="681037"/>
            <a:chOff x="-44" y="1473"/>
            <a:chExt cx="981" cy="1105"/>
          </a:xfrm>
        </p:grpSpPr>
        <p:pic>
          <p:nvPicPr>
            <p:cNvPr id="7" name="Picture 91" descr="desktop_computer_stylized_medium">
              <a:extLst>
                <a:ext uri="{FF2B5EF4-FFF2-40B4-BE49-F238E27FC236}">
                  <a16:creationId xmlns:a16="http://schemas.microsoft.com/office/drawing/2014/main" id="{9D5E2D1E-EE9F-104B-B66B-CCD25447B85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" name="Freeform 92">
              <a:extLst>
                <a:ext uri="{FF2B5EF4-FFF2-40B4-BE49-F238E27FC236}">
                  <a16:creationId xmlns:a16="http://schemas.microsoft.com/office/drawing/2014/main" id="{B5AF61F7-8621-F54F-BE21-3743A44AEC3D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sp>
        <p:nvSpPr>
          <p:cNvPr id="9" name="Freeform 43">
            <a:extLst>
              <a:ext uri="{FF2B5EF4-FFF2-40B4-BE49-F238E27FC236}">
                <a16:creationId xmlns:a16="http://schemas.microsoft.com/office/drawing/2014/main" id="{4DB7420B-BEB3-FA46-87C6-F4E3D7CFB690}"/>
              </a:ext>
            </a:extLst>
          </p:cNvPr>
          <p:cNvSpPr>
            <a:spLocks/>
          </p:cNvSpPr>
          <p:nvPr/>
        </p:nvSpPr>
        <p:spPr bwMode="auto">
          <a:xfrm>
            <a:off x="3359028" y="4133276"/>
            <a:ext cx="4587875" cy="728663"/>
          </a:xfrm>
          <a:custGeom>
            <a:avLst/>
            <a:gdLst>
              <a:gd name="T0" fmla="*/ 2147483647 w 2620"/>
              <a:gd name="T1" fmla="*/ 0 h 459"/>
              <a:gd name="T2" fmla="*/ 0 w 2620"/>
              <a:gd name="T3" fmla="*/ 2147483647 h 459"/>
              <a:gd name="T4" fmla="*/ 2147483647 w 2620"/>
              <a:gd name="T5" fmla="*/ 2147483647 h 459"/>
              <a:gd name="T6" fmla="*/ 2147483647 w 2620"/>
              <a:gd name="T7" fmla="*/ 2147483647 h 459"/>
              <a:gd name="T8" fmla="*/ 0 60000 65536"/>
              <a:gd name="T9" fmla="*/ 0 60000 65536"/>
              <a:gd name="T10" fmla="*/ 0 60000 65536"/>
              <a:gd name="T11" fmla="*/ 0 60000 65536"/>
              <a:gd name="T12" fmla="*/ 0 w 2620"/>
              <a:gd name="T13" fmla="*/ 0 h 459"/>
              <a:gd name="T14" fmla="*/ 2620 w 2620"/>
              <a:gd name="T15" fmla="*/ 459 h 459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620" h="459">
                <a:moveTo>
                  <a:pt x="2" y="0"/>
                </a:moveTo>
                <a:lnTo>
                  <a:pt x="0" y="253"/>
                </a:lnTo>
                <a:lnTo>
                  <a:pt x="2620" y="253"/>
                </a:lnTo>
                <a:lnTo>
                  <a:pt x="2620" y="459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" name="Freeform 44">
            <a:extLst>
              <a:ext uri="{FF2B5EF4-FFF2-40B4-BE49-F238E27FC236}">
                <a16:creationId xmlns:a16="http://schemas.microsoft.com/office/drawing/2014/main" id="{F85E0A6A-88C0-A24D-8518-8ED500586FDD}"/>
              </a:ext>
            </a:extLst>
          </p:cNvPr>
          <p:cNvSpPr>
            <a:spLocks/>
          </p:cNvSpPr>
          <p:nvPr/>
        </p:nvSpPr>
        <p:spPr bwMode="auto">
          <a:xfrm>
            <a:off x="6191128" y="4003101"/>
            <a:ext cx="4762" cy="522288"/>
          </a:xfrm>
          <a:custGeom>
            <a:avLst/>
            <a:gdLst>
              <a:gd name="T0" fmla="*/ 0 w 3"/>
              <a:gd name="T1" fmla="*/ 2147483647 h 329"/>
              <a:gd name="T2" fmla="*/ 2147483647 w 3"/>
              <a:gd name="T3" fmla="*/ 0 h 329"/>
              <a:gd name="T4" fmla="*/ 0 60000 65536"/>
              <a:gd name="T5" fmla="*/ 0 60000 65536"/>
              <a:gd name="T6" fmla="*/ 0 w 3"/>
              <a:gd name="T7" fmla="*/ 0 h 329"/>
              <a:gd name="T8" fmla="*/ 3 w 3"/>
              <a:gd name="T9" fmla="*/ 329 h 329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3" h="329">
                <a:moveTo>
                  <a:pt x="0" y="329"/>
                </a:moveTo>
                <a:lnTo>
                  <a:pt x="3" y="0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" name="Line 45">
            <a:extLst>
              <a:ext uri="{FF2B5EF4-FFF2-40B4-BE49-F238E27FC236}">
                <a16:creationId xmlns:a16="http://schemas.microsoft.com/office/drawing/2014/main" id="{2ADBE0C5-B956-4149-BAB8-22ED6ADCCDCF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533778" y="4525389"/>
            <a:ext cx="0" cy="3746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" name="Line 46">
            <a:extLst>
              <a:ext uri="{FF2B5EF4-FFF2-40B4-BE49-F238E27FC236}">
                <a16:creationId xmlns:a16="http://schemas.microsoft.com/office/drawing/2014/main" id="{90C68912-5E92-7540-BFA2-DF07C51EFD30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552828" y="5236589"/>
            <a:ext cx="0" cy="2413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" name="Text Box 47">
            <a:extLst>
              <a:ext uri="{FF2B5EF4-FFF2-40B4-BE49-F238E27FC236}">
                <a16:creationId xmlns:a16="http://schemas.microsoft.com/office/drawing/2014/main" id="{AEB79674-18BD-3B41-8E45-BBD3D9EBF39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16103" y="3422076"/>
            <a:ext cx="3873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/>
            <a:r>
              <a:rPr lang="en-US" altLang="en-US"/>
              <a:t>A</a:t>
            </a:r>
          </a:p>
        </p:txBody>
      </p:sp>
      <p:sp>
        <p:nvSpPr>
          <p:cNvPr id="14" name="Text Box 48">
            <a:extLst>
              <a:ext uri="{FF2B5EF4-FFF2-40B4-BE49-F238E27FC236}">
                <a16:creationId xmlns:a16="http://schemas.microsoft.com/office/drawing/2014/main" id="{9F0C9BB1-EE53-294F-B9A4-6D29AB021CF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285040" y="4885751"/>
            <a:ext cx="3889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/>
            <a:r>
              <a:rPr lang="en-US" altLang="en-US"/>
              <a:t>B</a:t>
            </a:r>
          </a:p>
        </p:txBody>
      </p:sp>
      <p:sp>
        <p:nvSpPr>
          <p:cNvPr id="15" name="Text Box 49">
            <a:extLst>
              <a:ext uri="{FF2B5EF4-FFF2-40B4-BE49-F238E27FC236}">
                <a16:creationId xmlns:a16="http://schemas.microsoft.com/office/drawing/2014/main" id="{84BD4A5A-ABEB-8E46-B54B-76C3BE0FDF1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83215" y="3399851"/>
            <a:ext cx="40481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/>
            <a:r>
              <a:rPr lang="en-US" altLang="en-US"/>
              <a:t>C</a:t>
            </a: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A66D72FA-76CB-8443-8D46-D1C4AD6D2B36}"/>
              </a:ext>
            </a:extLst>
          </p:cNvPr>
          <p:cNvGrpSpPr/>
          <p:nvPr/>
        </p:nvGrpSpPr>
        <p:grpSpPr>
          <a:xfrm>
            <a:off x="5156078" y="4004689"/>
            <a:ext cx="2635250" cy="984250"/>
            <a:chOff x="5156078" y="4004689"/>
            <a:chExt cx="2635250" cy="984250"/>
          </a:xfrm>
        </p:grpSpPr>
        <p:grpSp>
          <p:nvGrpSpPr>
            <p:cNvPr id="16" name="Group 50">
              <a:extLst>
                <a:ext uri="{FF2B5EF4-FFF2-40B4-BE49-F238E27FC236}">
                  <a16:creationId xmlns:a16="http://schemas.microsoft.com/office/drawing/2014/main" id="{3A21CC14-2FFD-1443-8AD6-ED95C8906A8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187828" y="4652389"/>
              <a:ext cx="2295525" cy="336550"/>
              <a:chOff x="2418" y="3342"/>
              <a:chExt cx="1446" cy="212"/>
            </a:xfrm>
          </p:grpSpPr>
          <p:sp>
            <p:nvSpPr>
              <p:cNvPr id="18" name="Rectangle 51">
                <a:extLst>
                  <a:ext uri="{FF2B5EF4-FFF2-40B4-BE49-F238E27FC236}">
                    <a16:creationId xmlns:a16="http://schemas.microsoft.com/office/drawing/2014/main" id="{FFA22DC9-8002-804E-BEF5-0AD6BF2923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63" y="3366"/>
                <a:ext cx="1356" cy="174"/>
              </a:xfrm>
              <a:prstGeom prst="rect">
                <a:avLst/>
              </a:prstGeom>
              <a:solidFill>
                <a:srgbClr val="FFFFFF"/>
              </a:solidFill>
              <a:ln w="1270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9" name="Line 52">
                <a:extLst>
                  <a:ext uri="{FF2B5EF4-FFF2-40B4-BE49-F238E27FC236}">
                    <a16:creationId xmlns:a16="http://schemas.microsoft.com/office/drawing/2014/main" id="{C5FFC7EF-F96B-754E-966C-1FA050A778E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784" y="3372"/>
                <a:ext cx="0" cy="168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0" name="Line 53">
                <a:extLst>
                  <a:ext uri="{FF2B5EF4-FFF2-40B4-BE49-F238E27FC236}">
                    <a16:creationId xmlns:a16="http://schemas.microsoft.com/office/drawing/2014/main" id="{A20E5390-7423-1C4D-BCD6-93295C9263D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86" y="3375"/>
                <a:ext cx="0" cy="168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1" name="Line 54">
                <a:extLst>
                  <a:ext uri="{FF2B5EF4-FFF2-40B4-BE49-F238E27FC236}">
                    <a16:creationId xmlns:a16="http://schemas.microsoft.com/office/drawing/2014/main" id="{34698107-E0D4-2D40-8BD4-A07EF85A1EA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21" y="3375"/>
                <a:ext cx="0" cy="168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2" name="Text Box 55">
                <a:extLst>
                  <a:ext uri="{FF2B5EF4-FFF2-40B4-BE49-F238E27FC236}">
                    <a16:creationId xmlns:a16="http://schemas.microsoft.com/office/drawing/2014/main" id="{3034D655-D1DA-884B-85A3-B43DDCA03B6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418" y="3342"/>
                <a:ext cx="1446" cy="21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/>
                <a:r>
                  <a:rPr lang="en-US" altLang="en-US" sz="1600"/>
                  <a:t>src:B dest:A     payload</a:t>
                </a:r>
                <a:endParaRPr lang="en-US" altLang="en-US" sz="1600">
                  <a:latin typeface="Times New Roman" panose="02020603050405020304" pitchFamily="18" charset="0"/>
                </a:endParaRPr>
              </a:p>
            </p:txBody>
          </p:sp>
        </p:grpSp>
        <p:sp>
          <p:nvSpPr>
            <p:cNvPr id="23" name="Freeform 56">
              <a:extLst>
                <a:ext uri="{FF2B5EF4-FFF2-40B4-BE49-F238E27FC236}">
                  <a16:creationId xmlns:a16="http://schemas.microsoft.com/office/drawing/2014/main" id="{BCF74F8F-5676-9347-82B3-E439D97B31C8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6078" y="4607939"/>
              <a:ext cx="2635250" cy="241300"/>
            </a:xfrm>
            <a:custGeom>
              <a:avLst/>
              <a:gdLst>
                <a:gd name="T0" fmla="*/ 2147483647 w 1660"/>
                <a:gd name="T1" fmla="*/ 2147483647 h 152"/>
                <a:gd name="T2" fmla="*/ 2147483647 w 1660"/>
                <a:gd name="T3" fmla="*/ 0 h 152"/>
                <a:gd name="T4" fmla="*/ 0 w 1660"/>
                <a:gd name="T5" fmla="*/ 2147483647 h 152"/>
                <a:gd name="T6" fmla="*/ 0 60000 65536"/>
                <a:gd name="T7" fmla="*/ 0 60000 65536"/>
                <a:gd name="T8" fmla="*/ 0 60000 65536"/>
                <a:gd name="T9" fmla="*/ 0 w 1660"/>
                <a:gd name="T10" fmla="*/ 0 h 152"/>
                <a:gd name="T11" fmla="*/ 1660 w 1660"/>
                <a:gd name="T12" fmla="*/ 152 h 15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60" h="152">
                  <a:moveTo>
                    <a:pt x="1660" y="152"/>
                  </a:moveTo>
                  <a:lnTo>
                    <a:pt x="1660" y="0"/>
                  </a:lnTo>
                  <a:lnTo>
                    <a:pt x="0" y="4"/>
                  </a:lnTo>
                </a:path>
              </a:pathLst>
            </a:custGeom>
            <a:noFill/>
            <a:ln w="28575">
              <a:solidFill>
                <a:srgbClr val="CC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4" name="Line 57">
              <a:extLst>
                <a:ext uri="{FF2B5EF4-FFF2-40B4-BE49-F238E27FC236}">
                  <a16:creationId xmlns:a16="http://schemas.microsoft.com/office/drawing/2014/main" id="{218F3DFE-62E8-1C42-A997-A96153618A6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299078" y="4004689"/>
              <a:ext cx="0" cy="603250"/>
            </a:xfrm>
            <a:prstGeom prst="line">
              <a:avLst/>
            </a:prstGeom>
            <a:noFill/>
            <a:ln w="28575">
              <a:solidFill>
                <a:srgbClr val="CC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pic>
        <p:nvPicPr>
          <p:cNvPr id="26" name="Picture 60">
            <a:extLst>
              <a:ext uri="{FF2B5EF4-FFF2-40B4-BE49-F238E27FC236}">
                <a16:creationId xmlns:a16="http://schemas.microsoft.com/office/drawing/2014/main" id="{6C78CF69-C5D1-1042-99DC-4222EA4DC7B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891090" y="3466526"/>
            <a:ext cx="471488" cy="4429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17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7" name="Group 54">
            <a:extLst>
              <a:ext uri="{FF2B5EF4-FFF2-40B4-BE49-F238E27FC236}">
                <a16:creationId xmlns:a16="http://schemas.microsoft.com/office/drawing/2014/main" id="{E8873988-DB10-FE45-8043-BCFCC564ED65}"/>
              </a:ext>
            </a:extLst>
          </p:cNvPr>
          <p:cNvGrpSpPr>
            <a:grpSpLocks/>
          </p:cNvGrpSpPr>
          <p:nvPr/>
        </p:nvGrpSpPr>
        <p:grpSpPr bwMode="auto">
          <a:xfrm>
            <a:off x="3184403" y="3460176"/>
            <a:ext cx="365125" cy="712788"/>
            <a:chOff x="4140" y="429"/>
            <a:chExt cx="1425" cy="2396"/>
          </a:xfrm>
        </p:grpSpPr>
        <p:sp>
          <p:nvSpPr>
            <p:cNvPr id="28" name="Freeform 55">
              <a:extLst>
                <a:ext uri="{FF2B5EF4-FFF2-40B4-BE49-F238E27FC236}">
                  <a16:creationId xmlns:a16="http://schemas.microsoft.com/office/drawing/2014/main" id="{7E4CC2E0-3222-BE42-A828-FF50B8CF87E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" name="Rectangle 56">
              <a:extLst>
                <a:ext uri="{FF2B5EF4-FFF2-40B4-BE49-F238E27FC236}">
                  <a16:creationId xmlns:a16="http://schemas.microsoft.com/office/drawing/2014/main" id="{A3A95F5A-927B-8844-AEEA-2C83A43D85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429"/>
              <a:ext cx="1047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30" name="Freeform 57">
              <a:extLst>
                <a:ext uri="{FF2B5EF4-FFF2-40B4-BE49-F238E27FC236}">
                  <a16:creationId xmlns:a16="http://schemas.microsoft.com/office/drawing/2014/main" id="{0069D4B1-B450-FA40-8C0C-BF8FC124F2B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" name="Freeform 58">
              <a:extLst>
                <a:ext uri="{FF2B5EF4-FFF2-40B4-BE49-F238E27FC236}">
                  <a16:creationId xmlns:a16="http://schemas.microsoft.com/office/drawing/2014/main" id="{614429B8-C719-8644-AE6D-47F8C907AA55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" name="Rectangle 59">
              <a:extLst>
                <a:ext uri="{FF2B5EF4-FFF2-40B4-BE49-F238E27FC236}">
                  <a16:creationId xmlns:a16="http://schemas.microsoft.com/office/drawing/2014/main" id="{2DD880A9-2F05-6141-8481-7222FC289B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4" y="690"/>
              <a:ext cx="595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33" name="Group 60">
              <a:extLst>
                <a:ext uri="{FF2B5EF4-FFF2-40B4-BE49-F238E27FC236}">
                  <a16:creationId xmlns:a16="http://schemas.microsoft.com/office/drawing/2014/main" id="{719DB695-149D-A94C-90AB-A2D368B8EE6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58" name="AutoShape 61">
                <a:extLst>
                  <a:ext uri="{FF2B5EF4-FFF2-40B4-BE49-F238E27FC236}">
                    <a16:creationId xmlns:a16="http://schemas.microsoft.com/office/drawing/2014/main" id="{7A4E2E24-3B0D-AF4F-A52C-2C357CC7EF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69"/>
                <a:ext cx="727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59" name="AutoShape 62">
                <a:extLst>
                  <a:ext uri="{FF2B5EF4-FFF2-40B4-BE49-F238E27FC236}">
                    <a16:creationId xmlns:a16="http://schemas.microsoft.com/office/drawing/2014/main" id="{C6BB5F22-0BFB-674E-AB61-C51BC265F8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2584"/>
                <a:ext cx="69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34" name="Rectangle 63">
              <a:extLst>
                <a:ext uri="{FF2B5EF4-FFF2-40B4-BE49-F238E27FC236}">
                  <a16:creationId xmlns:a16="http://schemas.microsoft.com/office/drawing/2014/main" id="{9C5A4256-A53F-874E-BFA1-39FC396FF9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7" y="1021"/>
              <a:ext cx="595" cy="43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35" name="Group 64">
              <a:extLst>
                <a:ext uri="{FF2B5EF4-FFF2-40B4-BE49-F238E27FC236}">
                  <a16:creationId xmlns:a16="http://schemas.microsoft.com/office/drawing/2014/main" id="{0E311E6A-3E40-F74F-B8AF-09D1E252AD3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56" name="AutoShape 65">
                <a:extLst>
                  <a:ext uri="{FF2B5EF4-FFF2-40B4-BE49-F238E27FC236}">
                    <a16:creationId xmlns:a16="http://schemas.microsoft.com/office/drawing/2014/main" id="{1D179FF3-E8BF-8947-9AAD-E6B38311CA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9"/>
                <a:ext cx="727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57" name="AutoShape 66">
                <a:extLst>
                  <a:ext uri="{FF2B5EF4-FFF2-40B4-BE49-F238E27FC236}">
                    <a16:creationId xmlns:a16="http://schemas.microsoft.com/office/drawing/2014/main" id="{C3E96FCC-760E-C448-981B-346F9384B8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5"/>
                <a:ext cx="696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36" name="Rectangle 67">
              <a:extLst>
                <a:ext uri="{FF2B5EF4-FFF2-40B4-BE49-F238E27FC236}">
                  <a16:creationId xmlns:a16="http://schemas.microsoft.com/office/drawing/2014/main" id="{48149864-6DD7-D34A-BFF0-68E14067A8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4" y="1358"/>
              <a:ext cx="601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37" name="Rectangle 68">
              <a:extLst>
                <a:ext uri="{FF2B5EF4-FFF2-40B4-BE49-F238E27FC236}">
                  <a16:creationId xmlns:a16="http://schemas.microsoft.com/office/drawing/2014/main" id="{05CA4BF4-1ECD-CA4F-8A7A-7B9330DA54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7" y="1656"/>
              <a:ext cx="595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38" name="Group 69">
              <a:extLst>
                <a:ext uri="{FF2B5EF4-FFF2-40B4-BE49-F238E27FC236}">
                  <a16:creationId xmlns:a16="http://schemas.microsoft.com/office/drawing/2014/main" id="{F3E39B02-1298-0743-931E-B785BC775AB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54" name="AutoShape 70">
                <a:extLst>
                  <a:ext uri="{FF2B5EF4-FFF2-40B4-BE49-F238E27FC236}">
                    <a16:creationId xmlns:a16="http://schemas.microsoft.com/office/drawing/2014/main" id="{F3EE4642-5A67-5747-9173-A2328DFB0C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70"/>
                <a:ext cx="725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55" name="AutoShape 71">
                <a:extLst>
                  <a:ext uri="{FF2B5EF4-FFF2-40B4-BE49-F238E27FC236}">
                    <a16:creationId xmlns:a16="http://schemas.microsoft.com/office/drawing/2014/main" id="{5229E8D7-0E29-214E-AA57-AFE2A59BD2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85"/>
                <a:ext cx="695" cy="10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39" name="Freeform 72">
              <a:extLst>
                <a:ext uri="{FF2B5EF4-FFF2-40B4-BE49-F238E27FC236}">
                  <a16:creationId xmlns:a16="http://schemas.microsoft.com/office/drawing/2014/main" id="{D90341F2-014E-B14A-B581-851392F93327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40" name="Group 73">
              <a:extLst>
                <a:ext uri="{FF2B5EF4-FFF2-40B4-BE49-F238E27FC236}">
                  <a16:creationId xmlns:a16="http://schemas.microsoft.com/office/drawing/2014/main" id="{280B6B26-F269-5C4C-8C19-DBA764C6CDA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52" name="AutoShape 74">
                <a:extLst>
                  <a:ext uri="{FF2B5EF4-FFF2-40B4-BE49-F238E27FC236}">
                    <a16:creationId xmlns:a16="http://schemas.microsoft.com/office/drawing/2014/main" id="{6DB26256-77EF-F140-B0E4-C02F57D54B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6"/>
                <a:ext cx="725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53" name="AutoShape 75">
                <a:extLst>
                  <a:ext uri="{FF2B5EF4-FFF2-40B4-BE49-F238E27FC236}">
                    <a16:creationId xmlns:a16="http://schemas.microsoft.com/office/drawing/2014/main" id="{EFE076B6-538F-1744-AEFF-42E849FD61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2" y="2583"/>
                <a:ext cx="695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41" name="Rectangle 76">
              <a:extLst>
                <a:ext uri="{FF2B5EF4-FFF2-40B4-BE49-F238E27FC236}">
                  <a16:creationId xmlns:a16="http://schemas.microsoft.com/office/drawing/2014/main" id="{022EA956-CFF7-F444-96E1-83E3498253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9" y="429"/>
              <a:ext cx="68" cy="2289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42" name="Freeform 77">
              <a:extLst>
                <a:ext uri="{FF2B5EF4-FFF2-40B4-BE49-F238E27FC236}">
                  <a16:creationId xmlns:a16="http://schemas.microsoft.com/office/drawing/2014/main" id="{8B0DE4B6-8814-1E46-82AC-7B6D087A2D0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" name="Freeform 78">
              <a:extLst>
                <a:ext uri="{FF2B5EF4-FFF2-40B4-BE49-F238E27FC236}">
                  <a16:creationId xmlns:a16="http://schemas.microsoft.com/office/drawing/2014/main" id="{A9CF5A83-FC5F-8D4B-B779-B41007025FC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" name="Oval 79">
              <a:extLst>
                <a:ext uri="{FF2B5EF4-FFF2-40B4-BE49-F238E27FC236}">
                  <a16:creationId xmlns:a16="http://schemas.microsoft.com/office/drawing/2014/main" id="{FDB262EF-72BC-F740-9B4D-1FFE5D070B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2"/>
              <a:ext cx="50" cy="96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45" name="Freeform 80">
              <a:extLst>
                <a:ext uri="{FF2B5EF4-FFF2-40B4-BE49-F238E27FC236}">
                  <a16:creationId xmlns:a16="http://schemas.microsoft.com/office/drawing/2014/main" id="{20A2BDF1-5362-9947-B37C-44E590138C3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" name="AutoShape 81">
              <a:extLst>
                <a:ext uri="{FF2B5EF4-FFF2-40B4-BE49-F238E27FC236}">
                  <a16:creationId xmlns:a16="http://schemas.microsoft.com/office/drawing/2014/main" id="{BAC73710-D3B8-8C49-97AA-648DC14CD9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6"/>
              <a:ext cx="1202" cy="149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47" name="AutoShape 82">
              <a:extLst>
                <a:ext uri="{FF2B5EF4-FFF2-40B4-BE49-F238E27FC236}">
                  <a16:creationId xmlns:a16="http://schemas.microsoft.com/office/drawing/2014/main" id="{1AA6B3D5-8E2F-C340-A675-9DC59E4B0F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2713"/>
              <a:ext cx="1066" cy="80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48" name="Oval 83">
              <a:extLst>
                <a:ext uri="{FF2B5EF4-FFF2-40B4-BE49-F238E27FC236}">
                  <a16:creationId xmlns:a16="http://schemas.microsoft.com/office/drawing/2014/main" id="{A39BEF0A-EE8E-7248-A007-97D328CCA2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7" y="2382"/>
              <a:ext cx="161" cy="144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49" name="Oval 84">
              <a:extLst>
                <a:ext uri="{FF2B5EF4-FFF2-40B4-BE49-F238E27FC236}">
                  <a16:creationId xmlns:a16="http://schemas.microsoft.com/office/drawing/2014/main" id="{27EEB08E-8DAC-7647-9E5A-B37F47E930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" y="2382"/>
              <a:ext cx="161" cy="144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/>
              <a:endParaRPr lang="en-US" altLang="en-US" sz="1800">
                <a:solidFill>
                  <a:srgbClr val="FF0000"/>
                </a:solidFill>
              </a:endParaRPr>
            </a:p>
          </p:txBody>
        </p:sp>
        <p:sp>
          <p:nvSpPr>
            <p:cNvPr id="50" name="Oval 85">
              <a:extLst>
                <a:ext uri="{FF2B5EF4-FFF2-40B4-BE49-F238E27FC236}">
                  <a16:creationId xmlns:a16="http://schemas.microsoft.com/office/drawing/2014/main" id="{7165A7B4-85F9-2640-A0EE-2335D6B55D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0" y="2382"/>
              <a:ext cx="161" cy="139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51" name="Rectangle 86">
              <a:extLst>
                <a:ext uri="{FF2B5EF4-FFF2-40B4-BE49-F238E27FC236}">
                  <a16:creationId xmlns:a16="http://schemas.microsoft.com/office/drawing/2014/main" id="{C2E9996D-163B-D745-A6A8-45AB41D5ED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3" y="1832"/>
              <a:ext cx="87" cy="763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</p:grpSp>
      <p:grpSp>
        <p:nvGrpSpPr>
          <p:cNvPr id="60" name="Group 87">
            <a:extLst>
              <a:ext uri="{FF2B5EF4-FFF2-40B4-BE49-F238E27FC236}">
                <a16:creationId xmlns:a16="http://schemas.microsoft.com/office/drawing/2014/main" id="{F67D1896-6BBC-AB41-B67F-AB3399BB37B0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677028" y="4777801"/>
            <a:ext cx="735012" cy="681038"/>
            <a:chOff x="-44" y="1473"/>
            <a:chExt cx="981" cy="1105"/>
          </a:xfrm>
        </p:grpSpPr>
        <p:pic>
          <p:nvPicPr>
            <p:cNvPr id="61" name="Picture 88" descr="desktop_computer_stylized_medium">
              <a:extLst>
                <a:ext uri="{FF2B5EF4-FFF2-40B4-BE49-F238E27FC236}">
                  <a16:creationId xmlns:a16="http://schemas.microsoft.com/office/drawing/2014/main" id="{12544D91-DE12-C440-AF3A-72D90665133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2" name="Freeform 89">
              <a:extLst>
                <a:ext uri="{FF2B5EF4-FFF2-40B4-BE49-F238E27FC236}">
                  <a16:creationId xmlns:a16="http://schemas.microsoft.com/office/drawing/2014/main" id="{D8342731-E1B7-FF4F-B63A-2B9EF713C355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3" name="Group 2">
            <a:extLst>
              <a:ext uri="{FF2B5EF4-FFF2-40B4-BE49-F238E27FC236}">
                <a16:creationId xmlns:a16="http://schemas.microsoft.com/office/drawing/2014/main" id="{A8E7B059-0C82-604F-9216-00FE9590AFC8}"/>
              </a:ext>
            </a:extLst>
          </p:cNvPr>
          <p:cNvGrpSpPr/>
          <p:nvPr/>
        </p:nvGrpSpPr>
        <p:grpSpPr>
          <a:xfrm>
            <a:off x="1456133" y="5624388"/>
            <a:ext cx="10506683" cy="1029566"/>
            <a:chOff x="1456133" y="5624388"/>
            <a:chExt cx="10506683" cy="1029566"/>
          </a:xfrm>
        </p:grpSpPr>
        <p:sp>
          <p:nvSpPr>
            <p:cNvPr id="25" name="Rectangle 59">
              <a:extLst>
                <a:ext uri="{FF2B5EF4-FFF2-40B4-BE49-F238E27FC236}">
                  <a16:creationId xmlns:a16="http://schemas.microsoft.com/office/drawing/2014/main" id="{CA066BBC-5B2D-0340-8A5E-0AB09584C5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12057" y="5737966"/>
              <a:ext cx="10250759" cy="9159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lvl="1">
                <a:spcBef>
                  <a:spcPct val="20000"/>
                </a:spcBef>
                <a:buClr>
                  <a:srgbClr val="000090"/>
                </a:buClr>
                <a:buSzPct val="100000"/>
                <a:defRPr/>
              </a:pPr>
              <a:r>
                <a:rPr lang="en-US" sz="2400" dirty="0">
                  <a:ea typeface="ＭＳ Ｐゴシック" charset="0"/>
                  <a:cs typeface="ＭＳ Ｐゴシック" charset="0"/>
                </a:rPr>
                <a:t>Wireshark software used for our end-of-chapter labs is a (free) packet-sniffer</a:t>
              </a:r>
            </a:p>
            <a:p>
              <a:pPr marL="742950" lvl="1" indent="-285750">
                <a:spcBef>
                  <a:spcPct val="20000"/>
                </a:spcBef>
                <a:buClr>
                  <a:schemeClr val="accent2"/>
                </a:buClr>
                <a:buSzPct val="75000"/>
                <a:buFont typeface="Wingdings" charset="0"/>
                <a:buNone/>
                <a:defRPr/>
              </a:pPr>
              <a:endParaRPr lang="en-US" dirty="0">
                <a:latin typeface="Gill Sans MT" charset="0"/>
                <a:ea typeface="ＭＳ Ｐゴシック" charset="0"/>
                <a:cs typeface="ＭＳ Ｐゴシック" charset="0"/>
              </a:endParaRPr>
            </a:p>
          </p:txBody>
        </p:sp>
        <p:pic>
          <p:nvPicPr>
            <p:cNvPr id="8194" name="Picture 2" descr="Image result for wireshark logo">
              <a:extLst>
                <a:ext uri="{FF2B5EF4-FFF2-40B4-BE49-F238E27FC236}">
                  <a16:creationId xmlns:a16="http://schemas.microsoft.com/office/drawing/2014/main" id="{05D86E15-2863-2D4D-B25D-A42C0FE63ED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456133" y="5624388"/>
              <a:ext cx="667509" cy="667509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grpSp>
        <p:nvGrpSpPr>
          <p:cNvPr id="82" name="Group 81">
            <a:extLst>
              <a:ext uri="{FF2B5EF4-FFF2-40B4-BE49-F238E27FC236}">
                <a16:creationId xmlns:a16="http://schemas.microsoft.com/office/drawing/2014/main" id="{B9D1305C-AF63-6240-8FD1-E69B36970A8F}"/>
              </a:ext>
            </a:extLst>
          </p:cNvPr>
          <p:cNvGrpSpPr/>
          <p:nvPr/>
        </p:nvGrpSpPr>
        <p:grpSpPr>
          <a:xfrm>
            <a:off x="4054353" y="4784334"/>
            <a:ext cx="958850" cy="476251"/>
            <a:chOff x="7493876" y="2774731"/>
            <a:chExt cx="1481958" cy="894622"/>
          </a:xfrm>
        </p:grpSpPr>
        <p:sp>
          <p:nvSpPr>
            <p:cNvPr id="83" name="Freeform 82">
              <a:extLst>
                <a:ext uri="{FF2B5EF4-FFF2-40B4-BE49-F238E27FC236}">
                  <a16:creationId xmlns:a16="http://schemas.microsoft.com/office/drawing/2014/main" id="{E653ABFA-F7DB-F14E-95A5-0FDFB684F51E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84" name="Oval 83">
              <a:extLst>
                <a:ext uri="{FF2B5EF4-FFF2-40B4-BE49-F238E27FC236}">
                  <a16:creationId xmlns:a16="http://schemas.microsoft.com/office/drawing/2014/main" id="{07CB97C4-3176-704C-832B-2769F9BD8A32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85" name="Group 84">
              <a:extLst>
                <a:ext uri="{FF2B5EF4-FFF2-40B4-BE49-F238E27FC236}">
                  <a16:creationId xmlns:a16="http://schemas.microsoft.com/office/drawing/2014/main" id="{1C4E248C-B7EE-0749-BE84-6D97E6830AA8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86" name="Freeform 85">
                <a:extLst>
                  <a:ext uri="{FF2B5EF4-FFF2-40B4-BE49-F238E27FC236}">
                    <a16:creationId xmlns:a16="http://schemas.microsoft.com/office/drawing/2014/main" id="{D8ABCFB8-B1A0-CC43-8976-0D9324A60B77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7" name="Freeform 86">
                <a:extLst>
                  <a:ext uri="{FF2B5EF4-FFF2-40B4-BE49-F238E27FC236}">
                    <a16:creationId xmlns:a16="http://schemas.microsoft.com/office/drawing/2014/main" id="{21E1551D-8D59-7F4D-9AC3-A82F786FCBCE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8" name="Freeform 87">
                <a:extLst>
                  <a:ext uri="{FF2B5EF4-FFF2-40B4-BE49-F238E27FC236}">
                    <a16:creationId xmlns:a16="http://schemas.microsoft.com/office/drawing/2014/main" id="{F50F35D5-457F-BD4D-9C04-D7E77ADC1C67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9" name="Freeform 88">
                <a:extLst>
                  <a:ext uri="{FF2B5EF4-FFF2-40B4-BE49-F238E27FC236}">
                    <a16:creationId xmlns:a16="http://schemas.microsoft.com/office/drawing/2014/main" id="{43929AB4-076F-294E-B995-F22B57E519B9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88501887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291947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</a:rPr>
              <a:t>Bad guys:  fake identity</a:t>
            </a:r>
            <a:endParaRPr lang="en-US" sz="4400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C89035B-463A-1E40-A130-AE9AA3E3766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Introduction: 1-</a:t>
            </a:r>
            <a:fld id="{C4204591-24BD-A542-B9D5-F8D8A88D2FEE}" type="slidenum">
              <a:rPr lang="en-US" smtClean="0"/>
              <a:pPr/>
              <a:t>61</a:t>
            </a:fld>
            <a:endParaRPr lang="en-US" dirty="0"/>
          </a:p>
        </p:txBody>
      </p:sp>
      <p:sp>
        <p:nvSpPr>
          <p:cNvPr id="17" name="Rectangle 5">
            <a:extLst>
              <a:ext uri="{FF2B5EF4-FFF2-40B4-BE49-F238E27FC236}">
                <a16:creationId xmlns:a16="http://schemas.microsoft.com/office/drawing/2014/main" id="{921D3CC3-7FC4-4346-86E8-F841A7674F2D}"/>
              </a:ext>
            </a:extLst>
          </p:cNvPr>
          <p:cNvSpPr txBox="1">
            <a:spLocks noChangeArrowheads="1"/>
          </p:cNvSpPr>
          <p:nvPr/>
        </p:nvSpPr>
        <p:spPr>
          <a:xfrm>
            <a:off x="788557" y="1942419"/>
            <a:ext cx="10342830" cy="2084461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None/>
            </a:pPr>
            <a:r>
              <a:rPr lang="en-US" altLang="en-US" sz="3600" i="1" dirty="0">
                <a:solidFill>
                  <a:srgbClr val="CC0000"/>
                </a:solidFill>
                <a:ea typeface="ＭＳ Ｐゴシック" panose="020B0600070205080204" pitchFamily="34" charset="-128"/>
              </a:rPr>
              <a:t>IP spoofing:</a:t>
            </a:r>
            <a:r>
              <a:rPr lang="en-US" altLang="en-US" sz="3200" i="1" dirty="0">
                <a:solidFill>
                  <a:srgbClr val="FF3300"/>
                </a:solidFill>
                <a:ea typeface="ＭＳ Ｐゴシック" panose="020B0600070205080204" pitchFamily="34" charset="-128"/>
              </a:rPr>
              <a:t> </a:t>
            </a:r>
            <a:r>
              <a:rPr lang="en-US" altLang="en-US" sz="3200" dirty="0">
                <a:ea typeface="ＭＳ Ｐゴシック" panose="020B0600070205080204" pitchFamily="34" charset="-128"/>
              </a:rPr>
              <a:t>send packet with false source address</a:t>
            </a:r>
          </a:p>
        </p:txBody>
      </p:sp>
      <p:grpSp>
        <p:nvGrpSpPr>
          <p:cNvPr id="5" name="Group 90">
            <a:extLst>
              <a:ext uri="{FF2B5EF4-FFF2-40B4-BE49-F238E27FC236}">
                <a16:creationId xmlns:a16="http://schemas.microsoft.com/office/drawing/2014/main" id="{4B8B6454-D739-8246-8FD0-D07116C10D15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5864103" y="3398264"/>
            <a:ext cx="735012" cy="681037"/>
            <a:chOff x="-44" y="1473"/>
            <a:chExt cx="981" cy="1105"/>
          </a:xfrm>
        </p:grpSpPr>
        <p:pic>
          <p:nvPicPr>
            <p:cNvPr id="7" name="Picture 91" descr="desktop_computer_stylized_medium">
              <a:extLst>
                <a:ext uri="{FF2B5EF4-FFF2-40B4-BE49-F238E27FC236}">
                  <a16:creationId xmlns:a16="http://schemas.microsoft.com/office/drawing/2014/main" id="{9D5E2D1E-EE9F-104B-B66B-CCD25447B85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" name="Freeform 92">
              <a:extLst>
                <a:ext uri="{FF2B5EF4-FFF2-40B4-BE49-F238E27FC236}">
                  <a16:creationId xmlns:a16="http://schemas.microsoft.com/office/drawing/2014/main" id="{B5AF61F7-8621-F54F-BE21-3743A44AEC3D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sp>
        <p:nvSpPr>
          <p:cNvPr id="9" name="Freeform 43">
            <a:extLst>
              <a:ext uri="{FF2B5EF4-FFF2-40B4-BE49-F238E27FC236}">
                <a16:creationId xmlns:a16="http://schemas.microsoft.com/office/drawing/2014/main" id="{4DB7420B-BEB3-FA46-87C6-F4E3D7CFB690}"/>
              </a:ext>
            </a:extLst>
          </p:cNvPr>
          <p:cNvSpPr>
            <a:spLocks/>
          </p:cNvSpPr>
          <p:nvPr/>
        </p:nvSpPr>
        <p:spPr bwMode="auto">
          <a:xfrm>
            <a:off x="3359028" y="4133276"/>
            <a:ext cx="4587875" cy="728663"/>
          </a:xfrm>
          <a:custGeom>
            <a:avLst/>
            <a:gdLst>
              <a:gd name="T0" fmla="*/ 2147483647 w 2620"/>
              <a:gd name="T1" fmla="*/ 0 h 459"/>
              <a:gd name="T2" fmla="*/ 0 w 2620"/>
              <a:gd name="T3" fmla="*/ 2147483647 h 459"/>
              <a:gd name="T4" fmla="*/ 2147483647 w 2620"/>
              <a:gd name="T5" fmla="*/ 2147483647 h 459"/>
              <a:gd name="T6" fmla="*/ 2147483647 w 2620"/>
              <a:gd name="T7" fmla="*/ 2147483647 h 459"/>
              <a:gd name="T8" fmla="*/ 0 60000 65536"/>
              <a:gd name="T9" fmla="*/ 0 60000 65536"/>
              <a:gd name="T10" fmla="*/ 0 60000 65536"/>
              <a:gd name="T11" fmla="*/ 0 60000 65536"/>
              <a:gd name="T12" fmla="*/ 0 w 2620"/>
              <a:gd name="T13" fmla="*/ 0 h 459"/>
              <a:gd name="T14" fmla="*/ 2620 w 2620"/>
              <a:gd name="T15" fmla="*/ 459 h 459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620" h="459">
                <a:moveTo>
                  <a:pt x="2" y="0"/>
                </a:moveTo>
                <a:lnTo>
                  <a:pt x="0" y="253"/>
                </a:lnTo>
                <a:lnTo>
                  <a:pt x="2620" y="253"/>
                </a:lnTo>
                <a:lnTo>
                  <a:pt x="2620" y="459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" name="Freeform 44">
            <a:extLst>
              <a:ext uri="{FF2B5EF4-FFF2-40B4-BE49-F238E27FC236}">
                <a16:creationId xmlns:a16="http://schemas.microsoft.com/office/drawing/2014/main" id="{F85E0A6A-88C0-A24D-8518-8ED500586FDD}"/>
              </a:ext>
            </a:extLst>
          </p:cNvPr>
          <p:cNvSpPr>
            <a:spLocks/>
          </p:cNvSpPr>
          <p:nvPr/>
        </p:nvSpPr>
        <p:spPr bwMode="auto">
          <a:xfrm>
            <a:off x="6191128" y="4003101"/>
            <a:ext cx="4762" cy="522288"/>
          </a:xfrm>
          <a:custGeom>
            <a:avLst/>
            <a:gdLst>
              <a:gd name="T0" fmla="*/ 0 w 3"/>
              <a:gd name="T1" fmla="*/ 2147483647 h 329"/>
              <a:gd name="T2" fmla="*/ 2147483647 w 3"/>
              <a:gd name="T3" fmla="*/ 0 h 329"/>
              <a:gd name="T4" fmla="*/ 0 60000 65536"/>
              <a:gd name="T5" fmla="*/ 0 60000 65536"/>
              <a:gd name="T6" fmla="*/ 0 w 3"/>
              <a:gd name="T7" fmla="*/ 0 h 329"/>
              <a:gd name="T8" fmla="*/ 3 w 3"/>
              <a:gd name="T9" fmla="*/ 329 h 329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3" h="329">
                <a:moveTo>
                  <a:pt x="0" y="329"/>
                </a:moveTo>
                <a:lnTo>
                  <a:pt x="3" y="0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" name="Line 45">
            <a:extLst>
              <a:ext uri="{FF2B5EF4-FFF2-40B4-BE49-F238E27FC236}">
                <a16:creationId xmlns:a16="http://schemas.microsoft.com/office/drawing/2014/main" id="{2ADBE0C5-B956-4149-BAB8-22ED6ADCCDCF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533778" y="4525389"/>
            <a:ext cx="0" cy="3746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" name="Line 46">
            <a:extLst>
              <a:ext uri="{FF2B5EF4-FFF2-40B4-BE49-F238E27FC236}">
                <a16:creationId xmlns:a16="http://schemas.microsoft.com/office/drawing/2014/main" id="{90C68912-5E92-7540-BFA2-DF07C51EFD30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552828" y="5236589"/>
            <a:ext cx="0" cy="2413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" name="Text Box 47">
            <a:extLst>
              <a:ext uri="{FF2B5EF4-FFF2-40B4-BE49-F238E27FC236}">
                <a16:creationId xmlns:a16="http://schemas.microsoft.com/office/drawing/2014/main" id="{AEB79674-18BD-3B41-8E45-BBD3D9EBF39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16103" y="3422076"/>
            <a:ext cx="3873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/>
            <a:r>
              <a:rPr lang="en-US" altLang="en-US"/>
              <a:t>A</a:t>
            </a:r>
          </a:p>
        </p:txBody>
      </p:sp>
      <p:sp>
        <p:nvSpPr>
          <p:cNvPr id="14" name="Text Box 48">
            <a:extLst>
              <a:ext uri="{FF2B5EF4-FFF2-40B4-BE49-F238E27FC236}">
                <a16:creationId xmlns:a16="http://schemas.microsoft.com/office/drawing/2014/main" id="{9F0C9BB1-EE53-294F-B9A4-6D29AB021CF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285040" y="4885751"/>
            <a:ext cx="3889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/>
            <a:r>
              <a:rPr lang="en-US" altLang="en-US"/>
              <a:t>B</a:t>
            </a:r>
          </a:p>
        </p:txBody>
      </p:sp>
      <p:sp>
        <p:nvSpPr>
          <p:cNvPr id="15" name="Text Box 49">
            <a:extLst>
              <a:ext uri="{FF2B5EF4-FFF2-40B4-BE49-F238E27FC236}">
                <a16:creationId xmlns:a16="http://schemas.microsoft.com/office/drawing/2014/main" id="{84BD4A5A-ABEB-8E46-B54B-76C3BE0FDF1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83215" y="3399851"/>
            <a:ext cx="40481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/>
            <a:r>
              <a:rPr lang="en-US" altLang="en-US"/>
              <a:t>C</a:t>
            </a:r>
          </a:p>
        </p:txBody>
      </p:sp>
      <p:pic>
        <p:nvPicPr>
          <p:cNvPr id="26" name="Picture 60">
            <a:extLst>
              <a:ext uri="{FF2B5EF4-FFF2-40B4-BE49-F238E27FC236}">
                <a16:creationId xmlns:a16="http://schemas.microsoft.com/office/drawing/2014/main" id="{6C78CF69-C5D1-1042-99DC-4222EA4DC7B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891090" y="3466526"/>
            <a:ext cx="471488" cy="4429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17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7" name="Group 54">
            <a:extLst>
              <a:ext uri="{FF2B5EF4-FFF2-40B4-BE49-F238E27FC236}">
                <a16:creationId xmlns:a16="http://schemas.microsoft.com/office/drawing/2014/main" id="{E8873988-DB10-FE45-8043-BCFCC564ED65}"/>
              </a:ext>
            </a:extLst>
          </p:cNvPr>
          <p:cNvGrpSpPr>
            <a:grpSpLocks/>
          </p:cNvGrpSpPr>
          <p:nvPr/>
        </p:nvGrpSpPr>
        <p:grpSpPr bwMode="auto">
          <a:xfrm>
            <a:off x="3184403" y="3460176"/>
            <a:ext cx="365125" cy="712788"/>
            <a:chOff x="4140" y="429"/>
            <a:chExt cx="1425" cy="2396"/>
          </a:xfrm>
        </p:grpSpPr>
        <p:sp>
          <p:nvSpPr>
            <p:cNvPr id="28" name="Freeform 55">
              <a:extLst>
                <a:ext uri="{FF2B5EF4-FFF2-40B4-BE49-F238E27FC236}">
                  <a16:creationId xmlns:a16="http://schemas.microsoft.com/office/drawing/2014/main" id="{7E4CC2E0-3222-BE42-A828-FF50B8CF87E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" name="Rectangle 56">
              <a:extLst>
                <a:ext uri="{FF2B5EF4-FFF2-40B4-BE49-F238E27FC236}">
                  <a16:creationId xmlns:a16="http://schemas.microsoft.com/office/drawing/2014/main" id="{A3A95F5A-927B-8844-AEEA-2C83A43D85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429"/>
              <a:ext cx="1047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30" name="Freeform 57">
              <a:extLst>
                <a:ext uri="{FF2B5EF4-FFF2-40B4-BE49-F238E27FC236}">
                  <a16:creationId xmlns:a16="http://schemas.microsoft.com/office/drawing/2014/main" id="{0069D4B1-B450-FA40-8C0C-BF8FC124F2B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" name="Freeform 58">
              <a:extLst>
                <a:ext uri="{FF2B5EF4-FFF2-40B4-BE49-F238E27FC236}">
                  <a16:creationId xmlns:a16="http://schemas.microsoft.com/office/drawing/2014/main" id="{614429B8-C719-8644-AE6D-47F8C907AA55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" name="Rectangle 59">
              <a:extLst>
                <a:ext uri="{FF2B5EF4-FFF2-40B4-BE49-F238E27FC236}">
                  <a16:creationId xmlns:a16="http://schemas.microsoft.com/office/drawing/2014/main" id="{2DD880A9-2F05-6141-8481-7222FC289B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4" y="690"/>
              <a:ext cx="595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33" name="Group 60">
              <a:extLst>
                <a:ext uri="{FF2B5EF4-FFF2-40B4-BE49-F238E27FC236}">
                  <a16:creationId xmlns:a16="http://schemas.microsoft.com/office/drawing/2014/main" id="{719DB695-149D-A94C-90AB-A2D368B8EE6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58" name="AutoShape 61">
                <a:extLst>
                  <a:ext uri="{FF2B5EF4-FFF2-40B4-BE49-F238E27FC236}">
                    <a16:creationId xmlns:a16="http://schemas.microsoft.com/office/drawing/2014/main" id="{7A4E2E24-3B0D-AF4F-A52C-2C357CC7EF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69"/>
                <a:ext cx="727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59" name="AutoShape 62">
                <a:extLst>
                  <a:ext uri="{FF2B5EF4-FFF2-40B4-BE49-F238E27FC236}">
                    <a16:creationId xmlns:a16="http://schemas.microsoft.com/office/drawing/2014/main" id="{C6BB5F22-0BFB-674E-AB61-C51BC265F8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2584"/>
                <a:ext cx="69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34" name="Rectangle 63">
              <a:extLst>
                <a:ext uri="{FF2B5EF4-FFF2-40B4-BE49-F238E27FC236}">
                  <a16:creationId xmlns:a16="http://schemas.microsoft.com/office/drawing/2014/main" id="{9C5A4256-A53F-874E-BFA1-39FC396FF9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7" y="1021"/>
              <a:ext cx="595" cy="43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35" name="Group 64">
              <a:extLst>
                <a:ext uri="{FF2B5EF4-FFF2-40B4-BE49-F238E27FC236}">
                  <a16:creationId xmlns:a16="http://schemas.microsoft.com/office/drawing/2014/main" id="{0E311E6A-3E40-F74F-B8AF-09D1E252AD3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56" name="AutoShape 65">
                <a:extLst>
                  <a:ext uri="{FF2B5EF4-FFF2-40B4-BE49-F238E27FC236}">
                    <a16:creationId xmlns:a16="http://schemas.microsoft.com/office/drawing/2014/main" id="{1D179FF3-E8BF-8947-9AAD-E6B38311CA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9"/>
                <a:ext cx="727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57" name="AutoShape 66">
                <a:extLst>
                  <a:ext uri="{FF2B5EF4-FFF2-40B4-BE49-F238E27FC236}">
                    <a16:creationId xmlns:a16="http://schemas.microsoft.com/office/drawing/2014/main" id="{C3E96FCC-760E-C448-981B-346F9384B8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5"/>
                <a:ext cx="696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36" name="Rectangle 67">
              <a:extLst>
                <a:ext uri="{FF2B5EF4-FFF2-40B4-BE49-F238E27FC236}">
                  <a16:creationId xmlns:a16="http://schemas.microsoft.com/office/drawing/2014/main" id="{48149864-6DD7-D34A-BFF0-68E14067A8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4" y="1358"/>
              <a:ext cx="601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37" name="Rectangle 68">
              <a:extLst>
                <a:ext uri="{FF2B5EF4-FFF2-40B4-BE49-F238E27FC236}">
                  <a16:creationId xmlns:a16="http://schemas.microsoft.com/office/drawing/2014/main" id="{05CA4BF4-1ECD-CA4F-8A7A-7B9330DA54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7" y="1656"/>
              <a:ext cx="595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38" name="Group 69">
              <a:extLst>
                <a:ext uri="{FF2B5EF4-FFF2-40B4-BE49-F238E27FC236}">
                  <a16:creationId xmlns:a16="http://schemas.microsoft.com/office/drawing/2014/main" id="{F3E39B02-1298-0743-931E-B785BC775AB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54" name="AutoShape 70">
                <a:extLst>
                  <a:ext uri="{FF2B5EF4-FFF2-40B4-BE49-F238E27FC236}">
                    <a16:creationId xmlns:a16="http://schemas.microsoft.com/office/drawing/2014/main" id="{F3EE4642-5A67-5747-9173-A2328DFB0C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70"/>
                <a:ext cx="725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55" name="AutoShape 71">
                <a:extLst>
                  <a:ext uri="{FF2B5EF4-FFF2-40B4-BE49-F238E27FC236}">
                    <a16:creationId xmlns:a16="http://schemas.microsoft.com/office/drawing/2014/main" id="{5229E8D7-0E29-214E-AA57-AFE2A59BD2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85"/>
                <a:ext cx="695" cy="10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39" name="Freeform 72">
              <a:extLst>
                <a:ext uri="{FF2B5EF4-FFF2-40B4-BE49-F238E27FC236}">
                  <a16:creationId xmlns:a16="http://schemas.microsoft.com/office/drawing/2014/main" id="{D90341F2-014E-B14A-B581-851392F93327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40" name="Group 73">
              <a:extLst>
                <a:ext uri="{FF2B5EF4-FFF2-40B4-BE49-F238E27FC236}">
                  <a16:creationId xmlns:a16="http://schemas.microsoft.com/office/drawing/2014/main" id="{280B6B26-F269-5C4C-8C19-DBA764C6CDA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52" name="AutoShape 74">
                <a:extLst>
                  <a:ext uri="{FF2B5EF4-FFF2-40B4-BE49-F238E27FC236}">
                    <a16:creationId xmlns:a16="http://schemas.microsoft.com/office/drawing/2014/main" id="{6DB26256-77EF-F140-B0E4-C02F57D54B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6"/>
                <a:ext cx="725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53" name="AutoShape 75">
                <a:extLst>
                  <a:ext uri="{FF2B5EF4-FFF2-40B4-BE49-F238E27FC236}">
                    <a16:creationId xmlns:a16="http://schemas.microsoft.com/office/drawing/2014/main" id="{EFE076B6-538F-1744-AEFF-42E849FD61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2" y="2583"/>
                <a:ext cx="695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41" name="Rectangle 76">
              <a:extLst>
                <a:ext uri="{FF2B5EF4-FFF2-40B4-BE49-F238E27FC236}">
                  <a16:creationId xmlns:a16="http://schemas.microsoft.com/office/drawing/2014/main" id="{022EA956-CFF7-F444-96E1-83E3498253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9" y="429"/>
              <a:ext cx="68" cy="2289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42" name="Freeform 77">
              <a:extLst>
                <a:ext uri="{FF2B5EF4-FFF2-40B4-BE49-F238E27FC236}">
                  <a16:creationId xmlns:a16="http://schemas.microsoft.com/office/drawing/2014/main" id="{8B0DE4B6-8814-1E46-82AC-7B6D087A2D0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" name="Freeform 78">
              <a:extLst>
                <a:ext uri="{FF2B5EF4-FFF2-40B4-BE49-F238E27FC236}">
                  <a16:creationId xmlns:a16="http://schemas.microsoft.com/office/drawing/2014/main" id="{A9CF5A83-FC5F-8D4B-B779-B41007025FC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" name="Oval 79">
              <a:extLst>
                <a:ext uri="{FF2B5EF4-FFF2-40B4-BE49-F238E27FC236}">
                  <a16:creationId xmlns:a16="http://schemas.microsoft.com/office/drawing/2014/main" id="{FDB262EF-72BC-F740-9B4D-1FFE5D070B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2"/>
              <a:ext cx="50" cy="96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45" name="Freeform 80">
              <a:extLst>
                <a:ext uri="{FF2B5EF4-FFF2-40B4-BE49-F238E27FC236}">
                  <a16:creationId xmlns:a16="http://schemas.microsoft.com/office/drawing/2014/main" id="{20A2BDF1-5362-9947-B37C-44E590138C3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" name="AutoShape 81">
              <a:extLst>
                <a:ext uri="{FF2B5EF4-FFF2-40B4-BE49-F238E27FC236}">
                  <a16:creationId xmlns:a16="http://schemas.microsoft.com/office/drawing/2014/main" id="{BAC73710-D3B8-8C49-97AA-648DC14CD9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6"/>
              <a:ext cx="1202" cy="149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47" name="AutoShape 82">
              <a:extLst>
                <a:ext uri="{FF2B5EF4-FFF2-40B4-BE49-F238E27FC236}">
                  <a16:creationId xmlns:a16="http://schemas.microsoft.com/office/drawing/2014/main" id="{1AA6B3D5-8E2F-C340-A675-9DC59E4B0F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2713"/>
              <a:ext cx="1066" cy="80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48" name="Oval 83">
              <a:extLst>
                <a:ext uri="{FF2B5EF4-FFF2-40B4-BE49-F238E27FC236}">
                  <a16:creationId xmlns:a16="http://schemas.microsoft.com/office/drawing/2014/main" id="{A39BEF0A-EE8E-7248-A007-97D328CCA2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7" y="2382"/>
              <a:ext cx="161" cy="144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49" name="Oval 84">
              <a:extLst>
                <a:ext uri="{FF2B5EF4-FFF2-40B4-BE49-F238E27FC236}">
                  <a16:creationId xmlns:a16="http://schemas.microsoft.com/office/drawing/2014/main" id="{27EEB08E-8DAC-7647-9E5A-B37F47E930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" y="2382"/>
              <a:ext cx="161" cy="144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/>
              <a:endParaRPr lang="en-US" altLang="en-US" sz="1800">
                <a:solidFill>
                  <a:srgbClr val="FF0000"/>
                </a:solidFill>
              </a:endParaRPr>
            </a:p>
          </p:txBody>
        </p:sp>
        <p:sp>
          <p:nvSpPr>
            <p:cNvPr id="50" name="Oval 85">
              <a:extLst>
                <a:ext uri="{FF2B5EF4-FFF2-40B4-BE49-F238E27FC236}">
                  <a16:creationId xmlns:a16="http://schemas.microsoft.com/office/drawing/2014/main" id="{7165A7B4-85F9-2640-A0EE-2335D6B55D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0" y="2382"/>
              <a:ext cx="161" cy="139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51" name="Rectangle 86">
              <a:extLst>
                <a:ext uri="{FF2B5EF4-FFF2-40B4-BE49-F238E27FC236}">
                  <a16:creationId xmlns:a16="http://schemas.microsoft.com/office/drawing/2014/main" id="{C2E9996D-163B-D745-A6A8-45AB41D5ED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3" y="1832"/>
              <a:ext cx="87" cy="763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</p:grpSp>
      <p:grpSp>
        <p:nvGrpSpPr>
          <p:cNvPr id="60" name="Group 87">
            <a:extLst>
              <a:ext uri="{FF2B5EF4-FFF2-40B4-BE49-F238E27FC236}">
                <a16:creationId xmlns:a16="http://schemas.microsoft.com/office/drawing/2014/main" id="{F67D1896-6BBC-AB41-B67F-AB3399BB37B0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677028" y="4777801"/>
            <a:ext cx="735012" cy="681038"/>
            <a:chOff x="-44" y="1473"/>
            <a:chExt cx="981" cy="1105"/>
          </a:xfrm>
        </p:grpSpPr>
        <p:pic>
          <p:nvPicPr>
            <p:cNvPr id="61" name="Picture 88" descr="desktop_computer_stylized_medium">
              <a:extLst>
                <a:ext uri="{FF2B5EF4-FFF2-40B4-BE49-F238E27FC236}">
                  <a16:creationId xmlns:a16="http://schemas.microsoft.com/office/drawing/2014/main" id="{12544D91-DE12-C440-AF3A-72D90665133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2" name="Freeform 89">
              <a:extLst>
                <a:ext uri="{FF2B5EF4-FFF2-40B4-BE49-F238E27FC236}">
                  <a16:creationId xmlns:a16="http://schemas.microsoft.com/office/drawing/2014/main" id="{D8342731-E1B7-FF4F-B63A-2B9EF713C355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sp>
        <p:nvSpPr>
          <p:cNvPr id="25" name="Rectangle 59">
            <a:extLst>
              <a:ext uri="{FF2B5EF4-FFF2-40B4-BE49-F238E27FC236}">
                <a16:creationId xmlns:a16="http://schemas.microsoft.com/office/drawing/2014/main" id="{CA066BBC-5B2D-0340-8A5E-0AB09584C5F6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7141" y="5880409"/>
            <a:ext cx="10250759" cy="6856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r>
              <a:rPr lang="en-US" altLang="en-US" sz="2800" i="1" dirty="0"/>
              <a:t>… lots more on security (throughout, Chapter 8)</a:t>
            </a:r>
          </a:p>
        </p:txBody>
      </p:sp>
      <p:grpSp>
        <p:nvGrpSpPr>
          <p:cNvPr id="82" name="Group 81">
            <a:extLst>
              <a:ext uri="{FF2B5EF4-FFF2-40B4-BE49-F238E27FC236}">
                <a16:creationId xmlns:a16="http://schemas.microsoft.com/office/drawing/2014/main" id="{B9D1305C-AF63-6240-8FD1-E69B36970A8F}"/>
              </a:ext>
            </a:extLst>
          </p:cNvPr>
          <p:cNvGrpSpPr/>
          <p:nvPr/>
        </p:nvGrpSpPr>
        <p:grpSpPr>
          <a:xfrm>
            <a:off x="4054353" y="4784334"/>
            <a:ext cx="958850" cy="476251"/>
            <a:chOff x="7493876" y="2774731"/>
            <a:chExt cx="1481958" cy="894622"/>
          </a:xfrm>
        </p:grpSpPr>
        <p:sp>
          <p:nvSpPr>
            <p:cNvPr id="83" name="Freeform 82">
              <a:extLst>
                <a:ext uri="{FF2B5EF4-FFF2-40B4-BE49-F238E27FC236}">
                  <a16:creationId xmlns:a16="http://schemas.microsoft.com/office/drawing/2014/main" id="{E653ABFA-F7DB-F14E-95A5-0FDFB684F51E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84" name="Oval 83">
              <a:extLst>
                <a:ext uri="{FF2B5EF4-FFF2-40B4-BE49-F238E27FC236}">
                  <a16:creationId xmlns:a16="http://schemas.microsoft.com/office/drawing/2014/main" id="{07CB97C4-3176-704C-832B-2769F9BD8A32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85" name="Group 84">
              <a:extLst>
                <a:ext uri="{FF2B5EF4-FFF2-40B4-BE49-F238E27FC236}">
                  <a16:creationId xmlns:a16="http://schemas.microsoft.com/office/drawing/2014/main" id="{1C4E248C-B7EE-0749-BE84-6D97E6830AA8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86" name="Freeform 85">
                <a:extLst>
                  <a:ext uri="{FF2B5EF4-FFF2-40B4-BE49-F238E27FC236}">
                    <a16:creationId xmlns:a16="http://schemas.microsoft.com/office/drawing/2014/main" id="{D8ABCFB8-B1A0-CC43-8976-0D9324A60B77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7" name="Freeform 86">
                <a:extLst>
                  <a:ext uri="{FF2B5EF4-FFF2-40B4-BE49-F238E27FC236}">
                    <a16:creationId xmlns:a16="http://schemas.microsoft.com/office/drawing/2014/main" id="{21E1551D-8D59-7F4D-9AC3-A82F786FCBCE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8" name="Freeform 87">
                <a:extLst>
                  <a:ext uri="{FF2B5EF4-FFF2-40B4-BE49-F238E27FC236}">
                    <a16:creationId xmlns:a16="http://schemas.microsoft.com/office/drawing/2014/main" id="{F50F35D5-457F-BD4D-9C04-D7E77ADC1C67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9" name="Freeform 88">
                <a:extLst>
                  <a:ext uri="{FF2B5EF4-FFF2-40B4-BE49-F238E27FC236}">
                    <a16:creationId xmlns:a16="http://schemas.microsoft.com/office/drawing/2014/main" id="{43929AB4-076F-294E-B995-F22B57E519B9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4" name="Group 3">
            <a:extLst>
              <a:ext uri="{FF2B5EF4-FFF2-40B4-BE49-F238E27FC236}">
                <a16:creationId xmlns:a16="http://schemas.microsoft.com/office/drawing/2014/main" id="{2CCE516A-DB7A-FB49-88E0-3F932755EEE9}"/>
              </a:ext>
            </a:extLst>
          </p:cNvPr>
          <p:cNvGrpSpPr/>
          <p:nvPr/>
        </p:nvGrpSpPr>
        <p:grpSpPr>
          <a:xfrm>
            <a:off x="3293812" y="3967064"/>
            <a:ext cx="2967038" cy="819150"/>
            <a:chOff x="3293812" y="3967064"/>
            <a:chExt cx="2967038" cy="819150"/>
          </a:xfrm>
        </p:grpSpPr>
        <p:sp>
          <p:nvSpPr>
            <p:cNvPr id="72" name="Freeform 77">
              <a:extLst>
                <a:ext uri="{FF2B5EF4-FFF2-40B4-BE49-F238E27FC236}">
                  <a16:creationId xmlns:a16="http://schemas.microsoft.com/office/drawing/2014/main" id="{31E2CC4C-34A2-A74C-B65A-214EFD2400A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3812" y="3967064"/>
              <a:ext cx="2967038" cy="704850"/>
            </a:xfrm>
            <a:custGeom>
              <a:avLst/>
              <a:gdLst>
                <a:gd name="T0" fmla="*/ 2147483647 w 1869"/>
                <a:gd name="T1" fmla="*/ 0 h 444"/>
                <a:gd name="T2" fmla="*/ 2147483647 w 1869"/>
                <a:gd name="T3" fmla="*/ 2147483647 h 444"/>
                <a:gd name="T4" fmla="*/ 0 w 1869"/>
                <a:gd name="T5" fmla="*/ 2147483647 h 444"/>
                <a:gd name="T6" fmla="*/ 0 60000 65536"/>
                <a:gd name="T7" fmla="*/ 0 60000 65536"/>
                <a:gd name="T8" fmla="*/ 0 60000 65536"/>
                <a:gd name="T9" fmla="*/ 0 w 1869"/>
                <a:gd name="T10" fmla="*/ 0 h 444"/>
                <a:gd name="T11" fmla="*/ 1869 w 1869"/>
                <a:gd name="T12" fmla="*/ 444 h 44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869" h="444">
                  <a:moveTo>
                    <a:pt x="1869" y="0"/>
                  </a:moveTo>
                  <a:lnTo>
                    <a:pt x="1869" y="444"/>
                  </a:lnTo>
                  <a:lnTo>
                    <a:pt x="0" y="444"/>
                  </a:lnTo>
                </a:path>
              </a:pathLst>
            </a:custGeom>
            <a:noFill/>
            <a:ln w="28575">
              <a:solidFill>
                <a:srgbClr val="CC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grpSp>
          <p:nvGrpSpPr>
            <p:cNvPr id="73" name="Group 78">
              <a:extLst>
                <a:ext uri="{FF2B5EF4-FFF2-40B4-BE49-F238E27FC236}">
                  <a16:creationId xmlns:a16="http://schemas.microsoft.com/office/drawing/2014/main" id="{9CEF9F64-861C-7C4C-8594-4DC43481EB3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60537" y="4449664"/>
              <a:ext cx="2295525" cy="336550"/>
              <a:chOff x="2418" y="3342"/>
              <a:chExt cx="1446" cy="212"/>
            </a:xfrm>
          </p:grpSpPr>
          <p:sp>
            <p:nvSpPr>
              <p:cNvPr id="74" name="Rectangle 79">
                <a:extLst>
                  <a:ext uri="{FF2B5EF4-FFF2-40B4-BE49-F238E27FC236}">
                    <a16:creationId xmlns:a16="http://schemas.microsoft.com/office/drawing/2014/main" id="{A1E49101-6F18-CB48-8EBB-03B456FEE8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63" y="3366"/>
                <a:ext cx="1356" cy="174"/>
              </a:xfrm>
              <a:prstGeom prst="rect">
                <a:avLst/>
              </a:prstGeom>
              <a:solidFill>
                <a:srgbClr val="FFFFFF"/>
              </a:solidFill>
              <a:ln w="1270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75" name="Line 80">
                <a:extLst>
                  <a:ext uri="{FF2B5EF4-FFF2-40B4-BE49-F238E27FC236}">
                    <a16:creationId xmlns:a16="http://schemas.microsoft.com/office/drawing/2014/main" id="{61144F55-A889-914E-A5B8-46BB6DF4F3B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784" y="3372"/>
                <a:ext cx="0" cy="168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76" name="Line 81">
                <a:extLst>
                  <a:ext uri="{FF2B5EF4-FFF2-40B4-BE49-F238E27FC236}">
                    <a16:creationId xmlns:a16="http://schemas.microsoft.com/office/drawing/2014/main" id="{352FD75E-78ED-5D49-88CB-67A89ED572B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86" y="3375"/>
                <a:ext cx="0" cy="168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77" name="Line 82">
                <a:extLst>
                  <a:ext uri="{FF2B5EF4-FFF2-40B4-BE49-F238E27FC236}">
                    <a16:creationId xmlns:a16="http://schemas.microsoft.com/office/drawing/2014/main" id="{F00A1AE7-75BA-9F41-9557-FF2EC164D2A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21" y="3375"/>
                <a:ext cx="0" cy="168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78" name="Text Box 83">
                <a:extLst>
                  <a:ext uri="{FF2B5EF4-FFF2-40B4-BE49-F238E27FC236}">
                    <a16:creationId xmlns:a16="http://schemas.microsoft.com/office/drawing/2014/main" id="{581B7D01-7767-D64C-AA40-D460CE7527B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418" y="3342"/>
                <a:ext cx="1446" cy="21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/>
                <a:r>
                  <a:rPr lang="en-US" altLang="en-US" sz="1600">
                    <a:solidFill>
                      <a:srgbClr val="CC0000"/>
                    </a:solidFill>
                  </a:rPr>
                  <a:t>src:B</a:t>
                </a:r>
                <a:r>
                  <a:rPr lang="en-US" altLang="en-US" sz="1600"/>
                  <a:t> dest:A     payload</a:t>
                </a:r>
                <a:endParaRPr lang="en-US" altLang="en-US" sz="1600">
                  <a:latin typeface="Times New Roman" panose="02020603050405020304" pitchFamily="18" charset="0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14979472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5" grpId="0"/>
    </p:bldLst>
  </p:timing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89325"/>
            <a:ext cx="10515600" cy="894622"/>
          </a:xfrm>
        </p:spPr>
        <p:txBody>
          <a:bodyPr/>
          <a:lstStyle/>
          <a:p>
            <a:r>
              <a:rPr lang="en-US" altLang="en-US" dirty="0">
                <a:cs typeface="Calibri" panose="020F0502020204030204" pitchFamily="34" charset="0"/>
              </a:rPr>
              <a:t>Chapter 1: roadmap</a:t>
            </a:r>
            <a:endParaRPr lang="en-US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C89035B-463A-1E40-A130-AE9AA3E3766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Introduction: 1-</a:t>
            </a:r>
            <a:fld id="{C4204591-24BD-A542-B9D5-F8D8A88D2FEE}" type="slidenum">
              <a:rPr lang="en-US" smtClean="0"/>
              <a:pPr/>
              <a:t>62</a:t>
            </a:fld>
            <a:endParaRPr lang="en-US" dirty="0"/>
          </a:p>
        </p:txBody>
      </p:sp>
      <p:sp>
        <p:nvSpPr>
          <p:cNvPr id="9" name="Rectangle 4">
            <a:extLst>
              <a:ext uri="{FF2B5EF4-FFF2-40B4-BE49-F238E27FC236}">
                <a16:creationId xmlns:a16="http://schemas.microsoft.com/office/drawing/2014/main" id="{55AB9D8D-7F05-094B-8DA6-3095A7A7A096}"/>
              </a:ext>
            </a:extLst>
          </p:cNvPr>
          <p:cNvSpPr>
            <a:spLocks noGrp="1" noChangeArrowheads="1"/>
          </p:cNvSpPr>
          <p:nvPr>
            <p:ph sz="half" idx="2"/>
          </p:nvPr>
        </p:nvSpPr>
        <p:spPr>
          <a:xfrm>
            <a:off x="798690" y="1414011"/>
            <a:ext cx="6618109" cy="5029078"/>
          </a:xfrm>
        </p:spPr>
        <p:txBody>
          <a:bodyPr>
            <a:normAutofit fontScale="92500"/>
          </a:bodyPr>
          <a:lstStyle/>
          <a:p>
            <a:pPr marL="403225" indent="-285750" eaLnBrk="1" hangingPunct="1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What </a:t>
            </a:r>
            <a:r>
              <a:rPr lang="en-US" altLang="en-US" sz="3200" i="1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is</a:t>
            </a:r>
            <a:r>
              <a:rPr lang="en-US" altLang="ja-JP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the Internet?</a:t>
            </a:r>
          </a:p>
          <a:p>
            <a:pPr marL="403225" indent="-285750" eaLnBrk="1" hangingPunct="1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What</a:t>
            </a:r>
            <a:r>
              <a:rPr lang="en-US" altLang="en-US" sz="3200" i="1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is </a:t>
            </a:r>
            <a:r>
              <a:rPr lang="en-US" altLang="ja-JP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a protocol?</a:t>
            </a:r>
          </a:p>
          <a:p>
            <a:pPr marL="403225" indent="-285750" eaLnBrk="1" hangingPunct="1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Network edge: hosts, access network, physical media</a:t>
            </a:r>
          </a:p>
          <a:p>
            <a:pPr marL="403225" indent="-285750" eaLnBrk="1" hangingPunct="1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Network core: packet/circuit switching, internet structure</a:t>
            </a:r>
          </a:p>
          <a:p>
            <a:pPr marL="403225" indent="-285750" eaLnBrk="1" hangingPunct="1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Performance: loss, delay, throughput</a:t>
            </a:r>
          </a:p>
          <a:p>
            <a:pPr marL="403225" indent="-285750" eaLnBrk="1" hangingPunct="1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Security</a:t>
            </a:r>
          </a:p>
          <a:p>
            <a:pPr marL="403225" indent="-285750">
              <a:spcBef>
                <a:spcPts val="800"/>
              </a:spcBef>
              <a:buClr>
                <a:srgbClr val="0000A8"/>
              </a:buClr>
            </a:pPr>
            <a:r>
              <a:rPr lang="en-US" altLang="en-US" sz="3200" dirty="0">
                <a:latin typeface="Calibri" panose="020F0502020204030204" pitchFamily="34" charset="0"/>
                <a:cs typeface="Calibri" panose="020F0502020204030204" pitchFamily="34" charset="0"/>
              </a:rPr>
              <a:t>Protocol layers, service models</a:t>
            </a:r>
          </a:p>
          <a:p>
            <a:pPr marL="403225" indent="-285750" eaLnBrk="1" hangingPunct="1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History</a:t>
            </a:r>
          </a:p>
          <a:p>
            <a:pPr eaLnBrk="1" hangingPunct="1">
              <a:buFont typeface="Wingdings" panose="05000000000000000000" pitchFamily="2" charset="2"/>
              <a:buNone/>
            </a:pPr>
            <a:endParaRPr lang="en-US" altLang="en-US" sz="2400" dirty="0"/>
          </a:p>
        </p:txBody>
      </p:sp>
      <p:pic>
        <p:nvPicPr>
          <p:cNvPr id="7" name="Picture 6" descr="Kurose&amp;Ross 8th ed cover picture">
            <a:extLst>
              <a:ext uri="{FF2B5EF4-FFF2-40B4-BE49-F238E27FC236}">
                <a16:creationId xmlns:a16="http://schemas.microsoft.com/office/drawing/2014/main" id="{68817EC6-8DF7-E64F-9CA4-BFB8E60908E0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774329" y="1293471"/>
            <a:ext cx="3657600" cy="27432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64781136"/>
      </p:ext>
    </p:extLst>
  </p:cSld>
  <p:clrMapOvr>
    <a:masterClrMapping/>
  </p:clrMapOvr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291947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</a:rPr>
              <a:t>Protocol </a:t>
            </a:r>
            <a:r>
              <a:rPr lang="en-US" altLang="en-US" dirty="0">
                <a:ea typeface="ＭＳ Ｐゴシック" panose="020B0600070205080204" pitchFamily="34" charset="-128"/>
              </a:rPr>
              <a:t>“l</a:t>
            </a:r>
            <a:r>
              <a:rPr lang="en-US" altLang="ja-JP" sz="4400" dirty="0">
                <a:ea typeface="ＭＳ Ｐゴシック" panose="020B0600070205080204" pitchFamily="34" charset="-128"/>
              </a:rPr>
              <a:t>ayers</a:t>
            </a:r>
            <a:r>
              <a:rPr lang="en-US" altLang="ja-JP" dirty="0">
                <a:ea typeface="ＭＳ Ｐゴシック" panose="020B0600070205080204" pitchFamily="34" charset="-128"/>
              </a:rPr>
              <a:t>”</a:t>
            </a:r>
            <a:r>
              <a:rPr lang="en-US" altLang="ja-JP" sz="4400" dirty="0">
                <a:ea typeface="ＭＳ Ｐゴシック" panose="020B0600070205080204" pitchFamily="34" charset="-128"/>
              </a:rPr>
              <a:t> and reference </a:t>
            </a:r>
            <a:r>
              <a:rPr lang="en-US" altLang="ja-JP" dirty="0">
                <a:ea typeface="ＭＳ Ｐゴシック" panose="020B0600070205080204" pitchFamily="34" charset="-128"/>
              </a:rPr>
              <a:t>m</a:t>
            </a:r>
            <a:r>
              <a:rPr lang="en-US" altLang="ja-JP" sz="4400" dirty="0">
                <a:ea typeface="ＭＳ Ｐゴシック" panose="020B0600070205080204" pitchFamily="34" charset="-128"/>
              </a:rPr>
              <a:t>odels</a:t>
            </a:r>
            <a:endParaRPr lang="en-US" altLang="en-US" sz="4400" dirty="0">
              <a:ea typeface="ＭＳ Ｐゴシック" panose="020B0600070205080204" pitchFamily="34" charset="-128"/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C89035B-463A-1E40-A130-AE9AA3E3766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Introduction: 1-</a:t>
            </a:r>
            <a:fld id="{C4204591-24BD-A542-B9D5-F8D8A88D2FEE}" type="slidenum">
              <a:rPr lang="en-US" smtClean="0"/>
              <a:pPr/>
              <a:t>63</a:t>
            </a:fld>
            <a:endParaRPr lang="en-US" dirty="0"/>
          </a:p>
        </p:txBody>
      </p:sp>
      <p:sp>
        <p:nvSpPr>
          <p:cNvPr id="45" name="Rectangle 3">
            <a:extLst>
              <a:ext uri="{FF2B5EF4-FFF2-40B4-BE49-F238E27FC236}">
                <a16:creationId xmlns:a16="http://schemas.microsoft.com/office/drawing/2014/main" id="{B003BE48-58DC-5A4B-9250-A838A7C7044A}"/>
              </a:ext>
            </a:extLst>
          </p:cNvPr>
          <p:cNvSpPr txBox="1">
            <a:spLocks noChangeArrowheads="1"/>
          </p:cNvSpPr>
          <p:nvPr/>
        </p:nvSpPr>
        <p:spPr>
          <a:xfrm>
            <a:off x="1325222" y="1575775"/>
            <a:ext cx="5115815" cy="5049876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ct val="75000"/>
              </a:lnSpc>
              <a:buNone/>
            </a:pPr>
            <a:r>
              <a:rPr lang="en-US" altLang="en-US" sz="3200" i="1" dirty="0">
                <a:solidFill>
                  <a:srgbClr val="CC0000"/>
                </a:solidFill>
                <a:ea typeface="ＭＳ Ｐゴシック" panose="020B0600070205080204" pitchFamily="34" charset="-128"/>
              </a:rPr>
              <a:t>Networks are complex,</a:t>
            </a:r>
          </a:p>
          <a:p>
            <a:pPr>
              <a:lnSpc>
                <a:spcPct val="75000"/>
              </a:lnSpc>
              <a:buNone/>
            </a:pPr>
            <a:r>
              <a:rPr lang="en-US" altLang="en-US" sz="3200" i="1" dirty="0">
                <a:solidFill>
                  <a:srgbClr val="CC0000"/>
                </a:solidFill>
                <a:ea typeface="ＭＳ Ｐゴシック" panose="020B0600070205080204" pitchFamily="34" charset="-128"/>
              </a:rPr>
              <a:t>with many “</a:t>
            </a:r>
            <a:r>
              <a:rPr lang="en-US" altLang="ja-JP" sz="3200" i="1" dirty="0">
                <a:solidFill>
                  <a:srgbClr val="CC0000"/>
                </a:solidFill>
                <a:ea typeface="ＭＳ Ｐゴシック" panose="020B0600070205080204" pitchFamily="34" charset="-128"/>
              </a:rPr>
              <a:t>pieces”:</a:t>
            </a:r>
          </a:p>
          <a:p>
            <a:pPr lvl="1">
              <a:buFont typeface="Wingdings" pitchFamily="2" charset="2"/>
              <a:buChar char="§"/>
            </a:pPr>
            <a:r>
              <a:rPr lang="en-US" altLang="en-US" sz="2800" dirty="0">
                <a:ea typeface="Arial" panose="020B0604020202020204" pitchFamily="34" charset="0"/>
              </a:rPr>
              <a:t>hosts</a:t>
            </a:r>
          </a:p>
          <a:p>
            <a:pPr lvl="1">
              <a:buFont typeface="Wingdings" pitchFamily="2" charset="2"/>
              <a:buChar char="§"/>
            </a:pPr>
            <a:r>
              <a:rPr lang="en-US" altLang="en-US" sz="2800" dirty="0">
                <a:ea typeface="Arial" panose="020B0604020202020204" pitchFamily="34" charset="0"/>
              </a:rPr>
              <a:t>routers</a:t>
            </a:r>
          </a:p>
          <a:p>
            <a:pPr lvl="1">
              <a:buFont typeface="Wingdings" pitchFamily="2" charset="2"/>
              <a:buChar char="§"/>
            </a:pPr>
            <a:r>
              <a:rPr lang="en-US" altLang="en-US" sz="2800" dirty="0">
                <a:ea typeface="Arial" panose="020B0604020202020204" pitchFamily="34" charset="0"/>
              </a:rPr>
              <a:t>links of various media</a:t>
            </a:r>
          </a:p>
          <a:p>
            <a:pPr lvl="1">
              <a:buFont typeface="Wingdings" pitchFamily="2" charset="2"/>
              <a:buChar char="§"/>
            </a:pPr>
            <a:r>
              <a:rPr lang="en-US" altLang="en-US" sz="2800" dirty="0">
                <a:ea typeface="Arial" panose="020B0604020202020204" pitchFamily="34" charset="0"/>
              </a:rPr>
              <a:t>applications</a:t>
            </a:r>
          </a:p>
          <a:p>
            <a:pPr lvl="1">
              <a:buFont typeface="Wingdings" pitchFamily="2" charset="2"/>
              <a:buChar char="§"/>
            </a:pPr>
            <a:r>
              <a:rPr lang="en-US" altLang="en-US" sz="2800" dirty="0">
                <a:ea typeface="Arial" panose="020B0604020202020204" pitchFamily="34" charset="0"/>
              </a:rPr>
              <a:t>protocols</a:t>
            </a:r>
          </a:p>
          <a:p>
            <a:pPr lvl="1">
              <a:buFont typeface="Wingdings" pitchFamily="2" charset="2"/>
              <a:buChar char="§"/>
            </a:pPr>
            <a:r>
              <a:rPr lang="en-US" altLang="en-US" sz="2800" dirty="0">
                <a:ea typeface="Arial" panose="020B0604020202020204" pitchFamily="34" charset="0"/>
              </a:rPr>
              <a:t>hardware, software</a:t>
            </a:r>
          </a:p>
          <a:p>
            <a:pPr>
              <a:lnSpc>
                <a:spcPct val="75000"/>
              </a:lnSpc>
              <a:buNone/>
            </a:pPr>
            <a:endParaRPr lang="en-US" altLang="ja-JP" sz="3200" i="1" dirty="0">
              <a:solidFill>
                <a:srgbClr val="CC0000"/>
              </a:solidFill>
              <a:ea typeface="ＭＳ Ｐゴシック" panose="020B0600070205080204" pitchFamily="34" charset="-128"/>
            </a:endParaRPr>
          </a:p>
        </p:txBody>
      </p:sp>
      <p:sp>
        <p:nvSpPr>
          <p:cNvPr id="111" name="Rectangle 4">
            <a:extLst>
              <a:ext uri="{FF2B5EF4-FFF2-40B4-BE49-F238E27FC236}">
                <a16:creationId xmlns:a16="http://schemas.microsoft.com/office/drawing/2014/main" id="{1B4EE37F-42F3-2442-ACAD-B722241FF92E}"/>
              </a:ext>
            </a:extLst>
          </p:cNvPr>
          <p:cNvSpPr txBox="1">
            <a:spLocks noChangeArrowheads="1"/>
          </p:cNvSpPr>
          <p:nvPr/>
        </p:nvSpPr>
        <p:spPr>
          <a:xfrm>
            <a:off x="6809127" y="1929196"/>
            <a:ext cx="4531739" cy="4343034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buFont typeface="Wingdings" pitchFamily="2" charset="2"/>
              <a:buNone/>
            </a:pPr>
            <a:r>
              <a:rPr lang="en-US" altLang="en-US" sz="3200" i="1" dirty="0">
                <a:solidFill>
                  <a:srgbClr val="CC0000"/>
                </a:solidFill>
                <a:ea typeface="ＭＳ Ｐゴシック" panose="020B0600070205080204" pitchFamily="34" charset="-128"/>
              </a:rPr>
              <a:t>Question:</a:t>
            </a:r>
            <a:r>
              <a:rPr lang="en-US" altLang="en-US" sz="2400" u="sng" dirty="0">
                <a:solidFill>
                  <a:srgbClr val="FF0000"/>
                </a:solidFill>
                <a:ea typeface="ＭＳ Ｐゴシック" panose="020B0600070205080204" pitchFamily="34" charset="-128"/>
              </a:rPr>
              <a:t> </a:t>
            </a:r>
          </a:p>
          <a:p>
            <a:pPr algn="ctr">
              <a:buFont typeface="Wingdings" pitchFamily="2" charset="2"/>
              <a:buNone/>
            </a:pPr>
            <a:r>
              <a:rPr lang="en-US" altLang="en-US" sz="3200" dirty="0">
                <a:ea typeface="ＭＳ Ｐゴシック" panose="020B0600070205080204" pitchFamily="34" charset="-128"/>
              </a:rPr>
              <a:t>is there any hope of </a:t>
            </a:r>
            <a:r>
              <a:rPr lang="en-US" altLang="en-US" sz="3200" i="1" dirty="0">
                <a:ea typeface="ＭＳ Ｐゴシック" panose="020B0600070205080204" pitchFamily="34" charset="-128"/>
              </a:rPr>
              <a:t>organizing</a:t>
            </a:r>
            <a:r>
              <a:rPr lang="en-US" altLang="en-US" sz="3200" dirty="0">
                <a:ea typeface="ＭＳ Ｐゴシック" panose="020B0600070205080204" pitchFamily="34" charset="-128"/>
              </a:rPr>
              <a:t> structure of network?</a:t>
            </a:r>
          </a:p>
          <a:p>
            <a:pPr algn="ctr">
              <a:buFont typeface="Wingdings" pitchFamily="2" charset="2"/>
              <a:buNone/>
            </a:pPr>
            <a:endParaRPr lang="en-US" altLang="en-US" sz="3200" dirty="0">
              <a:ea typeface="ＭＳ Ｐゴシック" panose="020B0600070205080204" pitchFamily="34" charset="-128"/>
            </a:endParaRPr>
          </a:p>
          <a:p>
            <a:pPr algn="ctr">
              <a:buFont typeface="Wingdings" pitchFamily="2" charset="2"/>
              <a:buNone/>
            </a:pPr>
            <a:r>
              <a:rPr lang="en-US" altLang="en-US" sz="3200" dirty="0">
                <a:ea typeface="ＭＳ Ｐゴシック" panose="020B0600070205080204" pitchFamily="34" charset="-128"/>
              </a:rPr>
              <a:t>…. or at least our </a:t>
            </a:r>
            <a:r>
              <a:rPr lang="en-US" altLang="en-US" sz="3200" i="1" dirty="0">
                <a:ea typeface="ＭＳ Ｐゴシック" panose="020B0600070205080204" pitchFamily="34" charset="-128"/>
              </a:rPr>
              <a:t>discussion</a:t>
            </a:r>
            <a:r>
              <a:rPr lang="en-US" altLang="en-US" sz="3200" dirty="0">
                <a:ea typeface="ＭＳ Ｐゴシック" panose="020B0600070205080204" pitchFamily="34" charset="-128"/>
              </a:rPr>
              <a:t> of networks?</a:t>
            </a:r>
          </a:p>
        </p:txBody>
      </p:sp>
    </p:spTree>
    <p:extLst>
      <p:ext uri="{BB962C8B-B14F-4D97-AF65-F5344CB8AC3E}">
        <p14:creationId xmlns:p14="http://schemas.microsoft.com/office/powerpoint/2010/main" val="1748560716"/>
      </p:ext>
    </p:extLst>
  </p:cSld>
  <p:clrMapOvr>
    <a:masterClrMapping/>
  </p:clrMapOvr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291947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</a:rPr>
              <a:t>Example: organization of air </a:t>
            </a:r>
            <a:r>
              <a:rPr lang="en-US" altLang="en-US" dirty="0">
                <a:ea typeface="ＭＳ Ｐゴシック" panose="020B0600070205080204" pitchFamily="34" charset="-128"/>
              </a:rPr>
              <a:t>t</a:t>
            </a:r>
            <a:r>
              <a:rPr lang="en-US" altLang="en-US" sz="4400" dirty="0">
                <a:ea typeface="ＭＳ Ｐゴシック" panose="020B0600070205080204" pitchFamily="34" charset="-128"/>
              </a:rPr>
              <a:t>ravel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C89035B-463A-1E40-A130-AE9AA3E3766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Introduction: 1-</a:t>
            </a:r>
            <a:fld id="{C4204591-24BD-A542-B9D5-F8D8A88D2FEE}" type="slidenum">
              <a:rPr lang="en-US" smtClean="0"/>
              <a:pPr/>
              <a:t>64</a:t>
            </a:fld>
            <a:endParaRPr lang="en-US" dirty="0"/>
          </a:p>
        </p:txBody>
      </p:sp>
      <p:sp>
        <p:nvSpPr>
          <p:cNvPr id="7" name="Rectangle 3">
            <a:extLst>
              <a:ext uri="{FF2B5EF4-FFF2-40B4-BE49-F238E27FC236}">
                <a16:creationId xmlns:a16="http://schemas.microsoft.com/office/drawing/2014/main" id="{CC3583CD-CBDD-864E-8D26-0A29FF1403C0}"/>
              </a:ext>
            </a:extLst>
          </p:cNvPr>
          <p:cNvSpPr txBox="1">
            <a:spLocks noChangeArrowheads="1"/>
          </p:cNvSpPr>
          <p:nvPr/>
        </p:nvSpPr>
        <p:spPr>
          <a:xfrm>
            <a:off x="1670538" y="5706489"/>
            <a:ext cx="9529651" cy="542925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en-US" altLang="en-US" sz="3200" dirty="0">
                <a:ea typeface="ＭＳ Ｐゴシック" panose="020B0600070205080204" pitchFamily="34" charset="-128"/>
              </a:rPr>
              <a:t>airline travel: a series of steps, involving many services</a:t>
            </a:r>
          </a:p>
        </p:txBody>
      </p:sp>
      <p:sp>
        <p:nvSpPr>
          <p:cNvPr id="9" name="Text Box 5">
            <a:extLst>
              <a:ext uri="{FF2B5EF4-FFF2-40B4-BE49-F238E27FC236}">
                <a16:creationId xmlns:a16="http://schemas.microsoft.com/office/drawing/2014/main" id="{36700FC8-9E28-1D45-9971-F07DEE935B7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10119" y="1635919"/>
            <a:ext cx="3719769" cy="284797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lnSpc>
                <a:spcPct val="130000"/>
              </a:lnSpc>
            </a:pPr>
            <a:r>
              <a:rPr lang="en-US" altLang="en-US" sz="2800" dirty="0">
                <a:solidFill>
                  <a:srgbClr val="000099"/>
                </a:solidFill>
                <a:latin typeface="+mn-lt"/>
              </a:rPr>
              <a:t>ticket (purchase)</a:t>
            </a:r>
          </a:p>
          <a:p>
            <a:pPr>
              <a:lnSpc>
                <a:spcPct val="130000"/>
              </a:lnSpc>
            </a:pPr>
            <a:r>
              <a:rPr lang="en-US" altLang="en-US" sz="2800" dirty="0">
                <a:solidFill>
                  <a:srgbClr val="000099"/>
                </a:solidFill>
                <a:latin typeface="+mn-lt"/>
              </a:rPr>
              <a:t>baggage (check)</a:t>
            </a:r>
          </a:p>
          <a:p>
            <a:pPr>
              <a:lnSpc>
                <a:spcPct val="130000"/>
              </a:lnSpc>
            </a:pPr>
            <a:r>
              <a:rPr lang="en-US" altLang="en-US" sz="2800" dirty="0">
                <a:solidFill>
                  <a:srgbClr val="000099"/>
                </a:solidFill>
                <a:latin typeface="+mn-lt"/>
              </a:rPr>
              <a:t>gates (load)</a:t>
            </a:r>
          </a:p>
          <a:p>
            <a:pPr>
              <a:lnSpc>
                <a:spcPct val="130000"/>
              </a:lnSpc>
            </a:pPr>
            <a:r>
              <a:rPr lang="en-US" altLang="en-US" sz="2800" dirty="0">
                <a:solidFill>
                  <a:srgbClr val="000099"/>
                </a:solidFill>
                <a:latin typeface="+mn-lt"/>
              </a:rPr>
              <a:t>runway takeoff</a:t>
            </a:r>
          </a:p>
          <a:p>
            <a:pPr>
              <a:lnSpc>
                <a:spcPct val="130000"/>
              </a:lnSpc>
            </a:pPr>
            <a:r>
              <a:rPr lang="en-US" altLang="en-US" sz="2800" dirty="0">
                <a:solidFill>
                  <a:srgbClr val="000099"/>
                </a:solidFill>
                <a:latin typeface="+mn-lt"/>
              </a:rPr>
              <a:t>airplane routing</a:t>
            </a:r>
            <a:endParaRPr lang="en-US" altLang="en-US" sz="2000" dirty="0">
              <a:solidFill>
                <a:srgbClr val="000099"/>
              </a:solidFill>
              <a:latin typeface="+mn-lt"/>
            </a:endParaRPr>
          </a:p>
        </p:txBody>
      </p:sp>
      <p:sp>
        <p:nvSpPr>
          <p:cNvPr id="10" name="Text Box 6">
            <a:extLst>
              <a:ext uri="{FF2B5EF4-FFF2-40B4-BE49-F238E27FC236}">
                <a16:creationId xmlns:a16="http://schemas.microsoft.com/office/drawing/2014/main" id="{848D3D19-7497-FE45-B7B5-B81AA421207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23765" y="1642218"/>
            <a:ext cx="2625654" cy="28478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>
              <a:lnSpc>
                <a:spcPct val="130000"/>
              </a:lnSpc>
            </a:pPr>
            <a:r>
              <a:rPr lang="en-US" altLang="en-US" sz="2800" dirty="0">
                <a:solidFill>
                  <a:srgbClr val="000099"/>
                </a:solidFill>
                <a:latin typeface="+mn-lt"/>
              </a:rPr>
              <a:t>ticket (complain)</a:t>
            </a:r>
          </a:p>
          <a:p>
            <a:pPr algn="r">
              <a:lnSpc>
                <a:spcPct val="130000"/>
              </a:lnSpc>
            </a:pPr>
            <a:r>
              <a:rPr lang="en-US" altLang="en-US" sz="2800" dirty="0">
                <a:solidFill>
                  <a:srgbClr val="000099"/>
                </a:solidFill>
                <a:latin typeface="+mn-lt"/>
              </a:rPr>
              <a:t>baggage (claim)</a:t>
            </a:r>
          </a:p>
          <a:p>
            <a:pPr algn="r">
              <a:lnSpc>
                <a:spcPct val="130000"/>
              </a:lnSpc>
            </a:pPr>
            <a:r>
              <a:rPr lang="en-US" altLang="en-US" sz="2800" dirty="0">
                <a:solidFill>
                  <a:srgbClr val="000099"/>
                </a:solidFill>
                <a:latin typeface="+mn-lt"/>
              </a:rPr>
              <a:t>gates (unload)</a:t>
            </a:r>
          </a:p>
          <a:p>
            <a:pPr algn="r">
              <a:lnSpc>
                <a:spcPct val="130000"/>
              </a:lnSpc>
            </a:pPr>
            <a:r>
              <a:rPr lang="en-US" altLang="en-US" sz="2800" dirty="0">
                <a:solidFill>
                  <a:srgbClr val="000099"/>
                </a:solidFill>
                <a:latin typeface="+mn-lt"/>
              </a:rPr>
              <a:t>runway landing</a:t>
            </a:r>
          </a:p>
          <a:p>
            <a:pPr algn="r">
              <a:lnSpc>
                <a:spcPct val="130000"/>
              </a:lnSpc>
            </a:pPr>
            <a:r>
              <a:rPr lang="en-US" altLang="en-US" sz="2800" dirty="0">
                <a:solidFill>
                  <a:srgbClr val="000099"/>
                </a:solidFill>
                <a:latin typeface="+mn-lt"/>
              </a:rPr>
              <a:t>airplane routing</a:t>
            </a:r>
          </a:p>
        </p:txBody>
      </p:sp>
      <p:sp>
        <p:nvSpPr>
          <p:cNvPr id="11" name="Text Box 7">
            <a:extLst>
              <a:ext uri="{FF2B5EF4-FFF2-40B4-BE49-F238E27FC236}">
                <a16:creationId xmlns:a16="http://schemas.microsoft.com/office/drawing/2014/main" id="{E16D6DCC-156C-2147-81DA-F433EE3A550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89746" y="4531520"/>
            <a:ext cx="3570798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2800" dirty="0">
                <a:solidFill>
                  <a:srgbClr val="000099"/>
                </a:solidFill>
                <a:latin typeface="+mn-lt"/>
              </a:rPr>
              <a:t>airplane routing</a:t>
            </a:r>
          </a:p>
        </p:txBody>
      </p:sp>
      <p:sp>
        <p:nvSpPr>
          <p:cNvPr id="12" name="Freeform 8">
            <a:extLst>
              <a:ext uri="{FF2B5EF4-FFF2-40B4-BE49-F238E27FC236}">
                <a16:creationId xmlns:a16="http://schemas.microsoft.com/office/drawing/2014/main" id="{F85E233E-0BC2-2743-AB47-FA853651C08B}"/>
              </a:ext>
            </a:extLst>
          </p:cNvPr>
          <p:cNvSpPr>
            <a:spLocks/>
          </p:cNvSpPr>
          <p:nvPr/>
        </p:nvSpPr>
        <p:spPr bwMode="auto">
          <a:xfrm>
            <a:off x="879891" y="1780382"/>
            <a:ext cx="7827767" cy="3289301"/>
          </a:xfrm>
          <a:custGeom>
            <a:avLst/>
            <a:gdLst>
              <a:gd name="T0" fmla="*/ 0 w 4100"/>
              <a:gd name="T1" fmla="*/ 0 h 2072"/>
              <a:gd name="T2" fmla="*/ 4 w 4100"/>
              <a:gd name="T3" fmla="*/ 1736 h 2072"/>
              <a:gd name="T4" fmla="*/ 804 w 4100"/>
              <a:gd name="T5" fmla="*/ 2064 h 2072"/>
              <a:gd name="T6" fmla="*/ 3468 w 4100"/>
              <a:gd name="T7" fmla="*/ 2072 h 2072"/>
              <a:gd name="T8" fmla="*/ 4100 w 4100"/>
              <a:gd name="T9" fmla="*/ 1736 h 2072"/>
              <a:gd name="T10" fmla="*/ 4100 w 4100"/>
              <a:gd name="T11" fmla="*/ 96 h 2072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4100"/>
              <a:gd name="T19" fmla="*/ 0 h 2072"/>
              <a:gd name="T20" fmla="*/ 4100 w 4100"/>
              <a:gd name="T21" fmla="*/ 2072 h 2072"/>
              <a:gd name="connsiteX0" fmla="*/ 0 w 10000"/>
              <a:gd name="connsiteY0" fmla="*/ 0 h 10000"/>
              <a:gd name="connsiteX1" fmla="*/ 10 w 10000"/>
              <a:gd name="connsiteY1" fmla="*/ 8378 h 10000"/>
              <a:gd name="connsiteX2" fmla="*/ 1961 w 10000"/>
              <a:gd name="connsiteY2" fmla="*/ 9961 h 10000"/>
              <a:gd name="connsiteX3" fmla="*/ 8459 w 10000"/>
              <a:gd name="connsiteY3" fmla="*/ 10000 h 10000"/>
              <a:gd name="connsiteX4" fmla="*/ 10000 w 10000"/>
              <a:gd name="connsiteY4" fmla="*/ 8378 h 10000"/>
              <a:gd name="connsiteX0" fmla="*/ 0 w 8459"/>
              <a:gd name="connsiteY0" fmla="*/ 0 h 10000"/>
              <a:gd name="connsiteX1" fmla="*/ 10 w 8459"/>
              <a:gd name="connsiteY1" fmla="*/ 8378 h 10000"/>
              <a:gd name="connsiteX2" fmla="*/ 1961 w 8459"/>
              <a:gd name="connsiteY2" fmla="*/ 9961 h 10000"/>
              <a:gd name="connsiteX3" fmla="*/ 8459 w 8459"/>
              <a:gd name="connsiteY3" fmla="*/ 10000 h 1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459" h="10000">
                <a:moveTo>
                  <a:pt x="0" y="0"/>
                </a:moveTo>
                <a:cubicBezTo>
                  <a:pt x="3" y="2793"/>
                  <a:pt x="7" y="5585"/>
                  <a:pt x="10" y="8378"/>
                </a:cubicBezTo>
                <a:lnTo>
                  <a:pt x="1961" y="9961"/>
                </a:lnTo>
                <a:lnTo>
                  <a:pt x="8459" y="10000"/>
                </a:lnTo>
              </a:path>
            </a:pathLst>
          </a:custGeom>
          <a:noFill/>
          <a:ln w="44450">
            <a:solidFill>
              <a:srgbClr val="C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" name="Freeform 2">
            <a:extLst>
              <a:ext uri="{FF2B5EF4-FFF2-40B4-BE49-F238E27FC236}">
                <a16:creationId xmlns:a16="http://schemas.microsoft.com/office/drawing/2014/main" id="{D9478D4E-B913-5E48-A41F-691CE28FDFE4}"/>
              </a:ext>
            </a:extLst>
          </p:cNvPr>
          <p:cNvSpPr/>
          <p:nvPr/>
        </p:nvSpPr>
        <p:spPr>
          <a:xfrm flipH="1">
            <a:off x="8627458" y="1806653"/>
            <a:ext cx="1822537" cy="3263030"/>
          </a:xfrm>
          <a:custGeom>
            <a:avLst/>
            <a:gdLst>
              <a:gd name="connsiteX0" fmla="*/ 1822537 w 1822537"/>
              <a:gd name="connsiteY0" fmla="*/ 3263030 h 3263030"/>
              <a:gd name="connsiteX1" fmla="*/ 6263 w 1822537"/>
              <a:gd name="connsiteY1" fmla="*/ 2743200 h 3263030"/>
              <a:gd name="connsiteX2" fmla="*/ 0 w 1822537"/>
              <a:gd name="connsiteY2" fmla="*/ 0 h 32630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822537" h="3263030">
                <a:moveTo>
                  <a:pt x="1822537" y="3263030"/>
                </a:moveTo>
                <a:lnTo>
                  <a:pt x="6263" y="2743200"/>
                </a:lnTo>
                <a:cubicBezTo>
                  <a:pt x="4175" y="1828800"/>
                  <a:pt x="2088" y="914400"/>
                  <a:pt x="0" y="0"/>
                </a:cubicBezTo>
              </a:path>
            </a:pathLst>
          </a:custGeom>
          <a:noFill/>
          <a:ln w="44450">
            <a:solidFill>
              <a:srgbClr val="C00000"/>
            </a:solidFill>
            <a:tailEnd type="triangle" w="med" len="sm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1" name="Group 20">
            <a:extLst>
              <a:ext uri="{FF2B5EF4-FFF2-40B4-BE49-F238E27FC236}">
                <a16:creationId xmlns:a16="http://schemas.microsoft.com/office/drawing/2014/main" id="{58B89B52-D8A0-B841-AE4D-367CE4C080B3}"/>
              </a:ext>
            </a:extLst>
          </p:cNvPr>
          <p:cNvGrpSpPr/>
          <p:nvPr/>
        </p:nvGrpSpPr>
        <p:grpSpPr>
          <a:xfrm>
            <a:off x="4732420" y="1276350"/>
            <a:ext cx="1528763" cy="620713"/>
            <a:chOff x="-1042195" y="4302698"/>
            <a:chExt cx="1528763" cy="620713"/>
          </a:xfrm>
        </p:grpSpPr>
        <p:pic>
          <p:nvPicPr>
            <p:cNvPr id="22" name="Picture 11" descr="yylgaifm[1]">
              <a:extLst>
                <a:ext uri="{FF2B5EF4-FFF2-40B4-BE49-F238E27FC236}">
                  <a16:creationId xmlns:a16="http://schemas.microsoft.com/office/drawing/2014/main" id="{07194610-EC25-D04B-8A29-162F15606C9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1042195" y="4463036"/>
              <a:ext cx="1528763" cy="4603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3" name="Line 12">
              <a:extLst>
                <a:ext uri="{FF2B5EF4-FFF2-40B4-BE49-F238E27FC236}">
                  <a16:creationId xmlns:a16="http://schemas.microsoft.com/office/drawing/2014/main" id="{F2D1C1C2-445D-BD44-9E5D-B94BC5DF410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-561182" y="4302698"/>
              <a:ext cx="450850" cy="158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" name="Line 13">
              <a:extLst>
                <a:ext uri="{FF2B5EF4-FFF2-40B4-BE49-F238E27FC236}">
                  <a16:creationId xmlns:a16="http://schemas.microsoft.com/office/drawing/2014/main" id="{E3D0F8A1-57E5-0348-B7BD-5D6EB952C36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-408782" y="4455098"/>
              <a:ext cx="450850" cy="158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" name="Line 14">
              <a:extLst>
                <a:ext uri="{FF2B5EF4-FFF2-40B4-BE49-F238E27FC236}">
                  <a16:creationId xmlns:a16="http://schemas.microsoft.com/office/drawing/2014/main" id="{41A01E04-873D-7D43-8A11-021CF72C196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-256382" y="4607498"/>
              <a:ext cx="450850" cy="158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52326216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0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4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  <p:bldP spid="10" grpId="0"/>
      <p:bldP spid="11" grpId="0"/>
      <p:bldP spid="12" grpId="0" animBg="1"/>
      <p:bldP spid="3" grpId="0" animBg="1"/>
    </p:bldLst>
  </p:timing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" name="Group 18">
            <a:extLst>
              <a:ext uri="{FF2B5EF4-FFF2-40B4-BE49-F238E27FC236}">
                <a16:creationId xmlns:a16="http://schemas.microsoft.com/office/drawing/2014/main" id="{D3D16B69-45D9-7743-ADEA-3DAD4240D5C8}"/>
              </a:ext>
            </a:extLst>
          </p:cNvPr>
          <p:cNvGrpSpPr/>
          <p:nvPr/>
        </p:nvGrpSpPr>
        <p:grpSpPr>
          <a:xfrm>
            <a:off x="464981" y="1753061"/>
            <a:ext cx="10432006" cy="2708042"/>
            <a:chOff x="464981" y="1753061"/>
            <a:chExt cx="10432006" cy="2708042"/>
          </a:xfrm>
        </p:grpSpPr>
        <p:sp>
          <p:nvSpPr>
            <p:cNvPr id="41" name="Rectangle 40">
              <a:extLst>
                <a:ext uri="{FF2B5EF4-FFF2-40B4-BE49-F238E27FC236}">
                  <a16:creationId xmlns:a16="http://schemas.microsoft.com/office/drawing/2014/main" id="{5425220C-9838-8D45-9BAA-2D96FF83A2F1}"/>
                </a:ext>
              </a:extLst>
            </p:cNvPr>
            <p:cNvSpPr/>
            <p:nvPr/>
          </p:nvSpPr>
          <p:spPr>
            <a:xfrm>
              <a:off x="464981" y="4061418"/>
              <a:ext cx="10421481" cy="399685"/>
            </a:xfrm>
            <a:prstGeom prst="rect">
              <a:avLst/>
            </a:pr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0" name="Rectangle 39">
              <a:extLst>
                <a:ext uri="{FF2B5EF4-FFF2-40B4-BE49-F238E27FC236}">
                  <a16:creationId xmlns:a16="http://schemas.microsoft.com/office/drawing/2014/main" id="{DD8EE791-0739-6F48-8733-238C908C9A99}"/>
                </a:ext>
              </a:extLst>
            </p:cNvPr>
            <p:cNvSpPr/>
            <p:nvPr/>
          </p:nvSpPr>
          <p:spPr>
            <a:xfrm>
              <a:off x="475506" y="3495132"/>
              <a:ext cx="10421481" cy="399685"/>
            </a:xfrm>
            <a:prstGeom prst="rect">
              <a:avLst/>
            </a:pr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" name="Rectangle 38">
              <a:extLst>
                <a:ext uri="{FF2B5EF4-FFF2-40B4-BE49-F238E27FC236}">
                  <a16:creationId xmlns:a16="http://schemas.microsoft.com/office/drawing/2014/main" id="{B68A0430-7325-D84E-8C11-99062FE5509D}"/>
                </a:ext>
              </a:extLst>
            </p:cNvPr>
            <p:cNvSpPr/>
            <p:nvPr/>
          </p:nvSpPr>
          <p:spPr>
            <a:xfrm>
              <a:off x="470508" y="2945434"/>
              <a:ext cx="10421481" cy="399685"/>
            </a:xfrm>
            <a:prstGeom prst="rect">
              <a:avLst/>
            </a:pr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8" name="Rectangle 37">
              <a:extLst>
                <a:ext uri="{FF2B5EF4-FFF2-40B4-BE49-F238E27FC236}">
                  <a16:creationId xmlns:a16="http://schemas.microsoft.com/office/drawing/2014/main" id="{5632A966-C6C7-424C-80FC-0FFB2F0BC371}"/>
                </a:ext>
              </a:extLst>
            </p:cNvPr>
            <p:cNvSpPr/>
            <p:nvPr/>
          </p:nvSpPr>
          <p:spPr>
            <a:xfrm>
              <a:off x="471525" y="2357714"/>
              <a:ext cx="10421481" cy="399685"/>
            </a:xfrm>
            <a:prstGeom prst="rect">
              <a:avLst/>
            </a:pr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" name="Rectangle 16">
              <a:extLst>
                <a:ext uri="{FF2B5EF4-FFF2-40B4-BE49-F238E27FC236}">
                  <a16:creationId xmlns:a16="http://schemas.microsoft.com/office/drawing/2014/main" id="{0458753E-88F3-B34F-B3B9-946C3E6C15F1}"/>
                </a:ext>
              </a:extLst>
            </p:cNvPr>
            <p:cNvSpPr/>
            <p:nvPr/>
          </p:nvSpPr>
          <p:spPr>
            <a:xfrm>
              <a:off x="464982" y="1753061"/>
              <a:ext cx="10421481" cy="399685"/>
            </a:xfrm>
            <a:prstGeom prst="rect">
              <a:avLst/>
            </a:pr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3F1839DF-A204-F147-901F-403EDC096FCD}"/>
              </a:ext>
            </a:extLst>
          </p:cNvPr>
          <p:cNvGrpSpPr/>
          <p:nvPr/>
        </p:nvGrpSpPr>
        <p:grpSpPr>
          <a:xfrm>
            <a:off x="7572969" y="1645899"/>
            <a:ext cx="2929467" cy="2895601"/>
            <a:chOff x="1574800" y="1788319"/>
            <a:chExt cx="2929467" cy="2895601"/>
          </a:xfrm>
        </p:grpSpPr>
        <p:sp>
          <p:nvSpPr>
            <p:cNvPr id="28" name="Rectangle 27">
              <a:extLst>
                <a:ext uri="{FF2B5EF4-FFF2-40B4-BE49-F238E27FC236}">
                  <a16:creationId xmlns:a16="http://schemas.microsoft.com/office/drawing/2014/main" id="{E615A186-9ECD-7646-A746-B390E05134BE}"/>
                </a:ext>
              </a:extLst>
            </p:cNvPr>
            <p:cNvSpPr/>
            <p:nvPr/>
          </p:nvSpPr>
          <p:spPr>
            <a:xfrm>
              <a:off x="1591733" y="1788319"/>
              <a:ext cx="2794000" cy="2895601"/>
            </a:xfrm>
            <a:prstGeom prst="rect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29" name="Straight Connector 28">
              <a:extLst>
                <a:ext uri="{FF2B5EF4-FFF2-40B4-BE49-F238E27FC236}">
                  <a16:creationId xmlns:a16="http://schemas.microsoft.com/office/drawing/2014/main" id="{69ED9F09-CF30-0E4F-B280-1114E1973095}"/>
                </a:ext>
              </a:extLst>
            </p:cNvPr>
            <p:cNvCxnSpPr>
              <a:cxnSpLocks/>
            </p:cNvCxnSpPr>
            <p:nvPr/>
          </p:nvCxnSpPr>
          <p:spPr>
            <a:xfrm>
              <a:off x="1574800" y="2421466"/>
              <a:ext cx="2929467" cy="0"/>
            </a:xfrm>
            <a:prstGeom prst="line">
              <a:avLst/>
            </a:prstGeom>
            <a:ln w="2540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" name="Straight Connector 29">
              <a:extLst>
                <a:ext uri="{FF2B5EF4-FFF2-40B4-BE49-F238E27FC236}">
                  <a16:creationId xmlns:a16="http://schemas.microsoft.com/office/drawing/2014/main" id="{87190042-F4C0-EC46-9AF0-FF1083E60F8B}"/>
                </a:ext>
              </a:extLst>
            </p:cNvPr>
            <p:cNvCxnSpPr>
              <a:cxnSpLocks/>
            </p:cNvCxnSpPr>
            <p:nvPr/>
          </p:nvCxnSpPr>
          <p:spPr>
            <a:xfrm>
              <a:off x="1574800" y="3009694"/>
              <a:ext cx="2929467" cy="0"/>
            </a:xfrm>
            <a:prstGeom prst="line">
              <a:avLst/>
            </a:prstGeom>
            <a:ln w="2540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" name="Straight Connector 30">
              <a:extLst>
                <a:ext uri="{FF2B5EF4-FFF2-40B4-BE49-F238E27FC236}">
                  <a16:creationId xmlns:a16="http://schemas.microsoft.com/office/drawing/2014/main" id="{BDEF134E-EA30-E347-8AE4-94F83CF21DB0}"/>
                </a:ext>
              </a:extLst>
            </p:cNvPr>
            <p:cNvCxnSpPr>
              <a:cxnSpLocks/>
            </p:cNvCxnSpPr>
            <p:nvPr/>
          </p:nvCxnSpPr>
          <p:spPr>
            <a:xfrm>
              <a:off x="1574800" y="3581400"/>
              <a:ext cx="2929467" cy="0"/>
            </a:xfrm>
            <a:prstGeom prst="line">
              <a:avLst/>
            </a:prstGeom>
            <a:ln w="2540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" name="Straight Connector 31">
              <a:extLst>
                <a:ext uri="{FF2B5EF4-FFF2-40B4-BE49-F238E27FC236}">
                  <a16:creationId xmlns:a16="http://schemas.microsoft.com/office/drawing/2014/main" id="{4C8AEB97-F690-7742-BC15-87C7C38DE30C}"/>
                </a:ext>
              </a:extLst>
            </p:cNvPr>
            <p:cNvCxnSpPr>
              <a:cxnSpLocks/>
            </p:cNvCxnSpPr>
            <p:nvPr/>
          </p:nvCxnSpPr>
          <p:spPr>
            <a:xfrm>
              <a:off x="1574800" y="4115129"/>
              <a:ext cx="2929467" cy="0"/>
            </a:xfrm>
            <a:prstGeom prst="line">
              <a:avLst/>
            </a:prstGeom>
            <a:ln w="2540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73438F92-3E54-F248-B85E-6C7214C6DAB3}"/>
              </a:ext>
            </a:extLst>
          </p:cNvPr>
          <p:cNvSpPr/>
          <p:nvPr/>
        </p:nvSpPr>
        <p:spPr>
          <a:xfrm>
            <a:off x="965209" y="1635919"/>
            <a:ext cx="2794000" cy="2895601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291947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</a:rPr>
              <a:t>Example: organization of air </a:t>
            </a:r>
            <a:r>
              <a:rPr lang="en-US" altLang="en-US" dirty="0">
                <a:ea typeface="ＭＳ Ｐゴシック" panose="020B0600070205080204" pitchFamily="34" charset="-128"/>
              </a:rPr>
              <a:t>t</a:t>
            </a:r>
            <a:r>
              <a:rPr lang="en-US" altLang="en-US" sz="4400" dirty="0">
                <a:ea typeface="ＭＳ Ｐゴシック" panose="020B0600070205080204" pitchFamily="34" charset="-128"/>
              </a:rPr>
              <a:t>ravel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C89035B-463A-1E40-A130-AE9AA3E3766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Introduction: 1-</a:t>
            </a:r>
            <a:fld id="{C4204591-24BD-A542-B9D5-F8D8A88D2FEE}" type="slidenum">
              <a:rPr lang="en-US" smtClean="0"/>
              <a:pPr/>
              <a:t>65</a:t>
            </a:fld>
            <a:endParaRPr lang="en-US" dirty="0"/>
          </a:p>
        </p:txBody>
      </p:sp>
      <p:sp>
        <p:nvSpPr>
          <p:cNvPr id="9" name="Text Box 5">
            <a:extLst>
              <a:ext uri="{FF2B5EF4-FFF2-40B4-BE49-F238E27FC236}">
                <a16:creationId xmlns:a16="http://schemas.microsoft.com/office/drawing/2014/main" id="{36700FC8-9E28-1D45-9971-F07DEE935B7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10119" y="1635919"/>
            <a:ext cx="2616935" cy="28478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lnSpc>
                <a:spcPct val="130000"/>
              </a:lnSpc>
            </a:pPr>
            <a:r>
              <a:rPr lang="en-US" altLang="en-US" sz="2800" dirty="0">
                <a:solidFill>
                  <a:schemeClr val="bg1"/>
                </a:solidFill>
                <a:latin typeface="+mn-lt"/>
              </a:rPr>
              <a:t>ticket (purchase)</a:t>
            </a:r>
          </a:p>
          <a:p>
            <a:pPr>
              <a:lnSpc>
                <a:spcPct val="130000"/>
              </a:lnSpc>
            </a:pPr>
            <a:r>
              <a:rPr lang="en-US" altLang="en-US" sz="2800" dirty="0">
                <a:solidFill>
                  <a:schemeClr val="bg1"/>
                </a:solidFill>
                <a:latin typeface="+mn-lt"/>
              </a:rPr>
              <a:t>baggage (check)</a:t>
            </a:r>
          </a:p>
          <a:p>
            <a:pPr>
              <a:lnSpc>
                <a:spcPct val="130000"/>
              </a:lnSpc>
            </a:pPr>
            <a:r>
              <a:rPr lang="en-US" altLang="en-US" sz="2800" dirty="0">
                <a:solidFill>
                  <a:schemeClr val="bg1"/>
                </a:solidFill>
                <a:latin typeface="+mn-lt"/>
              </a:rPr>
              <a:t>gates (load)</a:t>
            </a:r>
          </a:p>
          <a:p>
            <a:pPr>
              <a:lnSpc>
                <a:spcPct val="130000"/>
              </a:lnSpc>
            </a:pPr>
            <a:r>
              <a:rPr lang="en-US" altLang="en-US" sz="2800" dirty="0">
                <a:solidFill>
                  <a:schemeClr val="bg1"/>
                </a:solidFill>
                <a:latin typeface="+mn-lt"/>
              </a:rPr>
              <a:t>runway takeoff</a:t>
            </a:r>
          </a:p>
          <a:p>
            <a:pPr>
              <a:lnSpc>
                <a:spcPct val="130000"/>
              </a:lnSpc>
            </a:pPr>
            <a:r>
              <a:rPr lang="en-US" altLang="en-US" sz="2800" dirty="0">
                <a:solidFill>
                  <a:schemeClr val="bg1"/>
                </a:solidFill>
                <a:latin typeface="+mn-lt"/>
              </a:rPr>
              <a:t>airplane routing</a:t>
            </a:r>
            <a:endParaRPr lang="en-US" altLang="en-US" sz="2000" dirty="0">
              <a:solidFill>
                <a:schemeClr val="bg1"/>
              </a:solidFill>
              <a:latin typeface="+mn-lt"/>
            </a:endParaRPr>
          </a:p>
        </p:txBody>
      </p:sp>
      <p:sp>
        <p:nvSpPr>
          <p:cNvPr id="10" name="Text Box 6">
            <a:extLst>
              <a:ext uri="{FF2B5EF4-FFF2-40B4-BE49-F238E27FC236}">
                <a16:creationId xmlns:a16="http://schemas.microsoft.com/office/drawing/2014/main" id="{848D3D19-7497-FE45-B7B5-B81AA421207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23765" y="1642218"/>
            <a:ext cx="2625654" cy="28478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>
              <a:lnSpc>
                <a:spcPct val="130000"/>
              </a:lnSpc>
            </a:pPr>
            <a:r>
              <a:rPr lang="en-US" altLang="en-US" sz="2800" dirty="0">
                <a:solidFill>
                  <a:schemeClr val="bg1"/>
                </a:solidFill>
                <a:latin typeface="+mn-lt"/>
              </a:rPr>
              <a:t>ticket (complain)</a:t>
            </a:r>
          </a:p>
          <a:p>
            <a:pPr algn="r">
              <a:lnSpc>
                <a:spcPct val="130000"/>
              </a:lnSpc>
            </a:pPr>
            <a:r>
              <a:rPr lang="en-US" altLang="en-US" sz="2800" dirty="0">
                <a:solidFill>
                  <a:schemeClr val="bg1"/>
                </a:solidFill>
                <a:latin typeface="+mn-lt"/>
              </a:rPr>
              <a:t>baggage (claim)</a:t>
            </a:r>
          </a:p>
          <a:p>
            <a:pPr algn="r">
              <a:lnSpc>
                <a:spcPct val="130000"/>
              </a:lnSpc>
            </a:pPr>
            <a:r>
              <a:rPr lang="en-US" altLang="en-US" sz="2800" dirty="0">
                <a:solidFill>
                  <a:schemeClr val="bg1"/>
                </a:solidFill>
                <a:latin typeface="+mn-lt"/>
              </a:rPr>
              <a:t>gates (unload)</a:t>
            </a:r>
          </a:p>
          <a:p>
            <a:pPr algn="r">
              <a:lnSpc>
                <a:spcPct val="130000"/>
              </a:lnSpc>
            </a:pPr>
            <a:r>
              <a:rPr lang="en-US" altLang="en-US" sz="2800" dirty="0">
                <a:solidFill>
                  <a:schemeClr val="bg1"/>
                </a:solidFill>
                <a:latin typeface="+mn-lt"/>
              </a:rPr>
              <a:t>runway landing</a:t>
            </a:r>
          </a:p>
          <a:p>
            <a:pPr algn="r">
              <a:lnSpc>
                <a:spcPct val="130000"/>
              </a:lnSpc>
            </a:pPr>
            <a:r>
              <a:rPr lang="en-US" altLang="en-US" sz="2800" dirty="0">
                <a:solidFill>
                  <a:schemeClr val="bg1"/>
                </a:solidFill>
                <a:latin typeface="+mn-lt"/>
              </a:rPr>
              <a:t>airplane routing</a:t>
            </a:r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228FFC7C-C6FB-584F-8F6E-FFA01C23964A}"/>
              </a:ext>
            </a:extLst>
          </p:cNvPr>
          <p:cNvCxnSpPr>
            <a:cxnSpLocks/>
          </p:cNvCxnSpPr>
          <p:nvPr/>
        </p:nvCxnSpPr>
        <p:spPr>
          <a:xfrm>
            <a:off x="948276" y="2269066"/>
            <a:ext cx="2929467" cy="0"/>
          </a:xfrm>
          <a:prstGeom prst="line">
            <a:avLst/>
          </a:prstGeom>
          <a:ln w="2540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DB8B1716-D4D2-3649-99C0-55319689F97F}"/>
              </a:ext>
            </a:extLst>
          </p:cNvPr>
          <p:cNvCxnSpPr>
            <a:cxnSpLocks/>
          </p:cNvCxnSpPr>
          <p:nvPr/>
        </p:nvCxnSpPr>
        <p:spPr>
          <a:xfrm>
            <a:off x="948276" y="2857294"/>
            <a:ext cx="2929467" cy="0"/>
          </a:xfrm>
          <a:prstGeom prst="line">
            <a:avLst/>
          </a:prstGeom>
          <a:ln w="2540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AA253EA2-F916-EE42-B3CA-CA7A3F485F2C}"/>
              </a:ext>
            </a:extLst>
          </p:cNvPr>
          <p:cNvCxnSpPr>
            <a:cxnSpLocks/>
          </p:cNvCxnSpPr>
          <p:nvPr/>
        </p:nvCxnSpPr>
        <p:spPr>
          <a:xfrm>
            <a:off x="948276" y="3429000"/>
            <a:ext cx="2929467" cy="0"/>
          </a:xfrm>
          <a:prstGeom prst="line">
            <a:avLst/>
          </a:prstGeom>
          <a:ln w="2540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Straight Connector 26">
            <a:extLst>
              <a:ext uri="{FF2B5EF4-FFF2-40B4-BE49-F238E27FC236}">
                <a16:creationId xmlns:a16="http://schemas.microsoft.com/office/drawing/2014/main" id="{35EF4F97-2C46-FF44-9C8B-77221BDB15DC}"/>
              </a:ext>
            </a:extLst>
          </p:cNvPr>
          <p:cNvCxnSpPr>
            <a:cxnSpLocks/>
          </p:cNvCxnSpPr>
          <p:nvPr/>
        </p:nvCxnSpPr>
        <p:spPr>
          <a:xfrm>
            <a:off x="948276" y="3962729"/>
            <a:ext cx="2929467" cy="0"/>
          </a:xfrm>
          <a:prstGeom prst="line">
            <a:avLst/>
          </a:prstGeom>
          <a:ln w="2540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" name="Rectangle 15">
            <a:extLst>
              <a:ext uri="{FF2B5EF4-FFF2-40B4-BE49-F238E27FC236}">
                <a16:creationId xmlns:a16="http://schemas.microsoft.com/office/drawing/2014/main" id="{E1E38E25-A98C-CC40-BE63-1E70E5A1D89B}"/>
              </a:ext>
            </a:extLst>
          </p:cNvPr>
          <p:cNvSpPr/>
          <p:nvPr/>
        </p:nvSpPr>
        <p:spPr>
          <a:xfrm>
            <a:off x="4260623" y="3972251"/>
            <a:ext cx="2794000" cy="568791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" name="Text Box 7">
            <a:extLst>
              <a:ext uri="{FF2B5EF4-FFF2-40B4-BE49-F238E27FC236}">
                <a16:creationId xmlns:a16="http://schemas.microsoft.com/office/drawing/2014/main" id="{E16D6DCC-156C-2147-81DA-F433EE3A550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53486" y="4001058"/>
            <a:ext cx="2511265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2800" dirty="0">
                <a:solidFill>
                  <a:schemeClr val="bg1"/>
                </a:solidFill>
                <a:latin typeface="+mn-lt"/>
              </a:rPr>
              <a:t>airplane routing</a:t>
            </a:r>
          </a:p>
        </p:txBody>
      </p:sp>
      <p:grpSp>
        <p:nvGrpSpPr>
          <p:cNvPr id="60" name="Group 59">
            <a:extLst>
              <a:ext uri="{FF2B5EF4-FFF2-40B4-BE49-F238E27FC236}">
                <a16:creationId xmlns:a16="http://schemas.microsoft.com/office/drawing/2014/main" id="{8EEAE621-B95A-384F-A62F-7E5903AD8FBF}"/>
              </a:ext>
            </a:extLst>
          </p:cNvPr>
          <p:cNvGrpSpPr/>
          <p:nvPr/>
        </p:nvGrpSpPr>
        <p:grpSpPr>
          <a:xfrm>
            <a:off x="3948545" y="1699760"/>
            <a:ext cx="3522823" cy="2811596"/>
            <a:chOff x="3948545" y="1699760"/>
            <a:chExt cx="3522823" cy="2811596"/>
          </a:xfrm>
        </p:grpSpPr>
        <p:sp>
          <p:nvSpPr>
            <p:cNvPr id="42" name="TextBox 41">
              <a:extLst>
                <a:ext uri="{FF2B5EF4-FFF2-40B4-BE49-F238E27FC236}">
                  <a16:creationId xmlns:a16="http://schemas.microsoft.com/office/drawing/2014/main" id="{EB4A6AAF-FC59-FA44-ACE5-C72FA686C0C2}"/>
                </a:ext>
              </a:extLst>
            </p:cNvPr>
            <p:cNvSpPr txBox="1"/>
            <p:nvPr/>
          </p:nvSpPr>
          <p:spPr>
            <a:xfrm>
              <a:off x="4400060" y="1699760"/>
              <a:ext cx="2507418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800" i="1" dirty="0"/>
                <a:t>ticketing service</a:t>
              </a:r>
            </a:p>
          </p:txBody>
        </p:sp>
        <p:sp>
          <p:nvSpPr>
            <p:cNvPr id="43" name="TextBox 42">
              <a:extLst>
                <a:ext uri="{FF2B5EF4-FFF2-40B4-BE49-F238E27FC236}">
                  <a16:creationId xmlns:a16="http://schemas.microsoft.com/office/drawing/2014/main" id="{E3B20036-2BB5-4241-87A9-6D4052E720AA}"/>
                </a:ext>
              </a:extLst>
            </p:cNvPr>
            <p:cNvSpPr txBox="1"/>
            <p:nvPr/>
          </p:nvSpPr>
          <p:spPr>
            <a:xfrm>
              <a:off x="4384331" y="2292643"/>
              <a:ext cx="2542106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800" i="1" dirty="0"/>
                <a:t>baggage service</a:t>
              </a:r>
            </a:p>
          </p:txBody>
        </p:sp>
        <p:sp>
          <p:nvSpPr>
            <p:cNvPr id="44" name="TextBox 43">
              <a:extLst>
                <a:ext uri="{FF2B5EF4-FFF2-40B4-BE49-F238E27FC236}">
                  <a16:creationId xmlns:a16="http://schemas.microsoft.com/office/drawing/2014/main" id="{7314652E-AC11-9744-91B6-642D2DAB1815}"/>
                </a:ext>
              </a:extLst>
            </p:cNvPr>
            <p:cNvSpPr txBox="1"/>
            <p:nvPr/>
          </p:nvSpPr>
          <p:spPr>
            <a:xfrm>
              <a:off x="4686266" y="2872078"/>
              <a:ext cx="1921103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800" i="1" dirty="0"/>
                <a:t>gate service</a:t>
              </a:r>
            </a:p>
          </p:txBody>
        </p:sp>
        <p:sp>
          <p:nvSpPr>
            <p:cNvPr id="45" name="TextBox 44">
              <a:extLst>
                <a:ext uri="{FF2B5EF4-FFF2-40B4-BE49-F238E27FC236}">
                  <a16:creationId xmlns:a16="http://schemas.microsoft.com/office/drawing/2014/main" id="{64AEF81B-DB1C-5E49-A5CE-1930E0CD97F9}"/>
                </a:ext>
              </a:extLst>
            </p:cNvPr>
            <p:cNvSpPr txBox="1"/>
            <p:nvPr/>
          </p:nvSpPr>
          <p:spPr>
            <a:xfrm>
              <a:off x="4485939" y="3451513"/>
              <a:ext cx="2354234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800" i="1" dirty="0"/>
                <a:t>runway service</a:t>
              </a:r>
            </a:p>
          </p:txBody>
        </p:sp>
        <p:grpSp>
          <p:nvGrpSpPr>
            <p:cNvPr id="59" name="Group 58">
              <a:extLst>
                <a:ext uri="{FF2B5EF4-FFF2-40B4-BE49-F238E27FC236}">
                  <a16:creationId xmlns:a16="http://schemas.microsoft.com/office/drawing/2014/main" id="{71D67CFB-C1C3-034A-88B0-DF85F0C59330}"/>
                </a:ext>
              </a:extLst>
            </p:cNvPr>
            <p:cNvGrpSpPr/>
            <p:nvPr/>
          </p:nvGrpSpPr>
          <p:grpSpPr>
            <a:xfrm>
              <a:off x="3948545" y="3988136"/>
              <a:ext cx="3522823" cy="523220"/>
              <a:chOff x="3976681" y="3974068"/>
              <a:chExt cx="3522823" cy="523220"/>
            </a:xfrm>
          </p:grpSpPr>
          <p:sp>
            <p:nvSpPr>
              <p:cNvPr id="51" name="Rectangle 50">
                <a:extLst>
                  <a:ext uri="{FF2B5EF4-FFF2-40B4-BE49-F238E27FC236}">
                    <a16:creationId xmlns:a16="http://schemas.microsoft.com/office/drawing/2014/main" id="{2FCD8885-2FFE-5644-B703-7DA1C8AD8286}"/>
                  </a:ext>
                </a:extLst>
              </p:cNvPr>
              <p:cNvSpPr/>
              <p:nvPr/>
            </p:nvSpPr>
            <p:spPr>
              <a:xfrm>
                <a:off x="3976681" y="4046279"/>
                <a:ext cx="3522823" cy="402622"/>
              </a:xfrm>
              <a:prstGeom prst="rect">
                <a:avLst/>
              </a:pr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8" name="TextBox 57">
                <a:extLst>
                  <a:ext uri="{FF2B5EF4-FFF2-40B4-BE49-F238E27FC236}">
                    <a16:creationId xmlns:a16="http://schemas.microsoft.com/office/drawing/2014/main" id="{56025D16-29A9-4843-944E-D0F547FAEFB7}"/>
                  </a:ext>
                </a:extLst>
              </p:cNvPr>
              <p:cNvSpPr txBox="1"/>
              <p:nvPr/>
            </p:nvSpPr>
            <p:spPr>
              <a:xfrm>
                <a:off x="4506558" y="3974068"/>
                <a:ext cx="2327304" cy="52322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800" i="1" dirty="0"/>
                  <a:t>routing service</a:t>
                </a:r>
              </a:p>
            </p:txBody>
          </p:sp>
        </p:grpSp>
      </p:grpSp>
      <p:sp>
        <p:nvSpPr>
          <p:cNvPr id="61" name="Rectangle 40">
            <a:extLst>
              <a:ext uri="{FF2B5EF4-FFF2-40B4-BE49-F238E27FC236}">
                <a16:creationId xmlns:a16="http://schemas.microsoft.com/office/drawing/2014/main" id="{8CA0C9F3-42E1-954A-929E-FDF9EBC1EB0B}"/>
              </a:ext>
            </a:extLst>
          </p:cNvPr>
          <p:cNvSpPr txBox="1">
            <a:spLocks noChangeArrowheads="1"/>
          </p:cNvSpPr>
          <p:nvPr/>
        </p:nvSpPr>
        <p:spPr>
          <a:xfrm>
            <a:off x="879441" y="4921632"/>
            <a:ext cx="7613650" cy="176371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Font typeface="Wingdings" pitchFamily="2" charset="2"/>
              <a:buNone/>
            </a:pPr>
            <a:r>
              <a:rPr lang="en-US" altLang="en-US" sz="3200" i="1" dirty="0">
                <a:solidFill>
                  <a:srgbClr val="CC0000"/>
                </a:solidFill>
                <a:ea typeface="ＭＳ Ｐゴシック" panose="020B0600070205080204" pitchFamily="34" charset="-128"/>
              </a:rPr>
              <a:t>layers:</a:t>
            </a:r>
            <a:r>
              <a:rPr lang="en-US" altLang="en-US" sz="3200" dirty="0">
                <a:solidFill>
                  <a:srgbClr val="FF0000"/>
                </a:solidFill>
                <a:ea typeface="ＭＳ Ｐゴシック" panose="020B0600070205080204" pitchFamily="34" charset="-128"/>
              </a:rPr>
              <a:t> </a:t>
            </a:r>
            <a:r>
              <a:rPr lang="en-US" altLang="en-US" sz="3200" dirty="0">
                <a:ea typeface="ＭＳ Ｐゴシック" panose="020B0600070205080204" pitchFamily="34" charset="-128"/>
              </a:rPr>
              <a:t>each layer implements a service</a:t>
            </a:r>
          </a:p>
          <a:p>
            <a:pPr lvl="1">
              <a:buFont typeface="Wingdings" pitchFamily="2" charset="2"/>
              <a:buChar char="§"/>
            </a:pPr>
            <a:r>
              <a:rPr lang="en-US" altLang="en-US" sz="2800" dirty="0">
                <a:ea typeface="Arial" panose="020B0604020202020204" pitchFamily="34" charset="0"/>
              </a:rPr>
              <a:t>via its own internal-layer actions</a:t>
            </a:r>
          </a:p>
          <a:p>
            <a:pPr lvl="1">
              <a:buFont typeface="Wingdings" pitchFamily="2" charset="2"/>
              <a:buChar char="§"/>
            </a:pPr>
            <a:r>
              <a:rPr lang="en-US" altLang="en-US" sz="2800" dirty="0">
                <a:ea typeface="Arial" panose="020B0604020202020204" pitchFamily="34" charset="0"/>
              </a:rPr>
              <a:t>relying on services provided by layer below</a:t>
            </a:r>
          </a:p>
          <a:p>
            <a:pPr>
              <a:buFont typeface="Wingdings" pitchFamily="2" charset="2"/>
              <a:buNone/>
            </a:pPr>
            <a:endParaRPr lang="en-US" altLang="en-US" dirty="0">
              <a:ea typeface="ＭＳ Ｐゴシック" panose="020B0600070205080204" pitchFamily="34" charset="-128"/>
            </a:endParaRPr>
          </a:p>
        </p:txBody>
      </p:sp>
      <p:sp>
        <p:nvSpPr>
          <p:cNvPr id="62" name="Rectangle 40">
            <a:extLst>
              <a:ext uri="{FF2B5EF4-FFF2-40B4-BE49-F238E27FC236}">
                <a16:creationId xmlns:a16="http://schemas.microsoft.com/office/drawing/2014/main" id="{0FFE33EE-FD55-DE49-A4D9-5FB9AC3C7255}"/>
              </a:ext>
            </a:extLst>
          </p:cNvPr>
          <p:cNvSpPr txBox="1">
            <a:spLocks noChangeArrowheads="1"/>
          </p:cNvSpPr>
          <p:nvPr/>
        </p:nvSpPr>
        <p:spPr>
          <a:xfrm>
            <a:off x="8539683" y="5071319"/>
            <a:ext cx="3030033" cy="1327402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69875" indent="-33338">
              <a:buFont typeface="Wingdings" pitchFamily="2" charset="2"/>
              <a:buNone/>
            </a:pPr>
            <a:r>
              <a:rPr lang="en-US" altLang="en-US" sz="2400" i="1" dirty="0">
                <a:solidFill>
                  <a:srgbClr val="CC0000"/>
                </a:solidFill>
                <a:ea typeface="ＭＳ Ｐゴシック" panose="020B0600070205080204" pitchFamily="34" charset="-128"/>
              </a:rPr>
              <a:t>Q:</a:t>
            </a:r>
            <a:r>
              <a:rPr lang="en-US" altLang="en-US" sz="2400" i="1" dirty="0">
                <a:solidFill>
                  <a:srgbClr val="FF0000"/>
                </a:solidFill>
                <a:ea typeface="ＭＳ Ｐゴシック" panose="020B0600070205080204" pitchFamily="34" charset="-128"/>
              </a:rPr>
              <a:t> </a:t>
            </a:r>
            <a:r>
              <a:rPr lang="en-US" altLang="en-US" sz="2400" i="1" dirty="0">
                <a:ea typeface="ＭＳ Ｐゴシック" panose="020B0600070205080204" pitchFamily="34" charset="-128"/>
              </a:rPr>
              <a:t>describe in words the service provided in each layer above</a:t>
            </a:r>
            <a:endParaRPr lang="en-US" altLang="en-US" sz="2000" i="1" dirty="0">
              <a:ea typeface="Arial" panose="020B0604020202020204" pitchFamily="34" charset="0"/>
            </a:endParaRPr>
          </a:p>
          <a:p>
            <a:pPr>
              <a:buFont typeface="Wingdings" pitchFamily="2" charset="2"/>
              <a:buNone/>
            </a:pPr>
            <a:endParaRPr lang="en-US" altLang="en-US" dirty="0">
              <a:ea typeface="ＭＳ Ｐゴシック" panose="020B0600070205080204" pitchFamily="34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119954136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2" grpId="0"/>
    </p:bldLst>
  </p:timing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291947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</a:rPr>
              <a:t>Why layering?</a:t>
            </a:r>
            <a:endParaRPr lang="en-US" sz="4400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C89035B-463A-1E40-A130-AE9AA3E3766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Introduction: 1-</a:t>
            </a:r>
            <a:fld id="{C4204591-24BD-A542-B9D5-F8D8A88D2FEE}" type="slidenum">
              <a:rPr lang="en-US" smtClean="0"/>
              <a:pPr/>
              <a:t>66</a:t>
            </a:fld>
            <a:endParaRPr lang="en-US" dirty="0"/>
          </a:p>
        </p:txBody>
      </p:sp>
      <p:sp>
        <p:nvSpPr>
          <p:cNvPr id="17" name="Rectangle 5">
            <a:extLst>
              <a:ext uri="{FF2B5EF4-FFF2-40B4-BE49-F238E27FC236}">
                <a16:creationId xmlns:a16="http://schemas.microsoft.com/office/drawing/2014/main" id="{921D3CC3-7FC4-4346-86E8-F841A7674F2D}"/>
              </a:ext>
            </a:extLst>
          </p:cNvPr>
          <p:cNvSpPr txBox="1">
            <a:spLocks noChangeArrowheads="1"/>
          </p:cNvSpPr>
          <p:nvPr/>
        </p:nvSpPr>
        <p:spPr>
          <a:xfrm>
            <a:off x="825267" y="1353477"/>
            <a:ext cx="10738481" cy="4922704"/>
          </a:xfrm>
          <a:prstGeom prst="rect">
            <a:avLst/>
          </a:prstGeom>
        </p:spPr>
        <p:txBody>
          <a:bodyPr vert="horz" lIns="91440" tIns="45720" rIns="91440" bIns="45720" rtlCol="0">
            <a:normAutofit lnSpcReduction="10000"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None/>
            </a:pPr>
            <a:r>
              <a:rPr lang="en-US" altLang="en-US" sz="3600" dirty="0">
                <a:ea typeface="ＭＳ Ｐゴシック" panose="020B0600070205080204" pitchFamily="34" charset="-128"/>
              </a:rPr>
              <a:t>dealing with complex systems:</a:t>
            </a:r>
          </a:p>
          <a:p>
            <a:pPr marL="473075" indent="-355600"/>
            <a:r>
              <a:rPr lang="en-US" altLang="en-US" sz="3200" dirty="0">
                <a:ea typeface="ＭＳ Ｐゴシック" panose="020B0600070205080204" pitchFamily="34" charset="-128"/>
              </a:rPr>
              <a:t>explicit structure allows identification, relationship of complex system’</a:t>
            </a:r>
            <a:r>
              <a:rPr lang="en-US" altLang="ja-JP" sz="3200" dirty="0">
                <a:ea typeface="ＭＳ Ｐゴシック" panose="020B0600070205080204" pitchFamily="34" charset="-128"/>
              </a:rPr>
              <a:t>s pieces</a:t>
            </a:r>
          </a:p>
          <a:p>
            <a:pPr marL="863600" lvl="1" indent="-288925"/>
            <a:r>
              <a:rPr lang="en-US" altLang="en-US" sz="2800" dirty="0">
                <a:ea typeface="Arial" panose="020B0604020202020204" pitchFamily="34" charset="0"/>
              </a:rPr>
              <a:t>layered </a:t>
            </a:r>
            <a:r>
              <a:rPr lang="en-US" altLang="en-US" sz="2800" i="1" dirty="0">
                <a:solidFill>
                  <a:srgbClr val="CC0000"/>
                </a:solidFill>
                <a:ea typeface="Arial" panose="020B0604020202020204" pitchFamily="34" charset="0"/>
              </a:rPr>
              <a:t>reference model</a:t>
            </a:r>
            <a:r>
              <a:rPr lang="en-US" altLang="en-US" sz="2800" dirty="0">
                <a:ea typeface="Arial" panose="020B0604020202020204" pitchFamily="34" charset="0"/>
              </a:rPr>
              <a:t> for discussion</a:t>
            </a:r>
          </a:p>
          <a:p>
            <a:pPr marL="473075" indent="-355600"/>
            <a:r>
              <a:rPr lang="en-US" altLang="en-US" sz="3200" dirty="0">
                <a:ea typeface="ＭＳ Ｐゴシック" panose="020B0600070205080204" pitchFamily="34" charset="-128"/>
              </a:rPr>
              <a:t>modularization eases maintenance, updating of system</a:t>
            </a:r>
          </a:p>
          <a:p>
            <a:pPr marL="863600" lvl="1" indent="-288925"/>
            <a:r>
              <a:rPr lang="en-US" altLang="en-US" sz="2800" dirty="0">
                <a:ea typeface="Arial" panose="020B0604020202020204" pitchFamily="34" charset="0"/>
              </a:rPr>
              <a:t>change in layer</a:t>
            </a:r>
            <a:r>
              <a:rPr lang="en-US" altLang="en-US" sz="2800" dirty="0">
                <a:ea typeface="ＭＳ Ｐゴシック" panose="020B0600070205080204" pitchFamily="34" charset="-128"/>
              </a:rPr>
              <a:t>'</a:t>
            </a:r>
            <a:r>
              <a:rPr lang="en-US" altLang="ja-JP" sz="2800" dirty="0">
                <a:ea typeface="ＭＳ Ｐゴシック" panose="020B0600070205080204" pitchFamily="34" charset="-128"/>
              </a:rPr>
              <a:t>s service </a:t>
            </a:r>
            <a:r>
              <a:rPr lang="en-US" altLang="ja-JP" sz="2800" i="1" dirty="0">
                <a:ea typeface="ＭＳ Ｐゴシック" panose="020B0600070205080204" pitchFamily="34" charset="-128"/>
              </a:rPr>
              <a:t>implementation</a:t>
            </a:r>
            <a:r>
              <a:rPr lang="en-US" altLang="ja-JP" sz="2800" dirty="0">
                <a:ea typeface="ＭＳ Ｐゴシック" panose="020B0600070205080204" pitchFamily="34" charset="-128"/>
              </a:rPr>
              <a:t>: transparent to rest of system</a:t>
            </a:r>
          </a:p>
          <a:p>
            <a:pPr marL="863600" lvl="1" indent="-288925"/>
            <a:r>
              <a:rPr lang="en-US" altLang="en-US" sz="2800" dirty="0">
                <a:ea typeface="Arial" panose="020B0604020202020204" pitchFamily="34" charset="0"/>
              </a:rPr>
              <a:t>e.g., change in gate procedure doesn</a:t>
            </a:r>
            <a:r>
              <a:rPr lang="en-US" altLang="en-US" sz="2800" dirty="0">
                <a:ea typeface="ＭＳ Ｐゴシック" panose="020B0600070205080204" pitchFamily="34" charset="-128"/>
              </a:rPr>
              <a:t>’</a:t>
            </a:r>
            <a:r>
              <a:rPr lang="en-US" altLang="ja-JP" sz="2800" dirty="0">
                <a:ea typeface="ＭＳ Ｐゴシック" panose="020B0600070205080204" pitchFamily="34" charset="-128"/>
              </a:rPr>
              <a:t>t affect rest of system</a:t>
            </a:r>
          </a:p>
          <a:p>
            <a:pPr marL="473075" indent="-355600"/>
            <a:r>
              <a:rPr lang="en-US" altLang="en-US" sz="3200" dirty="0">
                <a:ea typeface="ＭＳ Ｐゴシック" panose="020B0600070205080204" pitchFamily="34" charset="-128"/>
              </a:rPr>
              <a:t>layering considered harmful?</a:t>
            </a:r>
          </a:p>
          <a:p>
            <a:pPr marL="473075" indent="-355600"/>
            <a:r>
              <a:rPr lang="en-US" altLang="en-US" sz="3200" dirty="0">
                <a:ea typeface="ＭＳ Ｐゴシック" panose="020B0600070205080204" pitchFamily="34" charset="-128"/>
              </a:rPr>
              <a:t>layering in other complex systems?</a:t>
            </a:r>
          </a:p>
        </p:txBody>
      </p:sp>
    </p:spTree>
    <p:extLst>
      <p:ext uri="{BB962C8B-B14F-4D97-AF65-F5344CB8AC3E}">
        <p14:creationId xmlns:p14="http://schemas.microsoft.com/office/powerpoint/2010/main" val="3059308100"/>
      </p:ext>
    </p:extLst>
  </p:cSld>
  <p:clrMapOvr>
    <a:masterClrMapping/>
  </p:clrMapOvr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291947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</a:rPr>
              <a:t>Internet protocol </a:t>
            </a:r>
            <a:r>
              <a:rPr lang="en-US" altLang="en-US" dirty="0">
                <a:ea typeface="ＭＳ Ｐゴシック" panose="020B0600070205080204" pitchFamily="34" charset="-128"/>
              </a:rPr>
              <a:t>s</a:t>
            </a:r>
            <a:r>
              <a:rPr lang="en-US" altLang="en-US" sz="4400" dirty="0">
                <a:ea typeface="ＭＳ Ｐゴシック" panose="020B0600070205080204" pitchFamily="34" charset="-128"/>
              </a:rPr>
              <a:t>tack</a:t>
            </a:r>
            <a:endParaRPr lang="en-US" sz="4400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C89035B-463A-1E40-A130-AE9AA3E3766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Introduction: 1-</a:t>
            </a:r>
            <a:fld id="{C4204591-24BD-A542-B9D5-F8D8A88D2FEE}" type="slidenum">
              <a:rPr lang="en-US" smtClean="0"/>
              <a:pPr/>
              <a:t>67</a:t>
            </a:fld>
            <a:endParaRPr lang="en-US" dirty="0"/>
          </a:p>
        </p:txBody>
      </p:sp>
      <p:sp>
        <p:nvSpPr>
          <p:cNvPr id="17" name="Rectangle 5">
            <a:extLst>
              <a:ext uri="{FF2B5EF4-FFF2-40B4-BE49-F238E27FC236}">
                <a16:creationId xmlns:a16="http://schemas.microsoft.com/office/drawing/2014/main" id="{921D3CC3-7FC4-4346-86E8-F841A7674F2D}"/>
              </a:ext>
            </a:extLst>
          </p:cNvPr>
          <p:cNvSpPr txBox="1">
            <a:spLocks noChangeArrowheads="1"/>
          </p:cNvSpPr>
          <p:nvPr/>
        </p:nvSpPr>
        <p:spPr>
          <a:xfrm>
            <a:off x="979383" y="1472008"/>
            <a:ext cx="7368749" cy="4922704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7338" indent="-287338">
              <a:lnSpc>
                <a:spcPct val="80000"/>
              </a:lnSpc>
            </a:pPr>
            <a:r>
              <a:rPr lang="en-US" altLang="en-US" sz="3200" i="1" dirty="0">
                <a:solidFill>
                  <a:srgbClr val="CC0000"/>
                </a:solidFill>
                <a:ea typeface="ＭＳ Ｐゴシック" panose="020B0600070205080204" pitchFamily="34" charset="-128"/>
              </a:rPr>
              <a:t>application:</a:t>
            </a:r>
            <a:r>
              <a:rPr lang="en-US" altLang="en-US" sz="3200" dirty="0">
                <a:ea typeface="ＭＳ Ｐゴシック" panose="020B0600070205080204" pitchFamily="34" charset="-128"/>
              </a:rPr>
              <a:t> </a:t>
            </a:r>
            <a:r>
              <a:rPr lang="en-US" altLang="en-US" dirty="0">
                <a:ea typeface="ＭＳ Ｐゴシック" panose="020B0600070205080204" pitchFamily="34" charset="-128"/>
              </a:rPr>
              <a:t>supporting network applications</a:t>
            </a:r>
          </a:p>
          <a:p>
            <a:pPr marL="682625" lvl="1" indent="-225425">
              <a:lnSpc>
                <a:spcPct val="80000"/>
              </a:lnSpc>
            </a:pPr>
            <a:r>
              <a:rPr lang="en-US" altLang="en-US" dirty="0">
                <a:ea typeface="Arial" panose="020B0604020202020204" pitchFamily="34" charset="0"/>
              </a:rPr>
              <a:t>IMAP, SMTP, HTTP</a:t>
            </a:r>
          </a:p>
          <a:p>
            <a:pPr marL="287338" indent="-287338">
              <a:lnSpc>
                <a:spcPct val="80000"/>
              </a:lnSpc>
            </a:pPr>
            <a:r>
              <a:rPr lang="en-US" altLang="en-US" sz="3200" i="1" dirty="0">
                <a:solidFill>
                  <a:srgbClr val="CC0000"/>
                </a:solidFill>
                <a:ea typeface="ＭＳ Ｐゴシック" panose="020B0600070205080204" pitchFamily="34" charset="-128"/>
              </a:rPr>
              <a:t>transport:</a:t>
            </a:r>
            <a:r>
              <a:rPr lang="en-US" altLang="en-US" sz="3200" dirty="0">
                <a:ea typeface="ＭＳ Ｐゴシック" panose="020B0600070205080204" pitchFamily="34" charset="-128"/>
              </a:rPr>
              <a:t> </a:t>
            </a:r>
            <a:r>
              <a:rPr lang="en-US" altLang="en-US" dirty="0">
                <a:ea typeface="ＭＳ Ｐゴシック" panose="020B0600070205080204" pitchFamily="34" charset="-128"/>
              </a:rPr>
              <a:t>process-process data transfer</a:t>
            </a:r>
          </a:p>
          <a:p>
            <a:pPr marL="682625" lvl="1" indent="-225425">
              <a:lnSpc>
                <a:spcPct val="80000"/>
              </a:lnSpc>
            </a:pPr>
            <a:r>
              <a:rPr lang="en-US" altLang="en-US" dirty="0">
                <a:ea typeface="Arial" panose="020B0604020202020204" pitchFamily="34" charset="0"/>
              </a:rPr>
              <a:t>TCP, UDP</a:t>
            </a:r>
          </a:p>
          <a:p>
            <a:pPr marL="287338" indent="-287338">
              <a:lnSpc>
                <a:spcPct val="80000"/>
              </a:lnSpc>
            </a:pPr>
            <a:r>
              <a:rPr lang="en-US" altLang="en-US" sz="3200" i="1" dirty="0">
                <a:solidFill>
                  <a:srgbClr val="CC0000"/>
                </a:solidFill>
                <a:ea typeface="ＭＳ Ｐゴシック" panose="020B0600070205080204" pitchFamily="34" charset="-128"/>
              </a:rPr>
              <a:t>network:</a:t>
            </a:r>
            <a:r>
              <a:rPr lang="en-US" altLang="en-US" sz="3200" dirty="0">
                <a:ea typeface="ＭＳ Ｐゴシック" panose="020B0600070205080204" pitchFamily="34" charset="-128"/>
              </a:rPr>
              <a:t> </a:t>
            </a:r>
            <a:r>
              <a:rPr lang="en-US" altLang="en-US" dirty="0">
                <a:ea typeface="ＭＳ Ｐゴシック" panose="020B0600070205080204" pitchFamily="34" charset="-128"/>
              </a:rPr>
              <a:t>routing of datagrams from source to destination</a:t>
            </a:r>
          </a:p>
          <a:p>
            <a:pPr marL="682625" lvl="1" indent="-225425">
              <a:lnSpc>
                <a:spcPct val="80000"/>
              </a:lnSpc>
            </a:pPr>
            <a:r>
              <a:rPr lang="en-US" altLang="en-US" dirty="0">
                <a:ea typeface="Arial" panose="020B0604020202020204" pitchFamily="34" charset="0"/>
              </a:rPr>
              <a:t>IP, routing protocols</a:t>
            </a:r>
          </a:p>
          <a:p>
            <a:pPr marL="287338" indent="-287338">
              <a:lnSpc>
                <a:spcPct val="80000"/>
              </a:lnSpc>
            </a:pPr>
            <a:r>
              <a:rPr lang="en-US" altLang="en-US" sz="3200" i="1" dirty="0">
                <a:solidFill>
                  <a:srgbClr val="CC0000"/>
                </a:solidFill>
                <a:ea typeface="ＭＳ Ｐゴシック" panose="020B0600070205080204" pitchFamily="34" charset="-128"/>
              </a:rPr>
              <a:t>link:</a:t>
            </a:r>
            <a:r>
              <a:rPr lang="en-US" altLang="en-US" sz="3200" dirty="0">
                <a:ea typeface="ＭＳ Ｐゴシック" panose="020B0600070205080204" pitchFamily="34" charset="-128"/>
              </a:rPr>
              <a:t> </a:t>
            </a:r>
            <a:r>
              <a:rPr lang="en-US" altLang="en-US" dirty="0">
                <a:ea typeface="ＭＳ Ｐゴシック" panose="020B0600070205080204" pitchFamily="34" charset="-128"/>
              </a:rPr>
              <a:t>data transfer between neighboring  network elements</a:t>
            </a:r>
          </a:p>
          <a:p>
            <a:pPr marL="682625" lvl="1" indent="-225425">
              <a:lnSpc>
                <a:spcPct val="80000"/>
              </a:lnSpc>
            </a:pPr>
            <a:r>
              <a:rPr lang="en-US" altLang="en-US" dirty="0">
                <a:ea typeface="Arial" panose="020B0604020202020204" pitchFamily="34" charset="0"/>
              </a:rPr>
              <a:t>Ethernet, 802.11 (</a:t>
            </a:r>
            <a:r>
              <a:rPr lang="en-US" altLang="en-US" dirty="0" err="1">
                <a:ea typeface="Arial" panose="020B0604020202020204" pitchFamily="34" charset="0"/>
              </a:rPr>
              <a:t>WiFi</a:t>
            </a:r>
            <a:r>
              <a:rPr lang="en-US" altLang="en-US" dirty="0">
                <a:ea typeface="Arial" panose="020B0604020202020204" pitchFamily="34" charset="0"/>
              </a:rPr>
              <a:t>), PPP</a:t>
            </a:r>
          </a:p>
          <a:p>
            <a:pPr marL="287338" indent="-287338">
              <a:lnSpc>
                <a:spcPct val="80000"/>
              </a:lnSpc>
            </a:pPr>
            <a:r>
              <a:rPr lang="en-US" altLang="en-US" sz="3200" i="1" dirty="0">
                <a:solidFill>
                  <a:srgbClr val="CC0000"/>
                </a:solidFill>
                <a:ea typeface="ＭＳ Ｐゴシック" panose="020B0600070205080204" pitchFamily="34" charset="-128"/>
              </a:rPr>
              <a:t>physical:</a:t>
            </a:r>
            <a:r>
              <a:rPr lang="en-US" altLang="en-US" sz="3200" dirty="0">
                <a:ea typeface="ＭＳ Ｐゴシック" panose="020B0600070205080204" pitchFamily="34" charset="-128"/>
              </a:rPr>
              <a:t> </a:t>
            </a:r>
            <a:r>
              <a:rPr lang="en-US" altLang="en-US" dirty="0">
                <a:ea typeface="ＭＳ Ｐゴシック" panose="020B0600070205080204" pitchFamily="34" charset="-128"/>
              </a:rPr>
              <a:t>bits “</a:t>
            </a:r>
            <a:r>
              <a:rPr lang="en-US" altLang="ja-JP" dirty="0">
                <a:ea typeface="ＭＳ Ｐゴシック" panose="020B0600070205080204" pitchFamily="34" charset="-128"/>
              </a:rPr>
              <a:t>on the wire”</a:t>
            </a: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33EE82EB-3D7B-324B-ADA2-7529491D0F68}"/>
              </a:ext>
            </a:extLst>
          </p:cNvPr>
          <p:cNvGrpSpPr/>
          <p:nvPr/>
        </p:nvGrpSpPr>
        <p:grpSpPr>
          <a:xfrm>
            <a:off x="8906934" y="1848710"/>
            <a:ext cx="2016125" cy="3627438"/>
            <a:chOff x="6451600" y="1727200"/>
            <a:chExt cx="2016125" cy="3627438"/>
          </a:xfrm>
        </p:grpSpPr>
        <p:sp>
          <p:nvSpPr>
            <p:cNvPr id="7" name="Rectangle 2">
              <a:extLst>
                <a:ext uri="{FF2B5EF4-FFF2-40B4-BE49-F238E27FC236}">
                  <a16:creationId xmlns:a16="http://schemas.microsoft.com/office/drawing/2014/main" id="{D52760EE-E3E5-AB4A-B314-FF76E66715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75425" y="1727200"/>
              <a:ext cx="1892300" cy="3530600"/>
            </a:xfrm>
            <a:prstGeom prst="rect">
              <a:avLst/>
            </a:pr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lnSpc>
                  <a:spcPts val="2060"/>
                </a:lnSpc>
              </a:pPr>
              <a:endParaRPr lang="en-US" altLang="en-US" sz="2800">
                <a:latin typeface="+mn-lt"/>
              </a:endParaRPr>
            </a:p>
          </p:txBody>
        </p:sp>
        <p:sp>
          <p:nvSpPr>
            <p:cNvPr id="8" name="Rectangle 6">
              <a:extLst>
                <a:ext uri="{FF2B5EF4-FFF2-40B4-BE49-F238E27FC236}">
                  <a16:creationId xmlns:a16="http://schemas.microsoft.com/office/drawing/2014/main" id="{7FC87645-22AD-8040-8C83-BC2F64C5D9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57950" y="1824038"/>
              <a:ext cx="1892300" cy="3530600"/>
            </a:xfrm>
            <a:prstGeom prst="rect">
              <a:avLst/>
            </a:prstGeom>
            <a:solidFill>
              <a:schemeClr val="bg1"/>
            </a:solidFill>
            <a:ln w="3810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lnSpc>
                  <a:spcPts val="2060"/>
                </a:lnSpc>
              </a:pPr>
              <a:endParaRPr lang="en-US" altLang="en-US" sz="2800">
                <a:latin typeface="+mn-lt"/>
              </a:endParaRPr>
            </a:p>
          </p:txBody>
        </p:sp>
        <p:sp>
          <p:nvSpPr>
            <p:cNvPr id="9" name="Text Box 7">
              <a:extLst>
                <a:ext uri="{FF2B5EF4-FFF2-40B4-BE49-F238E27FC236}">
                  <a16:creationId xmlns:a16="http://schemas.microsoft.com/office/drawing/2014/main" id="{8C032AE1-21C7-1541-9531-59DC0E0F6A6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487143" y="1920875"/>
              <a:ext cx="1795813" cy="33289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lnSpc>
                  <a:spcPts val="2760"/>
                </a:lnSpc>
              </a:pPr>
              <a:r>
                <a:rPr lang="en-US" altLang="en-US" sz="2800" dirty="0">
                  <a:latin typeface="+mn-lt"/>
                </a:rPr>
                <a:t>application</a:t>
              </a:r>
            </a:p>
            <a:p>
              <a:pPr algn="ctr">
                <a:lnSpc>
                  <a:spcPts val="2760"/>
                </a:lnSpc>
              </a:pPr>
              <a:endParaRPr lang="en-US" altLang="en-US" sz="2800" dirty="0">
                <a:latin typeface="+mn-lt"/>
              </a:endParaRPr>
            </a:p>
            <a:p>
              <a:pPr algn="ctr">
                <a:lnSpc>
                  <a:spcPts val="2760"/>
                </a:lnSpc>
              </a:pPr>
              <a:r>
                <a:rPr lang="en-US" altLang="en-US" sz="2800" dirty="0">
                  <a:latin typeface="+mn-lt"/>
                </a:rPr>
                <a:t>transport</a:t>
              </a:r>
            </a:p>
            <a:p>
              <a:pPr algn="ctr">
                <a:lnSpc>
                  <a:spcPts val="2760"/>
                </a:lnSpc>
              </a:pPr>
              <a:endParaRPr lang="en-US" altLang="en-US" sz="2800" dirty="0">
                <a:latin typeface="+mn-lt"/>
              </a:endParaRPr>
            </a:p>
            <a:p>
              <a:pPr algn="ctr">
                <a:lnSpc>
                  <a:spcPts val="2760"/>
                </a:lnSpc>
              </a:pPr>
              <a:r>
                <a:rPr lang="en-US" altLang="en-US" sz="2800" dirty="0">
                  <a:latin typeface="+mn-lt"/>
                </a:rPr>
                <a:t>network</a:t>
              </a:r>
            </a:p>
            <a:p>
              <a:pPr algn="ctr">
                <a:lnSpc>
                  <a:spcPts val="2760"/>
                </a:lnSpc>
              </a:pPr>
              <a:endParaRPr lang="en-US" altLang="en-US" sz="2800" dirty="0">
                <a:latin typeface="+mn-lt"/>
              </a:endParaRPr>
            </a:p>
            <a:p>
              <a:pPr algn="ctr">
                <a:lnSpc>
                  <a:spcPts val="2760"/>
                </a:lnSpc>
              </a:pPr>
              <a:r>
                <a:rPr lang="en-US" altLang="en-US" sz="2800" dirty="0">
                  <a:latin typeface="+mn-lt"/>
                </a:rPr>
                <a:t>link</a:t>
              </a:r>
            </a:p>
            <a:p>
              <a:pPr algn="ctr">
                <a:lnSpc>
                  <a:spcPts val="2760"/>
                </a:lnSpc>
              </a:pPr>
              <a:endParaRPr lang="en-US" altLang="en-US" sz="2800" dirty="0">
                <a:latin typeface="+mn-lt"/>
              </a:endParaRPr>
            </a:p>
            <a:p>
              <a:pPr algn="ctr">
                <a:lnSpc>
                  <a:spcPts val="2760"/>
                </a:lnSpc>
              </a:pPr>
              <a:r>
                <a:rPr lang="en-US" altLang="en-US" sz="2800" dirty="0">
                  <a:latin typeface="+mn-lt"/>
                </a:rPr>
                <a:t>physical</a:t>
              </a:r>
            </a:p>
          </p:txBody>
        </p:sp>
        <p:sp>
          <p:nvSpPr>
            <p:cNvPr id="10" name="Line 8">
              <a:extLst>
                <a:ext uri="{FF2B5EF4-FFF2-40B4-BE49-F238E27FC236}">
                  <a16:creationId xmlns:a16="http://schemas.microsoft.com/office/drawing/2014/main" id="{2FF6CB9E-FC16-794F-9F97-8FE4CC7DA95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451600" y="2516188"/>
              <a:ext cx="1885950" cy="0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>
                <a:lnSpc>
                  <a:spcPts val="2060"/>
                </a:lnSpc>
              </a:pPr>
              <a:endParaRPr lang="en-US" sz="2000"/>
            </a:p>
          </p:txBody>
        </p:sp>
        <p:sp>
          <p:nvSpPr>
            <p:cNvPr id="11" name="Line 9">
              <a:extLst>
                <a:ext uri="{FF2B5EF4-FFF2-40B4-BE49-F238E27FC236}">
                  <a16:creationId xmlns:a16="http://schemas.microsoft.com/office/drawing/2014/main" id="{E0C842E9-2804-A24B-90F5-1E76ED56B97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451600" y="3221038"/>
              <a:ext cx="1885950" cy="0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>
                <a:lnSpc>
                  <a:spcPts val="2060"/>
                </a:lnSpc>
              </a:pPr>
              <a:endParaRPr lang="en-US" sz="2000"/>
            </a:p>
          </p:txBody>
        </p:sp>
        <p:sp>
          <p:nvSpPr>
            <p:cNvPr id="12" name="Line 10">
              <a:extLst>
                <a:ext uri="{FF2B5EF4-FFF2-40B4-BE49-F238E27FC236}">
                  <a16:creationId xmlns:a16="http://schemas.microsoft.com/office/drawing/2014/main" id="{80C10F46-6CD7-F647-A004-85EB56C772D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451600" y="3932238"/>
              <a:ext cx="1885950" cy="0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>
                <a:lnSpc>
                  <a:spcPts val="2060"/>
                </a:lnSpc>
              </a:pPr>
              <a:endParaRPr lang="en-US" sz="2000"/>
            </a:p>
          </p:txBody>
        </p:sp>
        <p:sp>
          <p:nvSpPr>
            <p:cNvPr id="13" name="Line 11">
              <a:extLst>
                <a:ext uri="{FF2B5EF4-FFF2-40B4-BE49-F238E27FC236}">
                  <a16:creationId xmlns:a16="http://schemas.microsoft.com/office/drawing/2014/main" id="{264B0C4A-9518-2F45-BBDA-97BCDD99E25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451600" y="4643438"/>
              <a:ext cx="1885950" cy="0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>
                <a:lnSpc>
                  <a:spcPts val="2060"/>
                </a:lnSpc>
              </a:pPr>
              <a:endParaRPr lang="en-US" sz="2000"/>
            </a:p>
          </p:txBody>
        </p:sp>
      </p:grpSp>
    </p:spTree>
    <p:extLst>
      <p:ext uri="{BB962C8B-B14F-4D97-AF65-F5344CB8AC3E}">
        <p14:creationId xmlns:p14="http://schemas.microsoft.com/office/powerpoint/2010/main" val="4233331607"/>
      </p:ext>
    </p:extLst>
  </p:cSld>
  <p:clrMapOvr>
    <a:masterClrMapping/>
  </p:clrMapOvr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9" name="Freeform 3">
            <a:extLst>
              <a:ext uri="{FF2B5EF4-FFF2-40B4-BE49-F238E27FC236}">
                <a16:creationId xmlns:a16="http://schemas.microsoft.com/office/drawing/2014/main" id="{FF79401E-326D-8443-A822-64EFF7D91F62}"/>
              </a:ext>
            </a:extLst>
          </p:cNvPr>
          <p:cNvSpPr>
            <a:spLocks/>
          </p:cNvSpPr>
          <p:nvPr/>
        </p:nvSpPr>
        <p:spPr bwMode="auto">
          <a:xfrm>
            <a:off x="8348670" y="2522533"/>
            <a:ext cx="638175" cy="830263"/>
          </a:xfrm>
          <a:custGeom>
            <a:avLst/>
            <a:gdLst>
              <a:gd name="T0" fmla="*/ 2147483646 w 402"/>
              <a:gd name="T1" fmla="*/ 2147483646 h 537"/>
              <a:gd name="T2" fmla="*/ 2147483646 w 402"/>
              <a:gd name="T3" fmla="*/ 0 h 537"/>
              <a:gd name="T4" fmla="*/ 0 w 402"/>
              <a:gd name="T5" fmla="*/ 2147483646 h 537"/>
              <a:gd name="T6" fmla="*/ 2147483646 w 402"/>
              <a:gd name="T7" fmla="*/ 2147483646 h 537"/>
              <a:gd name="T8" fmla="*/ 2147483646 w 402"/>
              <a:gd name="T9" fmla="*/ 2147483646 h 53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02"/>
              <a:gd name="T16" fmla="*/ 0 h 537"/>
              <a:gd name="T17" fmla="*/ 402 w 402"/>
              <a:gd name="T18" fmla="*/ 537 h 53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02" h="537">
                <a:moveTo>
                  <a:pt x="402" y="363"/>
                </a:moveTo>
                <a:lnTo>
                  <a:pt x="28" y="0"/>
                </a:lnTo>
                <a:lnTo>
                  <a:pt x="0" y="470"/>
                </a:lnTo>
                <a:lnTo>
                  <a:pt x="242" y="537"/>
                </a:lnTo>
                <a:lnTo>
                  <a:pt x="402" y="363"/>
                </a:lnTo>
                <a:close/>
              </a:path>
            </a:pathLst>
          </a:custGeom>
          <a:gradFill rotWithShape="1">
            <a:gsLst>
              <a:gs pos="0">
                <a:srgbClr val="3C6CDF"/>
              </a:gs>
              <a:gs pos="100000">
                <a:schemeClr val="bg1"/>
              </a:gs>
            </a:gsLst>
            <a:lin ang="0" scaled="1"/>
          </a:gradFill>
          <a:ln>
            <a:noFill/>
          </a:ln>
        </p:spPr>
        <p:txBody>
          <a:bodyPr/>
          <a:lstStyle/>
          <a:p>
            <a:endParaRPr lang="en-US"/>
          </a:p>
        </p:txBody>
      </p:sp>
      <p:grpSp>
        <p:nvGrpSpPr>
          <p:cNvPr id="305" name="Group 304">
            <a:extLst>
              <a:ext uri="{FF2B5EF4-FFF2-40B4-BE49-F238E27FC236}">
                <a16:creationId xmlns:a16="http://schemas.microsoft.com/office/drawing/2014/main" id="{A4E47CB1-938F-064D-AFFA-550D0F125117}"/>
              </a:ext>
            </a:extLst>
          </p:cNvPr>
          <p:cNvGrpSpPr/>
          <p:nvPr/>
        </p:nvGrpSpPr>
        <p:grpSpPr>
          <a:xfrm>
            <a:off x="8737109" y="2942202"/>
            <a:ext cx="959348" cy="478062"/>
            <a:chOff x="3668110" y="2448910"/>
            <a:chExt cx="3794234" cy="2165130"/>
          </a:xfrm>
        </p:grpSpPr>
        <p:sp>
          <p:nvSpPr>
            <p:cNvPr id="306" name="Rectangle 305">
              <a:extLst>
                <a:ext uri="{FF2B5EF4-FFF2-40B4-BE49-F238E27FC236}">
                  <a16:creationId xmlns:a16="http://schemas.microsoft.com/office/drawing/2014/main" id="{4113AFA1-3E53-2B44-844D-33D4D414E8FC}"/>
                </a:ext>
              </a:extLst>
            </p:cNvPr>
            <p:cNvSpPr/>
            <p:nvPr/>
          </p:nvSpPr>
          <p:spPr>
            <a:xfrm>
              <a:off x="3668110" y="3741409"/>
              <a:ext cx="3780587" cy="872631"/>
            </a:xfrm>
            <a:prstGeom prst="rect">
              <a:avLst/>
            </a:pr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600"/>
            </a:p>
          </p:txBody>
        </p:sp>
        <p:sp>
          <p:nvSpPr>
            <p:cNvPr id="307" name="Freeform 306">
              <a:extLst>
                <a:ext uri="{FF2B5EF4-FFF2-40B4-BE49-F238E27FC236}">
                  <a16:creationId xmlns:a16="http://schemas.microsoft.com/office/drawing/2014/main" id="{6AACD184-A341-A64D-AF0A-E8273A8D120E}"/>
                </a:ext>
              </a:extLst>
            </p:cNvPr>
            <p:cNvSpPr/>
            <p:nvPr/>
          </p:nvSpPr>
          <p:spPr>
            <a:xfrm>
              <a:off x="3678620" y="2448910"/>
              <a:ext cx="3783724" cy="1324303"/>
            </a:xfrm>
            <a:custGeom>
              <a:avLst/>
              <a:gdLst>
                <a:gd name="connsiteX0" fmla="*/ 0 w 3783724"/>
                <a:gd name="connsiteY0" fmla="*/ 1313793 h 1324303"/>
                <a:gd name="connsiteX1" fmla="*/ 0 w 3783724"/>
                <a:gd name="connsiteY1" fmla="*/ 1313793 h 1324303"/>
                <a:gd name="connsiteX2" fmla="*/ 252248 w 3783724"/>
                <a:gd name="connsiteY2" fmla="*/ 0 h 1324303"/>
                <a:gd name="connsiteX3" fmla="*/ 3415862 w 3783724"/>
                <a:gd name="connsiteY3" fmla="*/ 21020 h 1324303"/>
                <a:gd name="connsiteX4" fmla="*/ 3783724 w 3783724"/>
                <a:gd name="connsiteY4" fmla="*/ 1324303 h 1324303"/>
                <a:gd name="connsiteX5" fmla="*/ 0 w 3783724"/>
                <a:gd name="connsiteY5" fmla="*/ 1313793 h 13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83724" h="1324303">
                  <a:moveTo>
                    <a:pt x="0" y="1313793"/>
                  </a:moveTo>
                  <a:lnTo>
                    <a:pt x="0" y="1313793"/>
                  </a:lnTo>
                  <a:lnTo>
                    <a:pt x="252248" y="0"/>
                  </a:lnTo>
                  <a:lnTo>
                    <a:pt x="3415862" y="21020"/>
                  </a:lnTo>
                  <a:lnTo>
                    <a:pt x="3783724" y="1324303"/>
                  </a:lnTo>
                  <a:lnTo>
                    <a:pt x="0" y="1313793"/>
                  </a:lnTo>
                  <a:close/>
                </a:path>
              </a:pathLst>
            </a:cu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600"/>
            </a:p>
          </p:txBody>
        </p:sp>
        <p:grpSp>
          <p:nvGrpSpPr>
            <p:cNvPr id="308" name="Group 307">
              <a:extLst>
                <a:ext uri="{FF2B5EF4-FFF2-40B4-BE49-F238E27FC236}">
                  <a16:creationId xmlns:a16="http://schemas.microsoft.com/office/drawing/2014/main" id="{397EA54E-AF9C-5E43-ABD4-420C1068CBF3}"/>
                </a:ext>
              </a:extLst>
            </p:cNvPr>
            <p:cNvGrpSpPr/>
            <p:nvPr/>
          </p:nvGrpSpPr>
          <p:grpSpPr>
            <a:xfrm>
              <a:off x="3941378" y="2603243"/>
              <a:ext cx="3202061" cy="1066110"/>
              <a:chOff x="7939341" y="3037317"/>
              <a:chExt cx="897649" cy="353919"/>
            </a:xfrm>
          </p:grpSpPr>
          <p:sp>
            <p:nvSpPr>
              <p:cNvPr id="309" name="Freeform 308">
                <a:extLst>
                  <a:ext uri="{FF2B5EF4-FFF2-40B4-BE49-F238E27FC236}">
                    <a16:creationId xmlns:a16="http://schemas.microsoft.com/office/drawing/2014/main" id="{AAA61B04-18ED-CB4C-AA56-9EE1A97FE5CD}"/>
                  </a:ext>
                </a:extLst>
              </p:cNvPr>
              <p:cNvSpPr/>
              <p:nvPr/>
            </p:nvSpPr>
            <p:spPr>
              <a:xfrm>
                <a:off x="7964170" y="30373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600"/>
              </a:p>
            </p:txBody>
          </p:sp>
          <p:sp>
            <p:nvSpPr>
              <p:cNvPr id="310" name="Freeform 309">
                <a:extLst>
                  <a:ext uri="{FF2B5EF4-FFF2-40B4-BE49-F238E27FC236}">
                    <a16:creationId xmlns:a16="http://schemas.microsoft.com/office/drawing/2014/main" id="{F58AB38C-C52F-C046-8B42-AB402232C8F1}"/>
                  </a:ext>
                </a:extLst>
              </p:cNvPr>
              <p:cNvSpPr/>
              <p:nvPr/>
            </p:nvSpPr>
            <p:spPr>
              <a:xfrm>
                <a:off x="8519948" y="32067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600"/>
              </a:p>
            </p:txBody>
          </p:sp>
          <p:sp>
            <p:nvSpPr>
              <p:cNvPr id="311" name="Freeform 310">
                <a:extLst>
                  <a:ext uri="{FF2B5EF4-FFF2-40B4-BE49-F238E27FC236}">
                    <a16:creationId xmlns:a16="http://schemas.microsoft.com/office/drawing/2014/main" id="{40B533FA-5B0B-F640-8203-4E6686DF6167}"/>
                  </a:ext>
                </a:extLst>
              </p:cNvPr>
              <p:cNvSpPr/>
              <p:nvPr/>
            </p:nvSpPr>
            <p:spPr>
              <a:xfrm>
                <a:off x="7939341" y="32067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600"/>
              </a:p>
            </p:txBody>
          </p:sp>
          <p:sp>
            <p:nvSpPr>
              <p:cNvPr id="312" name="Freeform 311">
                <a:extLst>
                  <a:ext uri="{FF2B5EF4-FFF2-40B4-BE49-F238E27FC236}">
                    <a16:creationId xmlns:a16="http://schemas.microsoft.com/office/drawing/2014/main" id="{113B733F-5182-5C46-833B-B970C649E760}"/>
                  </a:ext>
                </a:extLst>
              </p:cNvPr>
              <p:cNvSpPr/>
              <p:nvPr/>
            </p:nvSpPr>
            <p:spPr>
              <a:xfrm>
                <a:off x="8047413" y="31234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600"/>
              </a:p>
            </p:txBody>
          </p:sp>
        </p:grpSp>
      </p:grpSp>
      <p:sp>
        <p:nvSpPr>
          <p:cNvPr id="158" name="Freeform 99">
            <a:extLst>
              <a:ext uri="{FF2B5EF4-FFF2-40B4-BE49-F238E27FC236}">
                <a16:creationId xmlns:a16="http://schemas.microsoft.com/office/drawing/2014/main" id="{3E758716-A071-4141-B9BA-7927A5BFBD94}"/>
              </a:ext>
            </a:extLst>
          </p:cNvPr>
          <p:cNvSpPr>
            <a:spLocks/>
          </p:cNvSpPr>
          <p:nvPr/>
        </p:nvSpPr>
        <p:spPr bwMode="auto">
          <a:xfrm>
            <a:off x="8197856" y="4410071"/>
            <a:ext cx="655638" cy="1135063"/>
          </a:xfrm>
          <a:custGeom>
            <a:avLst/>
            <a:gdLst>
              <a:gd name="T0" fmla="*/ 2147483646 w 413"/>
              <a:gd name="T1" fmla="*/ 2147483646 h 715"/>
              <a:gd name="T2" fmla="*/ 2147483646 w 413"/>
              <a:gd name="T3" fmla="*/ 0 h 715"/>
              <a:gd name="T4" fmla="*/ 0 w 413"/>
              <a:gd name="T5" fmla="*/ 2147483646 h 715"/>
              <a:gd name="T6" fmla="*/ 2147483646 w 413"/>
              <a:gd name="T7" fmla="*/ 2147483646 h 715"/>
              <a:gd name="T8" fmla="*/ 2147483646 w 413"/>
              <a:gd name="T9" fmla="*/ 2147483646 h 71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13"/>
              <a:gd name="T16" fmla="*/ 0 h 715"/>
              <a:gd name="T17" fmla="*/ 413 w 413"/>
              <a:gd name="T18" fmla="*/ 715 h 71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13" h="715">
                <a:moveTo>
                  <a:pt x="413" y="570"/>
                </a:moveTo>
                <a:lnTo>
                  <a:pt x="9" y="0"/>
                </a:lnTo>
                <a:lnTo>
                  <a:pt x="0" y="604"/>
                </a:lnTo>
                <a:lnTo>
                  <a:pt x="397" y="715"/>
                </a:lnTo>
                <a:lnTo>
                  <a:pt x="413" y="570"/>
                </a:lnTo>
                <a:close/>
              </a:path>
            </a:pathLst>
          </a:custGeom>
          <a:gradFill rotWithShape="1">
            <a:gsLst>
              <a:gs pos="0">
                <a:srgbClr val="3C6CDF"/>
              </a:gs>
              <a:gs pos="100000">
                <a:schemeClr val="bg1"/>
              </a:gs>
            </a:gsLst>
            <a:lin ang="0" scaled="1"/>
          </a:gradFill>
          <a:ln>
            <a:noFill/>
          </a:ln>
        </p:spPr>
        <p:txBody>
          <a:bodyPr/>
          <a:lstStyle/>
          <a:p>
            <a:endParaRPr lang="en-US"/>
          </a:p>
        </p:txBody>
      </p:sp>
      <p:grpSp>
        <p:nvGrpSpPr>
          <p:cNvPr id="297" name="Group 296">
            <a:extLst>
              <a:ext uri="{FF2B5EF4-FFF2-40B4-BE49-F238E27FC236}">
                <a16:creationId xmlns:a16="http://schemas.microsoft.com/office/drawing/2014/main" id="{DBEB0F95-AE9C-DA4D-9F9E-9C6AE4A652EE}"/>
              </a:ext>
            </a:extLst>
          </p:cNvPr>
          <p:cNvGrpSpPr/>
          <p:nvPr/>
        </p:nvGrpSpPr>
        <p:grpSpPr>
          <a:xfrm>
            <a:off x="8696333" y="5120193"/>
            <a:ext cx="958850" cy="476251"/>
            <a:chOff x="7493876" y="2774731"/>
            <a:chExt cx="1481958" cy="894622"/>
          </a:xfrm>
        </p:grpSpPr>
        <p:sp>
          <p:nvSpPr>
            <p:cNvPr id="298" name="Freeform 297">
              <a:extLst>
                <a:ext uri="{FF2B5EF4-FFF2-40B4-BE49-F238E27FC236}">
                  <a16:creationId xmlns:a16="http://schemas.microsoft.com/office/drawing/2014/main" id="{6025F28A-8766-8949-96E6-DD0BD882AB2C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     </a:t>
              </a:r>
            </a:p>
          </p:txBody>
        </p:sp>
        <p:sp>
          <p:nvSpPr>
            <p:cNvPr id="299" name="Oval 298">
              <a:extLst>
                <a:ext uri="{FF2B5EF4-FFF2-40B4-BE49-F238E27FC236}">
                  <a16:creationId xmlns:a16="http://schemas.microsoft.com/office/drawing/2014/main" id="{DFA4B720-1D85-4E4A-A3DF-4E2D8BCABCAB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    </a:t>
              </a:r>
            </a:p>
          </p:txBody>
        </p:sp>
        <p:grpSp>
          <p:nvGrpSpPr>
            <p:cNvPr id="300" name="Group 299">
              <a:extLst>
                <a:ext uri="{FF2B5EF4-FFF2-40B4-BE49-F238E27FC236}">
                  <a16:creationId xmlns:a16="http://schemas.microsoft.com/office/drawing/2014/main" id="{DAD2409F-AAE1-4A47-A41C-4F8FC3073E02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301" name="Freeform 300">
                <a:extLst>
                  <a:ext uri="{FF2B5EF4-FFF2-40B4-BE49-F238E27FC236}">
                    <a16:creationId xmlns:a16="http://schemas.microsoft.com/office/drawing/2014/main" id="{C10106D6-70AD-294D-966C-B6530FB2C388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02" name="Freeform 301">
                <a:extLst>
                  <a:ext uri="{FF2B5EF4-FFF2-40B4-BE49-F238E27FC236}">
                    <a16:creationId xmlns:a16="http://schemas.microsoft.com/office/drawing/2014/main" id="{03C28B18-54E7-EB4E-A70A-2F3A019FD155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03" name="Freeform 302">
                <a:extLst>
                  <a:ext uri="{FF2B5EF4-FFF2-40B4-BE49-F238E27FC236}">
                    <a16:creationId xmlns:a16="http://schemas.microsoft.com/office/drawing/2014/main" id="{5090762B-1155-2347-B6D2-D77A21D74478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04" name="Freeform 303">
                <a:extLst>
                  <a:ext uri="{FF2B5EF4-FFF2-40B4-BE49-F238E27FC236}">
                    <a16:creationId xmlns:a16="http://schemas.microsoft.com/office/drawing/2014/main" id="{F0881117-1317-CD49-B4BD-8B8A1E6EB27A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873882" y="579543"/>
            <a:ext cx="4178067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</a:rPr>
              <a:t>Encapsulation</a:t>
            </a:r>
            <a:endParaRPr lang="en-US" sz="4400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C89035B-463A-1E40-A130-AE9AA3E3766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Introduction: 1-</a:t>
            </a:r>
            <a:fld id="{C4204591-24BD-A542-B9D5-F8D8A88D2FEE}" type="slidenum">
              <a:rPr lang="en-US" smtClean="0"/>
              <a:pPr/>
              <a:t>68</a:t>
            </a:fld>
            <a:endParaRPr lang="en-US" dirty="0"/>
          </a:p>
        </p:txBody>
      </p:sp>
      <p:sp>
        <p:nvSpPr>
          <p:cNvPr id="175" name="Freeform 2">
            <a:extLst>
              <a:ext uri="{FF2B5EF4-FFF2-40B4-BE49-F238E27FC236}">
                <a16:creationId xmlns:a16="http://schemas.microsoft.com/office/drawing/2014/main" id="{230063FB-CBF2-814F-9B6D-159C714DB102}"/>
              </a:ext>
            </a:extLst>
          </p:cNvPr>
          <p:cNvSpPr>
            <a:spLocks/>
          </p:cNvSpPr>
          <p:nvPr/>
        </p:nvSpPr>
        <p:spPr bwMode="auto">
          <a:xfrm>
            <a:off x="5037145" y="1701796"/>
            <a:ext cx="4048125" cy="3833813"/>
          </a:xfrm>
          <a:custGeom>
            <a:avLst/>
            <a:gdLst>
              <a:gd name="T0" fmla="*/ 2147483646 w 2550"/>
              <a:gd name="T1" fmla="*/ 0 h 2415"/>
              <a:gd name="T2" fmla="*/ 2147483646 w 2550"/>
              <a:gd name="T3" fmla="*/ 0 h 2415"/>
              <a:gd name="T4" fmla="*/ 2147483646 w 2550"/>
              <a:gd name="T5" fmla="*/ 2147483646 h 2415"/>
              <a:gd name="T6" fmla="*/ 0 w 2550"/>
              <a:gd name="T7" fmla="*/ 2147483646 h 2415"/>
              <a:gd name="T8" fmla="*/ 0 60000 65536"/>
              <a:gd name="T9" fmla="*/ 0 60000 65536"/>
              <a:gd name="T10" fmla="*/ 0 60000 65536"/>
              <a:gd name="T11" fmla="*/ 0 60000 65536"/>
              <a:gd name="T12" fmla="*/ 0 w 2550"/>
              <a:gd name="T13" fmla="*/ 0 h 2415"/>
              <a:gd name="T14" fmla="*/ 2550 w 2550"/>
              <a:gd name="T15" fmla="*/ 2415 h 241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550" h="2415">
                <a:moveTo>
                  <a:pt x="592" y="0"/>
                </a:moveTo>
                <a:lnTo>
                  <a:pt x="2544" y="0"/>
                </a:lnTo>
                <a:lnTo>
                  <a:pt x="2550" y="2415"/>
                </a:lnTo>
                <a:lnTo>
                  <a:pt x="0" y="2415"/>
                </a:lnTo>
              </a:path>
            </a:pathLst>
          </a:custGeom>
          <a:noFill/>
          <a:ln w="9525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6" name="Text Box 8">
            <a:extLst>
              <a:ext uri="{FF2B5EF4-FFF2-40B4-BE49-F238E27FC236}">
                <a16:creationId xmlns:a16="http://schemas.microsoft.com/office/drawing/2014/main" id="{D0A7F162-BF56-0D42-AC1A-1EA608D159F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35420" y="477833"/>
            <a:ext cx="1100137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 i="1">
                <a:solidFill>
                  <a:srgbClr val="000099"/>
                </a:solidFill>
                <a:latin typeface="Arial" panose="020B0604020202020204" pitchFamily="34" charset="0"/>
              </a:rPr>
              <a:t>source</a:t>
            </a:r>
          </a:p>
        </p:txBody>
      </p:sp>
      <p:sp>
        <p:nvSpPr>
          <p:cNvPr id="177" name="Freeform 10">
            <a:extLst>
              <a:ext uri="{FF2B5EF4-FFF2-40B4-BE49-F238E27FC236}">
                <a16:creationId xmlns:a16="http://schemas.microsoft.com/office/drawing/2014/main" id="{375C2B54-0F8A-624C-B0EA-326ECF0BEBFA}"/>
              </a:ext>
            </a:extLst>
          </p:cNvPr>
          <p:cNvSpPr>
            <a:spLocks/>
          </p:cNvSpPr>
          <p:nvPr/>
        </p:nvSpPr>
        <p:spPr bwMode="auto">
          <a:xfrm>
            <a:off x="5087944" y="904871"/>
            <a:ext cx="360362" cy="1577975"/>
          </a:xfrm>
          <a:custGeom>
            <a:avLst/>
            <a:gdLst>
              <a:gd name="T0" fmla="*/ 2147483646 w 267"/>
              <a:gd name="T1" fmla="*/ 2147483646 h 1186"/>
              <a:gd name="T2" fmla="*/ 0 w 267"/>
              <a:gd name="T3" fmla="*/ 0 h 1186"/>
              <a:gd name="T4" fmla="*/ 0 w 267"/>
              <a:gd name="T5" fmla="*/ 2147483646 h 1186"/>
              <a:gd name="T6" fmla="*/ 2147483646 w 267"/>
              <a:gd name="T7" fmla="*/ 2147483646 h 1186"/>
              <a:gd name="T8" fmla="*/ 2147483646 w 267"/>
              <a:gd name="T9" fmla="*/ 2147483646 h 118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7"/>
              <a:gd name="T16" fmla="*/ 0 h 1186"/>
              <a:gd name="T17" fmla="*/ 267 w 267"/>
              <a:gd name="T18" fmla="*/ 1186 h 118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67" h="1186">
                <a:moveTo>
                  <a:pt x="254" y="466"/>
                </a:moveTo>
                <a:lnTo>
                  <a:pt x="0" y="0"/>
                </a:lnTo>
                <a:lnTo>
                  <a:pt x="0" y="1186"/>
                </a:lnTo>
                <a:lnTo>
                  <a:pt x="267" y="652"/>
                </a:lnTo>
                <a:lnTo>
                  <a:pt x="254" y="466"/>
                </a:lnTo>
                <a:close/>
              </a:path>
            </a:pathLst>
          </a:custGeom>
          <a:gradFill rotWithShape="1">
            <a:gsLst>
              <a:gs pos="0">
                <a:srgbClr val="3C6CDF"/>
              </a:gs>
              <a:gs pos="100000">
                <a:schemeClr val="bg1"/>
              </a:gs>
            </a:gsLst>
            <a:lin ang="0" scaled="1"/>
          </a:gradFill>
          <a:ln>
            <a:noFill/>
          </a:ln>
        </p:spPr>
        <p:txBody>
          <a:bodyPr/>
          <a:lstStyle/>
          <a:p>
            <a:endParaRPr lang="en-US"/>
          </a:p>
        </p:txBody>
      </p:sp>
      <p:sp>
        <p:nvSpPr>
          <p:cNvPr id="178" name="Rectangle 23">
            <a:extLst>
              <a:ext uri="{FF2B5EF4-FFF2-40B4-BE49-F238E27FC236}">
                <a16:creationId xmlns:a16="http://schemas.microsoft.com/office/drawing/2014/main" id="{8AEC6BBC-2646-7D42-ACF1-483474F090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63981" y="914396"/>
            <a:ext cx="1296988" cy="1546225"/>
          </a:xfrm>
          <a:prstGeom prst="rect">
            <a:avLst/>
          </a:pr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2400">
              <a:latin typeface="Arial" panose="020B0604020202020204" pitchFamily="34" charset="0"/>
            </a:endParaRPr>
          </a:p>
        </p:txBody>
      </p:sp>
      <p:sp>
        <p:nvSpPr>
          <p:cNvPr id="179" name="Rectangle 24">
            <a:extLst>
              <a:ext uri="{FF2B5EF4-FFF2-40B4-BE49-F238E27FC236}">
                <a16:creationId xmlns:a16="http://schemas.microsoft.com/office/drawing/2014/main" id="{7EA1E797-77D1-3E4E-BE7E-ACEB5C9FC9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16357" y="985833"/>
            <a:ext cx="1273175" cy="1536700"/>
          </a:xfrm>
          <a:prstGeom prst="rect">
            <a:avLst/>
          </a:prstGeom>
          <a:solidFill>
            <a:schemeClr val="bg1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2400">
              <a:latin typeface="Arial" panose="020B0604020202020204" pitchFamily="34" charset="0"/>
            </a:endParaRPr>
          </a:p>
        </p:txBody>
      </p:sp>
      <p:sp>
        <p:nvSpPr>
          <p:cNvPr id="180" name="Line 25">
            <a:extLst>
              <a:ext uri="{FF2B5EF4-FFF2-40B4-BE49-F238E27FC236}">
                <a16:creationId xmlns:a16="http://schemas.microsoft.com/office/drawing/2014/main" id="{06DACFB6-A512-6346-ADF0-044A1E0D8B7E}"/>
              </a:ext>
            </a:extLst>
          </p:cNvPr>
          <p:cNvSpPr>
            <a:spLocks noChangeShapeType="1"/>
          </p:cNvSpPr>
          <p:nvPr/>
        </p:nvSpPr>
        <p:spPr bwMode="auto">
          <a:xfrm>
            <a:off x="3816356" y="1303334"/>
            <a:ext cx="1263650" cy="317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1" name="Text Box 26">
            <a:extLst>
              <a:ext uri="{FF2B5EF4-FFF2-40B4-BE49-F238E27FC236}">
                <a16:creationId xmlns:a16="http://schemas.microsoft.com/office/drawing/2014/main" id="{955E0381-1B0E-544A-A7DD-37ADCBB63FC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73495" y="952495"/>
            <a:ext cx="1317625" cy="1600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algn="ctr">
              <a:lnSpc>
                <a:spcPct val="11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latin typeface="Arial" panose="020B0604020202020204" pitchFamily="34" charset="0"/>
              </a:rPr>
              <a:t>application</a:t>
            </a:r>
          </a:p>
          <a:p>
            <a:pPr algn="ctr">
              <a:lnSpc>
                <a:spcPct val="11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latin typeface="Arial" panose="020B0604020202020204" pitchFamily="34" charset="0"/>
              </a:rPr>
              <a:t>transport</a:t>
            </a:r>
          </a:p>
          <a:p>
            <a:pPr algn="ctr">
              <a:lnSpc>
                <a:spcPct val="11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latin typeface="Arial" panose="020B0604020202020204" pitchFamily="34" charset="0"/>
              </a:rPr>
              <a:t>network</a:t>
            </a:r>
          </a:p>
          <a:p>
            <a:pPr algn="ctr">
              <a:lnSpc>
                <a:spcPct val="11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latin typeface="Arial" panose="020B0604020202020204" pitchFamily="34" charset="0"/>
              </a:rPr>
              <a:t>link</a:t>
            </a:r>
          </a:p>
          <a:p>
            <a:pPr algn="ctr">
              <a:lnSpc>
                <a:spcPct val="11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latin typeface="Arial" panose="020B0604020202020204" pitchFamily="34" charset="0"/>
              </a:rPr>
              <a:t>physical</a:t>
            </a:r>
          </a:p>
        </p:txBody>
      </p:sp>
      <p:sp>
        <p:nvSpPr>
          <p:cNvPr id="182" name="Line 27">
            <a:extLst>
              <a:ext uri="{FF2B5EF4-FFF2-40B4-BE49-F238E27FC236}">
                <a16:creationId xmlns:a16="http://schemas.microsoft.com/office/drawing/2014/main" id="{7F5AA9D2-E3F5-C947-8DEE-283B00AD0518}"/>
              </a:ext>
            </a:extLst>
          </p:cNvPr>
          <p:cNvSpPr>
            <a:spLocks noChangeShapeType="1"/>
          </p:cNvSpPr>
          <p:nvPr/>
        </p:nvSpPr>
        <p:spPr bwMode="auto">
          <a:xfrm>
            <a:off x="3824294" y="1624009"/>
            <a:ext cx="1263650" cy="317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3" name="Line 28">
            <a:extLst>
              <a:ext uri="{FF2B5EF4-FFF2-40B4-BE49-F238E27FC236}">
                <a16:creationId xmlns:a16="http://schemas.microsoft.com/office/drawing/2014/main" id="{D2FB6FCA-C219-0347-A799-A07286AA5FDE}"/>
              </a:ext>
            </a:extLst>
          </p:cNvPr>
          <p:cNvSpPr>
            <a:spLocks noChangeShapeType="1"/>
          </p:cNvSpPr>
          <p:nvPr/>
        </p:nvSpPr>
        <p:spPr bwMode="auto">
          <a:xfrm>
            <a:off x="3829056" y="1904996"/>
            <a:ext cx="1263650" cy="317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4" name="Line 29">
            <a:extLst>
              <a:ext uri="{FF2B5EF4-FFF2-40B4-BE49-F238E27FC236}">
                <a16:creationId xmlns:a16="http://schemas.microsoft.com/office/drawing/2014/main" id="{5DD86E94-6322-434A-87B3-1B856F1C7FC6}"/>
              </a:ext>
            </a:extLst>
          </p:cNvPr>
          <p:cNvSpPr>
            <a:spLocks noChangeShapeType="1"/>
          </p:cNvSpPr>
          <p:nvPr/>
        </p:nvSpPr>
        <p:spPr bwMode="auto">
          <a:xfrm>
            <a:off x="3829056" y="2181221"/>
            <a:ext cx="1263650" cy="317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85" name="Group 39">
            <a:extLst>
              <a:ext uri="{FF2B5EF4-FFF2-40B4-BE49-F238E27FC236}">
                <a16:creationId xmlns:a16="http://schemas.microsoft.com/office/drawing/2014/main" id="{8AA541B8-399A-EF48-9EFE-5AF447CE2F83}"/>
              </a:ext>
            </a:extLst>
          </p:cNvPr>
          <p:cNvGrpSpPr>
            <a:grpSpLocks/>
          </p:cNvGrpSpPr>
          <p:nvPr/>
        </p:nvGrpSpPr>
        <p:grpSpPr bwMode="auto">
          <a:xfrm>
            <a:off x="2438406" y="1622421"/>
            <a:ext cx="1208088" cy="303213"/>
            <a:chOff x="501" y="1990"/>
            <a:chExt cx="761" cy="191"/>
          </a:xfrm>
        </p:grpSpPr>
        <p:sp>
          <p:nvSpPr>
            <p:cNvPr id="186" name="Rectangle 40">
              <a:extLst>
                <a:ext uri="{FF2B5EF4-FFF2-40B4-BE49-F238E27FC236}">
                  <a16:creationId xmlns:a16="http://schemas.microsoft.com/office/drawing/2014/main" id="{0387B9A7-F992-9246-A12A-3BB5DCDBD7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1" y="2007"/>
              <a:ext cx="682" cy="162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187" name="Rectangle 41">
              <a:extLst>
                <a:ext uri="{FF2B5EF4-FFF2-40B4-BE49-F238E27FC236}">
                  <a16:creationId xmlns:a16="http://schemas.microsoft.com/office/drawing/2014/main" id="{313D90F6-44E7-5B43-9F40-EAB5A4BC37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4" y="1990"/>
              <a:ext cx="187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>
                  <a:latin typeface="Arial" panose="020B0604020202020204" pitchFamily="34" charset="0"/>
                </a:rPr>
                <a:t>H</a:t>
              </a:r>
              <a:r>
                <a:rPr lang="en-US" altLang="en-US" sz="1800" baseline="-25000">
                  <a:latin typeface="Arial" panose="020B0604020202020204" pitchFamily="34" charset="0"/>
                </a:rPr>
                <a:t>t</a:t>
              </a:r>
            </a:p>
          </p:txBody>
        </p:sp>
        <p:sp>
          <p:nvSpPr>
            <p:cNvPr id="188" name="Rectangle 42">
              <a:extLst>
                <a:ext uri="{FF2B5EF4-FFF2-40B4-BE49-F238E27FC236}">
                  <a16:creationId xmlns:a16="http://schemas.microsoft.com/office/drawing/2014/main" id="{09FD516E-DDA8-584C-AC12-7F5211BB38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8" y="1990"/>
              <a:ext cx="187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>
                  <a:latin typeface="Arial" panose="020B0604020202020204" pitchFamily="34" charset="0"/>
                </a:rPr>
                <a:t>H</a:t>
              </a:r>
              <a:r>
                <a:rPr lang="en-US" altLang="en-US" sz="1800" baseline="-25000">
                  <a:latin typeface="Arial" panose="020B0604020202020204" pitchFamily="34" charset="0"/>
                </a:rPr>
                <a:t>n</a:t>
              </a:r>
            </a:p>
          </p:txBody>
        </p:sp>
        <p:sp>
          <p:nvSpPr>
            <p:cNvPr id="189" name="Rectangle 43">
              <a:extLst>
                <a:ext uri="{FF2B5EF4-FFF2-40B4-BE49-F238E27FC236}">
                  <a16:creationId xmlns:a16="http://schemas.microsoft.com/office/drawing/2014/main" id="{6FFC472B-97D7-D347-9A3C-464686CD17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4" y="1991"/>
              <a:ext cx="428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>
                  <a:latin typeface="Arial" panose="020B0604020202020204" pitchFamily="34" charset="0"/>
                </a:rPr>
                <a:t>M</a:t>
              </a:r>
            </a:p>
          </p:txBody>
        </p:sp>
        <p:sp>
          <p:nvSpPr>
            <p:cNvPr id="190" name="Line 44">
              <a:extLst>
                <a:ext uri="{FF2B5EF4-FFF2-40B4-BE49-F238E27FC236}">
                  <a16:creationId xmlns:a16="http://schemas.microsoft.com/office/drawing/2014/main" id="{72E3E927-7804-2B4F-BEB5-8E712FD0D8B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88" y="2013"/>
              <a:ext cx="0" cy="15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1" name="Line 45">
              <a:extLst>
                <a:ext uri="{FF2B5EF4-FFF2-40B4-BE49-F238E27FC236}">
                  <a16:creationId xmlns:a16="http://schemas.microsoft.com/office/drawing/2014/main" id="{FB19C408-B20F-B545-913F-0B0F21C3B97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80" y="2010"/>
              <a:ext cx="0" cy="15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92" name="Text Box 5">
            <a:extLst>
              <a:ext uri="{FF2B5EF4-FFF2-40B4-BE49-F238E27FC236}">
                <a16:creationId xmlns:a16="http://schemas.microsoft.com/office/drawing/2014/main" id="{0D15D10E-958A-864A-A283-C2AB2D4E8F7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14494" y="1250945"/>
            <a:ext cx="963612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rgbClr val="CC0000"/>
                </a:solidFill>
                <a:latin typeface="Arial" panose="020B0604020202020204" pitchFamily="34" charset="0"/>
              </a:rPr>
              <a:t>segment</a:t>
            </a:r>
          </a:p>
        </p:txBody>
      </p:sp>
      <p:grpSp>
        <p:nvGrpSpPr>
          <p:cNvPr id="193" name="Group 178">
            <a:extLst>
              <a:ext uri="{FF2B5EF4-FFF2-40B4-BE49-F238E27FC236}">
                <a16:creationId xmlns:a16="http://schemas.microsoft.com/office/drawing/2014/main" id="{C602A8C6-FCB3-7248-AB25-E5D9AF0992ED}"/>
              </a:ext>
            </a:extLst>
          </p:cNvPr>
          <p:cNvGrpSpPr>
            <a:grpSpLocks/>
          </p:cNvGrpSpPr>
          <p:nvPr/>
        </p:nvGrpSpPr>
        <p:grpSpPr bwMode="auto">
          <a:xfrm>
            <a:off x="2752732" y="1287458"/>
            <a:ext cx="301625" cy="292100"/>
            <a:chOff x="1962" y="2058"/>
            <a:chExt cx="190" cy="184"/>
          </a:xfrm>
        </p:grpSpPr>
        <p:sp>
          <p:nvSpPr>
            <p:cNvPr id="194" name="Rectangle 47">
              <a:extLst>
                <a:ext uri="{FF2B5EF4-FFF2-40B4-BE49-F238E27FC236}">
                  <a16:creationId xmlns:a16="http://schemas.microsoft.com/office/drawing/2014/main" id="{74D4FADB-78FF-754C-9258-3499AEC56C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62" y="2075"/>
              <a:ext cx="177" cy="162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195" name="Rectangle 48">
              <a:extLst>
                <a:ext uri="{FF2B5EF4-FFF2-40B4-BE49-F238E27FC236}">
                  <a16:creationId xmlns:a16="http://schemas.microsoft.com/office/drawing/2014/main" id="{9A86A925-4488-C149-AC92-7E56AC2DB2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65" y="2058"/>
              <a:ext cx="187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>
                  <a:latin typeface="Arial" panose="020B0604020202020204" pitchFamily="34" charset="0"/>
                </a:rPr>
                <a:t>H</a:t>
              </a:r>
              <a:r>
                <a:rPr lang="en-US" altLang="en-US" sz="1800" baseline="-25000">
                  <a:latin typeface="Arial" panose="020B0604020202020204" pitchFamily="34" charset="0"/>
                </a:rPr>
                <a:t>t</a:t>
              </a:r>
            </a:p>
          </p:txBody>
        </p:sp>
      </p:grpSp>
      <p:sp>
        <p:nvSpPr>
          <p:cNvPr id="196" name="Text Box 4">
            <a:extLst>
              <a:ext uri="{FF2B5EF4-FFF2-40B4-BE49-F238E27FC236}">
                <a16:creationId xmlns:a16="http://schemas.microsoft.com/office/drawing/2014/main" id="{0E8F71B9-D739-9B4D-B3C4-4209B53F474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14470" y="1590670"/>
            <a:ext cx="1042987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rgbClr val="CC0000"/>
                </a:solidFill>
                <a:latin typeface="Arial" panose="020B0604020202020204" pitchFamily="34" charset="0"/>
              </a:rPr>
              <a:t>datagram</a:t>
            </a:r>
          </a:p>
        </p:txBody>
      </p:sp>
      <p:sp>
        <p:nvSpPr>
          <p:cNvPr id="197" name="Text Box 54">
            <a:extLst>
              <a:ext uri="{FF2B5EF4-FFF2-40B4-BE49-F238E27FC236}">
                <a16:creationId xmlns:a16="http://schemas.microsoft.com/office/drawing/2014/main" id="{74C41705-B97B-5F4E-BB03-C374DF4919F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767020" y="4411659"/>
            <a:ext cx="141287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 i="1">
                <a:solidFill>
                  <a:srgbClr val="000099"/>
                </a:solidFill>
                <a:latin typeface="Arial" panose="020B0604020202020204" pitchFamily="34" charset="0"/>
              </a:rPr>
              <a:t>destination</a:t>
            </a:r>
          </a:p>
        </p:txBody>
      </p:sp>
      <p:sp>
        <p:nvSpPr>
          <p:cNvPr id="198" name="Freeform 56">
            <a:extLst>
              <a:ext uri="{FF2B5EF4-FFF2-40B4-BE49-F238E27FC236}">
                <a16:creationId xmlns:a16="http://schemas.microsoft.com/office/drawing/2014/main" id="{4EC19D7F-D3E4-204E-BAEB-FCE19F1C39A5}"/>
              </a:ext>
            </a:extLst>
          </p:cNvPr>
          <p:cNvSpPr>
            <a:spLocks/>
          </p:cNvSpPr>
          <p:nvPr/>
        </p:nvSpPr>
        <p:spPr bwMode="auto">
          <a:xfrm>
            <a:off x="4198944" y="4794246"/>
            <a:ext cx="360362" cy="1577975"/>
          </a:xfrm>
          <a:custGeom>
            <a:avLst/>
            <a:gdLst>
              <a:gd name="T0" fmla="*/ 2147483646 w 267"/>
              <a:gd name="T1" fmla="*/ 2147483646 h 1186"/>
              <a:gd name="T2" fmla="*/ 0 w 267"/>
              <a:gd name="T3" fmla="*/ 0 h 1186"/>
              <a:gd name="T4" fmla="*/ 0 w 267"/>
              <a:gd name="T5" fmla="*/ 2147483646 h 1186"/>
              <a:gd name="T6" fmla="*/ 2147483646 w 267"/>
              <a:gd name="T7" fmla="*/ 2147483646 h 1186"/>
              <a:gd name="T8" fmla="*/ 2147483646 w 267"/>
              <a:gd name="T9" fmla="*/ 2147483646 h 118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7"/>
              <a:gd name="T16" fmla="*/ 0 h 1186"/>
              <a:gd name="T17" fmla="*/ 267 w 267"/>
              <a:gd name="T18" fmla="*/ 1186 h 118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67" h="1186">
                <a:moveTo>
                  <a:pt x="254" y="466"/>
                </a:moveTo>
                <a:lnTo>
                  <a:pt x="0" y="0"/>
                </a:lnTo>
                <a:lnTo>
                  <a:pt x="0" y="1186"/>
                </a:lnTo>
                <a:lnTo>
                  <a:pt x="267" y="652"/>
                </a:lnTo>
                <a:lnTo>
                  <a:pt x="254" y="466"/>
                </a:lnTo>
                <a:close/>
              </a:path>
            </a:pathLst>
          </a:custGeom>
          <a:gradFill rotWithShape="1">
            <a:gsLst>
              <a:gs pos="0">
                <a:schemeClr val="accent2"/>
              </a:gs>
              <a:gs pos="100000">
                <a:schemeClr val="bg1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9" name="Rectangle 57">
            <a:extLst>
              <a:ext uri="{FF2B5EF4-FFF2-40B4-BE49-F238E27FC236}">
                <a16:creationId xmlns:a16="http://schemas.microsoft.com/office/drawing/2014/main" id="{8D9C3379-8F35-FD42-A8A5-43627B547D4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4981" y="4800596"/>
            <a:ext cx="1296988" cy="1546225"/>
          </a:xfrm>
          <a:prstGeom prst="rect">
            <a:avLst/>
          </a:pr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2400">
              <a:latin typeface="Arial" panose="020B0604020202020204" pitchFamily="34" charset="0"/>
            </a:endParaRPr>
          </a:p>
        </p:txBody>
      </p:sp>
      <p:sp>
        <p:nvSpPr>
          <p:cNvPr id="200" name="Rectangle 58">
            <a:extLst>
              <a:ext uri="{FF2B5EF4-FFF2-40B4-BE49-F238E27FC236}">
                <a16:creationId xmlns:a16="http://schemas.microsoft.com/office/drawing/2014/main" id="{50A25BA2-076C-6040-963D-F16F60BC894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27357" y="4872033"/>
            <a:ext cx="1273175" cy="1536700"/>
          </a:xfrm>
          <a:prstGeom prst="rect">
            <a:avLst/>
          </a:prstGeom>
          <a:solidFill>
            <a:schemeClr val="bg1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2400">
              <a:latin typeface="Arial" panose="020B0604020202020204" pitchFamily="34" charset="0"/>
            </a:endParaRPr>
          </a:p>
        </p:txBody>
      </p:sp>
      <p:sp>
        <p:nvSpPr>
          <p:cNvPr id="201" name="Line 59">
            <a:extLst>
              <a:ext uri="{FF2B5EF4-FFF2-40B4-BE49-F238E27FC236}">
                <a16:creationId xmlns:a16="http://schemas.microsoft.com/office/drawing/2014/main" id="{CD323237-4303-F04C-823F-998D288EE8F1}"/>
              </a:ext>
            </a:extLst>
          </p:cNvPr>
          <p:cNvSpPr>
            <a:spLocks noChangeShapeType="1"/>
          </p:cNvSpPr>
          <p:nvPr/>
        </p:nvSpPr>
        <p:spPr bwMode="auto">
          <a:xfrm>
            <a:off x="2927356" y="5189534"/>
            <a:ext cx="1263650" cy="317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2" name="Text Box 60">
            <a:extLst>
              <a:ext uri="{FF2B5EF4-FFF2-40B4-BE49-F238E27FC236}">
                <a16:creationId xmlns:a16="http://schemas.microsoft.com/office/drawing/2014/main" id="{D813B370-7619-514F-949A-FA387F1E579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84495" y="4838695"/>
            <a:ext cx="1317625" cy="1600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algn="ctr">
              <a:lnSpc>
                <a:spcPct val="11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latin typeface="Arial" panose="020B0604020202020204" pitchFamily="34" charset="0"/>
              </a:rPr>
              <a:t>application</a:t>
            </a:r>
          </a:p>
          <a:p>
            <a:pPr algn="ctr">
              <a:lnSpc>
                <a:spcPct val="11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latin typeface="Arial" panose="020B0604020202020204" pitchFamily="34" charset="0"/>
              </a:rPr>
              <a:t>transport</a:t>
            </a:r>
          </a:p>
          <a:p>
            <a:pPr algn="ctr">
              <a:lnSpc>
                <a:spcPct val="11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latin typeface="Arial" panose="020B0604020202020204" pitchFamily="34" charset="0"/>
              </a:rPr>
              <a:t>network</a:t>
            </a:r>
          </a:p>
          <a:p>
            <a:pPr algn="ctr">
              <a:lnSpc>
                <a:spcPct val="11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latin typeface="Arial" panose="020B0604020202020204" pitchFamily="34" charset="0"/>
              </a:rPr>
              <a:t>link</a:t>
            </a:r>
          </a:p>
          <a:p>
            <a:pPr algn="ctr">
              <a:lnSpc>
                <a:spcPct val="11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latin typeface="Arial" panose="020B0604020202020204" pitchFamily="34" charset="0"/>
              </a:rPr>
              <a:t>physical</a:t>
            </a:r>
          </a:p>
        </p:txBody>
      </p:sp>
      <p:sp>
        <p:nvSpPr>
          <p:cNvPr id="203" name="Line 61">
            <a:extLst>
              <a:ext uri="{FF2B5EF4-FFF2-40B4-BE49-F238E27FC236}">
                <a16:creationId xmlns:a16="http://schemas.microsoft.com/office/drawing/2014/main" id="{03F19FD5-3F16-414E-8F9C-949E0C20969B}"/>
              </a:ext>
            </a:extLst>
          </p:cNvPr>
          <p:cNvSpPr>
            <a:spLocks noChangeShapeType="1"/>
          </p:cNvSpPr>
          <p:nvPr/>
        </p:nvSpPr>
        <p:spPr bwMode="auto">
          <a:xfrm>
            <a:off x="2935294" y="5510209"/>
            <a:ext cx="1263650" cy="317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4" name="Line 62">
            <a:extLst>
              <a:ext uri="{FF2B5EF4-FFF2-40B4-BE49-F238E27FC236}">
                <a16:creationId xmlns:a16="http://schemas.microsoft.com/office/drawing/2014/main" id="{29B41373-0681-C44E-A7DD-458F21C51112}"/>
              </a:ext>
            </a:extLst>
          </p:cNvPr>
          <p:cNvSpPr>
            <a:spLocks noChangeShapeType="1"/>
          </p:cNvSpPr>
          <p:nvPr/>
        </p:nvSpPr>
        <p:spPr bwMode="auto">
          <a:xfrm>
            <a:off x="2940056" y="5791196"/>
            <a:ext cx="1263650" cy="317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5" name="Line 63">
            <a:extLst>
              <a:ext uri="{FF2B5EF4-FFF2-40B4-BE49-F238E27FC236}">
                <a16:creationId xmlns:a16="http://schemas.microsoft.com/office/drawing/2014/main" id="{534B08A1-9834-7C47-839B-CB026F123D15}"/>
              </a:ext>
            </a:extLst>
          </p:cNvPr>
          <p:cNvSpPr>
            <a:spLocks noChangeShapeType="1"/>
          </p:cNvSpPr>
          <p:nvPr/>
        </p:nvSpPr>
        <p:spPr bwMode="auto">
          <a:xfrm>
            <a:off x="2940056" y="6067421"/>
            <a:ext cx="1263650" cy="317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206" name="Group 64">
            <a:extLst>
              <a:ext uri="{FF2B5EF4-FFF2-40B4-BE49-F238E27FC236}">
                <a16:creationId xmlns:a16="http://schemas.microsoft.com/office/drawing/2014/main" id="{C50D7752-68C1-8540-988D-5347ECFD1886}"/>
              </a:ext>
            </a:extLst>
          </p:cNvPr>
          <p:cNvGrpSpPr>
            <a:grpSpLocks/>
          </p:cNvGrpSpPr>
          <p:nvPr/>
        </p:nvGrpSpPr>
        <p:grpSpPr bwMode="auto">
          <a:xfrm>
            <a:off x="1371606" y="5781671"/>
            <a:ext cx="1479550" cy="303213"/>
            <a:chOff x="332" y="2224"/>
            <a:chExt cx="932" cy="191"/>
          </a:xfrm>
        </p:grpSpPr>
        <p:sp>
          <p:nvSpPr>
            <p:cNvPr id="207" name="Rectangle 65">
              <a:extLst>
                <a:ext uri="{FF2B5EF4-FFF2-40B4-BE49-F238E27FC236}">
                  <a16:creationId xmlns:a16="http://schemas.microsoft.com/office/drawing/2014/main" id="{1F3E093B-217C-A04B-B5D1-A6C902542E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5" y="2241"/>
              <a:ext cx="840" cy="162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208" name="Rectangle 66">
              <a:extLst>
                <a:ext uri="{FF2B5EF4-FFF2-40B4-BE49-F238E27FC236}">
                  <a16:creationId xmlns:a16="http://schemas.microsoft.com/office/drawing/2014/main" id="{12601678-594C-E14C-9193-F38CE90751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6" y="2224"/>
              <a:ext cx="187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>
                  <a:latin typeface="Arial" panose="020B0604020202020204" pitchFamily="34" charset="0"/>
                </a:rPr>
                <a:t>H</a:t>
              </a:r>
              <a:r>
                <a:rPr lang="en-US" altLang="en-US" sz="1800" baseline="-25000">
                  <a:latin typeface="Arial" panose="020B0604020202020204" pitchFamily="34" charset="0"/>
                </a:rPr>
                <a:t>t</a:t>
              </a:r>
            </a:p>
          </p:txBody>
        </p:sp>
        <p:sp>
          <p:nvSpPr>
            <p:cNvPr id="209" name="Rectangle 67">
              <a:extLst>
                <a:ext uri="{FF2B5EF4-FFF2-40B4-BE49-F238E27FC236}">
                  <a16:creationId xmlns:a16="http://schemas.microsoft.com/office/drawing/2014/main" id="{C60FF2A5-B680-E647-99BC-03E16BB18F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0" y="2224"/>
              <a:ext cx="187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>
                  <a:latin typeface="Arial" panose="020B0604020202020204" pitchFamily="34" charset="0"/>
                </a:rPr>
                <a:t>H</a:t>
              </a:r>
              <a:r>
                <a:rPr lang="en-US" altLang="en-US" sz="1800" baseline="-25000">
                  <a:latin typeface="Arial" panose="020B0604020202020204" pitchFamily="34" charset="0"/>
                </a:rPr>
                <a:t>n</a:t>
              </a:r>
            </a:p>
          </p:txBody>
        </p:sp>
        <p:sp>
          <p:nvSpPr>
            <p:cNvPr id="210" name="Rectangle 68">
              <a:extLst>
                <a:ext uri="{FF2B5EF4-FFF2-40B4-BE49-F238E27FC236}">
                  <a16:creationId xmlns:a16="http://schemas.microsoft.com/office/drawing/2014/main" id="{397B1F1F-935A-C84B-968D-E29BC9F4E0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2" y="2224"/>
              <a:ext cx="187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>
                  <a:latin typeface="Arial" panose="020B0604020202020204" pitchFamily="34" charset="0"/>
                </a:rPr>
                <a:t>H</a:t>
              </a:r>
              <a:r>
                <a:rPr lang="en-US" altLang="en-US" sz="1800" baseline="-25000">
                  <a:latin typeface="Arial" panose="020B0604020202020204" pitchFamily="34" charset="0"/>
                </a:rPr>
                <a:t>l</a:t>
              </a:r>
            </a:p>
          </p:txBody>
        </p:sp>
        <p:sp>
          <p:nvSpPr>
            <p:cNvPr id="211" name="Rectangle 69">
              <a:extLst>
                <a:ext uri="{FF2B5EF4-FFF2-40B4-BE49-F238E27FC236}">
                  <a16:creationId xmlns:a16="http://schemas.microsoft.com/office/drawing/2014/main" id="{F6478DF2-BC33-B343-8620-1D9F679E41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6" y="2225"/>
              <a:ext cx="428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>
                  <a:latin typeface="Arial" panose="020B0604020202020204" pitchFamily="34" charset="0"/>
                </a:rPr>
                <a:t>M</a:t>
              </a:r>
            </a:p>
          </p:txBody>
        </p:sp>
        <p:sp>
          <p:nvSpPr>
            <p:cNvPr id="212" name="Line 70">
              <a:extLst>
                <a:ext uri="{FF2B5EF4-FFF2-40B4-BE49-F238E27FC236}">
                  <a16:creationId xmlns:a16="http://schemas.microsoft.com/office/drawing/2014/main" id="{B65227E4-D34A-B045-A564-9F588CE8172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10" y="2241"/>
              <a:ext cx="0" cy="16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3" name="Line 71">
              <a:extLst>
                <a:ext uri="{FF2B5EF4-FFF2-40B4-BE49-F238E27FC236}">
                  <a16:creationId xmlns:a16="http://schemas.microsoft.com/office/drawing/2014/main" id="{89581348-A579-E648-AF77-CC0CCFD73AE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90" y="2247"/>
              <a:ext cx="0" cy="15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4" name="Line 72">
              <a:extLst>
                <a:ext uri="{FF2B5EF4-FFF2-40B4-BE49-F238E27FC236}">
                  <a16:creationId xmlns:a16="http://schemas.microsoft.com/office/drawing/2014/main" id="{5CD35CDE-ACA7-B147-9033-013571F308B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82" y="2244"/>
              <a:ext cx="0" cy="15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15" name="Group 73">
            <a:extLst>
              <a:ext uri="{FF2B5EF4-FFF2-40B4-BE49-F238E27FC236}">
                <a16:creationId xmlns:a16="http://schemas.microsoft.com/office/drawing/2014/main" id="{782EFA19-0788-864E-B946-830DAB797411}"/>
              </a:ext>
            </a:extLst>
          </p:cNvPr>
          <p:cNvGrpSpPr>
            <a:grpSpLocks/>
          </p:cNvGrpSpPr>
          <p:nvPr/>
        </p:nvGrpSpPr>
        <p:grpSpPr bwMode="auto">
          <a:xfrm>
            <a:off x="1639895" y="5483221"/>
            <a:ext cx="1208087" cy="303213"/>
            <a:chOff x="501" y="1990"/>
            <a:chExt cx="761" cy="191"/>
          </a:xfrm>
        </p:grpSpPr>
        <p:sp>
          <p:nvSpPr>
            <p:cNvPr id="216" name="Rectangle 74">
              <a:extLst>
                <a:ext uri="{FF2B5EF4-FFF2-40B4-BE49-F238E27FC236}">
                  <a16:creationId xmlns:a16="http://schemas.microsoft.com/office/drawing/2014/main" id="{D970D459-C7BE-CB4F-B370-10A7B56F64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1" y="2007"/>
              <a:ext cx="682" cy="162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217" name="Rectangle 75">
              <a:extLst>
                <a:ext uri="{FF2B5EF4-FFF2-40B4-BE49-F238E27FC236}">
                  <a16:creationId xmlns:a16="http://schemas.microsoft.com/office/drawing/2014/main" id="{1904B028-B6FD-624E-A3E6-5B05A1065A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4" y="1990"/>
              <a:ext cx="187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>
                  <a:latin typeface="Arial" panose="020B0604020202020204" pitchFamily="34" charset="0"/>
                </a:rPr>
                <a:t>H</a:t>
              </a:r>
              <a:r>
                <a:rPr lang="en-US" altLang="en-US" sz="1800" baseline="-25000">
                  <a:latin typeface="Arial" panose="020B0604020202020204" pitchFamily="34" charset="0"/>
                </a:rPr>
                <a:t>t</a:t>
              </a:r>
            </a:p>
          </p:txBody>
        </p:sp>
        <p:sp>
          <p:nvSpPr>
            <p:cNvPr id="218" name="Rectangle 76">
              <a:extLst>
                <a:ext uri="{FF2B5EF4-FFF2-40B4-BE49-F238E27FC236}">
                  <a16:creationId xmlns:a16="http://schemas.microsoft.com/office/drawing/2014/main" id="{7E497BF0-01B9-9645-AADF-EC6ECCD691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8" y="1990"/>
              <a:ext cx="187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>
                  <a:latin typeface="Arial" panose="020B0604020202020204" pitchFamily="34" charset="0"/>
                </a:rPr>
                <a:t>H</a:t>
              </a:r>
              <a:r>
                <a:rPr lang="en-US" altLang="en-US" sz="1800" baseline="-25000">
                  <a:latin typeface="Arial" panose="020B0604020202020204" pitchFamily="34" charset="0"/>
                </a:rPr>
                <a:t>n</a:t>
              </a:r>
            </a:p>
          </p:txBody>
        </p:sp>
        <p:sp>
          <p:nvSpPr>
            <p:cNvPr id="219" name="Rectangle 77">
              <a:extLst>
                <a:ext uri="{FF2B5EF4-FFF2-40B4-BE49-F238E27FC236}">
                  <a16:creationId xmlns:a16="http://schemas.microsoft.com/office/drawing/2014/main" id="{F655CC88-7712-A040-B05C-B926BA640D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4" y="1991"/>
              <a:ext cx="428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>
                  <a:latin typeface="Arial" panose="020B0604020202020204" pitchFamily="34" charset="0"/>
                </a:rPr>
                <a:t>M</a:t>
              </a:r>
            </a:p>
          </p:txBody>
        </p:sp>
        <p:sp>
          <p:nvSpPr>
            <p:cNvPr id="220" name="Line 78">
              <a:extLst>
                <a:ext uri="{FF2B5EF4-FFF2-40B4-BE49-F238E27FC236}">
                  <a16:creationId xmlns:a16="http://schemas.microsoft.com/office/drawing/2014/main" id="{5F8C7ACF-60C6-EA40-ABF5-A21BAB3D73A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88" y="2013"/>
              <a:ext cx="0" cy="15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1" name="Line 79">
              <a:extLst>
                <a:ext uri="{FF2B5EF4-FFF2-40B4-BE49-F238E27FC236}">
                  <a16:creationId xmlns:a16="http://schemas.microsoft.com/office/drawing/2014/main" id="{B9D1E0FC-D7EB-B94A-95BC-135127D00E8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80" y="2010"/>
              <a:ext cx="0" cy="15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22" name="Group 80">
            <a:extLst>
              <a:ext uri="{FF2B5EF4-FFF2-40B4-BE49-F238E27FC236}">
                <a16:creationId xmlns:a16="http://schemas.microsoft.com/office/drawing/2014/main" id="{ED606BB4-B8BF-EE47-81F0-E3489EBF698D}"/>
              </a:ext>
            </a:extLst>
          </p:cNvPr>
          <p:cNvGrpSpPr>
            <a:grpSpLocks/>
          </p:cNvGrpSpPr>
          <p:nvPr/>
        </p:nvGrpSpPr>
        <p:grpSpPr bwMode="auto">
          <a:xfrm>
            <a:off x="1943106" y="5175246"/>
            <a:ext cx="890588" cy="303213"/>
            <a:chOff x="645" y="1734"/>
            <a:chExt cx="561" cy="191"/>
          </a:xfrm>
        </p:grpSpPr>
        <p:sp>
          <p:nvSpPr>
            <p:cNvPr id="223" name="Rectangle 81">
              <a:extLst>
                <a:ext uri="{FF2B5EF4-FFF2-40B4-BE49-F238E27FC236}">
                  <a16:creationId xmlns:a16="http://schemas.microsoft.com/office/drawing/2014/main" id="{5E750AC6-B9B9-BA47-9749-5BA61D17AB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5" y="1751"/>
              <a:ext cx="482" cy="162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224" name="Rectangle 82">
              <a:extLst>
                <a:ext uri="{FF2B5EF4-FFF2-40B4-BE49-F238E27FC236}">
                  <a16:creationId xmlns:a16="http://schemas.microsoft.com/office/drawing/2014/main" id="{203BBA7B-2CF5-6949-AEF6-9B5E4804A8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8" y="1734"/>
              <a:ext cx="187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>
                  <a:latin typeface="Arial" panose="020B0604020202020204" pitchFamily="34" charset="0"/>
                </a:rPr>
                <a:t>H</a:t>
              </a:r>
              <a:r>
                <a:rPr lang="en-US" altLang="en-US" sz="1800" baseline="-25000">
                  <a:latin typeface="Arial" panose="020B0604020202020204" pitchFamily="34" charset="0"/>
                </a:rPr>
                <a:t>t</a:t>
              </a:r>
            </a:p>
          </p:txBody>
        </p:sp>
        <p:sp>
          <p:nvSpPr>
            <p:cNvPr id="225" name="Rectangle 83">
              <a:extLst>
                <a:ext uri="{FF2B5EF4-FFF2-40B4-BE49-F238E27FC236}">
                  <a16:creationId xmlns:a16="http://schemas.microsoft.com/office/drawing/2014/main" id="{D9094A29-8FA3-604F-BCB2-C28018927A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8" y="1735"/>
              <a:ext cx="428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>
                  <a:latin typeface="Arial" panose="020B0604020202020204" pitchFamily="34" charset="0"/>
                </a:rPr>
                <a:t>M</a:t>
              </a:r>
            </a:p>
          </p:txBody>
        </p:sp>
        <p:sp>
          <p:nvSpPr>
            <p:cNvPr id="226" name="Line 84">
              <a:extLst>
                <a:ext uri="{FF2B5EF4-FFF2-40B4-BE49-F238E27FC236}">
                  <a16:creationId xmlns:a16="http://schemas.microsoft.com/office/drawing/2014/main" id="{B797ADA3-EF18-7C49-99C2-2F8F051D96B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24" y="1754"/>
              <a:ext cx="0" cy="15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27" name="Group 85">
            <a:extLst>
              <a:ext uri="{FF2B5EF4-FFF2-40B4-BE49-F238E27FC236}">
                <a16:creationId xmlns:a16="http://schemas.microsoft.com/office/drawing/2014/main" id="{11AB6D85-B7C0-8142-8671-E8110C22285E}"/>
              </a:ext>
            </a:extLst>
          </p:cNvPr>
          <p:cNvGrpSpPr>
            <a:grpSpLocks/>
          </p:cNvGrpSpPr>
          <p:nvPr/>
        </p:nvGrpSpPr>
        <p:grpSpPr bwMode="auto">
          <a:xfrm>
            <a:off x="2149481" y="4864096"/>
            <a:ext cx="679450" cy="301625"/>
            <a:chOff x="780" y="1553"/>
            <a:chExt cx="428" cy="190"/>
          </a:xfrm>
        </p:grpSpPr>
        <p:sp>
          <p:nvSpPr>
            <p:cNvPr id="228" name="Rectangle 86">
              <a:extLst>
                <a:ext uri="{FF2B5EF4-FFF2-40B4-BE49-F238E27FC236}">
                  <a16:creationId xmlns:a16="http://schemas.microsoft.com/office/drawing/2014/main" id="{5CCFD8AF-21AA-2143-8C8C-4C988C5ED8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7" y="1569"/>
              <a:ext cx="312" cy="162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229" name="Rectangle 87">
              <a:extLst>
                <a:ext uri="{FF2B5EF4-FFF2-40B4-BE49-F238E27FC236}">
                  <a16:creationId xmlns:a16="http://schemas.microsoft.com/office/drawing/2014/main" id="{0247FE4B-63DA-1F45-A8DA-A5A5C63B6A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0" y="1553"/>
              <a:ext cx="428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>
                  <a:latin typeface="Arial" panose="020B0604020202020204" pitchFamily="34" charset="0"/>
                </a:rPr>
                <a:t>M</a:t>
              </a:r>
            </a:p>
          </p:txBody>
        </p:sp>
      </p:grpSp>
      <p:grpSp>
        <p:nvGrpSpPr>
          <p:cNvPr id="230" name="Group 88">
            <a:extLst>
              <a:ext uri="{FF2B5EF4-FFF2-40B4-BE49-F238E27FC236}">
                <a16:creationId xmlns:a16="http://schemas.microsoft.com/office/drawing/2014/main" id="{8B3437D5-3380-CA4A-BEF8-EAA97E88786A}"/>
              </a:ext>
            </a:extLst>
          </p:cNvPr>
          <p:cNvGrpSpPr>
            <a:grpSpLocks/>
          </p:cNvGrpSpPr>
          <p:nvPr/>
        </p:nvGrpSpPr>
        <p:grpSpPr bwMode="auto">
          <a:xfrm>
            <a:off x="6873882" y="4418008"/>
            <a:ext cx="1387475" cy="1035050"/>
            <a:chOff x="3601" y="168"/>
            <a:chExt cx="874" cy="652"/>
          </a:xfrm>
        </p:grpSpPr>
        <p:sp>
          <p:nvSpPr>
            <p:cNvPr id="231" name="Rectangle 89">
              <a:extLst>
                <a:ext uri="{FF2B5EF4-FFF2-40B4-BE49-F238E27FC236}">
                  <a16:creationId xmlns:a16="http://schemas.microsoft.com/office/drawing/2014/main" id="{473B91E3-F305-D74D-918B-B42A6CF23B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58" y="168"/>
              <a:ext cx="817" cy="596"/>
            </a:xfrm>
            <a:prstGeom prst="rect">
              <a:avLst/>
            </a:pr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232" name="Rectangle 90">
              <a:extLst>
                <a:ext uri="{FF2B5EF4-FFF2-40B4-BE49-F238E27FC236}">
                  <a16:creationId xmlns:a16="http://schemas.microsoft.com/office/drawing/2014/main" id="{990C22D1-7679-CB44-8984-10C1D99DCC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28" y="213"/>
              <a:ext cx="802" cy="596"/>
            </a:xfrm>
            <a:prstGeom prst="rect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233" name="Line 91">
              <a:extLst>
                <a:ext uri="{FF2B5EF4-FFF2-40B4-BE49-F238E27FC236}">
                  <a16:creationId xmlns:a16="http://schemas.microsoft.com/office/drawing/2014/main" id="{19384907-F1F7-7342-B03B-0F3880C9074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28" y="413"/>
              <a:ext cx="796" cy="2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34" name="Text Box 92">
              <a:extLst>
                <a:ext uri="{FF2B5EF4-FFF2-40B4-BE49-F238E27FC236}">
                  <a16:creationId xmlns:a16="http://schemas.microsoft.com/office/drawing/2014/main" id="{1CB4056D-0AB4-094A-9E8C-7C63E13B1C0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01" y="192"/>
              <a:ext cx="830" cy="62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11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latin typeface="Arial" panose="020B0604020202020204" pitchFamily="34" charset="0"/>
                </a:rPr>
                <a:t>network</a:t>
              </a:r>
            </a:p>
            <a:p>
              <a:pPr algn="ctr">
                <a:lnSpc>
                  <a:spcPct val="11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latin typeface="Arial" panose="020B0604020202020204" pitchFamily="34" charset="0"/>
                </a:rPr>
                <a:t>link</a:t>
              </a:r>
            </a:p>
            <a:p>
              <a:pPr algn="ctr">
                <a:lnSpc>
                  <a:spcPct val="11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latin typeface="Arial" panose="020B0604020202020204" pitchFamily="34" charset="0"/>
                </a:rPr>
                <a:t>physical</a:t>
              </a:r>
            </a:p>
          </p:txBody>
        </p:sp>
        <p:sp>
          <p:nvSpPr>
            <p:cNvPr id="235" name="Line 93">
              <a:extLst>
                <a:ext uri="{FF2B5EF4-FFF2-40B4-BE49-F238E27FC236}">
                  <a16:creationId xmlns:a16="http://schemas.microsoft.com/office/drawing/2014/main" id="{883D6FEA-BFB1-A54A-986E-6B39511738A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33" y="615"/>
              <a:ext cx="796" cy="2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236" name="Group 94">
            <a:extLst>
              <a:ext uri="{FF2B5EF4-FFF2-40B4-BE49-F238E27FC236}">
                <a16:creationId xmlns:a16="http://schemas.microsoft.com/office/drawing/2014/main" id="{4E80CCAE-60C1-5A41-8D94-62FDEFBFE529}"/>
              </a:ext>
            </a:extLst>
          </p:cNvPr>
          <p:cNvGrpSpPr>
            <a:grpSpLocks/>
          </p:cNvGrpSpPr>
          <p:nvPr/>
        </p:nvGrpSpPr>
        <p:grpSpPr bwMode="auto">
          <a:xfrm>
            <a:off x="7040570" y="2525709"/>
            <a:ext cx="1387475" cy="733425"/>
            <a:chOff x="4696" y="597"/>
            <a:chExt cx="874" cy="462"/>
          </a:xfrm>
        </p:grpSpPr>
        <p:sp>
          <p:nvSpPr>
            <p:cNvPr id="237" name="Rectangle 95">
              <a:extLst>
                <a:ext uri="{FF2B5EF4-FFF2-40B4-BE49-F238E27FC236}">
                  <a16:creationId xmlns:a16="http://schemas.microsoft.com/office/drawing/2014/main" id="{CF59B32B-C542-B043-8288-0E845A43D5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53" y="597"/>
              <a:ext cx="817" cy="416"/>
            </a:xfrm>
            <a:prstGeom prst="rect">
              <a:avLst/>
            </a:pr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238" name="Rectangle 96">
              <a:extLst>
                <a:ext uri="{FF2B5EF4-FFF2-40B4-BE49-F238E27FC236}">
                  <a16:creationId xmlns:a16="http://schemas.microsoft.com/office/drawing/2014/main" id="{259A49E6-709B-2347-990D-69F0B212F4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23" y="642"/>
              <a:ext cx="802" cy="413"/>
            </a:xfrm>
            <a:prstGeom prst="rect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239" name="Line 97">
              <a:extLst>
                <a:ext uri="{FF2B5EF4-FFF2-40B4-BE49-F238E27FC236}">
                  <a16:creationId xmlns:a16="http://schemas.microsoft.com/office/drawing/2014/main" id="{D82D4EF1-E7DC-B146-B148-5E79F02BCC8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23" y="842"/>
              <a:ext cx="796" cy="2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40" name="Text Box 98">
              <a:extLst>
                <a:ext uri="{FF2B5EF4-FFF2-40B4-BE49-F238E27FC236}">
                  <a16:creationId xmlns:a16="http://schemas.microsoft.com/office/drawing/2014/main" id="{9BC58A09-0AC8-5F40-B8A7-C0AF48D1DC0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696" y="621"/>
              <a:ext cx="830" cy="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11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latin typeface="Arial" panose="020B0604020202020204" pitchFamily="34" charset="0"/>
                </a:rPr>
                <a:t>link</a:t>
              </a:r>
            </a:p>
            <a:p>
              <a:pPr algn="ctr">
                <a:lnSpc>
                  <a:spcPct val="11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latin typeface="Arial" panose="020B0604020202020204" pitchFamily="34" charset="0"/>
                </a:rPr>
                <a:t>physical</a:t>
              </a:r>
            </a:p>
          </p:txBody>
        </p:sp>
      </p:grpSp>
      <p:sp>
        <p:nvSpPr>
          <p:cNvPr id="241" name="Freeform 114">
            <a:extLst>
              <a:ext uri="{FF2B5EF4-FFF2-40B4-BE49-F238E27FC236}">
                <a16:creationId xmlns:a16="http://schemas.microsoft.com/office/drawing/2014/main" id="{BEDEB3A2-EFA9-6F44-A8E6-C8BD127C9FBD}"/>
              </a:ext>
            </a:extLst>
          </p:cNvPr>
          <p:cNvSpPr>
            <a:spLocks/>
          </p:cNvSpPr>
          <p:nvPr/>
        </p:nvSpPr>
        <p:spPr bwMode="auto">
          <a:xfrm>
            <a:off x="3048006" y="787395"/>
            <a:ext cx="5264150" cy="5494338"/>
          </a:xfrm>
          <a:custGeom>
            <a:avLst/>
            <a:gdLst>
              <a:gd name="T0" fmla="*/ 2147483646 w 3316"/>
              <a:gd name="T1" fmla="*/ 0 h 3461"/>
              <a:gd name="T2" fmla="*/ 2147483646 w 3316"/>
              <a:gd name="T3" fmla="*/ 2147483646 h 3461"/>
              <a:gd name="T4" fmla="*/ 2147483646 w 3316"/>
              <a:gd name="T5" fmla="*/ 2147483646 h 3461"/>
              <a:gd name="T6" fmla="*/ 2147483646 w 3316"/>
              <a:gd name="T7" fmla="*/ 2147483646 h 3461"/>
              <a:gd name="T8" fmla="*/ 2147483646 w 3316"/>
              <a:gd name="T9" fmla="*/ 2147483646 h 3461"/>
              <a:gd name="T10" fmla="*/ 2147483646 w 3316"/>
              <a:gd name="T11" fmla="*/ 2147483646 h 3461"/>
              <a:gd name="T12" fmla="*/ 2147483646 w 3316"/>
              <a:gd name="T13" fmla="*/ 2147483646 h 3461"/>
              <a:gd name="T14" fmla="*/ 2147483646 w 3316"/>
              <a:gd name="T15" fmla="*/ 2147483646 h 3461"/>
              <a:gd name="T16" fmla="*/ 2147483646 w 3316"/>
              <a:gd name="T17" fmla="*/ 2147483646 h 3461"/>
              <a:gd name="T18" fmla="*/ 2147483646 w 3316"/>
              <a:gd name="T19" fmla="*/ 2147483646 h 3461"/>
              <a:gd name="T20" fmla="*/ 2147483646 w 3316"/>
              <a:gd name="T21" fmla="*/ 2147483646 h 3461"/>
              <a:gd name="T22" fmla="*/ 0 w 3316"/>
              <a:gd name="T23" fmla="*/ 2147483646 h 3461"/>
              <a:gd name="T24" fmla="*/ 0 w 3316"/>
              <a:gd name="T25" fmla="*/ 2147483646 h 3461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3316"/>
              <a:gd name="T40" fmla="*/ 0 h 3461"/>
              <a:gd name="T41" fmla="*/ 3316 w 3316"/>
              <a:gd name="T42" fmla="*/ 3461 h 3461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3316" h="3461">
                <a:moveTo>
                  <a:pt x="872" y="0"/>
                </a:moveTo>
                <a:lnTo>
                  <a:pt x="878" y="1481"/>
                </a:lnTo>
                <a:lnTo>
                  <a:pt x="2612" y="1481"/>
                </a:lnTo>
                <a:lnTo>
                  <a:pt x="2612" y="1179"/>
                </a:lnTo>
                <a:lnTo>
                  <a:pt x="3294" y="1179"/>
                </a:lnTo>
                <a:lnTo>
                  <a:pt x="3316" y="3131"/>
                </a:lnTo>
                <a:lnTo>
                  <a:pt x="3148" y="2986"/>
                </a:lnTo>
                <a:lnTo>
                  <a:pt x="3143" y="2387"/>
                </a:lnTo>
                <a:lnTo>
                  <a:pt x="2505" y="2387"/>
                </a:lnTo>
                <a:lnTo>
                  <a:pt x="2505" y="3070"/>
                </a:lnTo>
                <a:lnTo>
                  <a:pt x="1057" y="3461"/>
                </a:lnTo>
                <a:lnTo>
                  <a:pt x="0" y="3461"/>
                </a:lnTo>
                <a:lnTo>
                  <a:pt x="0" y="2505"/>
                </a:lnTo>
              </a:path>
            </a:pathLst>
          </a:custGeom>
          <a:noFill/>
          <a:ln w="28575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242" name="Group 115">
            <a:extLst>
              <a:ext uri="{FF2B5EF4-FFF2-40B4-BE49-F238E27FC236}">
                <a16:creationId xmlns:a16="http://schemas.microsoft.com/office/drawing/2014/main" id="{85B6340C-1412-DD49-A487-35E5DC0144AC}"/>
              </a:ext>
            </a:extLst>
          </p:cNvPr>
          <p:cNvGrpSpPr>
            <a:grpSpLocks/>
          </p:cNvGrpSpPr>
          <p:nvPr/>
        </p:nvGrpSpPr>
        <p:grpSpPr bwMode="auto">
          <a:xfrm>
            <a:off x="5457831" y="4800596"/>
            <a:ext cx="1479550" cy="303213"/>
            <a:chOff x="332" y="2224"/>
            <a:chExt cx="932" cy="191"/>
          </a:xfrm>
        </p:grpSpPr>
        <p:sp>
          <p:nvSpPr>
            <p:cNvPr id="243" name="Rectangle 116">
              <a:extLst>
                <a:ext uri="{FF2B5EF4-FFF2-40B4-BE49-F238E27FC236}">
                  <a16:creationId xmlns:a16="http://schemas.microsoft.com/office/drawing/2014/main" id="{504C038E-092B-1D4B-AD07-733B523A2C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5" y="2241"/>
              <a:ext cx="840" cy="162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244" name="Rectangle 117">
              <a:extLst>
                <a:ext uri="{FF2B5EF4-FFF2-40B4-BE49-F238E27FC236}">
                  <a16:creationId xmlns:a16="http://schemas.microsoft.com/office/drawing/2014/main" id="{99CDC4A5-2671-2F4C-AF10-D4F0B21A07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6" y="2224"/>
              <a:ext cx="187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>
                  <a:latin typeface="Arial" panose="020B0604020202020204" pitchFamily="34" charset="0"/>
                </a:rPr>
                <a:t>H</a:t>
              </a:r>
              <a:r>
                <a:rPr lang="en-US" altLang="en-US" sz="1800" baseline="-25000">
                  <a:latin typeface="Arial" panose="020B0604020202020204" pitchFamily="34" charset="0"/>
                </a:rPr>
                <a:t>t</a:t>
              </a:r>
            </a:p>
          </p:txBody>
        </p:sp>
        <p:sp>
          <p:nvSpPr>
            <p:cNvPr id="245" name="Rectangle 118">
              <a:extLst>
                <a:ext uri="{FF2B5EF4-FFF2-40B4-BE49-F238E27FC236}">
                  <a16:creationId xmlns:a16="http://schemas.microsoft.com/office/drawing/2014/main" id="{41C01446-A97C-0942-9110-AECA50BADD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0" y="2224"/>
              <a:ext cx="187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>
                  <a:latin typeface="Arial" panose="020B0604020202020204" pitchFamily="34" charset="0"/>
                </a:rPr>
                <a:t>H</a:t>
              </a:r>
              <a:r>
                <a:rPr lang="en-US" altLang="en-US" sz="1800" baseline="-25000">
                  <a:latin typeface="Arial" panose="020B0604020202020204" pitchFamily="34" charset="0"/>
                </a:rPr>
                <a:t>n</a:t>
              </a:r>
            </a:p>
          </p:txBody>
        </p:sp>
        <p:sp>
          <p:nvSpPr>
            <p:cNvPr id="246" name="Rectangle 119">
              <a:extLst>
                <a:ext uri="{FF2B5EF4-FFF2-40B4-BE49-F238E27FC236}">
                  <a16:creationId xmlns:a16="http://schemas.microsoft.com/office/drawing/2014/main" id="{AA06A8EE-28E9-AF46-9EEA-FBEDDAF187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2" y="2224"/>
              <a:ext cx="187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>
                  <a:latin typeface="Arial" panose="020B0604020202020204" pitchFamily="34" charset="0"/>
                </a:rPr>
                <a:t>H</a:t>
              </a:r>
              <a:r>
                <a:rPr lang="en-US" altLang="en-US" sz="1800" baseline="-25000">
                  <a:latin typeface="Arial" panose="020B0604020202020204" pitchFamily="34" charset="0"/>
                </a:rPr>
                <a:t>l</a:t>
              </a:r>
            </a:p>
          </p:txBody>
        </p:sp>
        <p:sp>
          <p:nvSpPr>
            <p:cNvPr id="247" name="Rectangle 120">
              <a:extLst>
                <a:ext uri="{FF2B5EF4-FFF2-40B4-BE49-F238E27FC236}">
                  <a16:creationId xmlns:a16="http://schemas.microsoft.com/office/drawing/2014/main" id="{EF7ADA06-A6C3-EC42-9026-08C964BC65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6" y="2225"/>
              <a:ext cx="428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>
                  <a:latin typeface="Arial" panose="020B0604020202020204" pitchFamily="34" charset="0"/>
                </a:rPr>
                <a:t>M</a:t>
              </a:r>
            </a:p>
          </p:txBody>
        </p:sp>
        <p:sp>
          <p:nvSpPr>
            <p:cNvPr id="248" name="Line 121">
              <a:extLst>
                <a:ext uri="{FF2B5EF4-FFF2-40B4-BE49-F238E27FC236}">
                  <a16:creationId xmlns:a16="http://schemas.microsoft.com/office/drawing/2014/main" id="{F47A00CE-0D92-CA4D-9460-92CBEF8DE83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10" y="2241"/>
              <a:ext cx="0" cy="16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9" name="Line 122">
              <a:extLst>
                <a:ext uri="{FF2B5EF4-FFF2-40B4-BE49-F238E27FC236}">
                  <a16:creationId xmlns:a16="http://schemas.microsoft.com/office/drawing/2014/main" id="{457AAAB2-E313-B54A-B86A-CBEACA43A89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90" y="2247"/>
              <a:ext cx="0" cy="15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0" name="Line 123">
              <a:extLst>
                <a:ext uri="{FF2B5EF4-FFF2-40B4-BE49-F238E27FC236}">
                  <a16:creationId xmlns:a16="http://schemas.microsoft.com/office/drawing/2014/main" id="{777075DA-53C1-4349-BD44-36049E94C4E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82" y="2244"/>
              <a:ext cx="0" cy="15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51" name="Group 124">
            <a:extLst>
              <a:ext uri="{FF2B5EF4-FFF2-40B4-BE49-F238E27FC236}">
                <a16:creationId xmlns:a16="http://schemas.microsoft.com/office/drawing/2014/main" id="{F09DD616-F735-7046-9C1C-D2103F4D1E5C}"/>
              </a:ext>
            </a:extLst>
          </p:cNvPr>
          <p:cNvGrpSpPr>
            <a:grpSpLocks/>
          </p:cNvGrpSpPr>
          <p:nvPr/>
        </p:nvGrpSpPr>
        <p:grpSpPr bwMode="auto">
          <a:xfrm>
            <a:off x="5716595" y="4494208"/>
            <a:ext cx="1208087" cy="303212"/>
            <a:chOff x="501" y="1990"/>
            <a:chExt cx="761" cy="191"/>
          </a:xfrm>
        </p:grpSpPr>
        <p:sp>
          <p:nvSpPr>
            <p:cNvPr id="252" name="Rectangle 125">
              <a:extLst>
                <a:ext uri="{FF2B5EF4-FFF2-40B4-BE49-F238E27FC236}">
                  <a16:creationId xmlns:a16="http://schemas.microsoft.com/office/drawing/2014/main" id="{DB941F93-1335-5645-94DE-59F001928A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1" y="2007"/>
              <a:ext cx="682" cy="162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253" name="Rectangle 126">
              <a:extLst>
                <a:ext uri="{FF2B5EF4-FFF2-40B4-BE49-F238E27FC236}">
                  <a16:creationId xmlns:a16="http://schemas.microsoft.com/office/drawing/2014/main" id="{9EA1B2EB-B358-3D4C-841E-567FECFADB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4" y="1990"/>
              <a:ext cx="187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>
                  <a:latin typeface="Arial" panose="020B0604020202020204" pitchFamily="34" charset="0"/>
                </a:rPr>
                <a:t>H</a:t>
              </a:r>
              <a:r>
                <a:rPr lang="en-US" altLang="en-US" sz="1800" baseline="-25000">
                  <a:latin typeface="Arial" panose="020B0604020202020204" pitchFamily="34" charset="0"/>
                </a:rPr>
                <a:t>t</a:t>
              </a:r>
            </a:p>
          </p:txBody>
        </p:sp>
        <p:sp>
          <p:nvSpPr>
            <p:cNvPr id="254" name="Rectangle 127">
              <a:extLst>
                <a:ext uri="{FF2B5EF4-FFF2-40B4-BE49-F238E27FC236}">
                  <a16:creationId xmlns:a16="http://schemas.microsoft.com/office/drawing/2014/main" id="{13F00E9F-B735-5849-861F-39C839FD83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8" y="1990"/>
              <a:ext cx="187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>
                  <a:latin typeface="Arial" panose="020B0604020202020204" pitchFamily="34" charset="0"/>
                </a:rPr>
                <a:t>H</a:t>
              </a:r>
              <a:r>
                <a:rPr lang="en-US" altLang="en-US" sz="1800" baseline="-25000">
                  <a:latin typeface="Arial" panose="020B0604020202020204" pitchFamily="34" charset="0"/>
                </a:rPr>
                <a:t>n</a:t>
              </a:r>
            </a:p>
          </p:txBody>
        </p:sp>
        <p:sp>
          <p:nvSpPr>
            <p:cNvPr id="255" name="Rectangle 128">
              <a:extLst>
                <a:ext uri="{FF2B5EF4-FFF2-40B4-BE49-F238E27FC236}">
                  <a16:creationId xmlns:a16="http://schemas.microsoft.com/office/drawing/2014/main" id="{0CE33A55-3FFF-D247-A00E-5085ABE3BD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4" y="1991"/>
              <a:ext cx="428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>
                  <a:latin typeface="Arial" panose="020B0604020202020204" pitchFamily="34" charset="0"/>
                </a:rPr>
                <a:t>M</a:t>
              </a:r>
            </a:p>
          </p:txBody>
        </p:sp>
        <p:sp>
          <p:nvSpPr>
            <p:cNvPr id="256" name="Line 129">
              <a:extLst>
                <a:ext uri="{FF2B5EF4-FFF2-40B4-BE49-F238E27FC236}">
                  <a16:creationId xmlns:a16="http://schemas.microsoft.com/office/drawing/2014/main" id="{5257F2F7-73B9-0943-A775-4320CC67F91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88" y="2013"/>
              <a:ext cx="0" cy="15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" name="Line 130">
              <a:extLst>
                <a:ext uri="{FF2B5EF4-FFF2-40B4-BE49-F238E27FC236}">
                  <a16:creationId xmlns:a16="http://schemas.microsoft.com/office/drawing/2014/main" id="{F79FB15F-B9B5-1C48-A8C6-B6B142E79B4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80" y="2010"/>
              <a:ext cx="0" cy="15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58" name="Group 140">
            <a:extLst>
              <a:ext uri="{FF2B5EF4-FFF2-40B4-BE49-F238E27FC236}">
                <a16:creationId xmlns:a16="http://schemas.microsoft.com/office/drawing/2014/main" id="{DC4925E6-41A9-8643-8E76-63BD0FB2392D}"/>
              </a:ext>
            </a:extLst>
          </p:cNvPr>
          <p:cNvGrpSpPr>
            <a:grpSpLocks/>
          </p:cNvGrpSpPr>
          <p:nvPr/>
        </p:nvGrpSpPr>
        <p:grpSpPr bwMode="auto">
          <a:xfrm>
            <a:off x="8488370" y="4860921"/>
            <a:ext cx="1208087" cy="303213"/>
            <a:chOff x="501" y="1990"/>
            <a:chExt cx="761" cy="191"/>
          </a:xfrm>
        </p:grpSpPr>
        <p:sp>
          <p:nvSpPr>
            <p:cNvPr id="259" name="Rectangle 141">
              <a:extLst>
                <a:ext uri="{FF2B5EF4-FFF2-40B4-BE49-F238E27FC236}">
                  <a16:creationId xmlns:a16="http://schemas.microsoft.com/office/drawing/2014/main" id="{24DA0C2F-17DB-7643-B65D-18F2B436D4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1" y="2007"/>
              <a:ext cx="682" cy="162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260" name="Rectangle 142">
              <a:extLst>
                <a:ext uri="{FF2B5EF4-FFF2-40B4-BE49-F238E27FC236}">
                  <a16:creationId xmlns:a16="http://schemas.microsoft.com/office/drawing/2014/main" id="{296D85F8-DA00-E347-906C-91E4F93935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4" y="1990"/>
              <a:ext cx="187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>
                  <a:latin typeface="Arial" panose="020B0604020202020204" pitchFamily="34" charset="0"/>
                </a:rPr>
                <a:t>H</a:t>
              </a:r>
              <a:r>
                <a:rPr lang="en-US" altLang="en-US" sz="1800" baseline="-25000">
                  <a:latin typeface="Arial" panose="020B0604020202020204" pitchFamily="34" charset="0"/>
                </a:rPr>
                <a:t>t</a:t>
              </a:r>
            </a:p>
          </p:txBody>
        </p:sp>
        <p:sp>
          <p:nvSpPr>
            <p:cNvPr id="261" name="Rectangle 143">
              <a:extLst>
                <a:ext uri="{FF2B5EF4-FFF2-40B4-BE49-F238E27FC236}">
                  <a16:creationId xmlns:a16="http://schemas.microsoft.com/office/drawing/2014/main" id="{7E7E3D6E-A342-6648-9506-7A080F8B77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8" y="1990"/>
              <a:ext cx="187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>
                  <a:latin typeface="Arial" panose="020B0604020202020204" pitchFamily="34" charset="0"/>
                </a:rPr>
                <a:t>H</a:t>
              </a:r>
              <a:r>
                <a:rPr lang="en-US" altLang="en-US" sz="1800" baseline="-25000">
                  <a:latin typeface="Arial" panose="020B0604020202020204" pitchFamily="34" charset="0"/>
                </a:rPr>
                <a:t>n</a:t>
              </a:r>
            </a:p>
          </p:txBody>
        </p:sp>
        <p:sp>
          <p:nvSpPr>
            <p:cNvPr id="262" name="Rectangle 144">
              <a:extLst>
                <a:ext uri="{FF2B5EF4-FFF2-40B4-BE49-F238E27FC236}">
                  <a16:creationId xmlns:a16="http://schemas.microsoft.com/office/drawing/2014/main" id="{E27AB14D-C29B-DF45-8BD1-D050C50BEA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4" y="1991"/>
              <a:ext cx="428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>
                  <a:latin typeface="Arial" panose="020B0604020202020204" pitchFamily="34" charset="0"/>
                </a:rPr>
                <a:t>M</a:t>
              </a:r>
            </a:p>
          </p:txBody>
        </p:sp>
        <p:sp>
          <p:nvSpPr>
            <p:cNvPr id="263" name="Line 145">
              <a:extLst>
                <a:ext uri="{FF2B5EF4-FFF2-40B4-BE49-F238E27FC236}">
                  <a16:creationId xmlns:a16="http://schemas.microsoft.com/office/drawing/2014/main" id="{331963CB-8B11-1C4E-8253-0FDB3A375A5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88" y="2013"/>
              <a:ext cx="0" cy="15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4" name="Line 146">
              <a:extLst>
                <a:ext uri="{FF2B5EF4-FFF2-40B4-BE49-F238E27FC236}">
                  <a16:creationId xmlns:a16="http://schemas.microsoft.com/office/drawing/2014/main" id="{432304F0-73BB-2748-8E18-7151D5E3369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80" y="2010"/>
              <a:ext cx="0" cy="15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65" name="Group 156">
            <a:extLst>
              <a:ext uri="{FF2B5EF4-FFF2-40B4-BE49-F238E27FC236}">
                <a16:creationId xmlns:a16="http://schemas.microsoft.com/office/drawing/2014/main" id="{2999D032-84BD-264A-ADD9-A5141E317962}"/>
              </a:ext>
            </a:extLst>
          </p:cNvPr>
          <p:cNvGrpSpPr>
            <a:grpSpLocks/>
          </p:cNvGrpSpPr>
          <p:nvPr/>
        </p:nvGrpSpPr>
        <p:grpSpPr bwMode="auto">
          <a:xfrm>
            <a:off x="2157419" y="1919283"/>
            <a:ext cx="1479550" cy="303212"/>
            <a:chOff x="332" y="2224"/>
            <a:chExt cx="932" cy="191"/>
          </a:xfrm>
        </p:grpSpPr>
        <p:sp>
          <p:nvSpPr>
            <p:cNvPr id="266" name="Rectangle 157">
              <a:extLst>
                <a:ext uri="{FF2B5EF4-FFF2-40B4-BE49-F238E27FC236}">
                  <a16:creationId xmlns:a16="http://schemas.microsoft.com/office/drawing/2014/main" id="{0E7166F5-9BCE-6142-A6E7-CDF9498085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5" y="2241"/>
              <a:ext cx="840" cy="162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267" name="Rectangle 158">
              <a:extLst>
                <a:ext uri="{FF2B5EF4-FFF2-40B4-BE49-F238E27FC236}">
                  <a16:creationId xmlns:a16="http://schemas.microsoft.com/office/drawing/2014/main" id="{754F1661-A032-B447-9C02-84330F1B16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6" y="2224"/>
              <a:ext cx="187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>
                  <a:latin typeface="Arial" panose="020B0604020202020204" pitchFamily="34" charset="0"/>
                </a:rPr>
                <a:t>H</a:t>
              </a:r>
              <a:r>
                <a:rPr lang="en-US" altLang="en-US" sz="1800" baseline="-25000">
                  <a:latin typeface="Arial" panose="020B0604020202020204" pitchFamily="34" charset="0"/>
                </a:rPr>
                <a:t>t</a:t>
              </a:r>
            </a:p>
          </p:txBody>
        </p:sp>
        <p:sp>
          <p:nvSpPr>
            <p:cNvPr id="268" name="Rectangle 159">
              <a:extLst>
                <a:ext uri="{FF2B5EF4-FFF2-40B4-BE49-F238E27FC236}">
                  <a16:creationId xmlns:a16="http://schemas.microsoft.com/office/drawing/2014/main" id="{1C7AD2C3-C553-2A4B-9171-A8E09BA847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0" y="2224"/>
              <a:ext cx="187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>
                  <a:latin typeface="Arial" panose="020B0604020202020204" pitchFamily="34" charset="0"/>
                </a:rPr>
                <a:t>H</a:t>
              </a:r>
              <a:r>
                <a:rPr lang="en-US" altLang="en-US" sz="1800" baseline="-25000">
                  <a:latin typeface="Arial" panose="020B0604020202020204" pitchFamily="34" charset="0"/>
                </a:rPr>
                <a:t>n</a:t>
              </a:r>
            </a:p>
          </p:txBody>
        </p:sp>
        <p:sp>
          <p:nvSpPr>
            <p:cNvPr id="269" name="Rectangle 160">
              <a:extLst>
                <a:ext uri="{FF2B5EF4-FFF2-40B4-BE49-F238E27FC236}">
                  <a16:creationId xmlns:a16="http://schemas.microsoft.com/office/drawing/2014/main" id="{CE64079E-3B67-F34D-801D-A92A1F3B07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2" y="2224"/>
              <a:ext cx="187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>
                  <a:latin typeface="Arial" panose="020B0604020202020204" pitchFamily="34" charset="0"/>
                </a:rPr>
                <a:t>H</a:t>
              </a:r>
              <a:r>
                <a:rPr lang="en-US" altLang="en-US" sz="1800" baseline="-25000">
                  <a:latin typeface="Arial" panose="020B0604020202020204" pitchFamily="34" charset="0"/>
                </a:rPr>
                <a:t>l</a:t>
              </a:r>
            </a:p>
          </p:txBody>
        </p:sp>
        <p:sp>
          <p:nvSpPr>
            <p:cNvPr id="270" name="Rectangle 161">
              <a:extLst>
                <a:ext uri="{FF2B5EF4-FFF2-40B4-BE49-F238E27FC236}">
                  <a16:creationId xmlns:a16="http://schemas.microsoft.com/office/drawing/2014/main" id="{1E8F4774-501D-1F43-80F6-8E0FBDD2EA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6" y="2225"/>
              <a:ext cx="428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>
                  <a:latin typeface="Arial" panose="020B0604020202020204" pitchFamily="34" charset="0"/>
                </a:rPr>
                <a:t>M</a:t>
              </a:r>
            </a:p>
          </p:txBody>
        </p:sp>
        <p:sp>
          <p:nvSpPr>
            <p:cNvPr id="271" name="Line 162">
              <a:extLst>
                <a:ext uri="{FF2B5EF4-FFF2-40B4-BE49-F238E27FC236}">
                  <a16:creationId xmlns:a16="http://schemas.microsoft.com/office/drawing/2014/main" id="{AC823B9C-431D-F442-BF16-B2BB2576305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10" y="2241"/>
              <a:ext cx="0" cy="16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2" name="Line 163">
              <a:extLst>
                <a:ext uri="{FF2B5EF4-FFF2-40B4-BE49-F238E27FC236}">
                  <a16:creationId xmlns:a16="http://schemas.microsoft.com/office/drawing/2014/main" id="{027C6256-CE60-DF44-B53C-314BE2376CB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90" y="2247"/>
              <a:ext cx="0" cy="15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3" name="Line 164">
              <a:extLst>
                <a:ext uri="{FF2B5EF4-FFF2-40B4-BE49-F238E27FC236}">
                  <a16:creationId xmlns:a16="http://schemas.microsoft.com/office/drawing/2014/main" id="{EB0B6073-A87E-8C45-871D-8531AA06559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82" y="2244"/>
              <a:ext cx="0" cy="15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74" name="Text Box 166">
            <a:extLst>
              <a:ext uri="{FF2B5EF4-FFF2-40B4-BE49-F238E27FC236}">
                <a16:creationId xmlns:a16="http://schemas.microsoft.com/office/drawing/2014/main" id="{B74B5829-1A8F-AE47-9517-C70C28E5B2D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0831" y="5665783"/>
            <a:ext cx="841449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 dirty="0">
                <a:latin typeface="+mn-lt"/>
              </a:rPr>
              <a:t>router</a:t>
            </a:r>
            <a:endParaRPr lang="en-US" altLang="en-US" sz="1800" dirty="0">
              <a:latin typeface="+mn-lt"/>
            </a:endParaRPr>
          </a:p>
        </p:txBody>
      </p:sp>
      <p:sp>
        <p:nvSpPr>
          <p:cNvPr id="275" name="Text Box 167">
            <a:extLst>
              <a:ext uri="{FF2B5EF4-FFF2-40B4-BE49-F238E27FC236}">
                <a16:creationId xmlns:a16="http://schemas.microsoft.com/office/drawing/2014/main" id="{28AC982F-9E27-1847-9770-EC46EAFE4DF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55119" y="3386662"/>
            <a:ext cx="869277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 dirty="0">
                <a:latin typeface="+mn-lt"/>
              </a:rPr>
              <a:t>switch</a:t>
            </a:r>
            <a:endParaRPr lang="en-US" altLang="en-US" sz="1800" dirty="0">
              <a:latin typeface="+mn-lt"/>
            </a:endParaRPr>
          </a:p>
        </p:txBody>
      </p:sp>
      <p:sp>
        <p:nvSpPr>
          <p:cNvPr id="276" name="Text Box 174">
            <a:extLst>
              <a:ext uri="{FF2B5EF4-FFF2-40B4-BE49-F238E27FC236}">
                <a16:creationId xmlns:a16="http://schemas.microsoft.com/office/drawing/2014/main" id="{2A962AD2-9396-3D42-9E36-5C73F53C910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22469" y="946145"/>
            <a:ext cx="1008062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rgbClr val="CC0000"/>
                </a:solidFill>
                <a:latin typeface="Arial" panose="020B0604020202020204" pitchFamily="34" charset="0"/>
              </a:rPr>
              <a:t>message</a:t>
            </a:r>
          </a:p>
        </p:txBody>
      </p:sp>
      <p:grpSp>
        <p:nvGrpSpPr>
          <p:cNvPr id="277" name="Group 175">
            <a:extLst>
              <a:ext uri="{FF2B5EF4-FFF2-40B4-BE49-F238E27FC236}">
                <a16:creationId xmlns:a16="http://schemas.microsoft.com/office/drawing/2014/main" id="{06D27889-C61F-0242-A608-3A140922A686}"/>
              </a:ext>
            </a:extLst>
          </p:cNvPr>
          <p:cNvGrpSpPr>
            <a:grpSpLocks/>
          </p:cNvGrpSpPr>
          <p:nvPr/>
        </p:nvGrpSpPr>
        <p:grpSpPr bwMode="auto">
          <a:xfrm>
            <a:off x="2982919" y="973134"/>
            <a:ext cx="679450" cy="301625"/>
            <a:chOff x="780" y="1553"/>
            <a:chExt cx="428" cy="190"/>
          </a:xfrm>
        </p:grpSpPr>
        <p:sp>
          <p:nvSpPr>
            <p:cNvPr id="278" name="Rectangle 176">
              <a:extLst>
                <a:ext uri="{FF2B5EF4-FFF2-40B4-BE49-F238E27FC236}">
                  <a16:creationId xmlns:a16="http://schemas.microsoft.com/office/drawing/2014/main" id="{8E4EC409-9300-A24E-856E-0C57A0500E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7" y="1569"/>
              <a:ext cx="312" cy="162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279" name="Rectangle 177">
              <a:extLst>
                <a:ext uri="{FF2B5EF4-FFF2-40B4-BE49-F238E27FC236}">
                  <a16:creationId xmlns:a16="http://schemas.microsoft.com/office/drawing/2014/main" id="{C7120CFE-84DC-AE4A-96EA-467B21A3F9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0" y="1553"/>
              <a:ext cx="428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>
                  <a:latin typeface="Arial" panose="020B0604020202020204" pitchFamily="34" charset="0"/>
                </a:rPr>
                <a:t>M</a:t>
              </a:r>
            </a:p>
          </p:txBody>
        </p:sp>
      </p:grpSp>
      <p:grpSp>
        <p:nvGrpSpPr>
          <p:cNvPr id="280" name="Group 185">
            <a:extLst>
              <a:ext uri="{FF2B5EF4-FFF2-40B4-BE49-F238E27FC236}">
                <a16:creationId xmlns:a16="http://schemas.microsoft.com/office/drawing/2014/main" id="{48F838C9-2064-8846-AE99-7D64C6F0E88A}"/>
              </a:ext>
            </a:extLst>
          </p:cNvPr>
          <p:cNvGrpSpPr>
            <a:grpSpLocks/>
          </p:cNvGrpSpPr>
          <p:nvPr/>
        </p:nvGrpSpPr>
        <p:grpSpPr bwMode="auto">
          <a:xfrm>
            <a:off x="2747970" y="1293809"/>
            <a:ext cx="903287" cy="301625"/>
            <a:chOff x="1851" y="2046"/>
            <a:chExt cx="569" cy="190"/>
          </a:xfrm>
        </p:grpSpPr>
        <p:grpSp>
          <p:nvGrpSpPr>
            <p:cNvPr id="281" name="Group 179">
              <a:extLst>
                <a:ext uri="{FF2B5EF4-FFF2-40B4-BE49-F238E27FC236}">
                  <a16:creationId xmlns:a16="http://schemas.microsoft.com/office/drawing/2014/main" id="{B8E6789C-1509-4C48-885B-AD08332F4B9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851" y="2047"/>
              <a:ext cx="190" cy="184"/>
              <a:chOff x="1962" y="2058"/>
              <a:chExt cx="190" cy="184"/>
            </a:xfrm>
          </p:grpSpPr>
          <p:sp>
            <p:nvSpPr>
              <p:cNvPr id="285" name="Rectangle 180">
                <a:extLst>
                  <a:ext uri="{FF2B5EF4-FFF2-40B4-BE49-F238E27FC236}">
                    <a16:creationId xmlns:a16="http://schemas.microsoft.com/office/drawing/2014/main" id="{06BC3922-CF81-3845-BA10-96DBBA1F47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2" y="2075"/>
                <a:ext cx="177" cy="162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  <p:sp>
            <p:nvSpPr>
              <p:cNvPr id="286" name="Rectangle 181">
                <a:extLst>
                  <a:ext uri="{FF2B5EF4-FFF2-40B4-BE49-F238E27FC236}">
                    <a16:creationId xmlns:a16="http://schemas.microsoft.com/office/drawing/2014/main" id="{C4E3DD7C-9412-E741-BD84-C65290F396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5" y="2058"/>
                <a:ext cx="187" cy="1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400">
                    <a:latin typeface="Arial" panose="020B0604020202020204" pitchFamily="34" charset="0"/>
                  </a:rPr>
                  <a:t>H</a:t>
                </a:r>
                <a:r>
                  <a:rPr lang="en-US" altLang="en-US" sz="1800" baseline="-25000">
                    <a:latin typeface="Arial" panose="020B0604020202020204" pitchFamily="34" charset="0"/>
                  </a:rPr>
                  <a:t>t</a:t>
                </a:r>
              </a:p>
            </p:txBody>
          </p:sp>
        </p:grpSp>
        <p:grpSp>
          <p:nvGrpSpPr>
            <p:cNvPr id="282" name="Group 182">
              <a:extLst>
                <a:ext uri="{FF2B5EF4-FFF2-40B4-BE49-F238E27FC236}">
                  <a16:creationId xmlns:a16="http://schemas.microsoft.com/office/drawing/2014/main" id="{19C49CDA-616B-0942-AEEF-049BB04DF30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992" y="2046"/>
              <a:ext cx="428" cy="190"/>
              <a:chOff x="780" y="1553"/>
              <a:chExt cx="428" cy="190"/>
            </a:xfrm>
          </p:grpSpPr>
          <p:sp>
            <p:nvSpPr>
              <p:cNvPr id="283" name="Rectangle 183">
                <a:extLst>
                  <a:ext uri="{FF2B5EF4-FFF2-40B4-BE49-F238E27FC236}">
                    <a16:creationId xmlns:a16="http://schemas.microsoft.com/office/drawing/2014/main" id="{4F97E7C1-6241-2842-9ACE-7FBCF045B1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17" y="1569"/>
                <a:ext cx="312" cy="162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Arial" panose="020B0604020202020204" pitchFamily="34" charset="0"/>
                </a:endParaRPr>
              </a:p>
            </p:txBody>
          </p:sp>
          <p:sp>
            <p:nvSpPr>
              <p:cNvPr id="284" name="Rectangle 184">
                <a:extLst>
                  <a:ext uri="{FF2B5EF4-FFF2-40B4-BE49-F238E27FC236}">
                    <a16:creationId xmlns:a16="http://schemas.microsoft.com/office/drawing/2014/main" id="{FBAAFC8C-9356-294D-B8F3-F6E4810790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0" y="1553"/>
                <a:ext cx="428" cy="1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400">
                    <a:latin typeface="Arial" panose="020B0604020202020204" pitchFamily="34" charset="0"/>
                  </a:rPr>
                  <a:t>M</a:t>
                </a:r>
              </a:p>
            </p:txBody>
          </p:sp>
        </p:grpSp>
      </p:grpSp>
      <p:grpSp>
        <p:nvGrpSpPr>
          <p:cNvPr id="287" name="Group 187">
            <a:extLst>
              <a:ext uri="{FF2B5EF4-FFF2-40B4-BE49-F238E27FC236}">
                <a16:creationId xmlns:a16="http://schemas.microsoft.com/office/drawing/2014/main" id="{11860688-7535-2242-95B7-51DB4FCD1617}"/>
              </a:ext>
            </a:extLst>
          </p:cNvPr>
          <p:cNvGrpSpPr>
            <a:grpSpLocks/>
          </p:cNvGrpSpPr>
          <p:nvPr/>
        </p:nvGrpSpPr>
        <p:grpSpPr bwMode="auto">
          <a:xfrm>
            <a:off x="2454282" y="1617658"/>
            <a:ext cx="301625" cy="292100"/>
            <a:chOff x="1962" y="2058"/>
            <a:chExt cx="190" cy="184"/>
          </a:xfrm>
        </p:grpSpPr>
        <p:sp>
          <p:nvSpPr>
            <p:cNvPr id="288" name="Rectangle 188">
              <a:extLst>
                <a:ext uri="{FF2B5EF4-FFF2-40B4-BE49-F238E27FC236}">
                  <a16:creationId xmlns:a16="http://schemas.microsoft.com/office/drawing/2014/main" id="{731A6D81-5EA1-834F-A9B7-29A362ECB2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62" y="2075"/>
              <a:ext cx="177" cy="162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Arial" panose="020B0604020202020204" pitchFamily="34" charset="0"/>
              </a:endParaRPr>
            </a:p>
          </p:txBody>
        </p:sp>
        <p:sp>
          <p:nvSpPr>
            <p:cNvPr id="289" name="Rectangle 189">
              <a:extLst>
                <a:ext uri="{FF2B5EF4-FFF2-40B4-BE49-F238E27FC236}">
                  <a16:creationId xmlns:a16="http://schemas.microsoft.com/office/drawing/2014/main" id="{2EAE3C28-1F19-034E-A583-4C40A2941B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65" y="2058"/>
              <a:ext cx="187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>
                  <a:latin typeface="Arial" panose="020B0604020202020204" pitchFamily="34" charset="0"/>
                </a:rPr>
                <a:t>H</a:t>
              </a:r>
              <a:r>
                <a:rPr lang="en-US" altLang="en-US" sz="1800" baseline="-25000">
                  <a:latin typeface="Arial" panose="020B0604020202020204" pitchFamily="34" charset="0"/>
                </a:rPr>
                <a:t>n</a:t>
              </a:r>
            </a:p>
          </p:txBody>
        </p:sp>
      </p:grpSp>
      <p:sp>
        <p:nvSpPr>
          <p:cNvPr id="290" name="Text Box 7">
            <a:extLst>
              <a:ext uri="{FF2B5EF4-FFF2-40B4-BE49-F238E27FC236}">
                <a16:creationId xmlns:a16="http://schemas.microsoft.com/office/drawing/2014/main" id="{A538246A-59B9-0349-A984-2F7704DBA8C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6369" y="1897058"/>
            <a:ext cx="70485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rgbClr val="CC0000"/>
                </a:solidFill>
                <a:latin typeface="Arial" panose="020B0604020202020204" pitchFamily="34" charset="0"/>
              </a:rPr>
              <a:t>frame</a:t>
            </a:r>
          </a:p>
        </p:txBody>
      </p:sp>
      <p:grpSp>
        <p:nvGrpSpPr>
          <p:cNvPr id="291" name="Group 187">
            <a:extLst>
              <a:ext uri="{FF2B5EF4-FFF2-40B4-BE49-F238E27FC236}">
                <a16:creationId xmlns:a16="http://schemas.microsoft.com/office/drawing/2014/main" id="{4888665C-41EE-644D-80C5-A5B9017648C6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4397382" y="5224459"/>
            <a:ext cx="803275" cy="771525"/>
            <a:chOff x="-44" y="1473"/>
            <a:chExt cx="981" cy="1105"/>
          </a:xfrm>
        </p:grpSpPr>
        <p:pic>
          <p:nvPicPr>
            <p:cNvPr id="292" name="Picture 188" descr="desktop_computer_stylized_medium">
              <a:extLst>
                <a:ext uri="{FF2B5EF4-FFF2-40B4-BE49-F238E27FC236}">
                  <a16:creationId xmlns:a16="http://schemas.microsoft.com/office/drawing/2014/main" id="{7A9F9E63-740A-7147-A711-8D8238FD97E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93" name="Freeform 189">
              <a:extLst>
                <a:ext uri="{FF2B5EF4-FFF2-40B4-BE49-F238E27FC236}">
                  <a16:creationId xmlns:a16="http://schemas.microsoft.com/office/drawing/2014/main" id="{B678C5E1-8916-9C47-B1F3-E8A3F8BB6DB8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294" name="Group 190">
            <a:extLst>
              <a:ext uri="{FF2B5EF4-FFF2-40B4-BE49-F238E27FC236}">
                <a16:creationId xmlns:a16="http://schemas.microsoft.com/office/drawing/2014/main" id="{3A531A16-240C-9241-94EF-4C9AE4951124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5359407" y="1341434"/>
            <a:ext cx="803275" cy="771525"/>
            <a:chOff x="-44" y="1473"/>
            <a:chExt cx="981" cy="1105"/>
          </a:xfrm>
        </p:grpSpPr>
        <p:pic>
          <p:nvPicPr>
            <p:cNvPr id="295" name="Picture 191" descr="desktop_computer_stylized_medium">
              <a:extLst>
                <a:ext uri="{FF2B5EF4-FFF2-40B4-BE49-F238E27FC236}">
                  <a16:creationId xmlns:a16="http://schemas.microsoft.com/office/drawing/2014/main" id="{1407FE03-3BF1-1D45-8A83-D39E3D03C36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96" name="Freeform 192">
              <a:extLst>
                <a:ext uri="{FF2B5EF4-FFF2-40B4-BE49-F238E27FC236}">
                  <a16:creationId xmlns:a16="http://schemas.microsoft.com/office/drawing/2014/main" id="{24E88B51-BE9B-3C48-9F67-26465B749683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216018890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95833E-6 -0.0037 L 3.95833E-6 0.04583 " pathEditMode="relative" rAng="0" ptsTypes="AA">
                                      <p:cBhvr>
                                        <p:cTn id="6" dur="2000" fill="hold"/>
                                        <p:tgtEl>
                                          <p:spTgt spid="27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2477"/>
                                    </p:animMotion>
                                  </p:childTnLst>
                                </p:cTn>
                              </p:par>
                              <p:par>
                                <p:cTn id="7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" dur="2000"/>
                                        <p:tgtEl>
                                          <p:spTgt spid="27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2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42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08333E-7 -0.00926 L 2.08333E-7 0.04791 " pathEditMode="relative" rAng="0" ptsTypes="AA">
                                      <p:cBhvr>
                                        <p:cTn id="28" dur="2000" fill="hold"/>
                                        <p:tgtEl>
                                          <p:spTgt spid="28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2847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8.33333E-7 -4.81481E-6 L 8.33333E-7 0.04213 " pathEditMode="relative" rAng="0" ptsTypes="AA">
                                      <p:cBhvr>
                                        <p:cTn id="46" dur="2000" fill="hold"/>
                                        <p:tgtEl>
                                          <p:spTgt spid="18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2106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7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08333E-7 -1.85185E-6 L -2.08333E-7 0.1375 L 0.26732 0.1375 L 0.26732 0.09838 L 0.55482 0.09699 C 0.55534 0.25046 0.56029 0.44746 0.56198 0.60185 C 0.52161 0.57037 0.50326 0.57546 0.46302 0.54398 C 0.46302 0.51713 0.46315 0.47801 0.46315 0.45185 " pathEditMode="relative" rAng="0" ptsTypes="AAAAAAAA">
                                      <p:cBhvr>
                                        <p:cTn id="61" dur="3000" fill="hold"/>
                                        <p:tgtEl>
                                          <p:spTgt spid="26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8099" y="30093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>
                      <p:stCondLst>
                        <p:cond delay="indefinite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6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>
                      <p:stCondLst>
                        <p:cond delay="indefinite"/>
                      </p:stCondLst>
                      <p:childTnLst>
                        <p:par>
                          <p:cTn id="69" fill="hold">
                            <p:stCondLst>
                              <p:cond delay="0"/>
                            </p:stCondLst>
                            <p:childTnLst>
                              <p:par>
                                <p:cTn id="70" presetID="64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157 -0.00047 L 0.00157 -0.04815 " pathEditMode="relative" rAng="0" ptsTypes="AA">
                                      <p:cBhvr>
                                        <p:cTn id="71" dur="2000" fill="hold"/>
                                        <p:tgtEl>
                                          <p:spTgt spid="25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2384"/>
                                    </p:animMotion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2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" fill="hold">
                      <p:stCondLst>
                        <p:cond delay="indefinite"/>
                      </p:stCondLst>
                      <p:childTnLst>
                        <p:par>
                          <p:cTn id="73" fill="hold">
                            <p:stCondLst>
                              <p:cond delay="0"/>
                            </p:stCondLst>
                            <p:childTnLst>
                              <p:par>
                                <p:cTn id="74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6" dur="500"/>
                                        <p:tgtEl>
                                          <p:spTgt spid="251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2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" fill="hold">
                      <p:stCondLst>
                        <p:cond delay="indefinite"/>
                      </p:stCondLst>
                      <p:childTnLst>
                        <p:par>
                          <p:cTn id="78" fill="hold">
                            <p:stCondLst>
                              <p:cond delay="0"/>
                            </p:stCondLst>
                            <p:childTnLst>
                              <p:par>
                                <p:cTn id="79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1" dur="500"/>
                                        <p:tgtEl>
                                          <p:spTgt spid="242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2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2" fill="hold">
                      <p:stCondLst>
                        <p:cond delay="indefinite"/>
                      </p:stCondLst>
                      <p:childTnLst>
                        <p:par>
                          <p:cTn id="83" fill="hold">
                            <p:stCondLst>
                              <p:cond delay="0"/>
                            </p:stCondLst>
                            <p:childTnLst>
                              <p:par>
                                <p:cTn id="84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6" dur="500"/>
                                        <p:tgtEl>
                                          <p:spTgt spid="206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2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" fill="hold">
                      <p:stCondLst>
                        <p:cond delay="indefinite"/>
                      </p:stCondLst>
                      <p:childTnLst>
                        <p:par>
                          <p:cTn id="88" fill="hold">
                            <p:stCondLst>
                              <p:cond delay="0"/>
                            </p:stCondLst>
                            <p:childTnLst>
                              <p:par>
                                <p:cTn id="89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1" dur="500"/>
                                        <p:tgtEl>
                                          <p:spTgt spid="215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2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2" fill="hold">
                      <p:stCondLst>
                        <p:cond delay="indefinite"/>
                      </p:stCondLst>
                      <p:childTnLst>
                        <p:par>
                          <p:cTn id="93" fill="hold">
                            <p:stCondLst>
                              <p:cond delay="0"/>
                            </p:stCondLst>
                            <p:childTnLst>
                              <p:par>
                                <p:cTn id="94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6" dur="500"/>
                                        <p:tgtEl>
                                          <p:spTgt spid="222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2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7" fill="hold">
                      <p:stCondLst>
                        <p:cond delay="indefinite"/>
                      </p:stCondLst>
                      <p:childTnLst>
                        <p:par>
                          <p:cTn id="98" fill="hold">
                            <p:stCondLst>
                              <p:cond delay="0"/>
                            </p:stCondLst>
                            <p:childTnLst>
                              <p:par>
                                <p:cTn id="99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1" dur="500"/>
                                        <p:tgtEl>
                                          <p:spTgt spid="2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2" grpId="0"/>
      <p:bldP spid="192" grpId="1"/>
      <p:bldP spid="196" grpId="0"/>
      <p:bldP spid="196" grpId="1"/>
      <p:bldP spid="276" grpId="0"/>
      <p:bldP spid="290" grpId="0"/>
      <p:bldP spid="290" grpId="1"/>
    </p:bldLst>
  </p:timing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89325"/>
            <a:ext cx="10515600" cy="894622"/>
          </a:xfrm>
        </p:spPr>
        <p:txBody>
          <a:bodyPr/>
          <a:lstStyle/>
          <a:p>
            <a:r>
              <a:rPr lang="en-US" altLang="en-US" dirty="0">
                <a:cs typeface="Calibri" panose="020F0502020204030204" pitchFamily="34" charset="0"/>
              </a:rPr>
              <a:t>Chapter 1: roadmap</a:t>
            </a:r>
            <a:endParaRPr lang="en-US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C89035B-463A-1E40-A130-AE9AA3E3766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Introduction: 1-</a:t>
            </a:r>
            <a:fld id="{C4204591-24BD-A542-B9D5-F8D8A88D2FEE}" type="slidenum">
              <a:rPr lang="en-US" smtClean="0"/>
              <a:pPr/>
              <a:t>69</a:t>
            </a:fld>
            <a:endParaRPr lang="en-US" dirty="0"/>
          </a:p>
        </p:txBody>
      </p:sp>
      <p:sp>
        <p:nvSpPr>
          <p:cNvPr id="9" name="Rectangle 4">
            <a:extLst>
              <a:ext uri="{FF2B5EF4-FFF2-40B4-BE49-F238E27FC236}">
                <a16:creationId xmlns:a16="http://schemas.microsoft.com/office/drawing/2014/main" id="{55AB9D8D-7F05-094B-8DA6-3095A7A7A096}"/>
              </a:ext>
            </a:extLst>
          </p:cNvPr>
          <p:cNvSpPr>
            <a:spLocks noGrp="1" noChangeArrowheads="1"/>
          </p:cNvSpPr>
          <p:nvPr>
            <p:ph sz="half" idx="2"/>
          </p:nvPr>
        </p:nvSpPr>
        <p:spPr>
          <a:xfrm>
            <a:off x="798690" y="1414011"/>
            <a:ext cx="6618109" cy="5029078"/>
          </a:xfrm>
        </p:spPr>
        <p:txBody>
          <a:bodyPr>
            <a:normAutofit fontScale="92500"/>
          </a:bodyPr>
          <a:lstStyle/>
          <a:p>
            <a:pPr marL="403225" indent="-285750" eaLnBrk="1" hangingPunct="1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What </a:t>
            </a:r>
            <a:r>
              <a:rPr lang="en-US" altLang="en-US" sz="3200" i="1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is</a:t>
            </a:r>
            <a:r>
              <a:rPr lang="en-US" altLang="ja-JP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the Internet?</a:t>
            </a:r>
          </a:p>
          <a:p>
            <a:pPr marL="403225" indent="-285750" eaLnBrk="1" hangingPunct="1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What</a:t>
            </a:r>
            <a:r>
              <a:rPr lang="en-US" altLang="en-US" sz="3200" i="1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is </a:t>
            </a:r>
            <a:r>
              <a:rPr lang="en-US" altLang="ja-JP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a protocol?</a:t>
            </a:r>
          </a:p>
          <a:p>
            <a:pPr marL="403225" indent="-285750" eaLnBrk="1" hangingPunct="1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Network edge: hosts, access network, physical media</a:t>
            </a:r>
          </a:p>
          <a:p>
            <a:pPr marL="403225" indent="-285750" eaLnBrk="1" hangingPunct="1">
              <a:spcBef>
                <a:spcPts val="800"/>
              </a:spcBef>
              <a:buClr>
                <a:schemeClr val="bg1">
                  <a:lumMod val="8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Network core: packet/circuit switching, internet structure</a:t>
            </a:r>
          </a:p>
          <a:p>
            <a:pPr marL="403225" indent="-285750" eaLnBrk="1" hangingPunct="1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Performance: loss, delay, throughput</a:t>
            </a:r>
          </a:p>
          <a:p>
            <a:pPr marL="403225" indent="-285750" eaLnBrk="1" hangingPunct="1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Security</a:t>
            </a:r>
          </a:p>
          <a:p>
            <a:pPr marL="403225" indent="-285750" eaLnBrk="1" hangingPunct="1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Protocol layers, service models</a:t>
            </a:r>
          </a:p>
          <a:p>
            <a:pPr marL="403225" indent="-285750" eaLnBrk="1" hangingPunct="1">
              <a:spcBef>
                <a:spcPts val="800"/>
              </a:spcBef>
              <a:buClr>
                <a:srgbClr val="0000A8"/>
              </a:buClr>
            </a:pPr>
            <a:r>
              <a:rPr lang="en-US" altLang="en-US" sz="3200" dirty="0">
                <a:latin typeface="Calibri" panose="020F0502020204030204" pitchFamily="34" charset="0"/>
                <a:cs typeface="Calibri" panose="020F0502020204030204" pitchFamily="34" charset="0"/>
              </a:rPr>
              <a:t>History</a:t>
            </a:r>
          </a:p>
          <a:p>
            <a:pPr eaLnBrk="1" hangingPunct="1">
              <a:buFont typeface="Wingdings" panose="05000000000000000000" pitchFamily="2" charset="2"/>
              <a:buNone/>
            </a:pPr>
            <a:endParaRPr lang="en-US" altLang="en-US" sz="2400" dirty="0"/>
          </a:p>
        </p:txBody>
      </p:sp>
      <p:pic>
        <p:nvPicPr>
          <p:cNvPr id="7" name="Picture 6" descr="Kurose&amp;Ross 8th ed cover picture">
            <a:extLst>
              <a:ext uri="{FF2B5EF4-FFF2-40B4-BE49-F238E27FC236}">
                <a16:creationId xmlns:a16="http://schemas.microsoft.com/office/drawing/2014/main" id="{1AC63344-35EE-C544-A6A2-95622C90383A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774329" y="1293471"/>
            <a:ext cx="3657600" cy="27432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28817939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451821"/>
            <a:ext cx="10515600" cy="894622"/>
          </a:xfrm>
        </p:spPr>
        <p:txBody>
          <a:bodyPr/>
          <a:lstStyle/>
          <a:p>
            <a:r>
              <a:rPr lang="en-US" altLang="ja-JP" dirty="0"/>
              <a:t>What’s a protocol?</a:t>
            </a:r>
            <a:endParaRPr lang="en-US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C89035B-463A-1E40-A130-AE9AA3E3766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Introduction: 1-</a:t>
            </a:r>
            <a:fld id="{C4204591-24BD-A542-B9D5-F8D8A88D2FEE}" type="slidenum">
              <a:rPr lang="en-US" smtClean="0"/>
              <a:pPr/>
              <a:t>7</a:t>
            </a:fld>
            <a:endParaRPr lang="en-US" dirty="0"/>
          </a:p>
        </p:txBody>
      </p:sp>
      <p:sp>
        <p:nvSpPr>
          <p:cNvPr id="609" name="Rectangle 3">
            <a:extLst>
              <a:ext uri="{FF2B5EF4-FFF2-40B4-BE49-F238E27FC236}">
                <a16:creationId xmlns:a16="http://schemas.microsoft.com/office/drawing/2014/main" id="{206E5658-AD06-5B45-9559-3CE607888606}"/>
              </a:ext>
            </a:extLst>
          </p:cNvPr>
          <p:cNvSpPr txBox="1">
            <a:spLocks noChangeArrowheads="1"/>
          </p:cNvSpPr>
          <p:nvPr/>
        </p:nvSpPr>
        <p:spPr>
          <a:xfrm>
            <a:off x="844202" y="1490089"/>
            <a:ext cx="3581400" cy="464820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Font typeface="Wingdings" pitchFamily="2" charset="2"/>
              <a:buNone/>
            </a:pPr>
            <a:r>
              <a:rPr lang="en-US" altLang="en-US" sz="3200" i="1" dirty="0">
                <a:solidFill>
                  <a:srgbClr val="CC0000"/>
                </a:solidFill>
                <a:ea typeface="ＭＳ Ｐゴシック" panose="020B0600070205080204" pitchFamily="34" charset="-128"/>
              </a:rPr>
              <a:t>Human protocols:</a:t>
            </a:r>
          </a:p>
          <a:p>
            <a:pPr marL="349250" indent="-220663">
              <a:buSzPct val="75000"/>
            </a:pPr>
            <a:r>
              <a:rPr lang="en-US" altLang="ja-JP" sz="2400" dirty="0">
                <a:ea typeface="ＭＳ Ｐゴシック" panose="020B0600070205080204" pitchFamily="34" charset="-128"/>
              </a:rPr>
              <a:t>“what’s the time?”</a:t>
            </a:r>
          </a:p>
          <a:p>
            <a:pPr marL="349250" indent="-220663">
              <a:buSzPct val="75000"/>
            </a:pPr>
            <a:r>
              <a:rPr lang="en-US" altLang="ja-JP" sz="2400" dirty="0">
                <a:ea typeface="ＭＳ Ｐゴシック" panose="020B0600070205080204" pitchFamily="34" charset="-128"/>
              </a:rPr>
              <a:t>“I have a question”</a:t>
            </a:r>
          </a:p>
          <a:p>
            <a:pPr marL="349250" indent="-220663">
              <a:buSzPct val="75000"/>
            </a:pPr>
            <a:r>
              <a:rPr lang="en-US" altLang="en-US" sz="2400" dirty="0">
                <a:ea typeface="ＭＳ Ｐゴシック" panose="020B0600070205080204" pitchFamily="34" charset="-128"/>
              </a:rPr>
              <a:t>introductions</a:t>
            </a:r>
            <a:endParaRPr lang="en-US" altLang="en-US" dirty="0">
              <a:ea typeface="ＭＳ Ｐゴシック" panose="020B0600070205080204" pitchFamily="34" charset="-128"/>
            </a:endParaRPr>
          </a:p>
          <a:p>
            <a:pPr lvl="1"/>
            <a:endParaRPr lang="en-US" altLang="en-US" sz="2000" dirty="0">
              <a:ea typeface="Arial" panose="020B0604020202020204" pitchFamily="34" charset="0"/>
            </a:endParaRPr>
          </a:p>
          <a:p>
            <a:pPr>
              <a:buFont typeface="Wingdings" pitchFamily="2" charset="2"/>
              <a:buNone/>
            </a:pPr>
            <a:r>
              <a:rPr lang="en-US" altLang="en-US" sz="2400" dirty="0">
                <a:ea typeface="ＭＳ Ｐゴシック" panose="020B0600070205080204" pitchFamily="34" charset="-128"/>
              </a:rPr>
              <a:t>… specific messages sent</a:t>
            </a:r>
          </a:p>
          <a:p>
            <a:pPr>
              <a:buFont typeface="Wingdings" pitchFamily="2" charset="2"/>
              <a:buNone/>
            </a:pPr>
            <a:r>
              <a:rPr lang="en-US" altLang="en-US" sz="2400" dirty="0">
                <a:ea typeface="ＭＳ Ｐゴシック" panose="020B0600070205080204" pitchFamily="34" charset="-128"/>
              </a:rPr>
              <a:t>… specific actions taken when message received, or other events</a:t>
            </a:r>
          </a:p>
        </p:txBody>
      </p:sp>
      <p:sp>
        <p:nvSpPr>
          <p:cNvPr id="610" name="Rectangle 4">
            <a:extLst>
              <a:ext uri="{FF2B5EF4-FFF2-40B4-BE49-F238E27FC236}">
                <a16:creationId xmlns:a16="http://schemas.microsoft.com/office/drawing/2014/main" id="{9D396FB4-4702-8A46-BFF5-B81AA58972AF}"/>
              </a:ext>
            </a:extLst>
          </p:cNvPr>
          <p:cNvSpPr txBox="1">
            <a:spLocks noChangeArrowheads="1"/>
          </p:cNvSpPr>
          <p:nvPr/>
        </p:nvSpPr>
        <p:spPr>
          <a:xfrm>
            <a:off x="5182172" y="1500137"/>
            <a:ext cx="5780439" cy="259080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Font typeface="Wingdings" pitchFamily="2" charset="2"/>
              <a:buNone/>
            </a:pPr>
            <a:r>
              <a:rPr lang="en-US" altLang="en-US" sz="3200" i="1" dirty="0">
                <a:solidFill>
                  <a:srgbClr val="CC0000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Network protocols:</a:t>
            </a:r>
          </a:p>
          <a:p>
            <a:pPr marL="349250" indent="-220663">
              <a:buSzPct val="75000"/>
            </a:pPr>
            <a:r>
              <a:rPr lang="en-US" altLang="en-US" sz="2400" dirty="0"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computers (devices) rather than humans</a:t>
            </a:r>
          </a:p>
          <a:p>
            <a:pPr marL="349250" indent="-220663">
              <a:buSzPct val="75000"/>
            </a:pPr>
            <a:r>
              <a:rPr lang="en-US" altLang="en-US" sz="2400" dirty="0"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all communication activity in Internet governed by protocols</a:t>
            </a:r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ED53E871-92D8-754E-98DE-E8454C077808}"/>
              </a:ext>
            </a:extLst>
          </p:cNvPr>
          <p:cNvGrpSpPr/>
          <p:nvPr/>
        </p:nvGrpSpPr>
        <p:grpSpPr>
          <a:xfrm>
            <a:off x="5192221" y="3708643"/>
            <a:ext cx="5860823" cy="2568587"/>
            <a:chOff x="5573361" y="3999310"/>
            <a:chExt cx="5860823" cy="2568587"/>
          </a:xfrm>
        </p:grpSpPr>
        <p:sp>
          <p:nvSpPr>
            <p:cNvPr id="612" name="Rectangle 5">
              <a:extLst>
                <a:ext uri="{FF2B5EF4-FFF2-40B4-BE49-F238E27FC236}">
                  <a16:creationId xmlns:a16="http://schemas.microsoft.com/office/drawing/2014/main" id="{638623C1-C1BD-AA44-B5D3-D4E8981772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73361" y="4205697"/>
              <a:ext cx="5720151" cy="2362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marL="342900" indent="-3429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20000"/>
                </a:spcBef>
                <a:buClr>
                  <a:schemeClr val="accent2"/>
                </a:buClr>
                <a:buSzPct val="85000"/>
                <a:buFont typeface="Wingdings" pitchFamily="2" charset="2"/>
                <a:buNone/>
              </a:pPr>
              <a:r>
                <a:rPr lang="en-US" altLang="en-US" sz="2800" i="1" dirty="0">
                  <a:solidFill>
                    <a:srgbClr val="CC0000"/>
                  </a:solidFill>
                  <a:latin typeface="+mn-lt"/>
                </a:rPr>
                <a:t>Protocols</a:t>
              </a:r>
              <a:r>
                <a:rPr lang="en-US" altLang="en-US" sz="2800" i="1" dirty="0">
                  <a:latin typeface="+mn-lt"/>
                </a:rPr>
                <a:t> define the </a:t>
              </a:r>
              <a:r>
                <a:rPr lang="en-US" altLang="en-US" sz="2800" i="1" dirty="0">
                  <a:solidFill>
                    <a:srgbClr val="CC0000"/>
                  </a:solidFill>
                  <a:latin typeface="+mn-lt"/>
                </a:rPr>
                <a:t>format</a:t>
              </a:r>
              <a:r>
                <a:rPr lang="en-US" altLang="en-US" sz="2800" i="1" dirty="0">
                  <a:latin typeface="+mn-lt"/>
                </a:rPr>
                <a:t>, </a:t>
              </a:r>
              <a:r>
                <a:rPr lang="en-US" altLang="en-US" sz="2800" i="1" dirty="0">
                  <a:solidFill>
                    <a:srgbClr val="CC0000"/>
                  </a:solidFill>
                  <a:latin typeface="+mn-lt"/>
                </a:rPr>
                <a:t>order</a:t>
              </a:r>
              <a:r>
                <a:rPr lang="en-US" altLang="en-US" sz="2800" i="1" dirty="0">
                  <a:latin typeface="+mn-lt"/>
                </a:rPr>
                <a:t> of </a:t>
              </a:r>
              <a:r>
                <a:rPr lang="en-US" altLang="en-US" sz="2800" i="1" dirty="0">
                  <a:solidFill>
                    <a:srgbClr val="CC0000"/>
                  </a:solidFill>
                  <a:latin typeface="+mn-lt"/>
                </a:rPr>
                <a:t>messages sent and received</a:t>
              </a:r>
              <a:r>
                <a:rPr lang="en-US" altLang="en-US" sz="2800" i="1" dirty="0">
                  <a:latin typeface="+mn-lt"/>
                </a:rPr>
                <a:t> among network entities, and </a:t>
              </a:r>
              <a:r>
                <a:rPr lang="en-US" altLang="en-US" sz="2800" i="1" dirty="0">
                  <a:solidFill>
                    <a:srgbClr val="CC0000"/>
                  </a:solidFill>
                  <a:latin typeface="+mn-lt"/>
                </a:rPr>
                <a:t>actions taken</a:t>
              </a:r>
              <a:r>
                <a:rPr lang="en-US" altLang="en-US" sz="2800" i="1" dirty="0">
                  <a:latin typeface="+mn-lt"/>
                </a:rPr>
                <a:t> on msg transmission, receipt</a:t>
              </a:r>
              <a:r>
                <a:rPr lang="en-US" altLang="en-US" i="1" dirty="0">
                  <a:solidFill>
                    <a:srgbClr val="FF0000"/>
                  </a:solidFill>
                  <a:latin typeface="+mn-lt"/>
                </a:rPr>
                <a:t> </a:t>
              </a:r>
            </a:p>
          </p:txBody>
        </p:sp>
        <p:sp>
          <p:nvSpPr>
            <p:cNvPr id="613" name="Rectangle 6">
              <a:extLst>
                <a:ext uri="{FF2B5EF4-FFF2-40B4-BE49-F238E27FC236}">
                  <a16:creationId xmlns:a16="http://schemas.microsoft.com/office/drawing/2014/main" id="{4BB2FBA9-962F-5D48-9F9D-959DBE62A5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53745" y="3999310"/>
              <a:ext cx="5780439" cy="2362200"/>
            </a:xfrm>
            <a:prstGeom prst="rect">
              <a:avLst/>
            </a:prstGeom>
            <a:noFill/>
            <a:ln w="19050">
              <a:solidFill>
                <a:srgbClr val="000099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>
                <a:latin typeface="Times New Roman" panose="02020603050405020304" pitchFamily="18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60979414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6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10" grpId="0"/>
    </p:bldLst>
  </p:timing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6" descr="arpanet2">
            <a:extLst>
              <a:ext uri="{FF2B5EF4-FFF2-40B4-BE49-F238E27FC236}">
                <a16:creationId xmlns:a16="http://schemas.microsoft.com/office/drawing/2014/main" id="{E7F81C40-077A-8344-A0DD-CCE7EDD7544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8458"/>
          <a:stretch>
            <a:fillRect/>
          </a:stretch>
        </p:blipFill>
        <p:spPr bwMode="auto">
          <a:xfrm>
            <a:off x="9282054" y="4269293"/>
            <a:ext cx="2443026" cy="237020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291947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</a:rPr>
              <a:t>Internet history</a:t>
            </a:r>
            <a:endParaRPr lang="en-US" sz="4400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C89035B-463A-1E40-A130-AE9AA3E3766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Introduction: 1-</a:t>
            </a:r>
            <a:fld id="{C4204591-24BD-A542-B9D5-F8D8A88D2FEE}" type="slidenum">
              <a:rPr lang="en-US" smtClean="0"/>
              <a:pPr/>
              <a:t>70</a:t>
            </a:fld>
            <a:endParaRPr lang="en-US" dirty="0"/>
          </a:p>
        </p:txBody>
      </p:sp>
      <p:sp>
        <p:nvSpPr>
          <p:cNvPr id="17" name="Rectangle 5">
            <a:extLst>
              <a:ext uri="{FF2B5EF4-FFF2-40B4-BE49-F238E27FC236}">
                <a16:creationId xmlns:a16="http://schemas.microsoft.com/office/drawing/2014/main" id="{921D3CC3-7FC4-4346-86E8-F841A7674F2D}"/>
              </a:ext>
            </a:extLst>
          </p:cNvPr>
          <p:cNvSpPr txBox="1">
            <a:spLocks noChangeArrowheads="1"/>
          </p:cNvSpPr>
          <p:nvPr/>
        </p:nvSpPr>
        <p:spPr>
          <a:xfrm>
            <a:off x="774700" y="2095499"/>
            <a:ext cx="4978400" cy="4347589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7338" indent="-287338">
              <a:buFont typeface="Wingdings" charset="2"/>
              <a:buChar char="§"/>
              <a:defRPr/>
            </a:pPr>
            <a:r>
              <a:rPr lang="en-US" dirty="0">
                <a:solidFill>
                  <a:srgbClr val="000099"/>
                </a:solidFill>
              </a:rPr>
              <a:t>1961:</a:t>
            </a:r>
            <a:r>
              <a:rPr lang="en-US" dirty="0"/>
              <a:t> Kleinrock - queueing theory shows effectiveness of packet-switching</a:t>
            </a:r>
          </a:p>
          <a:p>
            <a:pPr marL="287338" indent="-287338">
              <a:buFont typeface="Wingdings" charset="2"/>
              <a:buChar char="§"/>
              <a:defRPr/>
            </a:pPr>
            <a:r>
              <a:rPr lang="en-US" dirty="0">
                <a:solidFill>
                  <a:srgbClr val="000099"/>
                </a:solidFill>
              </a:rPr>
              <a:t>1964:</a:t>
            </a:r>
            <a:r>
              <a:rPr lang="en-US" dirty="0"/>
              <a:t> Baran - packet-switching in military nets</a:t>
            </a:r>
          </a:p>
          <a:p>
            <a:pPr marL="287338" indent="-287338">
              <a:buFont typeface="Wingdings" charset="2"/>
              <a:buChar char="§"/>
              <a:defRPr/>
            </a:pPr>
            <a:r>
              <a:rPr lang="en-US" dirty="0">
                <a:solidFill>
                  <a:srgbClr val="000099"/>
                </a:solidFill>
              </a:rPr>
              <a:t>1967:</a:t>
            </a:r>
            <a:r>
              <a:rPr lang="en-US" dirty="0"/>
              <a:t> ARPAnet conceived by Advanced Research Projects Agency</a:t>
            </a:r>
          </a:p>
          <a:p>
            <a:pPr marL="287338" indent="-287338">
              <a:buFont typeface="Wingdings" charset="2"/>
              <a:buChar char="§"/>
              <a:defRPr/>
            </a:pPr>
            <a:r>
              <a:rPr lang="en-US" dirty="0">
                <a:solidFill>
                  <a:srgbClr val="000099"/>
                </a:solidFill>
              </a:rPr>
              <a:t>1969:</a:t>
            </a:r>
            <a:r>
              <a:rPr lang="en-US" dirty="0"/>
              <a:t> first ARPAnet node operational</a:t>
            </a:r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002B9E4F-B92F-C246-833A-CE5D8587A03B}"/>
              </a:ext>
            </a:extLst>
          </p:cNvPr>
          <p:cNvSpPr txBox="1">
            <a:spLocks noChangeArrowheads="1"/>
          </p:cNvSpPr>
          <p:nvPr/>
        </p:nvSpPr>
        <p:spPr>
          <a:xfrm>
            <a:off x="6146799" y="2087567"/>
            <a:ext cx="5578281" cy="434388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7338" indent="-287338"/>
            <a:r>
              <a:rPr lang="en-US" altLang="en-US" dirty="0">
                <a:solidFill>
                  <a:srgbClr val="000099"/>
                </a:solidFill>
                <a:ea typeface="ＭＳ Ｐゴシック" panose="020B0600070205080204" pitchFamily="34" charset="-128"/>
              </a:rPr>
              <a:t>1972:</a:t>
            </a:r>
            <a:r>
              <a:rPr lang="en-US" altLang="en-US" dirty="0">
                <a:ea typeface="ＭＳ Ｐゴシック" panose="020B0600070205080204" pitchFamily="34" charset="-128"/>
              </a:rPr>
              <a:t> </a:t>
            </a:r>
          </a:p>
          <a:p>
            <a:pPr marL="523875" lvl="1" indent="-236538"/>
            <a:r>
              <a:rPr lang="en-US" altLang="en-US" sz="2800" dirty="0">
                <a:ea typeface="Arial" panose="020B0604020202020204" pitchFamily="34" charset="0"/>
              </a:rPr>
              <a:t>ARPAnet public demo</a:t>
            </a:r>
          </a:p>
          <a:p>
            <a:pPr marL="523875" lvl="1" indent="-236538"/>
            <a:r>
              <a:rPr lang="en-US" altLang="en-US" sz="2800" dirty="0">
                <a:ea typeface="Arial" panose="020B0604020202020204" pitchFamily="34" charset="0"/>
              </a:rPr>
              <a:t>NCP (Network Control Protocol) first host-host protocol </a:t>
            </a:r>
          </a:p>
          <a:p>
            <a:pPr marL="523875" lvl="1" indent="-236538"/>
            <a:r>
              <a:rPr lang="en-US" altLang="en-US" sz="2800" dirty="0">
                <a:ea typeface="Arial" panose="020B0604020202020204" pitchFamily="34" charset="0"/>
              </a:rPr>
              <a:t>first e-mail program</a:t>
            </a:r>
          </a:p>
          <a:p>
            <a:pPr marL="523875" lvl="1" indent="-236538"/>
            <a:r>
              <a:rPr lang="en-US" altLang="en-US" sz="2800" dirty="0">
                <a:ea typeface="Arial" panose="020B0604020202020204" pitchFamily="34" charset="0"/>
              </a:rPr>
              <a:t>ARPAnet has 15 nodes</a:t>
            </a:r>
          </a:p>
          <a:p>
            <a:pPr>
              <a:buNone/>
            </a:pPr>
            <a:endParaRPr lang="en-US" altLang="en-US" sz="3200" dirty="0">
              <a:ea typeface="ＭＳ Ｐゴシック" panose="020B0600070205080204" pitchFamily="34" charset="-128"/>
            </a:endParaRPr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729C0EBB-BEDB-6E47-9336-6C5042E6E6F8}"/>
              </a:ext>
            </a:extLst>
          </p:cNvPr>
          <p:cNvSpPr/>
          <p:nvPr/>
        </p:nvSpPr>
        <p:spPr>
          <a:xfrm>
            <a:off x="799867" y="1211969"/>
            <a:ext cx="7568419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en-US" sz="3200" i="1" dirty="0">
                <a:solidFill>
                  <a:srgbClr val="C00000"/>
                </a:solidFill>
              </a:rPr>
              <a:t>1961-1972: Early packet-switching principles</a:t>
            </a:r>
            <a:endParaRPr lang="en-US" altLang="en-US" sz="3200" u="sng" dirty="0">
              <a:solidFill>
                <a:srgbClr val="C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13353161"/>
      </p:ext>
    </p:extLst>
  </p:cSld>
  <p:clrMapOvr>
    <a:masterClrMapping/>
  </p:clrMapOvr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291947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</a:rPr>
              <a:t>Internet history</a:t>
            </a:r>
            <a:endParaRPr lang="en-US" sz="4400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C89035B-463A-1E40-A130-AE9AA3E3766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Introduction: 1-</a:t>
            </a:r>
            <a:fld id="{C4204591-24BD-A542-B9D5-F8D8A88D2FEE}" type="slidenum">
              <a:rPr lang="en-US" smtClean="0"/>
              <a:pPr/>
              <a:t>71</a:t>
            </a:fld>
            <a:endParaRPr lang="en-US" dirty="0"/>
          </a:p>
        </p:txBody>
      </p:sp>
      <p:sp>
        <p:nvSpPr>
          <p:cNvPr id="17" name="Rectangle 5">
            <a:extLst>
              <a:ext uri="{FF2B5EF4-FFF2-40B4-BE49-F238E27FC236}">
                <a16:creationId xmlns:a16="http://schemas.microsoft.com/office/drawing/2014/main" id="{921D3CC3-7FC4-4346-86E8-F841A7674F2D}"/>
              </a:ext>
            </a:extLst>
          </p:cNvPr>
          <p:cNvSpPr txBox="1">
            <a:spLocks noChangeArrowheads="1"/>
          </p:cNvSpPr>
          <p:nvPr/>
        </p:nvSpPr>
        <p:spPr>
          <a:xfrm>
            <a:off x="660400" y="2095499"/>
            <a:ext cx="5283200" cy="4347589"/>
          </a:xfrm>
          <a:prstGeom prst="rect">
            <a:avLst/>
          </a:prstGeom>
        </p:spPr>
        <p:txBody>
          <a:bodyPr vert="horz" lIns="91440" tIns="45720" rIns="91440" bIns="45720" rtlCol="0">
            <a:normAutofit fontScale="92500"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en-US" dirty="0">
                <a:solidFill>
                  <a:srgbClr val="000099"/>
                </a:solidFill>
                <a:ea typeface="ＭＳ Ｐゴシック" panose="020B0600070205080204" pitchFamily="34" charset="-128"/>
              </a:rPr>
              <a:t>1970:</a:t>
            </a:r>
            <a:r>
              <a:rPr lang="en-US" altLang="en-US" dirty="0">
                <a:ea typeface="ＭＳ Ｐゴシック" panose="020B0600070205080204" pitchFamily="34" charset="-128"/>
              </a:rPr>
              <a:t> </a:t>
            </a:r>
            <a:r>
              <a:rPr lang="en-US" altLang="en-US" dirty="0" err="1">
                <a:ea typeface="ＭＳ Ｐゴシック" panose="020B0600070205080204" pitchFamily="34" charset="-128"/>
              </a:rPr>
              <a:t>ALOHAnet</a:t>
            </a:r>
            <a:r>
              <a:rPr lang="en-US" altLang="en-US" dirty="0">
                <a:ea typeface="ＭＳ Ｐゴシック" panose="020B0600070205080204" pitchFamily="34" charset="-128"/>
              </a:rPr>
              <a:t> satellite network in Hawaii</a:t>
            </a:r>
          </a:p>
          <a:p>
            <a:r>
              <a:rPr lang="en-US" altLang="en-US" dirty="0">
                <a:solidFill>
                  <a:srgbClr val="000099"/>
                </a:solidFill>
                <a:ea typeface="ＭＳ Ｐゴシック" panose="020B0600070205080204" pitchFamily="34" charset="-128"/>
              </a:rPr>
              <a:t>1974:</a:t>
            </a:r>
            <a:r>
              <a:rPr lang="en-US" altLang="en-US" dirty="0">
                <a:ea typeface="ＭＳ Ｐゴシック" panose="020B0600070205080204" pitchFamily="34" charset="-128"/>
              </a:rPr>
              <a:t> Cerf and Kahn - architecture for interconnecting networks</a:t>
            </a:r>
          </a:p>
          <a:p>
            <a:r>
              <a:rPr lang="en-US" altLang="en-US" dirty="0">
                <a:solidFill>
                  <a:srgbClr val="000099"/>
                </a:solidFill>
                <a:ea typeface="ＭＳ Ｐゴシック" panose="020B0600070205080204" pitchFamily="34" charset="-128"/>
              </a:rPr>
              <a:t>1976:</a:t>
            </a:r>
            <a:r>
              <a:rPr lang="en-US" altLang="en-US" dirty="0">
                <a:ea typeface="ＭＳ Ｐゴシック" panose="020B0600070205080204" pitchFamily="34" charset="-128"/>
              </a:rPr>
              <a:t> Ethernet at Xerox PARC</a:t>
            </a:r>
          </a:p>
          <a:p>
            <a:r>
              <a:rPr lang="en-US" altLang="en-US" dirty="0">
                <a:solidFill>
                  <a:srgbClr val="000099"/>
                </a:solidFill>
                <a:ea typeface="ＭＳ Ｐゴシック" panose="020B0600070205080204" pitchFamily="34" charset="-128"/>
              </a:rPr>
              <a:t>late70’</a:t>
            </a:r>
            <a:r>
              <a:rPr lang="en-US" altLang="ja-JP" dirty="0">
                <a:solidFill>
                  <a:srgbClr val="000099"/>
                </a:solidFill>
                <a:ea typeface="ＭＳ Ｐゴシック" panose="020B0600070205080204" pitchFamily="34" charset="-128"/>
              </a:rPr>
              <a:t>s:</a:t>
            </a:r>
            <a:r>
              <a:rPr lang="en-US" altLang="ja-JP" dirty="0">
                <a:ea typeface="ＭＳ Ｐゴシック" panose="020B0600070205080204" pitchFamily="34" charset="-128"/>
              </a:rPr>
              <a:t> proprietary architectures: </a:t>
            </a:r>
            <a:r>
              <a:rPr lang="en-US" altLang="ja-JP" dirty="0" err="1">
                <a:ea typeface="ＭＳ Ｐゴシック" panose="020B0600070205080204" pitchFamily="34" charset="-128"/>
              </a:rPr>
              <a:t>DECnet</a:t>
            </a:r>
            <a:r>
              <a:rPr lang="en-US" altLang="ja-JP" dirty="0">
                <a:ea typeface="ＭＳ Ｐゴシック" panose="020B0600070205080204" pitchFamily="34" charset="-128"/>
              </a:rPr>
              <a:t>, SNA, XNA</a:t>
            </a:r>
          </a:p>
          <a:p>
            <a:r>
              <a:rPr lang="en-US" altLang="en-US" dirty="0">
                <a:solidFill>
                  <a:srgbClr val="000099"/>
                </a:solidFill>
                <a:ea typeface="ＭＳ Ｐゴシック" panose="020B0600070205080204" pitchFamily="34" charset="-128"/>
              </a:rPr>
              <a:t>late 70’</a:t>
            </a:r>
            <a:r>
              <a:rPr lang="en-US" altLang="ja-JP" dirty="0">
                <a:solidFill>
                  <a:srgbClr val="000099"/>
                </a:solidFill>
                <a:ea typeface="ＭＳ Ｐゴシック" panose="020B0600070205080204" pitchFamily="34" charset="-128"/>
              </a:rPr>
              <a:t>s:</a:t>
            </a:r>
            <a:r>
              <a:rPr lang="en-US" altLang="ja-JP" dirty="0">
                <a:ea typeface="ＭＳ Ｐゴシック" panose="020B0600070205080204" pitchFamily="34" charset="-128"/>
              </a:rPr>
              <a:t> switching fixed length packets (ATM precursor)</a:t>
            </a:r>
          </a:p>
          <a:p>
            <a:r>
              <a:rPr lang="en-US" altLang="en-US" dirty="0">
                <a:solidFill>
                  <a:srgbClr val="000099"/>
                </a:solidFill>
                <a:ea typeface="ＭＳ Ｐゴシック" panose="020B0600070205080204" pitchFamily="34" charset="-128"/>
              </a:rPr>
              <a:t>1979:</a:t>
            </a:r>
            <a:r>
              <a:rPr lang="en-US" altLang="en-US" dirty="0">
                <a:ea typeface="ＭＳ Ｐゴシック" panose="020B0600070205080204" pitchFamily="34" charset="-128"/>
              </a:rPr>
              <a:t> ARPAnet has 200 nodes</a:t>
            </a:r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729C0EBB-BEDB-6E47-9336-6C5042E6E6F8}"/>
              </a:ext>
            </a:extLst>
          </p:cNvPr>
          <p:cNvSpPr/>
          <p:nvPr/>
        </p:nvSpPr>
        <p:spPr>
          <a:xfrm>
            <a:off x="790785" y="1202606"/>
            <a:ext cx="9238363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en-US" sz="3200" i="1" dirty="0">
                <a:solidFill>
                  <a:srgbClr val="C00000"/>
                </a:solidFill>
              </a:rPr>
              <a:t>1972-1980: Internetworking, new and proprietary nets</a:t>
            </a:r>
          </a:p>
        </p:txBody>
      </p:sp>
      <p:sp>
        <p:nvSpPr>
          <p:cNvPr id="8" name="Rectangle 4">
            <a:extLst>
              <a:ext uri="{FF2B5EF4-FFF2-40B4-BE49-F238E27FC236}">
                <a16:creationId xmlns:a16="http://schemas.microsoft.com/office/drawing/2014/main" id="{608262C8-1FAC-0443-9A02-4D30DF80F9F4}"/>
              </a:ext>
            </a:extLst>
          </p:cNvPr>
          <p:cNvSpPr txBox="1">
            <a:spLocks noChangeArrowheads="1"/>
          </p:cNvSpPr>
          <p:nvPr/>
        </p:nvSpPr>
        <p:spPr>
          <a:xfrm>
            <a:off x="6879929" y="2320332"/>
            <a:ext cx="4735804" cy="3902859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17475" indent="12700">
              <a:buFont typeface="Wingdings" pitchFamily="2" charset="2"/>
              <a:buNone/>
            </a:pPr>
            <a:r>
              <a:rPr lang="en-US" altLang="en-US" sz="2400" dirty="0">
                <a:solidFill>
                  <a:srgbClr val="000090"/>
                </a:solidFill>
                <a:ea typeface="ＭＳ Ｐゴシック" panose="020B0600070205080204" pitchFamily="34" charset="-128"/>
              </a:rPr>
              <a:t>Cerf and Kahn’</a:t>
            </a:r>
            <a:r>
              <a:rPr lang="en-US" altLang="ja-JP" sz="2400" dirty="0">
                <a:solidFill>
                  <a:srgbClr val="000090"/>
                </a:solidFill>
                <a:ea typeface="ＭＳ Ｐゴシック" panose="020B0600070205080204" pitchFamily="34" charset="-128"/>
              </a:rPr>
              <a:t>s internetworking principles:</a:t>
            </a:r>
          </a:p>
          <a:p>
            <a:pPr marL="473075" lvl="1" indent="-288925">
              <a:buFont typeface="Wingdings" pitchFamily="2" charset="2"/>
              <a:buChar char="§"/>
            </a:pPr>
            <a:r>
              <a:rPr lang="en-US" altLang="en-US" dirty="0">
                <a:ea typeface="Arial" panose="020B0604020202020204" pitchFamily="34" charset="0"/>
              </a:rPr>
              <a:t>minimalism, autonomy - no internal changes required to interconnect networks</a:t>
            </a:r>
          </a:p>
          <a:p>
            <a:pPr marL="473075" lvl="1" indent="-288925">
              <a:buFont typeface="Wingdings" pitchFamily="2" charset="2"/>
              <a:buChar char="§"/>
            </a:pPr>
            <a:r>
              <a:rPr lang="en-US" altLang="en-US" dirty="0">
                <a:ea typeface="Arial" panose="020B0604020202020204" pitchFamily="34" charset="0"/>
              </a:rPr>
              <a:t>best-effort service model</a:t>
            </a:r>
          </a:p>
          <a:p>
            <a:pPr marL="473075" lvl="1" indent="-288925">
              <a:buFont typeface="Wingdings" pitchFamily="2" charset="2"/>
              <a:buChar char="§"/>
            </a:pPr>
            <a:r>
              <a:rPr lang="en-US" altLang="en-US" dirty="0">
                <a:ea typeface="Arial" panose="020B0604020202020204" pitchFamily="34" charset="0"/>
              </a:rPr>
              <a:t>stateless routing</a:t>
            </a:r>
          </a:p>
          <a:p>
            <a:pPr marL="473075" lvl="1" indent="-288925">
              <a:buFont typeface="Wingdings" pitchFamily="2" charset="2"/>
              <a:buChar char="§"/>
            </a:pPr>
            <a:r>
              <a:rPr lang="en-US" altLang="en-US" dirty="0">
                <a:ea typeface="Arial" panose="020B0604020202020204" pitchFamily="34" charset="0"/>
              </a:rPr>
              <a:t>decentralized control</a:t>
            </a:r>
          </a:p>
          <a:p>
            <a:pPr marL="117475" indent="0">
              <a:buFont typeface="Wingdings" pitchFamily="2" charset="2"/>
              <a:buNone/>
            </a:pPr>
            <a:r>
              <a:rPr lang="en-US" altLang="en-US" sz="2400" dirty="0">
                <a:solidFill>
                  <a:srgbClr val="000090"/>
                </a:solidFill>
                <a:ea typeface="ＭＳ Ｐゴシック" panose="020B0600070205080204" pitchFamily="34" charset="-128"/>
              </a:rPr>
              <a:t>define today’</a:t>
            </a:r>
            <a:r>
              <a:rPr lang="en-US" altLang="ja-JP" sz="2400" dirty="0">
                <a:solidFill>
                  <a:srgbClr val="000090"/>
                </a:solidFill>
                <a:ea typeface="ＭＳ Ｐゴシック" panose="020B0600070205080204" pitchFamily="34" charset="-128"/>
              </a:rPr>
              <a:t>s Internet architecture</a:t>
            </a:r>
            <a:endParaRPr lang="en-US" altLang="en-US" sz="2400" dirty="0">
              <a:solidFill>
                <a:srgbClr val="000090"/>
              </a:solidFill>
              <a:ea typeface="ＭＳ Ｐゴシック" panose="020B0600070205080204" pitchFamily="34" charset="-128"/>
            </a:endParaRPr>
          </a:p>
        </p:txBody>
      </p:sp>
      <p:sp>
        <p:nvSpPr>
          <p:cNvPr id="9" name="Rectangle 6">
            <a:extLst>
              <a:ext uri="{FF2B5EF4-FFF2-40B4-BE49-F238E27FC236}">
                <a16:creationId xmlns:a16="http://schemas.microsoft.com/office/drawing/2014/main" id="{21C6B9B7-113F-CF4E-B965-F2D14958F1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51353" y="2147296"/>
            <a:ext cx="4978399" cy="4050304"/>
          </a:xfrm>
          <a:prstGeom prst="rect">
            <a:avLst/>
          </a:prstGeom>
          <a:noFill/>
          <a:ln w="28575">
            <a:solidFill>
              <a:srgbClr val="CC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endParaRPr lang="en-US" altLang="en-US">
              <a:latin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223307276"/>
      </p:ext>
    </p:extLst>
  </p:cSld>
  <p:clrMapOvr>
    <a:masterClrMapping/>
  </p:clrMapOvr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291947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</a:rPr>
              <a:t>Internet history</a:t>
            </a:r>
            <a:endParaRPr lang="en-US" sz="4400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C89035B-463A-1E40-A130-AE9AA3E3766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Introduction: 1-</a:t>
            </a:r>
            <a:fld id="{C4204591-24BD-A542-B9D5-F8D8A88D2FEE}" type="slidenum">
              <a:rPr lang="en-US" smtClean="0"/>
              <a:pPr/>
              <a:t>72</a:t>
            </a:fld>
            <a:endParaRPr lang="en-US" dirty="0"/>
          </a:p>
        </p:txBody>
      </p:sp>
      <p:sp>
        <p:nvSpPr>
          <p:cNvPr id="17" name="Rectangle 5">
            <a:extLst>
              <a:ext uri="{FF2B5EF4-FFF2-40B4-BE49-F238E27FC236}">
                <a16:creationId xmlns:a16="http://schemas.microsoft.com/office/drawing/2014/main" id="{921D3CC3-7FC4-4346-86E8-F841A7674F2D}"/>
              </a:ext>
            </a:extLst>
          </p:cNvPr>
          <p:cNvSpPr txBox="1">
            <a:spLocks noChangeArrowheads="1"/>
          </p:cNvSpPr>
          <p:nvPr/>
        </p:nvSpPr>
        <p:spPr>
          <a:xfrm>
            <a:off x="762000" y="2095499"/>
            <a:ext cx="4978400" cy="4347589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7338" indent="-287338"/>
            <a:r>
              <a:rPr lang="en-US" altLang="en-US" dirty="0">
                <a:solidFill>
                  <a:srgbClr val="000099"/>
                </a:solidFill>
                <a:ea typeface="ＭＳ Ｐゴシック" panose="020B0600070205080204" pitchFamily="34" charset="-128"/>
              </a:rPr>
              <a:t>1983:</a:t>
            </a:r>
            <a:r>
              <a:rPr lang="en-US" altLang="en-US" dirty="0">
                <a:ea typeface="ＭＳ Ｐゴシック" panose="020B0600070205080204" pitchFamily="34" charset="-128"/>
              </a:rPr>
              <a:t> deployment of TCP/IP</a:t>
            </a:r>
          </a:p>
          <a:p>
            <a:pPr marL="287338" indent="-287338"/>
            <a:r>
              <a:rPr lang="en-US" altLang="en-US" dirty="0">
                <a:solidFill>
                  <a:srgbClr val="000099"/>
                </a:solidFill>
                <a:ea typeface="ＭＳ Ｐゴシック" panose="020B0600070205080204" pitchFamily="34" charset="-128"/>
              </a:rPr>
              <a:t>1982:</a:t>
            </a:r>
            <a:r>
              <a:rPr lang="en-US" altLang="en-US" dirty="0">
                <a:ea typeface="ＭＳ Ｐゴシック" panose="020B0600070205080204" pitchFamily="34" charset="-128"/>
              </a:rPr>
              <a:t> smtp e-mail protocol defined </a:t>
            </a:r>
          </a:p>
          <a:p>
            <a:pPr marL="287338" indent="-287338"/>
            <a:r>
              <a:rPr lang="en-US" altLang="en-US" dirty="0">
                <a:solidFill>
                  <a:srgbClr val="000099"/>
                </a:solidFill>
                <a:ea typeface="ＭＳ Ｐゴシック" panose="020B0600070205080204" pitchFamily="34" charset="-128"/>
              </a:rPr>
              <a:t>1983:</a:t>
            </a:r>
            <a:r>
              <a:rPr lang="en-US" altLang="en-US" dirty="0">
                <a:ea typeface="ＭＳ Ｐゴシック" panose="020B0600070205080204" pitchFamily="34" charset="-128"/>
              </a:rPr>
              <a:t> DNS defined for name-to-IP-address translation</a:t>
            </a:r>
          </a:p>
          <a:p>
            <a:pPr marL="287338" indent="-287338"/>
            <a:r>
              <a:rPr lang="en-US" altLang="en-US" dirty="0">
                <a:solidFill>
                  <a:srgbClr val="000099"/>
                </a:solidFill>
                <a:ea typeface="ＭＳ Ｐゴシック" panose="020B0600070205080204" pitchFamily="34" charset="-128"/>
              </a:rPr>
              <a:t>1985:</a:t>
            </a:r>
            <a:r>
              <a:rPr lang="en-US" altLang="en-US" dirty="0">
                <a:ea typeface="ＭＳ Ｐゴシック" panose="020B0600070205080204" pitchFamily="34" charset="-128"/>
              </a:rPr>
              <a:t> ftp protocol defined</a:t>
            </a:r>
          </a:p>
          <a:p>
            <a:pPr marL="287338" indent="-287338"/>
            <a:r>
              <a:rPr lang="en-US" altLang="en-US" dirty="0">
                <a:solidFill>
                  <a:srgbClr val="000099"/>
                </a:solidFill>
                <a:ea typeface="ＭＳ Ｐゴシック" panose="020B0600070205080204" pitchFamily="34" charset="-128"/>
              </a:rPr>
              <a:t>1988:</a:t>
            </a:r>
            <a:r>
              <a:rPr lang="en-US" altLang="en-US" dirty="0">
                <a:ea typeface="ＭＳ Ｐゴシック" panose="020B0600070205080204" pitchFamily="34" charset="-128"/>
              </a:rPr>
              <a:t> TCP congestion control</a:t>
            </a:r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002B9E4F-B92F-C246-833A-CE5D8587A03B}"/>
              </a:ext>
            </a:extLst>
          </p:cNvPr>
          <p:cNvSpPr txBox="1">
            <a:spLocks noChangeArrowheads="1"/>
          </p:cNvSpPr>
          <p:nvPr/>
        </p:nvSpPr>
        <p:spPr>
          <a:xfrm>
            <a:off x="6146799" y="2087567"/>
            <a:ext cx="5578281" cy="434388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7338" indent="-287338">
              <a:buFont typeface="Wingdings" charset="2"/>
              <a:buChar char="§"/>
              <a:defRPr/>
            </a:pPr>
            <a:r>
              <a:rPr lang="en-US" dirty="0"/>
              <a:t>new national networks: </a:t>
            </a:r>
            <a:r>
              <a:rPr lang="en-US" dirty="0" err="1"/>
              <a:t>CSnet</a:t>
            </a:r>
            <a:r>
              <a:rPr lang="en-US" dirty="0"/>
              <a:t>, </a:t>
            </a:r>
            <a:r>
              <a:rPr lang="en-US" dirty="0" err="1"/>
              <a:t>BITnet</a:t>
            </a:r>
            <a:r>
              <a:rPr lang="en-US" dirty="0"/>
              <a:t>, </a:t>
            </a:r>
            <a:r>
              <a:rPr lang="en-US" dirty="0" err="1"/>
              <a:t>NSFnet</a:t>
            </a:r>
            <a:r>
              <a:rPr lang="en-US" dirty="0"/>
              <a:t>, Minitel</a:t>
            </a:r>
          </a:p>
          <a:p>
            <a:pPr marL="287338" indent="-287338">
              <a:buFont typeface="Wingdings" charset="2"/>
              <a:buChar char="§"/>
              <a:defRPr/>
            </a:pPr>
            <a:r>
              <a:rPr lang="en-US" dirty="0"/>
              <a:t>100,000 hosts connected to confederation of networks</a:t>
            </a:r>
          </a:p>
          <a:p>
            <a:pPr>
              <a:buNone/>
            </a:pPr>
            <a:endParaRPr lang="en-US" altLang="en-US" sz="3200" dirty="0">
              <a:ea typeface="ＭＳ Ｐゴシック" panose="020B0600070205080204" pitchFamily="34" charset="-128"/>
            </a:endParaRPr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729C0EBB-BEDB-6E47-9336-6C5042E6E6F8}"/>
              </a:ext>
            </a:extLst>
          </p:cNvPr>
          <p:cNvSpPr/>
          <p:nvPr/>
        </p:nvSpPr>
        <p:spPr>
          <a:xfrm>
            <a:off x="762000" y="1212520"/>
            <a:ext cx="9133462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en-US" sz="3200" i="1" dirty="0">
                <a:solidFill>
                  <a:srgbClr val="C00000"/>
                </a:solidFill>
              </a:rPr>
              <a:t>1980-1990: new protocols, a proliferation of networks</a:t>
            </a:r>
          </a:p>
        </p:txBody>
      </p:sp>
      <p:pic>
        <p:nvPicPr>
          <p:cNvPr id="11266" name="Picture 2">
            <a:extLst>
              <a:ext uri="{FF2B5EF4-FFF2-40B4-BE49-F238E27FC236}">
                <a16:creationId xmlns:a16="http://schemas.microsoft.com/office/drawing/2014/main" id="{143D9156-178D-FA4A-ACEB-4C58A8C320F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84998" y="3880533"/>
            <a:ext cx="3906331" cy="287506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44438004"/>
      </p:ext>
    </p:extLst>
  </p:cSld>
  <p:clrMapOvr>
    <a:masterClrMapping/>
  </p:clrMapOvr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291947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</a:rPr>
              <a:t>Internet history</a:t>
            </a:r>
            <a:endParaRPr lang="en-US" sz="4400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C89035B-463A-1E40-A130-AE9AA3E3766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Introduction: 1-</a:t>
            </a:r>
            <a:fld id="{C4204591-24BD-A542-B9D5-F8D8A88D2FEE}" type="slidenum">
              <a:rPr lang="en-US" smtClean="0"/>
              <a:pPr/>
              <a:t>73</a:t>
            </a:fld>
            <a:endParaRPr lang="en-US" dirty="0"/>
          </a:p>
        </p:txBody>
      </p:sp>
      <p:sp>
        <p:nvSpPr>
          <p:cNvPr id="17" name="Rectangle 5">
            <a:extLst>
              <a:ext uri="{FF2B5EF4-FFF2-40B4-BE49-F238E27FC236}">
                <a16:creationId xmlns:a16="http://schemas.microsoft.com/office/drawing/2014/main" id="{921D3CC3-7FC4-4346-86E8-F841A7674F2D}"/>
              </a:ext>
            </a:extLst>
          </p:cNvPr>
          <p:cNvSpPr txBox="1">
            <a:spLocks noChangeArrowheads="1"/>
          </p:cNvSpPr>
          <p:nvPr/>
        </p:nvSpPr>
        <p:spPr>
          <a:xfrm>
            <a:off x="787167" y="2079634"/>
            <a:ext cx="5578281" cy="4712715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7338" indent="-287338"/>
            <a:r>
              <a:rPr lang="en-US" altLang="en-US" dirty="0">
                <a:solidFill>
                  <a:srgbClr val="000099"/>
                </a:solidFill>
                <a:ea typeface="ＭＳ Ｐゴシック" panose="020B0600070205080204" pitchFamily="34" charset="-128"/>
              </a:rPr>
              <a:t>early 1990</a:t>
            </a:r>
            <a:r>
              <a:rPr lang="en-US" altLang="ja-JP" dirty="0">
                <a:solidFill>
                  <a:srgbClr val="000099"/>
                </a:solidFill>
                <a:ea typeface="ＭＳ Ｐゴシック" panose="020B0600070205080204" pitchFamily="34" charset="-128"/>
              </a:rPr>
              <a:t>s:</a:t>
            </a:r>
            <a:r>
              <a:rPr lang="en-US" altLang="ja-JP" dirty="0">
                <a:solidFill>
                  <a:schemeClr val="accent2"/>
                </a:solidFill>
                <a:ea typeface="ＭＳ Ｐゴシック" panose="020B0600070205080204" pitchFamily="34" charset="-128"/>
              </a:rPr>
              <a:t> </a:t>
            </a:r>
            <a:r>
              <a:rPr lang="en-US" altLang="ja-JP" dirty="0">
                <a:ea typeface="ＭＳ Ｐゴシック" panose="020B0600070205080204" pitchFamily="34" charset="-128"/>
              </a:rPr>
              <a:t>ARPAnet decommissioned</a:t>
            </a:r>
          </a:p>
          <a:p>
            <a:pPr marL="287338" indent="-287338"/>
            <a:r>
              <a:rPr lang="en-US" altLang="en-US" dirty="0">
                <a:solidFill>
                  <a:srgbClr val="000099"/>
                </a:solidFill>
                <a:ea typeface="ＭＳ Ｐゴシック" panose="020B0600070205080204" pitchFamily="34" charset="-128"/>
              </a:rPr>
              <a:t>1991:</a:t>
            </a:r>
            <a:r>
              <a:rPr lang="en-US" altLang="en-US" dirty="0">
                <a:solidFill>
                  <a:schemeClr val="accent2"/>
                </a:solidFill>
                <a:ea typeface="ＭＳ Ｐゴシック" panose="020B0600070205080204" pitchFamily="34" charset="-128"/>
              </a:rPr>
              <a:t> </a:t>
            </a:r>
            <a:r>
              <a:rPr lang="en-US" altLang="en-US" dirty="0">
                <a:ea typeface="ＭＳ Ｐゴシック" panose="020B0600070205080204" pitchFamily="34" charset="-128"/>
              </a:rPr>
              <a:t>NSF lifts restrictions on commercial use of </a:t>
            </a:r>
            <a:r>
              <a:rPr lang="en-US" altLang="en-US" dirty="0" err="1">
                <a:ea typeface="ＭＳ Ｐゴシック" panose="020B0600070205080204" pitchFamily="34" charset="-128"/>
              </a:rPr>
              <a:t>NSFnet</a:t>
            </a:r>
            <a:r>
              <a:rPr lang="en-US" altLang="en-US" dirty="0">
                <a:ea typeface="ＭＳ Ｐゴシック" panose="020B0600070205080204" pitchFamily="34" charset="-128"/>
              </a:rPr>
              <a:t> (decommissioned, 1995)</a:t>
            </a:r>
          </a:p>
          <a:p>
            <a:pPr marL="287338" indent="-287338"/>
            <a:r>
              <a:rPr lang="en-US" altLang="en-US" dirty="0">
                <a:solidFill>
                  <a:srgbClr val="000099"/>
                </a:solidFill>
                <a:ea typeface="ＭＳ Ｐゴシック" panose="020B0600070205080204" pitchFamily="34" charset="-128"/>
              </a:rPr>
              <a:t>early 1990s:</a:t>
            </a:r>
            <a:r>
              <a:rPr lang="en-US" altLang="en-US" dirty="0">
                <a:ea typeface="ＭＳ Ｐゴシック" panose="020B0600070205080204" pitchFamily="34" charset="-128"/>
              </a:rPr>
              <a:t> Web</a:t>
            </a:r>
          </a:p>
          <a:p>
            <a:pPr marL="569913" lvl="1" indent="-225425"/>
            <a:r>
              <a:rPr lang="en-US" altLang="en-US" dirty="0">
                <a:ea typeface="Arial" panose="020B0604020202020204" pitchFamily="34" charset="0"/>
              </a:rPr>
              <a:t>hypertext </a:t>
            </a:r>
            <a:r>
              <a:rPr lang="en-US" altLang="en-US" sz="1800" dirty="0">
                <a:ea typeface="Arial" panose="020B0604020202020204" pitchFamily="34" charset="0"/>
              </a:rPr>
              <a:t>[Bush 1945, Nelson 1960</a:t>
            </a:r>
            <a:r>
              <a:rPr lang="en-US" altLang="en-US" sz="1800" dirty="0">
                <a:ea typeface="ＭＳ Ｐゴシック" panose="020B0600070205080204" pitchFamily="34" charset="-128"/>
              </a:rPr>
              <a:t>’</a:t>
            </a:r>
            <a:r>
              <a:rPr lang="en-US" altLang="ja-JP" sz="1800" dirty="0">
                <a:ea typeface="ＭＳ Ｐゴシック" panose="020B0600070205080204" pitchFamily="34" charset="-128"/>
              </a:rPr>
              <a:t>s]</a:t>
            </a:r>
          </a:p>
          <a:p>
            <a:pPr marL="569913" lvl="1" indent="-225425"/>
            <a:r>
              <a:rPr lang="en-US" altLang="en-US" dirty="0">
                <a:ea typeface="Arial" panose="020B0604020202020204" pitchFamily="34" charset="0"/>
              </a:rPr>
              <a:t>HTML, HTTP: Berners-Lee</a:t>
            </a:r>
          </a:p>
          <a:p>
            <a:pPr marL="569913" lvl="1" indent="-225425"/>
            <a:r>
              <a:rPr lang="en-US" altLang="en-US" dirty="0">
                <a:solidFill>
                  <a:srgbClr val="0000A8"/>
                </a:solidFill>
                <a:ea typeface="Arial" panose="020B0604020202020204" pitchFamily="34" charset="0"/>
              </a:rPr>
              <a:t>1994: </a:t>
            </a:r>
            <a:r>
              <a:rPr lang="en-US" altLang="en-US" dirty="0">
                <a:ea typeface="Arial" panose="020B0604020202020204" pitchFamily="34" charset="0"/>
              </a:rPr>
              <a:t>Mosaic, later Netscape</a:t>
            </a:r>
          </a:p>
          <a:p>
            <a:pPr marL="569913" lvl="1" indent="-225425"/>
            <a:r>
              <a:rPr lang="en-US" altLang="en-US" dirty="0">
                <a:solidFill>
                  <a:srgbClr val="0000A8"/>
                </a:solidFill>
                <a:ea typeface="Arial" panose="020B0604020202020204" pitchFamily="34" charset="0"/>
              </a:rPr>
              <a:t>late 1990</a:t>
            </a:r>
            <a:r>
              <a:rPr lang="en-US" altLang="ja-JP" dirty="0">
                <a:solidFill>
                  <a:srgbClr val="0000A8"/>
                </a:solidFill>
                <a:ea typeface="ＭＳ Ｐゴシック" panose="020B0600070205080204" pitchFamily="34" charset="-128"/>
              </a:rPr>
              <a:t>s: </a:t>
            </a:r>
            <a:r>
              <a:rPr lang="en-US" altLang="ja-JP" dirty="0">
                <a:ea typeface="ＭＳ Ｐゴシック" panose="020B0600070205080204" pitchFamily="34" charset="-128"/>
              </a:rPr>
              <a:t>commercialization</a:t>
            </a:r>
            <a:r>
              <a:rPr lang="en-US" altLang="ja-JP" sz="2000" dirty="0">
                <a:ea typeface="ＭＳ Ｐゴシック" panose="020B0600070205080204" pitchFamily="34" charset="-128"/>
              </a:rPr>
              <a:t> of the Web</a:t>
            </a:r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002B9E4F-B92F-C246-833A-CE5D8587A03B}"/>
              </a:ext>
            </a:extLst>
          </p:cNvPr>
          <p:cNvSpPr txBox="1">
            <a:spLocks noChangeArrowheads="1"/>
          </p:cNvSpPr>
          <p:nvPr/>
        </p:nvSpPr>
        <p:spPr>
          <a:xfrm>
            <a:off x="6146799" y="2087567"/>
            <a:ext cx="5578281" cy="434388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None/>
            </a:pPr>
            <a:r>
              <a:rPr lang="en-US" altLang="en-US" dirty="0">
                <a:solidFill>
                  <a:srgbClr val="000099"/>
                </a:solidFill>
                <a:ea typeface="ＭＳ Ｐゴシック" panose="020B0600070205080204" pitchFamily="34" charset="-128"/>
              </a:rPr>
              <a:t>late 1990</a:t>
            </a:r>
            <a:r>
              <a:rPr lang="en-US" altLang="ja-JP" dirty="0">
                <a:solidFill>
                  <a:srgbClr val="000099"/>
                </a:solidFill>
                <a:ea typeface="ＭＳ Ｐゴシック" panose="020B0600070205080204" pitchFamily="34" charset="-128"/>
              </a:rPr>
              <a:t>s – 2000s:</a:t>
            </a:r>
          </a:p>
          <a:p>
            <a:r>
              <a:rPr lang="en-US" altLang="en-US" dirty="0">
                <a:ea typeface="ＭＳ Ｐゴシック" panose="020B0600070205080204" pitchFamily="34" charset="-128"/>
              </a:rPr>
              <a:t>more killer apps: instant messaging, P2P file sharing</a:t>
            </a:r>
          </a:p>
          <a:p>
            <a:r>
              <a:rPr lang="en-US" altLang="en-US" dirty="0">
                <a:ea typeface="ＭＳ Ｐゴシック" panose="020B0600070205080204" pitchFamily="34" charset="-128"/>
              </a:rPr>
              <a:t>network security to forefront</a:t>
            </a:r>
          </a:p>
          <a:p>
            <a:r>
              <a:rPr lang="en-US" altLang="en-US" dirty="0">
                <a:ea typeface="ＭＳ Ｐゴシック" panose="020B0600070205080204" pitchFamily="34" charset="-128"/>
              </a:rPr>
              <a:t>est. 50 million host, 100 million+ users</a:t>
            </a:r>
          </a:p>
          <a:p>
            <a:r>
              <a:rPr lang="en-US" altLang="en-US" dirty="0">
                <a:ea typeface="ＭＳ Ｐゴシック" panose="020B0600070205080204" pitchFamily="34" charset="-128"/>
              </a:rPr>
              <a:t>backbone links running at Gbps</a:t>
            </a:r>
          </a:p>
          <a:p>
            <a:pPr>
              <a:buNone/>
            </a:pPr>
            <a:endParaRPr lang="en-US" altLang="en-US" sz="3200" dirty="0">
              <a:ea typeface="ＭＳ Ｐゴシック" panose="020B0600070205080204" pitchFamily="34" charset="-128"/>
            </a:endParaRPr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729C0EBB-BEDB-6E47-9336-6C5042E6E6F8}"/>
              </a:ext>
            </a:extLst>
          </p:cNvPr>
          <p:cNvSpPr/>
          <p:nvPr/>
        </p:nvSpPr>
        <p:spPr>
          <a:xfrm>
            <a:off x="740579" y="1215136"/>
            <a:ext cx="10058908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en-US" sz="3200" i="1" dirty="0">
                <a:solidFill>
                  <a:srgbClr val="C00000"/>
                </a:solidFill>
              </a:rPr>
              <a:t>1990, 2000s: commercialization, the Web, new applications</a:t>
            </a:r>
          </a:p>
        </p:txBody>
      </p:sp>
    </p:spTree>
    <p:extLst>
      <p:ext uri="{BB962C8B-B14F-4D97-AF65-F5344CB8AC3E}">
        <p14:creationId xmlns:p14="http://schemas.microsoft.com/office/powerpoint/2010/main" val="3735355822"/>
      </p:ext>
    </p:extLst>
  </p:cSld>
  <p:clrMapOvr>
    <a:masterClrMapping/>
  </p:clrMapOvr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291947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</a:rPr>
              <a:t>Internet history</a:t>
            </a:r>
            <a:endParaRPr lang="en-US" sz="4400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C89035B-463A-1E40-A130-AE9AA3E3766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Introduction: 1-</a:t>
            </a:r>
            <a:fld id="{C4204591-24BD-A542-B9D5-F8D8A88D2FEE}" type="slidenum">
              <a:rPr lang="en-US" smtClean="0"/>
              <a:pPr/>
              <a:t>74</a:t>
            </a:fld>
            <a:endParaRPr lang="en-US" dirty="0"/>
          </a:p>
        </p:txBody>
      </p:sp>
      <p:sp>
        <p:nvSpPr>
          <p:cNvPr id="17" name="Rectangle 5">
            <a:extLst>
              <a:ext uri="{FF2B5EF4-FFF2-40B4-BE49-F238E27FC236}">
                <a16:creationId xmlns:a16="http://schemas.microsoft.com/office/drawing/2014/main" id="{921D3CC3-7FC4-4346-86E8-F841A7674F2D}"/>
              </a:ext>
            </a:extLst>
          </p:cNvPr>
          <p:cNvSpPr txBox="1">
            <a:spLocks noChangeArrowheads="1"/>
          </p:cNvSpPr>
          <p:nvPr/>
        </p:nvSpPr>
        <p:spPr>
          <a:xfrm>
            <a:off x="820682" y="1913467"/>
            <a:ext cx="11142134" cy="513080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473075" indent="-342900">
              <a:spcBef>
                <a:spcPts val="600"/>
              </a:spcBef>
            </a:pPr>
            <a:r>
              <a:rPr lang="en-US" altLang="en-US" dirty="0">
                <a:ea typeface="ＭＳ Ｐゴシック" panose="020B0600070205080204" pitchFamily="34" charset="-128"/>
              </a:rPr>
              <a:t>~18B devices attached to Internet </a:t>
            </a:r>
            <a:r>
              <a:rPr lang="en-US" altLang="en-US" sz="2000" dirty="0">
                <a:ea typeface="ＭＳ Ｐゴシック" panose="020B0600070205080204" pitchFamily="34" charset="-128"/>
              </a:rPr>
              <a:t>(2017)</a:t>
            </a:r>
          </a:p>
          <a:p>
            <a:pPr marL="863600" lvl="2" indent="-285750">
              <a:spcBef>
                <a:spcPts val="600"/>
              </a:spcBef>
              <a:buClr>
                <a:srgbClr val="0000A8"/>
              </a:buClr>
            </a:pPr>
            <a:r>
              <a:rPr lang="en-US" altLang="en-US" sz="2400" dirty="0">
                <a:ea typeface="ＭＳ Ｐゴシック" panose="020B0600070205080204" pitchFamily="34" charset="-128"/>
              </a:rPr>
              <a:t>rise of smartphones (iPhone: 2007)</a:t>
            </a:r>
          </a:p>
          <a:p>
            <a:pPr marL="473075" indent="-342900">
              <a:spcBef>
                <a:spcPts val="600"/>
              </a:spcBef>
            </a:pPr>
            <a:r>
              <a:rPr lang="en-US" altLang="en-US" dirty="0">
                <a:ea typeface="ＭＳ Ｐゴシック" panose="020B0600070205080204" pitchFamily="34" charset="-128"/>
              </a:rPr>
              <a:t>aggressive deployment of broadband access</a:t>
            </a:r>
          </a:p>
          <a:p>
            <a:pPr marL="473075" indent="-342900">
              <a:spcBef>
                <a:spcPts val="600"/>
              </a:spcBef>
            </a:pPr>
            <a:r>
              <a:rPr lang="en-US" altLang="en-US" dirty="0">
                <a:ea typeface="ＭＳ Ｐゴシック" panose="020B0600070205080204" pitchFamily="34" charset="-128"/>
              </a:rPr>
              <a:t>increasing ubiquity of high-speed wireless access: 4G/5G, </a:t>
            </a:r>
            <a:r>
              <a:rPr lang="en-US" altLang="en-US" dirty="0" err="1">
                <a:ea typeface="ＭＳ Ｐゴシック" panose="020B0600070205080204" pitchFamily="34" charset="-128"/>
              </a:rPr>
              <a:t>WiFi</a:t>
            </a:r>
            <a:endParaRPr lang="en-US" altLang="en-US" dirty="0">
              <a:ea typeface="ＭＳ Ｐゴシック" panose="020B0600070205080204" pitchFamily="34" charset="-128"/>
            </a:endParaRPr>
          </a:p>
          <a:p>
            <a:pPr marL="473075" indent="-342900">
              <a:spcBef>
                <a:spcPts val="600"/>
              </a:spcBef>
            </a:pPr>
            <a:r>
              <a:rPr lang="en-US" altLang="en-US" dirty="0">
                <a:ea typeface="ＭＳ Ｐゴシック" panose="020B0600070205080204" pitchFamily="34" charset="-128"/>
              </a:rPr>
              <a:t>emergence of online social networks: </a:t>
            </a:r>
          </a:p>
          <a:p>
            <a:pPr marL="473075" lvl="1" indent="-342900">
              <a:spcBef>
                <a:spcPts val="600"/>
              </a:spcBef>
            </a:pPr>
            <a:r>
              <a:rPr lang="en-US" altLang="en-US" dirty="0">
                <a:ea typeface="ＭＳ Ｐゴシック" panose="020B0600070205080204" pitchFamily="34" charset="-128"/>
              </a:rPr>
              <a:t>Facebook: ~ 2.5 billion users</a:t>
            </a:r>
            <a:endParaRPr lang="en-US" altLang="en-US" sz="2800" dirty="0">
              <a:ea typeface="ＭＳ Ｐゴシック" panose="020B0600070205080204" pitchFamily="34" charset="-128"/>
            </a:endParaRPr>
          </a:p>
          <a:p>
            <a:pPr marL="473075" indent="-342900">
              <a:spcBef>
                <a:spcPts val="600"/>
              </a:spcBef>
            </a:pPr>
            <a:r>
              <a:rPr lang="en-US" altLang="en-US" dirty="0">
                <a:ea typeface="ＭＳ Ｐゴシック" panose="020B0600070205080204" pitchFamily="34" charset="-128"/>
              </a:rPr>
              <a:t>service providers </a:t>
            </a:r>
            <a:r>
              <a:rPr lang="en-US" altLang="en-US" sz="2400" dirty="0">
                <a:ea typeface="ＭＳ Ｐゴシック" panose="020B0600070205080204" pitchFamily="34" charset="-128"/>
              </a:rPr>
              <a:t>(Google, FB, Microsoft</a:t>
            </a:r>
            <a:r>
              <a:rPr lang="en-US" altLang="en-US" dirty="0">
                <a:ea typeface="ＭＳ Ｐゴシック" panose="020B0600070205080204" pitchFamily="34" charset="-128"/>
              </a:rPr>
              <a:t>) create their own networks</a:t>
            </a:r>
          </a:p>
          <a:p>
            <a:pPr marL="812800" lvl="2" indent="-234950">
              <a:spcBef>
                <a:spcPts val="600"/>
              </a:spcBef>
            </a:pPr>
            <a:r>
              <a:rPr lang="en-US" altLang="en-US" sz="2400" dirty="0">
                <a:ea typeface="ＭＳ Ｐゴシック" panose="020B0600070205080204" pitchFamily="34" charset="-128"/>
              </a:rPr>
              <a:t>bypass commercial Internet to connect “close” to end user, providing </a:t>
            </a:r>
            <a:r>
              <a:rPr lang="ja-JP" altLang="en-US" sz="2400">
                <a:ea typeface="ＭＳ Ｐゴシック" panose="020B0600070205080204" pitchFamily="34" charset="-128"/>
              </a:rPr>
              <a:t>“</a:t>
            </a:r>
            <a:r>
              <a:rPr lang="en-US" altLang="ja-JP" sz="2400" dirty="0">
                <a:ea typeface="ＭＳ Ｐゴシック" panose="020B0600070205080204" pitchFamily="34" charset="-128"/>
              </a:rPr>
              <a:t>instantaneous</a:t>
            </a:r>
            <a:r>
              <a:rPr lang="ja-JP" altLang="en-US" sz="2400">
                <a:ea typeface="ＭＳ Ｐゴシック" panose="020B0600070205080204" pitchFamily="34" charset="-128"/>
              </a:rPr>
              <a:t>”</a:t>
            </a:r>
            <a:r>
              <a:rPr lang="en-US" altLang="ja-JP" sz="2400" dirty="0">
                <a:ea typeface="ＭＳ Ｐゴシック" panose="020B0600070205080204" pitchFamily="34" charset="-128"/>
              </a:rPr>
              <a:t> access to search, video content, …</a:t>
            </a:r>
          </a:p>
          <a:p>
            <a:pPr marL="473075" indent="-342900">
              <a:spcBef>
                <a:spcPts val="600"/>
              </a:spcBef>
            </a:pPr>
            <a:r>
              <a:rPr lang="en-US" altLang="en-US" dirty="0">
                <a:ea typeface="ＭＳ Ｐゴシック" panose="020B0600070205080204" pitchFamily="34" charset="-128"/>
              </a:rPr>
              <a:t>enterprises run their services in “</a:t>
            </a:r>
            <a:r>
              <a:rPr lang="en-US" altLang="ja-JP" dirty="0">
                <a:ea typeface="ＭＳ Ｐゴシック" panose="020B0600070205080204" pitchFamily="34" charset="-128"/>
              </a:rPr>
              <a:t>cloud” </a:t>
            </a:r>
            <a:r>
              <a:rPr lang="en-US" altLang="ja-JP" sz="2400" dirty="0">
                <a:ea typeface="ＭＳ Ｐゴシック" panose="020B0600070205080204" pitchFamily="34" charset="-128"/>
              </a:rPr>
              <a:t>(e.g., Amazon Web Services, Microsoft Azure)</a:t>
            </a:r>
            <a:endParaRPr lang="en-US" altLang="en-US" dirty="0">
              <a:ea typeface="ＭＳ Ｐゴシック" panose="020B0600070205080204" pitchFamily="34" charset="-128"/>
            </a:endParaRPr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729C0EBB-BEDB-6E47-9336-6C5042E6E6F8}"/>
              </a:ext>
            </a:extLst>
          </p:cNvPr>
          <p:cNvSpPr/>
          <p:nvPr/>
        </p:nvSpPr>
        <p:spPr>
          <a:xfrm>
            <a:off x="800333" y="1211969"/>
            <a:ext cx="10506209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en-US" sz="3200" i="1" dirty="0">
                <a:solidFill>
                  <a:srgbClr val="C00000"/>
                </a:solidFill>
                <a:ea typeface="ＭＳ Ｐゴシック" panose="020B0600070205080204" pitchFamily="34" charset="-128"/>
              </a:rPr>
              <a:t>2005-present: more new applications, Internet is “everywhere”</a:t>
            </a:r>
          </a:p>
        </p:txBody>
      </p:sp>
    </p:spTree>
    <p:extLst>
      <p:ext uri="{BB962C8B-B14F-4D97-AF65-F5344CB8AC3E}">
        <p14:creationId xmlns:p14="http://schemas.microsoft.com/office/powerpoint/2010/main" val="1333665630"/>
      </p:ext>
    </p:extLst>
  </p:cSld>
  <p:clrMapOvr>
    <a:masterClrMapping/>
  </p:clrMapOvr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291947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</a:rPr>
              <a:t>Chapter 1: summary</a:t>
            </a:r>
            <a:endParaRPr lang="en-US" sz="4400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C89035B-463A-1E40-A130-AE9AA3E3766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Introduction: 1-</a:t>
            </a:r>
            <a:fld id="{C4204591-24BD-A542-B9D5-F8D8A88D2FEE}" type="slidenum">
              <a:rPr lang="en-US" smtClean="0"/>
              <a:pPr/>
              <a:t>75</a:t>
            </a:fld>
            <a:endParaRPr lang="en-US" dirty="0"/>
          </a:p>
        </p:txBody>
      </p:sp>
      <p:sp>
        <p:nvSpPr>
          <p:cNvPr id="17" name="Rectangle 5">
            <a:extLst>
              <a:ext uri="{FF2B5EF4-FFF2-40B4-BE49-F238E27FC236}">
                <a16:creationId xmlns:a16="http://schemas.microsoft.com/office/drawing/2014/main" id="{921D3CC3-7FC4-4346-86E8-F841A7674F2D}"/>
              </a:ext>
            </a:extLst>
          </p:cNvPr>
          <p:cNvSpPr txBox="1">
            <a:spLocks noChangeArrowheads="1"/>
          </p:cNvSpPr>
          <p:nvPr/>
        </p:nvSpPr>
        <p:spPr>
          <a:xfrm>
            <a:off x="677332" y="1325518"/>
            <a:ext cx="6189609" cy="521970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None/>
            </a:pPr>
            <a:r>
              <a:rPr lang="en-US" altLang="en-US" sz="3200" i="1" dirty="0">
                <a:solidFill>
                  <a:srgbClr val="C00000"/>
                </a:solidFill>
                <a:ea typeface="ＭＳ Ｐゴシック" panose="020B0600070205080204" pitchFamily="34" charset="-128"/>
              </a:rPr>
              <a:t>We’ve covered a “</a:t>
            </a:r>
            <a:r>
              <a:rPr lang="en-US" altLang="ja-JP" sz="3200" i="1" dirty="0">
                <a:solidFill>
                  <a:srgbClr val="C00000"/>
                </a:solidFill>
                <a:ea typeface="ＭＳ Ｐゴシック" panose="020B0600070205080204" pitchFamily="34" charset="-128"/>
              </a:rPr>
              <a:t>ton” of material!</a:t>
            </a:r>
          </a:p>
          <a:p>
            <a:pPr marL="473075" indent="-355600">
              <a:lnSpc>
                <a:spcPct val="80000"/>
              </a:lnSpc>
            </a:pPr>
            <a:r>
              <a:rPr lang="en-US" altLang="en-US" dirty="0">
                <a:ea typeface="ＭＳ Ｐゴシック" panose="020B0600070205080204" pitchFamily="34" charset="-128"/>
              </a:rPr>
              <a:t>Internet overview</a:t>
            </a:r>
          </a:p>
          <a:p>
            <a:pPr marL="473075" indent="-355600">
              <a:lnSpc>
                <a:spcPct val="80000"/>
              </a:lnSpc>
            </a:pPr>
            <a:r>
              <a:rPr lang="en-US" altLang="en-US" dirty="0">
                <a:ea typeface="ＭＳ Ｐゴシック" panose="020B0600070205080204" pitchFamily="34" charset="-128"/>
              </a:rPr>
              <a:t>what</a:t>
            </a:r>
            <a:r>
              <a:rPr lang="ja-JP" altLang="en-US">
                <a:ea typeface="ＭＳ Ｐゴシック" panose="020B0600070205080204" pitchFamily="34" charset="-128"/>
              </a:rPr>
              <a:t>’</a:t>
            </a:r>
            <a:r>
              <a:rPr lang="en-US" altLang="ja-JP" dirty="0">
                <a:ea typeface="ＭＳ Ｐゴシック" panose="020B0600070205080204" pitchFamily="34" charset="-128"/>
              </a:rPr>
              <a:t>s a protocol?</a:t>
            </a:r>
          </a:p>
          <a:p>
            <a:pPr marL="473075" indent="-355600">
              <a:lnSpc>
                <a:spcPct val="80000"/>
              </a:lnSpc>
            </a:pPr>
            <a:r>
              <a:rPr lang="en-US" altLang="en-US" dirty="0">
                <a:ea typeface="ＭＳ Ｐゴシック" panose="020B0600070205080204" pitchFamily="34" charset="-128"/>
              </a:rPr>
              <a:t>network edge, access network, core</a:t>
            </a:r>
          </a:p>
          <a:p>
            <a:pPr marL="682625" lvl="1" indent="-225425">
              <a:lnSpc>
                <a:spcPct val="80000"/>
              </a:lnSpc>
            </a:pPr>
            <a:r>
              <a:rPr lang="en-US" altLang="en-US" sz="2800" dirty="0">
                <a:ea typeface="Arial" panose="020B0604020202020204" pitchFamily="34" charset="0"/>
              </a:rPr>
              <a:t>packet-switching versus circuit-switching</a:t>
            </a:r>
          </a:p>
          <a:p>
            <a:pPr marL="682625" lvl="1" indent="-225425">
              <a:lnSpc>
                <a:spcPct val="80000"/>
              </a:lnSpc>
            </a:pPr>
            <a:r>
              <a:rPr lang="en-US" altLang="en-US" sz="2800" dirty="0">
                <a:ea typeface="Arial" panose="020B0604020202020204" pitchFamily="34" charset="0"/>
              </a:rPr>
              <a:t>Internet structure</a:t>
            </a:r>
          </a:p>
          <a:p>
            <a:pPr marL="473075" indent="-406400">
              <a:lnSpc>
                <a:spcPct val="80000"/>
              </a:lnSpc>
            </a:pPr>
            <a:r>
              <a:rPr lang="en-US" altLang="en-US" dirty="0">
                <a:ea typeface="ＭＳ Ｐゴシック" panose="020B0600070205080204" pitchFamily="34" charset="-128"/>
              </a:rPr>
              <a:t>performance: loss, delay, throughput</a:t>
            </a:r>
          </a:p>
          <a:p>
            <a:pPr marL="473075" indent="-406400">
              <a:lnSpc>
                <a:spcPct val="80000"/>
              </a:lnSpc>
            </a:pPr>
            <a:r>
              <a:rPr lang="en-US" altLang="en-US" dirty="0">
                <a:ea typeface="ＭＳ Ｐゴシック" panose="020B0600070205080204" pitchFamily="34" charset="-128"/>
              </a:rPr>
              <a:t>layering, service models</a:t>
            </a:r>
          </a:p>
          <a:p>
            <a:pPr marL="473075" indent="-406400">
              <a:lnSpc>
                <a:spcPct val="80000"/>
              </a:lnSpc>
            </a:pPr>
            <a:r>
              <a:rPr lang="en-US" altLang="en-US" dirty="0">
                <a:ea typeface="ＭＳ Ｐゴシック" panose="020B0600070205080204" pitchFamily="34" charset="-128"/>
              </a:rPr>
              <a:t>security</a:t>
            </a:r>
          </a:p>
          <a:p>
            <a:pPr marL="473075" indent="-406400">
              <a:lnSpc>
                <a:spcPct val="80000"/>
              </a:lnSpc>
            </a:pPr>
            <a:r>
              <a:rPr lang="en-US" altLang="en-US" dirty="0">
                <a:ea typeface="ＭＳ Ｐゴシック" panose="020B0600070205080204" pitchFamily="34" charset="-128"/>
              </a:rPr>
              <a:t>history</a:t>
            </a:r>
            <a:endParaRPr lang="en-US" dirty="0"/>
          </a:p>
        </p:txBody>
      </p:sp>
      <p:sp>
        <p:nvSpPr>
          <p:cNvPr id="7" name="Rectangle 4">
            <a:extLst>
              <a:ext uri="{FF2B5EF4-FFF2-40B4-BE49-F238E27FC236}">
                <a16:creationId xmlns:a16="http://schemas.microsoft.com/office/drawing/2014/main" id="{C3515DDB-81B8-9745-A3D6-9EFD3E80B128}"/>
              </a:ext>
            </a:extLst>
          </p:cNvPr>
          <p:cNvSpPr txBox="1">
            <a:spLocks noChangeArrowheads="1"/>
          </p:cNvSpPr>
          <p:nvPr/>
        </p:nvSpPr>
        <p:spPr>
          <a:xfrm>
            <a:off x="7616592" y="2335167"/>
            <a:ext cx="3724275" cy="3625365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Font typeface="Wingdings" pitchFamily="2" charset="2"/>
              <a:buNone/>
            </a:pPr>
            <a:r>
              <a:rPr lang="en-US" altLang="en-US" sz="3200" i="1" dirty="0">
                <a:solidFill>
                  <a:srgbClr val="C00000"/>
                </a:solidFill>
                <a:ea typeface="ＭＳ Ｐゴシック" panose="020B0600070205080204" pitchFamily="34" charset="-128"/>
              </a:rPr>
              <a:t>You now have:</a:t>
            </a:r>
            <a:r>
              <a:rPr lang="en-US" altLang="en-US" dirty="0">
                <a:solidFill>
                  <a:srgbClr val="C00000"/>
                </a:solidFill>
                <a:ea typeface="ＭＳ Ｐゴシック" panose="020B0600070205080204" pitchFamily="34" charset="-128"/>
              </a:rPr>
              <a:t> </a:t>
            </a:r>
          </a:p>
          <a:p>
            <a:pPr marL="473075" indent="-355600"/>
            <a:r>
              <a:rPr lang="en-US" altLang="en-US" sz="3200" dirty="0">
                <a:ea typeface="ＭＳ Ｐゴシック" panose="020B0600070205080204" pitchFamily="34" charset="-128"/>
              </a:rPr>
              <a:t>context, overview, vocabulary,  “</a:t>
            </a:r>
            <a:r>
              <a:rPr lang="en-US" altLang="ja-JP" sz="3200" dirty="0">
                <a:ea typeface="ＭＳ Ｐゴシック" panose="020B0600070205080204" pitchFamily="34" charset="-128"/>
              </a:rPr>
              <a:t>feel” of networking</a:t>
            </a:r>
          </a:p>
          <a:p>
            <a:pPr marL="473075" indent="-355600"/>
            <a:r>
              <a:rPr lang="en-US" altLang="en-US" sz="3200" dirty="0">
                <a:ea typeface="ＭＳ Ｐゴシック" panose="020B0600070205080204" pitchFamily="34" charset="-128"/>
              </a:rPr>
              <a:t>more depth, detail, </a:t>
            </a:r>
            <a:r>
              <a:rPr lang="en-US" altLang="en-US" sz="3200" i="1" dirty="0">
                <a:ea typeface="ＭＳ Ｐゴシック" panose="020B0600070205080204" pitchFamily="34" charset="-128"/>
              </a:rPr>
              <a:t>and fun </a:t>
            </a:r>
            <a:r>
              <a:rPr lang="en-US" altLang="en-US" sz="3200" dirty="0">
                <a:ea typeface="ＭＳ Ｐゴシック" panose="020B0600070205080204" pitchFamily="34" charset="-128"/>
              </a:rPr>
              <a:t>to follow</a:t>
            </a:r>
            <a:r>
              <a:rPr lang="en-US" altLang="en-US" sz="3200" i="1" dirty="0">
                <a:ea typeface="ＭＳ Ｐゴシック" panose="020B0600070205080204" pitchFamily="34" charset="-128"/>
              </a:rPr>
              <a:t>!</a:t>
            </a:r>
            <a:endParaRPr lang="en-US" altLang="en-US" sz="3200" dirty="0">
              <a:ea typeface="ＭＳ Ｐゴシック" panose="020B0600070205080204" pitchFamily="34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1622081437"/>
      </p:ext>
    </p:extLst>
  </p:cSld>
  <p:clrMapOvr>
    <a:masterClrMapping/>
  </p:clrMapOvr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2981689"/>
            <a:ext cx="10515600" cy="894622"/>
          </a:xfrm>
        </p:spPr>
        <p:txBody>
          <a:bodyPr>
            <a:normAutofit/>
          </a:bodyPr>
          <a:lstStyle/>
          <a:p>
            <a:pPr algn="ctr"/>
            <a:r>
              <a:rPr lang="en-US" altLang="en-US" sz="4400" dirty="0">
                <a:ea typeface="ＭＳ Ｐゴシック" panose="020B0600070205080204" pitchFamily="34" charset="-128"/>
              </a:rPr>
              <a:t>Additional Chapter 1 slides</a:t>
            </a:r>
            <a:endParaRPr lang="en-US" sz="4400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C89035B-463A-1E40-A130-AE9AA3E3766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Introduction: 1-</a:t>
            </a:r>
            <a:fld id="{C4204591-24BD-A542-B9D5-F8D8A88D2FEE}" type="slidenum">
              <a:rPr lang="en-US" smtClean="0"/>
              <a:pPr/>
              <a:t>76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053052612"/>
      </p:ext>
    </p:extLst>
  </p:cSld>
  <p:clrMapOvr>
    <a:masterClrMapping/>
  </p:clrMapOvr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291947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</a:rPr>
              <a:t>ISO/OSI reference </a:t>
            </a:r>
            <a:r>
              <a:rPr lang="en-US" altLang="en-US" dirty="0">
                <a:ea typeface="ＭＳ Ｐゴシック" panose="020B0600070205080204" pitchFamily="34" charset="-128"/>
              </a:rPr>
              <a:t>m</a:t>
            </a:r>
            <a:r>
              <a:rPr lang="en-US" altLang="en-US" sz="4400" dirty="0">
                <a:ea typeface="ＭＳ Ｐゴシック" panose="020B0600070205080204" pitchFamily="34" charset="-128"/>
              </a:rPr>
              <a:t>odel</a:t>
            </a:r>
            <a:endParaRPr lang="en-US" sz="4400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C89035B-463A-1E40-A130-AE9AA3E3766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Introduction: 1-</a:t>
            </a:r>
            <a:fld id="{C4204591-24BD-A542-B9D5-F8D8A88D2FEE}" type="slidenum">
              <a:rPr lang="en-US" smtClean="0"/>
              <a:pPr/>
              <a:t>77</a:t>
            </a:fld>
            <a:endParaRPr lang="en-US" dirty="0"/>
          </a:p>
        </p:txBody>
      </p:sp>
      <p:sp>
        <p:nvSpPr>
          <p:cNvPr id="17" name="Rectangle 5">
            <a:extLst>
              <a:ext uri="{FF2B5EF4-FFF2-40B4-BE49-F238E27FC236}">
                <a16:creationId xmlns:a16="http://schemas.microsoft.com/office/drawing/2014/main" id="{921D3CC3-7FC4-4346-86E8-F841A7674F2D}"/>
              </a:ext>
            </a:extLst>
          </p:cNvPr>
          <p:cNvSpPr txBox="1">
            <a:spLocks noChangeArrowheads="1"/>
          </p:cNvSpPr>
          <p:nvPr/>
        </p:nvSpPr>
        <p:spPr>
          <a:xfrm>
            <a:off x="665343" y="1341922"/>
            <a:ext cx="6765452" cy="513080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en-US" altLang="en-US" sz="3200" dirty="0">
                <a:ea typeface="ＭＳ Ｐゴシック" panose="020B0600070205080204" pitchFamily="34" charset="-128"/>
              </a:rPr>
              <a:t>Two layers not found in  Internet protocol stack!</a:t>
            </a:r>
          </a:p>
          <a:p>
            <a:pPr marL="287338" indent="-287338"/>
            <a:r>
              <a:rPr lang="en-US" altLang="en-US" i="1" dirty="0">
                <a:solidFill>
                  <a:srgbClr val="C00000"/>
                </a:solidFill>
                <a:ea typeface="ＭＳ Ｐゴシック" panose="020B0600070205080204" pitchFamily="34" charset="-128"/>
              </a:rPr>
              <a:t>presentation:</a:t>
            </a:r>
            <a:r>
              <a:rPr lang="en-US" altLang="en-US" dirty="0">
                <a:solidFill>
                  <a:srgbClr val="C00000"/>
                </a:solidFill>
                <a:ea typeface="ＭＳ Ｐゴシック" panose="020B0600070205080204" pitchFamily="34" charset="-128"/>
              </a:rPr>
              <a:t> </a:t>
            </a:r>
            <a:r>
              <a:rPr lang="en-US" altLang="en-US" dirty="0">
                <a:ea typeface="ＭＳ Ｐゴシック" panose="020B0600070205080204" pitchFamily="34" charset="-128"/>
              </a:rPr>
              <a:t>allow applications to interpret meaning of data, e.g., encryption, compression, machine-specific conventions</a:t>
            </a:r>
          </a:p>
          <a:p>
            <a:pPr marL="287338" indent="-287338"/>
            <a:r>
              <a:rPr lang="en-US" altLang="en-US" i="1" dirty="0">
                <a:solidFill>
                  <a:srgbClr val="C00000"/>
                </a:solidFill>
                <a:ea typeface="ＭＳ Ｐゴシック" panose="020B0600070205080204" pitchFamily="34" charset="-128"/>
              </a:rPr>
              <a:t>session:</a:t>
            </a:r>
            <a:r>
              <a:rPr lang="en-US" altLang="en-US" dirty="0">
                <a:solidFill>
                  <a:srgbClr val="C00000"/>
                </a:solidFill>
                <a:ea typeface="ＭＳ Ｐゴシック" panose="020B0600070205080204" pitchFamily="34" charset="-128"/>
              </a:rPr>
              <a:t> </a:t>
            </a:r>
            <a:r>
              <a:rPr lang="en-US" altLang="en-US" dirty="0">
                <a:ea typeface="ＭＳ Ｐゴシック" panose="020B0600070205080204" pitchFamily="34" charset="-128"/>
              </a:rPr>
              <a:t>synchronization, checkpointing, recovery of data exchange</a:t>
            </a:r>
          </a:p>
          <a:p>
            <a:pPr marL="287338" indent="-287338"/>
            <a:r>
              <a:rPr lang="en-US" altLang="en-US" dirty="0">
                <a:ea typeface="ＭＳ Ｐゴシック" panose="020B0600070205080204" pitchFamily="34" charset="-128"/>
              </a:rPr>
              <a:t>Internet stack “</a:t>
            </a:r>
            <a:r>
              <a:rPr lang="en-US" altLang="ja-JP" dirty="0">
                <a:ea typeface="ＭＳ Ｐゴシック" panose="020B0600070205080204" pitchFamily="34" charset="-128"/>
              </a:rPr>
              <a:t>missing” these layers!</a:t>
            </a:r>
          </a:p>
          <a:p>
            <a:pPr marL="682625" lvl="1" indent="-225425"/>
            <a:r>
              <a:rPr lang="en-US" altLang="en-US" sz="2800" dirty="0">
                <a:ea typeface="Arial" panose="020B0604020202020204" pitchFamily="34" charset="0"/>
              </a:rPr>
              <a:t>these services, </a:t>
            </a:r>
            <a:r>
              <a:rPr lang="en-US" altLang="en-US" sz="2800" i="1" dirty="0">
                <a:ea typeface="Arial" panose="020B0604020202020204" pitchFamily="34" charset="0"/>
              </a:rPr>
              <a:t>if needed,</a:t>
            </a:r>
            <a:r>
              <a:rPr lang="en-US" altLang="en-US" sz="2800" dirty="0">
                <a:ea typeface="Arial" panose="020B0604020202020204" pitchFamily="34" charset="0"/>
              </a:rPr>
              <a:t> must be implemented in application</a:t>
            </a:r>
          </a:p>
          <a:p>
            <a:pPr marL="682625" lvl="1" indent="-225425"/>
            <a:r>
              <a:rPr lang="en-US" altLang="en-US" sz="2800" dirty="0">
                <a:ea typeface="Arial" panose="020B0604020202020204" pitchFamily="34" charset="0"/>
              </a:rPr>
              <a:t>needed?</a:t>
            </a:r>
            <a:endParaRPr lang="en-US" altLang="en-US" sz="2800" dirty="0">
              <a:ea typeface="ＭＳ Ｐゴシック" panose="020B0600070205080204" pitchFamily="34" charset="-128"/>
            </a:endParaRPr>
          </a:p>
        </p:txBody>
      </p:sp>
      <p:sp>
        <p:nvSpPr>
          <p:cNvPr id="7" name="Rectangle 2">
            <a:extLst>
              <a:ext uri="{FF2B5EF4-FFF2-40B4-BE49-F238E27FC236}">
                <a16:creationId xmlns:a16="http://schemas.microsoft.com/office/drawing/2014/main" id="{B3919DE3-1C67-444E-9B68-661747C794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22241" y="1413668"/>
            <a:ext cx="1892300" cy="3530600"/>
          </a:xfrm>
          <a:prstGeom prst="rect">
            <a:avLst/>
          </a:pr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endParaRPr lang="en-US" altLang="en-US">
              <a:latin typeface="Times New Roman" panose="02020603050405020304" pitchFamily="18" charset="0"/>
            </a:endParaRPr>
          </a:p>
        </p:txBody>
      </p:sp>
      <p:sp>
        <p:nvSpPr>
          <p:cNvPr id="8" name="Rectangle 6">
            <a:extLst>
              <a:ext uri="{FF2B5EF4-FFF2-40B4-BE49-F238E27FC236}">
                <a16:creationId xmlns:a16="http://schemas.microsoft.com/office/drawing/2014/main" id="{439FC83A-3010-6E44-80DA-A0B478A25D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507941" y="1550193"/>
            <a:ext cx="1892300" cy="3586163"/>
          </a:xfrm>
          <a:prstGeom prst="rect">
            <a:avLst/>
          </a:prstGeom>
          <a:solidFill>
            <a:schemeClr val="bg1"/>
          </a:solidFill>
          <a:ln w="381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endParaRPr lang="en-US" altLang="en-US">
              <a:latin typeface="Times New Roman" panose="02020603050405020304" pitchFamily="18" charset="0"/>
            </a:endParaRPr>
          </a:p>
        </p:txBody>
      </p:sp>
      <p:sp>
        <p:nvSpPr>
          <p:cNvPr id="9" name="Text Box 7">
            <a:extLst>
              <a:ext uri="{FF2B5EF4-FFF2-40B4-BE49-F238E27FC236}">
                <a16:creationId xmlns:a16="http://schemas.microsoft.com/office/drawing/2014/main" id="{02AF1634-8914-FF4A-8ACB-58E0BABFE65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465079" y="1721643"/>
            <a:ext cx="1982787" cy="3414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lnSpc>
                <a:spcPct val="70000"/>
              </a:lnSpc>
            </a:pPr>
            <a:r>
              <a:rPr lang="en-US" altLang="en-US" dirty="0"/>
              <a:t>application</a:t>
            </a:r>
          </a:p>
          <a:p>
            <a:pPr algn="ctr">
              <a:lnSpc>
                <a:spcPct val="70000"/>
              </a:lnSpc>
            </a:pPr>
            <a:endParaRPr lang="en-US" altLang="en-US" dirty="0"/>
          </a:p>
          <a:p>
            <a:pPr algn="ctr">
              <a:lnSpc>
                <a:spcPct val="70000"/>
              </a:lnSpc>
            </a:pPr>
            <a:r>
              <a:rPr lang="en-US" altLang="en-US" dirty="0"/>
              <a:t>presentation</a:t>
            </a:r>
          </a:p>
          <a:p>
            <a:pPr algn="ctr">
              <a:lnSpc>
                <a:spcPct val="70000"/>
              </a:lnSpc>
            </a:pPr>
            <a:endParaRPr lang="en-US" altLang="en-US" dirty="0"/>
          </a:p>
          <a:p>
            <a:pPr algn="ctr">
              <a:lnSpc>
                <a:spcPct val="70000"/>
              </a:lnSpc>
            </a:pPr>
            <a:r>
              <a:rPr lang="en-US" altLang="en-US" dirty="0"/>
              <a:t>session</a:t>
            </a:r>
          </a:p>
          <a:p>
            <a:pPr algn="ctr">
              <a:lnSpc>
                <a:spcPct val="70000"/>
              </a:lnSpc>
            </a:pPr>
            <a:endParaRPr lang="en-US" altLang="en-US" dirty="0"/>
          </a:p>
          <a:p>
            <a:pPr algn="ctr">
              <a:lnSpc>
                <a:spcPct val="70000"/>
              </a:lnSpc>
            </a:pPr>
            <a:r>
              <a:rPr lang="en-US" altLang="en-US" dirty="0"/>
              <a:t>transport</a:t>
            </a:r>
          </a:p>
          <a:p>
            <a:pPr algn="ctr">
              <a:lnSpc>
                <a:spcPct val="70000"/>
              </a:lnSpc>
            </a:pPr>
            <a:endParaRPr lang="en-US" altLang="en-US" dirty="0"/>
          </a:p>
          <a:p>
            <a:pPr algn="ctr">
              <a:lnSpc>
                <a:spcPct val="70000"/>
              </a:lnSpc>
            </a:pPr>
            <a:r>
              <a:rPr lang="en-US" altLang="en-US" dirty="0"/>
              <a:t>network</a:t>
            </a:r>
          </a:p>
          <a:p>
            <a:pPr algn="ctr">
              <a:lnSpc>
                <a:spcPct val="70000"/>
              </a:lnSpc>
            </a:pPr>
            <a:endParaRPr lang="en-US" altLang="en-US" dirty="0"/>
          </a:p>
          <a:p>
            <a:pPr algn="ctr">
              <a:lnSpc>
                <a:spcPct val="70000"/>
              </a:lnSpc>
            </a:pPr>
            <a:r>
              <a:rPr lang="en-US" altLang="en-US" dirty="0"/>
              <a:t>link</a:t>
            </a:r>
          </a:p>
          <a:p>
            <a:pPr algn="ctr">
              <a:lnSpc>
                <a:spcPct val="70000"/>
              </a:lnSpc>
            </a:pPr>
            <a:endParaRPr lang="en-US" altLang="en-US" dirty="0"/>
          </a:p>
          <a:p>
            <a:pPr algn="ctr">
              <a:lnSpc>
                <a:spcPct val="70000"/>
              </a:lnSpc>
            </a:pPr>
            <a:r>
              <a:rPr lang="en-US" altLang="en-US" dirty="0"/>
              <a:t>physical</a:t>
            </a:r>
          </a:p>
        </p:txBody>
      </p:sp>
      <p:sp>
        <p:nvSpPr>
          <p:cNvPr id="10" name="Line 8">
            <a:extLst>
              <a:ext uri="{FF2B5EF4-FFF2-40B4-BE49-F238E27FC236}">
                <a16:creationId xmlns:a16="http://schemas.microsoft.com/office/drawing/2014/main" id="{2A989D6F-FA45-8C4E-9BBC-741936AB29C5}"/>
              </a:ext>
            </a:extLst>
          </p:cNvPr>
          <p:cNvSpPr>
            <a:spLocks noChangeShapeType="1"/>
          </p:cNvSpPr>
          <p:nvPr/>
        </p:nvSpPr>
        <p:spPr bwMode="auto">
          <a:xfrm>
            <a:off x="8487304" y="2142331"/>
            <a:ext cx="1885950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" name="Line 9">
            <a:extLst>
              <a:ext uri="{FF2B5EF4-FFF2-40B4-BE49-F238E27FC236}">
                <a16:creationId xmlns:a16="http://schemas.microsoft.com/office/drawing/2014/main" id="{15317A6D-8DDE-594B-9C31-D329305C5300}"/>
              </a:ext>
            </a:extLst>
          </p:cNvPr>
          <p:cNvSpPr>
            <a:spLocks noChangeShapeType="1"/>
          </p:cNvSpPr>
          <p:nvPr/>
        </p:nvSpPr>
        <p:spPr bwMode="auto">
          <a:xfrm>
            <a:off x="8501591" y="3118643"/>
            <a:ext cx="1885950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" name="Line 10">
            <a:extLst>
              <a:ext uri="{FF2B5EF4-FFF2-40B4-BE49-F238E27FC236}">
                <a16:creationId xmlns:a16="http://schemas.microsoft.com/office/drawing/2014/main" id="{4C0565FC-B6A4-1C41-A3C7-95333C728091}"/>
              </a:ext>
            </a:extLst>
          </p:cNvPr>
          <p:cNvSpPr>
            <a:spLocks noChangeShapeType="1"/>
          </p:cNvSpPr>
          <p:nvPr/>
        </p:nvSpPr>
        <p:spPr bwMode="auto">
          <a:xfrm>
            <a:off x="8501591" y="3658393"/>
            <a:ext cx="1885950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" name="Line 11">
            <a:extLst>
              <a:ext uri="{FF2B5EF4-FFF2-40B4-BE49-F238E27FC236}">
                <a16:creationId xmlns:a16="http://schemas.microsoft.com/office/drawing/2014/main" id="{CB8177A7-EC5F-054E-9BF4-6807B276EBEB}"/>
              </a:ext>
            </a:extLst>
          </p:cNvPr>
          <p:cNvSpPr>
            <a:spLocks noChangeShapeType="1"/>
          </p:cNvSpPr>
          <p:nvPr/>
        </p:nvSpPr>
        <p:spPr bwMode="auto">
          <a:xfrm>
            <a:off x="8503179" y="4674393"/>
            <a:ext cx="1885950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" name="Line 12">
            <a:extLst>
              <a:ext uri="{FF2B5EF4-FFF2-40B4-BE49-F238E27FC236}">
                <a16:creationId xmlns:a16="http://schemas.microsoft.com/office/drawing/2014/main" id="{E3C788FC-704D-5B46-BAF8-D2E15950C61F}"/>
              </a:ext>
            </a:extLst>
          </p:cNvPr>
          <p:cNvSpPr>
            <a:spLocks noChangeShapeType="1"/>
          </p:cNvSpPr>
          <p:nvPr/>
        </p:nvSpPr>
        <p:spPr bwMode="auto">
          <a:xfrm>
            <a:off x="8487304" y="4191793"/>
            <a:ext cx="1885950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" name="Line 13">
            <a:extLst>
              <a:ext uri="{FF2B5EF4-FFF2-40B4-BE49-F238E27FC236}">
                <a16:creationId xmlns:a16="http://schemas.microsoft.com/office/drawing/2014/main" id="{50AC6633-E0EA-2542-8345-CA3634789CDF}"/>
              </a:ext>
            </a:extLst>
          </p:cNvPr>
          <p:cNvSpPr>
            <a:spLocks noChangeShapeType="1"/>
          </p:cNvSpPr>
          <p:nvPr/>
        </p:nvSpPr>
        <p:spPr bwMode="auto">
          <a:xfrm>
            <a:off x="8485716" y="2661443"/>
            <a:ext cx="1885950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1E944C3F-C77B-9A49-ACB6-EDB2E17C9D3A}"/>
              </a:ext>
            </a:extLst>
          </p:cNvPr>
          <p:cNvSpPr txBox="1"/>
          <p:nvPr/>
        </p:nvSpPr>
        <p:spPr>
          <a:xfrm>
            <a:off x="8246534" y="5352939"/>
            <a:ext cx="2466444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dirty="0"/>
              <a:t>The seven layer OSI/ISO </a:t>
            </a:r>
          </a:p>
          <a:p>
            <a:pPr algn="ctr"/>
            <a:r>
              <a:rPr lang="en-US" dirty="0"/>
              <a:t>reference model</a:t>
            </a:r>
          </a:p>
        </p:txBody>
      </p:sp>
    </p:spTree>
    <p:extLst>
      <p:ext uri="{BB962C8B-B14F-4D97-AF65-F5344CB8AC3E}">
        <p14:creationId xmlns:p14="http://schemas.microsoft.com/office/powerpoint/2010/main" val="4191487026"/>
      </p:ext>
    </p:extLst>
  </p:cSld>
  <p:clrMapOvr>
    <a:masterClrMapping/>
  </p:clrMapOvr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291947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</a:rPr>
              <a:t>Wireshark</a:t>
            </a:r>
            <a:endParaRPr lang="en-US" sz="4400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C89035B-463A-1E40-A130-AE9AA3E3766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Introduction: 1-</a:t>
            </a:r>
            <a:fld id="{C4204591-24BD-A542-B9D5-F8D8A88D2FEE}" type="slidenum">
              <a:rPr lang="en-US" smtClean="0"/>
              <a:pPr/>
              <a:t>78</a:t>
            </a:fld>
            <a:endParaRPr lang="en-US" dirty="0"/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1A33CACA-6D4B-914E-879C-D0A4801FDD69}"/>
              </a:ext>
            </a:extLst>
          </p:cNvPr>
          <p:cNvGrpSpPr>
            <a:grpSpLocks/>
          </p:cNvGrpSpPr>
          <p:nvPr/>
        </p:nvGrpSpPr>
        <p:grpSpPr bwMode="auto">
          <a:xfrm>
            <a:off x="3064933" y="1186569"/>
            <a:ext cx="5643563" cy="4216400"/>
            <a:chOff x="824874" y="353539"/>
            <a:chExt cx="5643193" cy="4216279"/>
          </a:xfrm>
        </p:grpSpPr>
        <p:sp>
          <p:nvSpPr>
            <p:cNvPr id="10" name="Freeform 9">
              <a:extLst>
                <a:ext uri="{FF2B5EF4-FFF2-40B4-BE49-F238E27FC236}">
                  <a16:creationId xmlns:a16="http://schemas.microsoft.com/office/drawing/2014/main" id="{84E988EB-48F5-F54C-B9C9-133FDF1668DB}"/>
                </a:ext>
              </a:extLst>
            </p:cNvPr>
            <p:cNvSpPr/>
            <p:nvPr/>
          </p:nvSpPr>
          <p:spPr>
            <a:xfrm>
              <a:off x="824874" y="366239"/>
              <a:ext cx="431772" cy="4203579"/>
            </a:xfrm>
            <a:custGeom>
              <a:avLst/>
              <a:gdLst>
                <a:gd name="connsiteX0" fmla="*/ 0 w 432078"/>
                <a:gd name="connsiteY0" fmla="*/ 4203185 h 4255561"/>
                <a:gd name="connsiteX1" fmla="*/ 418984 w 432078"/>
                <a:gd name="connsiteY1" fmla="*/ 3430637 h 4255561"/>
                <a:gd name="connsiteX2" fmla="*/ 432078 w 432078"/>
                <a:gd name="connsiteY2" fmla="*/ 0 h 4255561"/>
                <a:gd name="connsiteX3" fmla="*/ 117839 w 432078"/>
                <a:gd name="connsiteY3" fmla="*/ 4255561 h 4255561"/>
                <a:gd name="connsiteX0" fmla="*/ 26187 w 458265"/>
                <a:gd name="connsiteY0" fmla="*/ 4203185 h 4216279"/>
                <a:gd name="connsiteX1" fmla="*/ 445171 w 458265"/>
                <a:gd name="connsiteY1" fmla="*/ 3430637 h 4216279"/>
                <a:gd name="connsiteX2" fmla="*/ 458265 w 458265"/>
                <a:gd name="connsiteY2" fmla="*/ 0 h 4216279"/>
                <a:gd name="connsiteX3" fmla="*/ 0 w 458265"/>
                <a:gd name="connsiteY3" fmla="*/ 4216279 h 4216279"/>
                <a:gd name="connsiteX0" fmla="*/ 0 w 432078"/>
                <a:gd name="connsiteY0" fmla="*/ 4203185 h 4203185"/>
                <a:gd name="connsiteX1" fmla="*/ 418984 w 432078"/>
                <a:gd name="connsiteY1" fmla="*/ 3430637 h 4203185"/>
                <a:gd name="connsiteX2" fmla="*/ 432078 w 432078"/>
                <a:gd name="connsiteY2" fmla="*/ 0 h 4203185"/>
                <a:gd name="connsiteX3" fmla="*/ 13093 w 432078"/>
                <a:gd name="connsiteY3" fmla="*/ 4203185 h 4203185"/>
                <a:gd name="connsiteX0" fmla="*/ 0 w 432078"/>
                <a:gd name="connsiteY0" fmla="*/ 4203185 h 4203185"/>
                <a:gd name="connsiteX1" fmla="*/ 418984 w 432078"/>
                <a:gd name="connsiteY1" fmla="*/ 3430637 h 4203185"/>
                <a:gd name="connsiteX2" fmla="*/ 432078 w 432078"/>
                <a:gd name="connsiteY2" fmla="*/ 0 h 4203185"/>
                <a:gd name="connsiteX3" fmla="*/ 13093 w 432078"/>
                <a:gd name="connsiteY3" fmla="*/ 4203185 h 4203185"/>
                <a:gd name="connsiteX4" fmla="*/ 0 w 432078"/>
                <a:gd name="connsiteY4" fmla="*/ 4203185 h 4203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2078" h="4203185">
                  <a:moveTo>
                    <a:pt x="0" y="4203185"/>
                  </a:moveTo>
                  <a:lnTo>
                    <a:pt x="418984" y="3430637"/>
                  </a:lnTo>
                  <a:cubicBezTo>
                    <a:pt x="423349" y="2287091"/>
                    <a:pt x="427713" y="1143546"/>
                    <a:pt x="432078" y="0"/>
                  </a:cubicBezTo>
                  <a:lnTo>
                    <a:pt x="13093" y="4203185"/>
                  </a:lnTo>
                  <a:lnTo>
                    <a:pt x="0" y="4203185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5">
                    <a:lumMod val="40000"/>
                    <a:lumOff val="60000"/>
                  </a:schemeClr>
                </a:gs>
                <a:gs pos="100000">
                  <a:schemeClr val="bg1"/>
                </a:gs>
              </a:gsLst>
              <a:lin ang="10800000" scaled="0"/>
              <a:tileRect/>
            </a:gradFill>
            <a:ln>
              <a:noFill/>
            </a:ln>
          </p:spPr>
          <p:txBody>
            <a:bodyPr anchor="ctr"/>
            <a:lstStyle/>
            <a:p>
              <a:pPr algn="ctr">
                <a:defRPr/>
              </a:pPr>
              <a:endParaRPr lang="en-US"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1" name="Rectangle 10">
              <a:extLst>
                <a:ext uri="{FF2B5EF4-FFF2-40B4-BE49-F238E27FC236}">
                  <a16:creationId xmlns:a16="http://schemas.microsoft.com/office/drawing/2014/main" id="{1D99EF08-E24A-5A49-9945-D9CA13EA5222}"/>
                </a:ext>
              </a:extLst>
            </p:cNvPr>
            <p:cNvSpPr/>
            <p:nvPr/>
          </p:nvSpPr>
          <p:spPr bwMode="auto">
            <a:xfrm>
              <a:off x="1243947" y="353539"/>
              <a:ext cx="5224120" cy="3430489"/>
            </a:xfrm>
            <a:prstGeom prst="rect">
              <a:avLst/>
            </a:prstGeom>
            <a:solidFill>
              <a:schemeClr val="accent5">
                <a:lumMod val="40000"/>
                <a:lumOff val="6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</p:grpSp>
      <p:pic>
        <p:nvPicPr>
          <p:cNvPr id="12" name="Picture 12" descr="segment.png">
            <a:extLst>
              <a:ext uri="{FF2B5EF4-FFF2-40B4-BE49-F238E27FC236}">
                <a16:creationId xmlns:a16="http://schemas.microsoft.com/office/drawing/2014/main" id="{31F4545C-714A-6F44-B53A-F7A6D5DA3414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130146" y="5561719"/>
            <a:ext cx="3959225" cy="1000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3" name="Picture 120" descr="access_point_stylized_small">
            <a:extLst>
              <a:ext uri="{FF2B5EF4-FFF2-40B4-BE49-F238E27FC236}">
                <a16:creationId xmlns:a16="http://schemas.microsoft.com/office/drawing/2014/main" id="{EB48D454-00B5-A34A-A529-36B7DA8E7A1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619596" y="4609219"/>
            <a:ext cx="1389062" cy="1270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4" name="Picture 10" descr="ethernet.png">
            <a:extLst>
              <a:ext uri="{FF2B5EF4-FFF2-40B4-BE49-F238E27FC236}">
                <a16:creationId xmlns:a16="http://schemas.microsoft.com/office/drawing/2014/main" id="{C5203EF8-627E-2042-8C20-19993C07867B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2909358" y="4955294"/>
            <a:ext cx="1231900" cy="1231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5" name="Picture 11" descr="ethernet.png">
            <a:extLst>
              <a:ext uri="{FF2B5EF4-FFF2-40B4-BE49-F238E27FC236}">
                <a16:creationId xmlns:a16="http://schemas.microsoft.com/office/drawing/2014/main" id="{578AB9CA-D9FD-954A-98D3-51DB796B2589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856008" y="4958469"/>
            <a:ext cx="1231900" cy="1231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6" name="Picture 20" descr="ethernet.png">
            <a:extLst>
              <a:ext uri="{FF2B5EF4-FFF2-40B4-BE49-F238E27FC236}">
                <a16:creationId xmlns:a16="http://schemas.microsoft.com/office/drawing/2014/main" id="{4C48A8AC-6418-744D-A910-549C5CD89104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9602258" y="4977519"/>
            <a:ext cx="1231900" cy="1231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8" name="Group 17">
            <a:extLst>
              <a:ext uri="{FF2B5EF4-FFF2-40B4-BE49-F238E27FC236}">
                <a16:creationId xmlns:a16="http://schemas.microsoft.com/office/drawing/2014/main" id="{8E4E911A-CDD2-1346-8084-63A13C627C2A}"/>
              </a:ext>
            </a:extLst>
          </p:cNvPr>
          <p:cNvGrpSpPr>
            <a:grpSpLocks/>
          </p:cNvGrpSpPr>
          <p:nvPr/>
        </p:nvGrpSpPr>
        <p:grpSpPr bwMode="auto">
          <a:xfrm>
            <a:off x="6351058" y="1550106"/>
            <a:ext cx="2327275" cy="3171825"/>
            <a:chOff x="4556452" y="1162095"/>
            <a:chExt cx="2326213" cy="3172030"/>
          </a:xfrm>
        </p:grpSpPr>
        <p:cxnSp>
          <p:nvCxnSpPr>
            <p:cNvPr id="19" name="Straight Connector 46">
              <a:extLst>
                <a:ext uri="{FF2B5EF4-FFF2-40B4-BE49-F238E27FC236}">
                  <a16:creationId xmlns:a16="http://schemas.microsoft.com/office/drawing/2014/main" id="{1899062E-6FBE-F241-9273-440E78FA9B8F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5630098" y="2252175"/>
              <a:ext cx="0" cy="2081950"/>
            </a:xfrm>
            <a:prstGeom prst="line">
              <a:avLst/>
            </a:prstGeom>
            <a:noFill/>
            <a:ln w="25400">
              <a:solidFill>
                <a:srgbClr val="000090"/>
              </a:solidFill>
              <a:round/>
              <a:headEnd type="triangl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grpSp>
          <p:nvGrpSpPr>
            <p:cNvPr id="20" name="Group 31">
              <a:extLst>
                <a:ext uri="{FF2B5EF4-FFF2-40B4-BE49-F238E27FC236}">
                  <a16:creationId xmlns:a16="http://schemas.microsoft.com/office/drawing/2014/main" id="{0AF4144E-7C91-A14A-9783-8FC3A384D89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635010" y="2856756"/>
              <a:ext cx="2190234" cy="1214863"/>
              <a:chOff x="3862510" y="4375664"/>
              <a:chExt cx="2190234" cy="1214863"/>
            </a:xfrm>
          </p:grpSpPr>
          <p:sp>
            <p:nvSpPr>
              <p:cNvPr id="27" name="Rectangle 26">
                <a:extLst>
                  <a:ext uri="{FF2B5EF4-FFF2-40B4-BE49-F238E27FC236}">
                    <a16:creationId xmlns:a16="http://schemas.microsoft.com/office/drawing/2014/main" id="{AF1FC302-1162-5E49-8F13-1F861DEAC2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71225" y="4425779"/>
                <a:ext cx="2164362" cy="1152600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rgbClr val="000090"/>
                </a:solidFill>
                <a:round/>
                <a:headEnd/>
                <a:tailEnd/>
              </a:ln>
              <a:effectLst>
                <a:outerShdw blurRad="50800" dist="38100" dir="2700000" algn="tl" rotWithShape="0">
                  <a:srgbClr val="000090">
                    <a:alpha val="42999"/>
                  </a:srgbClr>
                </a:outerShdw>
              </a:effectLst>
            </p:spPr>
            <p:txBody>
              <a:bodyPr/>
              <a:lstStyle/>
              <a:p>
                <a:pPr>
                  <a:defRPr/>
                </a:pPr>
                <a:endParaRPr lang="en-US"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8" name="TextBox 26">
                <a:extLst>
                  <a:ext uri="{FF2B5EF4-FFF2-40B4-BE49-F238E27FC236}">
                    <a16:creationId xmlns:a16="http://schemas.microsoft.com/office/drawing/2014/main" id="{56611581-6A55-8A48-9D24-B72464937D7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908617" y="4375664"/>
                <a:ext cx="2012565" cy="121486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lnSpc>
                    <a:spcPts val="2200"/>
                  </a:lnSpc>
                </a:pPr>
                <a:r>
                  <a:rPr lang="en-US" altLang="en-US" sz="1600"/>
                  <a:t>Transport</a:t>
                </a:r>
                <a:r>
                  <a:rPr lang="en-US" altLang="en-US" sz="1400"/>
                  <a:t> (TCP/UDP)</a:t>
                </a:r>
              </a:p>
              <a:p>
                <a:pPr algn="ctr">
                  <a:lnSpc>
                    <a:spcPts val="2200"/>
                  </a:lnSpc>
                </a:pPr>
                <a:r>
                  <a:rPr lang="en-US" altLang="en-US" sz="1600"/>
                  <a:t>Network</a:t>
                </a:r>
                <a:r>
                  <a:rPr lang="en-US" altLang="en-US" sz="1400"/>
                  <a:t> (IP)</a:t>
                </a:r>
              </a:p>
              <a:p>
                <a:pPr algn="ctr">
                  <a:lnSpc>
                    <a:spcPts val="2200"/>
                  </a:lnSpc>
                </a:pPr>
                <a:r>
                  <a:rPr lang="en-US" altLang="en-US" sz="1600"/>
                  <a:t>Link</a:t>
                </a:r>
                <a:r>
                  <a:rPr lang="en-US" altLang="en-US" sz="1400"/>
                  <a:t> (Ethernet)</a:t>
                </a:r>
              </a:p>
              <a:p>
                <a:pPr algn="ctr">
                  <a:lnSpc>
                    <a:spcPts val="2200"/>
                  </a:lnSpc>
                </a:pPr>
                <a:r>
                  <a:rPr lang="en-US" altLang="en-US" sz="1600"/>
                  <a:t>Physical</a:t>
                </a:r>
              </a:p>
            </p:txBody>
          </p:sp>
          <p:cxnSp>
            <p:nvCxnSpPr>
              <p:cNvPr id="29" name="Straight Connector 28">
                <a:extLst>
                  <a:ext uri="{FF2B5EF4-FFF2-40B4-BE49-F238E27FC236}">
                    <a16:creationId xmlns:a16="http://schemas.microsoft.com/office/drawing/2014/main" id="{FC616FD6-92BE-1448-8332-F8CB3AA88822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>
                <a:off x="3862510" y="4740040"/>
                <a:ext cx="2173480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0" name="Straight Connector 29">
                <a:extLst>
                  <a:ext uri="{FF2B5EF4-FFF2-40B4-BE49-F238E27FC236}">
                    <a16:creationId xmlns:a16="http://schemas.microsoft.com/office/drawing/2014/main" id="{7AAC730B-8F83-7642-90A1-7970CED73F25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>
                <a:off x="3870887" y="5023380"/>
                <a:ext cx="2173480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1" name="Straight Connector 30">
                <a:extLst>
                  <a:ext uri="{FF2B5EF4-FFF2-40B4-BE49-F238E27FC236}">
                    <a16:creationId xmlns:a16="http://schemas.microsoft.com/office/drawing/2014/main" id="{53BDE145-CB48-5B40-B0B6-53D48FB66E44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>
                <a:off x="3879264" y="5306720"/>
                <a:ext cx="2173480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</p:grpSp>
        <p:grpSp>
          <p:nvGrpSpPr>
            <p:cNvPr id="21" name="Group 35">
              <a:extLst>
                <a:ext uri="{FF2B5EF4-FFF2-40B4-BE49-F238E27FC236}">
                  <a16:creationId xmlns:a16="http://schemas.microsoft.com/office/drawing/2014/main" id="{6BDEDF86-62AF-3545-8A5C-C023BBBAE62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811526" y="1162095"/>
              <a:ext cx="1529986" cy="1021335"/>
              <a:chOff x="4130677" y="5836665"/>
              <a:chExt cx="1529986" cy="1021335"/>
            </a:xfrm>
          </p:grpSpPr>
          <p:sp>
            <p:nvSpPr>
              <p:cNvPr id="25" name="Rectangle 24">
                <a:extLst>
                  <a:ext uri="{FF2B5EF4-FFF2-40B4-BE49-F238E27FC236}">
                    <a16:creationId xmlns:a16="http://schemas.microsoft.com/office/drawing/2014/main" id="{2BFC0C6C-CBAC-0D4C-A25C-CD01CD655A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91372" y="5836665"/>
                <a:ext cx="1464594" cy="1020829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rgbClr val="000090"/>
                </a:solidFill>
                <a:round/>
                <a:headEnd/>
                <a:tailEnd/>
              </a:ln>
              <a:effectLst>
                <a:outerShdw blurRad="50800" dist="38100" dir="2700000" algn="tl" rotWithShape="0">
                  <a:srgbClr val="000090">
                    <a:alpha val="42999"/>
                  </a:srgbClr>
                </a:outerShdw>
              </a:effectLst>
            </p:spPr>
            <p:txBody>
              <a:bodyPr/>
              <a:lstStyle/>
              <a:p>
                <a:pPr>
                  <a:defRPr/>
                </a:pPr>
                <a:endParaRPr lang="en-US"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6" name="TextBox 34">
                <a:extLst>
                  <a:ext uri="{FF2B5EF4-FFF2-40B4-BE49-F238E27FC236}">
                    <a16:creationId xmlns:a16="http://schemas.microsoft.com/office/drawing/2014/main" id="{154423E1-413E-D941-BE7F-12C38BEA0F1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130677" y="5913072"/>
                <a:ext cx="1529986" cy="89255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/>
                <a:r>
                  <a:rPr lang="en-US" altLang="en-US" sz="1600"/>
                  <a:t>application</a:t>
                </a:r>
              </a:p>
              <a:p>
                <a:pPr algn="ctr"/>
                <a:r>
                  <a:rPr lang="en-US" altLang="en-US" sz="1600"/>
                  <a:t>(www browser, </a:t>
                </a:r>
              </a:p>
              <a:p>
                <a:pPr algn="ctr"/>
                <a:r>
                  <a:rPr lang="en-US" altLang="en-US" sz="1600"/>
                  <a:t>email client</a:t>
                </a:r>
                <a:r>
                  <a:rPr lang="en-US" altLang="en-US" sz="2000"/>
                  <a:t>)</a:t>
                </a:r>
              </a:p>
            </p:txBody>
          </p:sp>
        </p:grpSp>
        <p:cxnSp>
          <p:nvCxnSpPr>
            <p:cNvPr id="22" name="Straight Connector 37">
              <a:extLst>
                <a:ext uri="{FF2B5EF4-FFF2-40B4-BE49-F238E27FC236}">
                  <a16:creationId xmlns:a16="http://schemas.microsoft.com/office/drawing/2014/main" id="{4A29DB5B-3F11-884B-AB9A-298FDA78DB79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4556452" y="2631900"/>
              <a:ext cx="2108014" cy="1309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sp>
          <p:nvSpPr>
            <p:cNvPr id="23" name="TextBox 38">
              <a:extLst>
                <a:ext uri="{FF2B5EF4-FFF2-40B4-BE49-F238E27FC236}">
                  <a16:creationId xmlns:a16="http://schemas.microsoft.com/office/drawing/2014/main" id="{A1004907-9073-D549-98A7-95D39588D44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839591" y="2252173"/>
              <a:ext cx="104307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sz="1400"/>
                <a:t>application</a:t>
              </a:r>
            </a:p>
          </p:txBody>
        </p:sp>
        <p:sp>
          <p:nvSpPr>
            <p:cNvPr id="24" name="TextBox 39">
              <a:extLst>
                <a:ext uri="{FF2B5EF4-FFF2-40B4-BE49-F238E27FC236}">
                  <a16:creationId xmlns:a16="http://schemas.microsoft.com/office/drawing/2014/main" id="{409E8C39-FFD0-6441-9ADC-D3F798651E3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105684" y="2627171"/>
              <a:ext cx="44406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/>
              <a:r>
                <a:rPr lang="en-US" altLang="en-US" sz="1400"/>
                <a:t>OS</a:t>
              </a:r>
            </a:p>
          </p:txBody>
        </p:sp>
      </p:grpSp>
      <p:grpSp>
        <p:nvGrpSpPr>
          <p:cNvPr id="32" name="Group 31">
            <a:extLst>
              <a:ext uri="{FF2B5EF4-FFF2-40B4-BE49-F238E27FC236}">
                <a16:creationId xmlns:a16="http://schemas.microsoft.com/office/drawing/2014/main" id="{EFF2F1FE-AA65-BD42-827C-95CF21339B3A}"/>
              </a:ext>
            </a:extLst>
          </p:cNvPr>
          <p:cNvGrpSpPr>
            <a:grpSpLocks/>
          </p:cNvGrpSpPr>
          <p:nvPr/>
        </p:nvGrpSpPr>
        <p:grpSpPr bwMode="auto">
          <a:xfrm>
            <a:off x="3571346" y="1265944"/>
            <a:ext cx="2925231" cy="3168113"/>
            <a:chOff x="1775964" y="877299"/>
            <a:chExt cx="2925206" cy="3168757"/>
          </a:xfrm>
        </p:grpSpPr>
        <p:grpSp>
          <p:nvGrpSpPr>
            <p:cNvPr id="33" name="Group 44">
              <a:extLst>
                <a:ext uri="{FF2B5EF4-FFF2-40B4-BE49-F238E27FC236}">
                  <a16:creationId xmlns:a16="http://schemas.microsoft.com/office/drawing/2014/main" id="{8C4A5E14-6678-0743-BA67-8633682C537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846152" y="877299"/>
              <a:ext cx="1597376" cy="3168757"/>
              <a:chOff x="1636659" y="183316"/>
              <a:chExt cx="1597376" cy="3168757"/>
            </a:xfrm>
          </p:grpSpPr>
          <p:grpSp>
            <p:nvGrpSpPr>
              <p:cNvPr id="38" name="Group 22">
                <a:extLst>
                  <a:ext uri="{FF2B5EF4-FFF2-40B4-BE49-F238E27FC236}">
                    <a16:creationId xmlns:a16="http://schemas.microsoft.com/office/drawing/2014/main" id="{459552ED-E99E-1244-8AC2-852FAB00AF5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80781" y="2206785"/>
                <a:ext cx="1295389" cy="1041028"/>
                <a:chOff x="3116291" y="4275642"/>
                <a:chExt cx="1295389" cy="1041028"/>
              </a:xfrm>
            </p:grpSpPr>
            <p:sp>
              <p:nvSpPr>
                <p:cNvPr id="44" name="Rectangle 43">
                  <a:extLst>
                    <a:ext uri="{FF2B5EF4-FFF2-40B4-BE49-F238E27FC236}">
                      <a16:creationId xmlns:a16="http://schemas.microsoft.com/office/drawing/2014/main" id="{8B9342A8-AF2E-824F-B7B1-36C01D52F9D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16291" y="4298876"/>
                  <a:ext cx="1295389" cy="1017794"/>
                </a:xfrm>
                <a:prstGeom prst="rect">
                  <a:avLst/>
                </a:prstGeom>
                <a:solidFill>
                  <a:schemeClr val="bg1"/>
                </a:solidFill>
                <a:ln w="9525">
                  <a:solidFill>
                    <a:srgbClr val="000090"/>
                  </a:solidFill>
                  <a:round/>
                  <a:headEnd/>
                  <a:tailEnd/>
                </a:ln>
                <a:effectLst>
                  <a:outerShdw blurRad="50800" dist="38100" dir="2700000" algn="tl" rotWithShape="0">
                    <a:srgbClr val="000090">
                      <a:alpha val="42999"/>
                    </a:srgbClr>
                  </a:outerShdw>
                </a:effectLst>
              </p:spPr>
              <p:txBody>
                <a:bodyPr/>
                <a:lstStyle/>
                <a:p>
                  <a:pPr>
                    <a:defRPr/>
                  </a:pPr>
                  <a:endParaRPr lang="en-US"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45" name="TextBox 14">
                  <a:extLst>
                    <a:ext uri="{FF2B5EF4-FFF2-40B4-BE49-F238E27FC236}">
                      <a16:creationId xmlns:a16="http://schemas.microsoft.com/office/drawing/2014/main" id="{BEC95393-BE24-BB43-AD77-D43EC965B45E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151788" y="4275642"/>
                  <a:ext cx="1197377" cy="101566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algn="ctr"/>
                  <a:r>
                    <a:rPr lang="en-US" altLang="en-US" sz="2000" dirty="0"/>
                    <a:t>packet</a:t>
                  </a:r>
                </a:p>
                <a:p>
                  <a:pPr algn="ctr"/>
                  <a:r>
                    <a:rPr lang="en-US" altLang="en-US" sz="2000" dirty="0"/>
                    <a:t>capture</a:t>
                  </a:r>
                </a:p>
                <a:p>
                  <a:pPr algn="ctr"/>
                  <a:r>
                    <a:rPr lang="en-US" altLang="en-US" sz="2000" dirty="0"/>
                    <a:t>(</a:t>
                  </a:r>
                  <a:r>
                    <a:rPr lang="en-US" altLang="en-US" sz="2000" dirty="0" err="1"/>
                    <a:t>pcap</a:t>
                  </a:r>
                  <a:r>
                    <a:rPr lang="en-US" altLang="en-US" sz="2000" dirty="0"/>
                    <a:t>)</a:t>
                  </a:r>
                </a:p>
              </p:txBody>
            </p:sp>
          </p:grpSp>
          <p:grpSp>
            <p:nvGrpSpPr>
              <p:cNvPr id="39" name="Group 23">
                <a:extLst>
                  <a:ext uri="{FF2B5EF4-FFF2-40B4-BE49-F238E27FC236}">
                    <a16:creationId xmlns:a16="http://schemas.microsoft.com/office/drawing/2014/main" id="{C0A5C2D9-6816-4840-9C13-3A6C5D4DB2D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73794" y="863478"/>
                <a:ext cx="1296233" cy="707886"/>
                <a:chOff x="865524" y="5161570"/>
                <a:chExt cx="1296233" cy="707886"/>
              </a:xfrm>
            </p:grpSpPr>
            <p:sp>
              <p:nvSpPr>
                <p:cNvPr id="42" name="Rectangle 41">
                  <a:extLst>
                    <a:ext uri="{FF2B5EF4-FFF2-40B4-BE49-F238E27FC236}">
                      <a16:creationId xmlns:a16="http://schemas.microsoft.com/office/drawing/2014/main" id="{63608655-FBDC-3C4A-BA7F-D1DB2F745DE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61399" y="5200691"/>
                  <a:ext cx="1300151" cy="668474"/>
                </a:xfrm>
                <a:prstGeom prst="rect">
                  <a:avLst/>
                </a:prstGeom>
                <a:solidFill>
                  <a:schemeClr val="bg1"/>
                </a:solidFill>
                <a:ln w="9525">
                  <a:solidFill>
                    <a:srgbClr val="000090"/>
                  </a:solidFill>
                  <a:round/>
                  <a:headEnd/>
                  <a:tailEnd/>
                </a:ln>
                <a:effectLst>
                  <a:outerShdw blurRad="50800" dist="38100" dir="2700000" algn="tl" rotWithShape="0">
                    <a:srgbClr val="000090">
                      <a:alpha val="42999"/>
                    </a:srgbClr>
                  </a:outerShdw>
                </a:effectLst>
              </p:spPr>
              <p:txBody>
                <a:bodyPr/>
                <a:lstStyle/>
                <a:p>
                  <a:pPr>
                    <a:defRPr/>
                  </a:pPr>
                  <a:endParaRPr lang="en-US"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43" name="TextBox 16">
                  <a:extLst>
                    <a:ext uri="{FF2B5EF4-FFF2-40B4-BE49-F238E27FC236}">
                      <a16:creationId xmlns:a16="http://schemas.microsoft.com/office/drawing/2014/main" id="{FCA77183-AC62-DD47-AF14-D0B0CFE9AE8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937846" y="5161570"/>
                  <a:ext cx="1159292" cy="70788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algn="ctr"/>
                  <a:r>
                    <a:rPr lang="en-US" altLang="en-US" sz="2000"/>
                    <a:t>packet</a:t>
                  </a:r>
                </a:p>
                <a:p>
                  <a:pPr algn="ctr"/>
                  <a:r>
                    <a:rPr lang="en-US" altLang="en-US" sz="2000"/>
                    <a:t>analyzer</a:t>
                  </a:r>
                </a:p>
              </p:txBody>
            </p:sp>
          </p:grpSp>
          <p:sp>
            <p:nvSpPr>
              <p:cNvPr id="40" name="Rectangle 42">
                <a:extLst>
                  <a:ext uri="{FF2B5EF4-FFF2-40B4-BE49-F238E27FC236}">
                    <a16:creationId xmlns:a16="http://schemas.microsoft.com/office/drawing/2014/main" id="{3227ABC3-B012-C747-BD3D-F450FBF094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36659" y="183316"/>
                <a:ext cx="1597376" cy="3168757"/>
              </a:xfrm>
              <a:prstGeom prst="rect">
                <a:avLst/>
              </a:prstGeom>
              <a:noFill/>
              <a:ln w="22225">
                <a:solidFill>
                  <a:srgbClr val="000090"/>
                </a:solidFill>
                <a:prstDash val="sysDash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pic>
            <p:nvPicPr>
              <p:cNvPr id="41" name="Picture 43">
                <a:extLst>
                  <a:ext uri="{FF2B5EF4-FFF2-40B4-BE49-F238E27FC236}">
                    <a16:creationId xmlns:a16="http://schemas.microsoft.com/office/drawing/2014/main" id="{59BA13CB-07BE-694A-91F7-B0920A13488E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59241" y="230951"/>
                <a:ext cx="1089265" cy="36854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cxnSp>
          <p:nvCxnSpPr>
            <p:cNvPr id="34" name="Straight Connector 47">
              <a:extLst>
                <a:ext uri="{FF2B5EF4-FFF2-40B4-BE49-F238E27FC236}">
                  <a16:creationId xmlns:a16="http://schemas.microsoft.com/office/drawing/2014/main" id="{3923F7AD-F0C3-3243-8CD4-DDD92CA174B9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2640118" y="2330738"/>
              <a:ext cx="0" cy="558315"/>
            </a:xfrm>
            <a:prstGeom prst="line">
              <a:avLst/>
            </a:prstGeom>
            <a:noFill/>
            <a:ln w="25400">
              <a:solidFill>
                <a:srgbClr val="000090"/>
              </a:solidFill>
              <a:round/>
              <a:headEnd type="triangl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35" name="Straight Connector 50">
              <a:extLst>
                <a:ext uri="{FF2B5EF4-FFF2-40B4-BE49-F238E27FC236}">
                  <a16:creationId xmlns:a16="http://schemas.microsoft.com/office/drawing/2014/main" id="{AB415A04-E5C0-364E-A75C-CCB02FD025F8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116195" y="3653236"/>
              <a:ext cx="1427164" cy="0"/>
            </a:xfrm>
            <a:prstGeom prst="line">
              <a:avLst/>
            </a:prstGeom>
            <a:noFill/>
            <a:ln w="25400">
              <a:solidFill>
                <a:srgbClr val="000090"/>
              </a:solidFill>
              <a:round/>
              <a:headEnd type="triangle" w="med" len="med"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sp>
          <p:nvSpPr>
            <p:cNvPr id="36" name="TextBox 56">
              <a:extLst>
                <a:ext uri="{FF2B5EF4-FFF2-40B4-BE49-F238E27FC236}">
                  <a16:creationId xmlns:a16="http://schemas.microsoft.com/office/drawing/2014/main" id="{86A658DD-FDA2-DF4A-9996-8E851F97C66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04194" y="3242589"/>
              <a:ext cx="1296976" cy="6464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/>
              <a:r>
                <a:rPr lang="en-US" altLang="en-US" sz="1200" dirty="0"/>
                <a:t>copy of all Ethernet frames sent/received</a:t>
              </a:r>
            </a:p>
          </p:txBody>
        </p:sp>
        <p:cxnSp>
          <p:nvCxnSpPr>
            <p:cNvPr id="37" name="Straight Connector 64">
              <a:extLst>
                <a:ext uri="{FF2B5EF4-FFF2-40B4-BE49-F238E27FC236}">
                  <a16:creationId xmlns:a16="http://schemas.microsoft.com/office/drawing/2014/main" id="{3DD256F0-12B9-A44B-97FA-82075E575FA4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1775964" y="2640266"/>
              <a:ext cx="2108014" cy="1309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</p:grpSp>
      <p:grpSp>
        <p:nvGrpSpPr>
          <p:cNvPr id="46" name="Group 48">
            <a:extLst>
              <a:ext uri="{FF2B5EF4-FFF2-40B4-BE49-F238E27FC236}">
                <a16:creationId xmlns:a16="http://schemas.microsoft.com/office/drawing/2014/main" id="{4F6ED1FB-59EB-454A-BFCC-AD2A53B22B9C}"/>
              </a:ext>
            </a:extLst>
          </p:cNvPr>
          <p:cNvGrpSpPr>
            <a:grpSpLocks/>
          </p:cNvGrpSpPr>
          <p:nvPr/>
        </p:nvGrpSpPr>
        <p:grpSpPr bwMode="auto">
          <a:xfrm>
            <a:off x="1570775" y="4459441"/>
            <a:ext cx="1562100" cy="1511300"/>
            <a:chOff x="-44" y="1473"/>
            <a:chExt cx="981" cy="1105"/>
          </a:xfrm>
        </p:grpSpPr>
        <p:pic>
          <p:nvPicPr>
            <p:cNvPr id="47" name="Picture 49" descr="desktop_computer_stylized_medium">
              <a:extLst>
                <a:ext uri="{FF2B5EF4-FFF2-40B4-BE49-F238E27FC236}">
                  <a16:creationId xmlns:a16="http://schemas.microsoft.com/office/drawing/2014/main" id="{F98D6AC3-8421-8142-ADC8-80BEF2E1F15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8" name="Freeform 50">
              <a:extLst>
                <a:ext uri="{FF2B5EF4-FFF2-40B4-BE49-F238E27FC236}">
                  <a16:creationId xmlns:a16="http://schemas.microsoft.com/office/drawing/2014/main" id="{F3EE387E-1B3E-524C-8162-6AF4C9FBCECC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28385501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451821"/>
            <a:ext cx="10515600" cy="894622"/>
          </a:xfrm>
        </p:spPr>
        <p:txBody>
          <a:bodyPr/>
          <a:lstStyle/>
          <a:p>
            <a:r>
              <a:rPr lang="en-US" altLang="ja-JP" dirty="0"/>
              <a:t>What’s a protocol?</a:t>
            </a:r>
            <a:endParaRPr lang="en-US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C89035B-463A-1E40-A130-AE9AA3E3766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Introduction: 1-</a:t>
            </a:r>
            <a:fld id="{C4204591-24BD-A542-B9D5-F8D8A88D2FEE}" type="slidenum">
              <a:rPr lang="en-US" smtClean="0"/>
              <a:pPr/>
              <a:t>8</a:t>
            </a:fld>
            <a:endParaRPr lang="en-US" dirty="0"/>
          </a:p>
        </p:txBody>
      </p:sp>
      <p:sp>
        <p:nvSpPr>
          <p:cNvPr id="10" name="Rectangle 3">
            <a:extLst>
              <a:ext uri="{FF2B5EF4-FFF2-40B4-BE49-F238E27FC236}">
                <a16:creationId xmlns:a16="http://schemas.microsoft.com/office/drawing/2014/main" id="{5FDA5BE8-E15B-EA45-8818-A68BEA678236}"/>
              </a:ext>
            </a:extLst>
          </p:cNvPr>
          <p:cNvSpPr txBox="1">
            <a:spLocks noChangeArrowheads="1"/>
          </p:cNvSpPr>
          <p:nvPr/>
        </p:nvSpPr>
        <p:spPr>
          <a:xfrm>
            <a:off x="885095" y="1371600"/>
            <a:ext cx="8153400" cy="68580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Font typeface="Wingdings" pitchFamily="2" charset="2"/>
              <a:buNone/>
            </a:pPr>
            <a:r>
              <a:rPr lang="en-US" altLang="en-US" dirty="0">
                <a:ea typeface="ＭＳ Ｐゴシック" panose="020B0600070205080204" pitchFamily="34" charset="-128"/>
              </a:rPr>
              <a:t>A human protocol and a computer network protocol:</a:t>
            </a:r>
          </a:p>
          <a:p>
            <a:pPr>
              <a:buFont typeface="Wingdings" pitchFamily="2" charset="2"/>
              <a:buNone/>
            </a:pPr>
            <a:endParaRPr lang="en-US" altLang="en-US" dirty="0">
              <a:ea typeface="ＭＳ Ｐゴシック" panose="020B0600070205080204" pitchFamily="34" charset="-128"/>
            </a:endParaRPr>
          </a:p>
        </p:txBody>
      </p:sp>
      <p:sp>
        <p:nvSpPr>
          <p:cNvPr id="11" name="Rectangle 8">
            <a:extLst>
              <a:ext uri="{FF2B5EF4-FFF2-40B4-BE49-F238E27FC236}">
                <a16:creationId xmlns:a16="http://schemas.microsoft.com/office/drawing/2014/main" id="{CD43C19F-41ED-3443-B50D-7AA2E7350B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980344" y="5862638"/>
            <a:ext cx="5511891" cy="53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20000"/>
              </a:spcBef>
              <a:buClr>
                <a:schemeClr val="accent2"/>
              </a:buClr>
              <a:buSzPct val="85000"/>
              <a:buFont typeface="Wingdings" pitchFamily="2" charset="2"/>
              <a:buNone/>
            </a:pPr>
            <a:r>
              <a:rPr lang="en-US" altLang="en-US" sz="3200" i="1" dirty="0">
                <a:solidFill>
                  <a:srgbClr val="CC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Q:</a:t>
            </a:r>
            <a:r>
              <a:rPr lang="en-US" altLang="en-US" sz="3200" dirty="0">
                <a:latin typeface="Calibri" panose="020F0502020204030204" pitchFamily="34" charset="0"/>
                <a:cs typeface="Calibri" panose="020F0502020204030204" pitchFamily="34" charset="0"/>
              </a:rPr>
              <a:t> other human protocols? </a:t>
            </a:r>
          </a:p>
        </p:txBody>
      </p:sp>
      <p:pic>
        <p:nvPicPr>
          <p:cNvPr id="13" name="Picture 62" descr="Alice">
            <a:extLst>
              <a:ext uri="{FF2B5EF4-FFF2-40B4-BE49-F238E27FC236}">
                <a16:creationId xmlns:a16="http://schemas.microsoft.com/office/drawing/2014/main" id="{6AC32637-72CC-184C-8EF2-C7474809C0C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77642" y="2314576"/>
            <a:ext cx="561975" cy="6937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4" name="Picture 63" descr="Bob">
            <a:extLst>
              <a:ext uri="{FF2B5EF4-FFF2-40B4-BE49-F238E27FC236}">
                <a16:creationId xmlns:a16="http://schemas.microsoft.com/office/drawing/2014/main" id="{0C9653DB-36BF-FC4E-96D5-398A63E2806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96992" y="2709863"/>
            <a:ext cx="676275" cy="690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9" name="Group 8">
            <a:extLst>
              <a:ext uri="{FF2B5EF4-FFF2-40B4-BE49-F238E27FC236}">
                <a16:creationId xmlns:a16="http://schemas.microsoft.com/office/drawing/2014/main" id="{2A0AB36B-394C-B44E-9FDF-B5332733F92C}"/>
              </a:ext>
            </a:extLst>
          </p:cNvPr>
          <p:cNvGrpSpPr/>
          <p:nvPr/>
        </p:nvGrpSpPr>
        <p:grpSpPr>
          <a:xfrm>
            <a:off x="2925329" y="2422526"/>
            <a:ext cx="1762125" cy="563562"/>
            <a:chOff x="2925329" y="2422526"/>
            <a:chExt cx="1762125" cy="563562"/>
          </a:xfrm>
        </p:grpSpPr>
        <p:sp>
          <p:nvSpPr>
            <p:cNvPr id="12" name="Line 10">
              <a:extLst>
                <a:ext uri="{FF2B5EF4-FFF2-40B4-BE49-F238E27FC236}">
                  <a16:creationId xmlns:a16="http://schemas.microsoft.com/office/drawing/2014/main" id="{AF107355-7D98-0B44-975B-CBF0C399423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25329" y="2709863"/>
              <a:ext cx="1762125" cy="276225"/>
            </a:xfrm>
            <a:prstGeom prst="line">
              <a:avLst/>
            </a:prstGeom>
            <a:noFill/>
            <a:ln w="28575">
              <a:solidFill>
                <a:srgbClr val="0000A8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5" name="Text Box 64">
              <a:extLst>
                <a:ext uri="{FF2B5EF4-FFF2-40B4-BE49-F238E27FC236}">
                  <a16:creationId xmlns:a16="http://schemas.microsoft.com/office/drawing/2014/main" id="{E3C8F55E-81A4-6845-B300-C80C498A8F1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66654" y="2422526"/>
              <a:ext cx="44755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dirty="0">
                  <a:latin typeface="Calibri" panose="020F0502020204030204" pitchFamily="34" charset="0"/>
                  <a:cs typeface="Calibri" panose="020F0502020204030204" pitchFamily="34" charset="0"/>
                </a:rPr>
                <a:t>Hi</a:t>
              </a:r>
            </a:p>
          </p:txBody>
        </p:sp>
      </p:grpSp>
      <p:grpSp>
        <p:nvGrpSpPr>
          <p:cNvPr id="79" name="Group 78">
            <a:extLst>
              <a:ext uri="{FF2B5EF4-FFF2-40B4-BE49-F238E27FC236}">
                <a16:creationId xmlns:a16="http://schemas.microsoft.com/office/drawing/2014/main" id="{A770EA7E-36C8-3342-B70C-2DA2FD8C7B3E}"/>
              </a:ext>
            </a:extLst>
          </p:cNvPr>
          <p:cNvGrpSpPr/>
          <p:nvPr/>
        </p:nvGrpSpPr>
        <p:grpSpPr>
          <a:xfrm>
            <a:off x="2617354" y="3046413"/>
            <a:ext cx="2085975" cy="584200"/>
            <a:chOff x="2617354" y="3046413"/>
            <a:chExt cx="2085975" cy="584200"/>
          </a:xfrm>
        </p:grpSpPr>
        <p:sp>
          <p:nvSpPr>
            <p:cNvPr id="16" name="Line 66">
              <a:extLst>
                <a:ext uri="{FF2B5EF4-FFF2-40B4-BE49-F238E27FC236}">
                  <a16:creationId xmlns:a16="http://schemas.microsoft.com/office/drawing/2014/main" id="{7BC224F4-2A52-C946-B3A2-501E3BADDE2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617354" y="3268663"/>
              <a:ext cx="2085975" cy="361950"/>
            </a:xfrm>
            <a:prstGeom prst="line">
              <a:avLst/>
            </a:prstGeom>
            <a:noFill/>
            <a:ln w="28575">
              <a:solidFill>
                <a:srgbClr val="0000A8"/>
              </a:solidFill>
              <a:round/>
              <a:headEnd type="triangle" w="med" len="med"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7" name="Text Box 67">
              <a:extLst>
                <a:ext uri="{FF2B5EF4-FFF2-40B4-BE49-F238E27FC236}">
                  <a16:creationId xmlns:a16="http://schemas.microsoft.com/office/drawing/2014/main" id="{EF38DB23-31AC-F649-B4F9-0760E840DF3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57129" y="3046413"/>
              <a:ext cx="44755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>
                  <a:latin typeface="Calibri" panose="020F0502020204030204" pitchFamily="34" charset="0"/>
                  <a:cs typeface="Calibri" panose="020F0502020204030204" pitchFamily="34" charset="0"/>
                </a:rPr>
                <a:t>Hi</a:t>
              </a:r>
            </a:p>
          </p:txBody>
        </p:sp>
      </p:grpSp>
      <p:grpSp>
        <p:nvGrpSpPr>
          <p:cNvPr id="80" name="Group 79">
            <a:extLst>
              <a:ext uri="{FF2B5EF4-FFF2-40B4-BE49-F238E27FC236}">
                <a16:creationId xmlns:a16="http://schemas.microsoft.com/office/drawing/2014/main" id="{C148AFC4-3C67-AC4E-9DBE-C6C666348971}"/>
              </a:ext>
            </a:extLst>
          </p:cNvPr>
          <p:cNvGrpSpPr/>
          <p:nvPr/>
        </p:nvGrpSpPr>
        <p:grpSpPr>
          <a:xfrm>
            <a:off x="2601479" y="3632201"/>
            <a:ext cx="2162175" cy="708025"/>
            <a:chOff x="2601479" y="3632201"/>
            <a:chExt cx="2162175" cy="708025"/>
          </a:xfrm>
        </p:grpSpPr>
        <p:sp>
          <p:nvSpPr>
            <p:cNvPr id="18" name="Line 70">
              <a:extLst>
                <a:ext uri="{FF2B5EF4-FFF2-40B4-BE49-F238E27FC236}">
                  <a16:creationId xmlns:a16="http://schemas.microsoft.com/office/drawing/2014/main" id="{D7E081E5-97A2-4147-A169-A6935464DFF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601479" y="3700463"/>
              <a:ext cx="2162175" cy="438150"/>
            </a:xfrm>
            <a:prstGeom prst="line">
              <a:avLst/>
            </a:prstGeom>
            <a:noFill/>
            <a:ln w="28575">
              <a:solidFill>
                <a:srgbClr val="0000A8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grpSp>
          <p:nvGrpSpPr>
            <p:cNvPr id="19" name="Group 72">
              <a:extLst>
                <a:ext uri="{FF2B5EF4-FFF2-40B4-BE49-F238E27FC236}">
                  <a16:creationId xmlns:a16="http://schemas.microsoft.com/office/drawing/2014/main" id="{A01E23B5-0258-7C4C-BA5D-199419A7F92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158693" y="3632201"/>
              <a:ext cx="974725" cy="708025"/>
              <a:chOff x="773" y="2747"/>
              <a:chExt cx="614" cy="446"/>
            </a:xfrm>
          </p:grpSpPr>
          <p:sp>
            <p:nvSpPr>
              <p:cNvPr id="20" name="Rectangle 71">
                <a:extLst>
                  <a:ext uri="{FF2B5EF4-FFF2-40B4-BE49-F238E27FC236}">
                    <a16:creationId xmlns:a16="http://schemas.microsoft.com/office/drawing/2014/main" id="{66DE04EC-3AB2-4545-8A40-349D717B3F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6" y="2790"/>
                <a:ext cx="588" cy="34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1" name="Text Box 69">
                <a:extLst>
                  <a:ext uri="{FF2B5EF4-FFF2-40B4-BE49-F238E27FC236}">
                    <a16:creationId xmlns:a16="http://schemas.microsoft.com/office/drawing/2014/main" id="{74B04ADF-02C6-6943-8532-39BACC3EDB9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773" y="2747"/>
                <a:ext cx="614" cy="446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/>
                <a:r>
                  <a:rPr lang="en-US" altLang="en-US" sz="2000" dirty="0">
                    <a:latin typeface="Calibri" panose="020F0502020204030204" pitchFamily="34" charset="0"/>
                    <a:cs typeface="Calibri" panose="020F0502020204030204" pitchFamily="34" charset="0"/>
                  </a:rPr>
                  <a:t>Got the</a:t>
                </a:r>
              </a:p>
              <a:p>
                <a:pPr algn="ctr"/>
                <a:r>
                  <a:rPr lang="en-US" altLang="en-US" sz="2000" dirty="0">
                    <a:latin typeface="Calibri" panose="020F0502020204030204" pitchFamily="34" charset="0"/>
                    <a:cs typeface="Calibri" panose="020F0502020204030204" pitchFamily="34" charset="0"/>
                  </a:rPr>
                  <a:t>time?</a:t>
                </a:r>
              </a:p>
            </p:txBody>
          </p:sp>
        </p:grpSp>
      </p:grpSp>
      <p:grpSp>
        <p:nvGrpSpPr>
          <p:cNvPr id="81" name="Group 80">
            <a:extLst>
              <a:ext uri="{FF2B5EF4-FFF2-40B4-BE49-F238E27FC236}">
                <a16:creationId xmlns:a16="http://schemas.microsoft.com/office/drawing/2014/main" id="{0746F316-9DC6-CE4A-B297-F2AB0B6A4762}"/>
              </a:ext>
            </a:extLst>
          </p:cNvPr>
          <p:cNvGrpSpPr/>
          <p:nvPr/>
        </p:nvGrpSpPr>
        <p:grpSpPr>
          <a:xfrm>
            <a:off x="2763404" y="4271963"/>
            <a:ext cx="1952625" cy="466731"/>
            <a:chOff x="2763404" y="4271963"/>
            <a:chExt cx="1952625" cy="466731"/>
          </a:xfrm>
        </p:grpSpPr>
        <p:sp>
          <p:nvSpPr>
            <p:cNvPr id="22" name="Line 73">
              <a:extLst>
                <a:ext uri="{FF2B5EF4-FFF2-40B4-BE49-F238E27FC236}">
                  <a16:creationId xmlns:a16="http://schemas.microsoft.com/office/drawing/2014/main" id="{33CD3426-2C89-A640-B8D9-4426CF1B003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763404" y="4271963"/>
              <a:ext cx="1952625" cy="333375"/>
            </a:xfrm>
            <a:prstGeom prst="line">
              <a:avLst/>
            </a:prstGeom>
            <a:noFill/>
            <a:ln w="28575">
              <a:solidFill>
                <a:srgbClr val="0000A8"/>
              </a:solidFill>
              <a:round/>
              <a:headEnd type="triangle" w="med" len="med"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grpSp>
          <p:nvGrpSpPr>
            <p:cNvPr id="23" name="Group 76">
              <a:extLst>
                <a:ext uri="{FF2B5EF4-FFF2-40B4-BE49-F238E27FC236}">
                  <a16:creationId xmlns:a16="http://schemas.microsoft.com/office/drawing/2014/main" id="{A6420C74-64CF-2247-8D4B-DD2DBFA6F77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233304" y="4276731"/>
              <a:ext cx="796925" cy="461963"/>
              <a:chOff x="1046" y="2771"/>
              <a:chExt cx="502" cy="291"/>
            </a:xfrm>
          </p:grpSpPr>
          <p:sp>
            <p:nvSpPr>
              <p:cNvPr id="24" name="Rectangle 75">
                <a:extLst>
                  <a:ext uri="{FF2B5EF4-FFF2-40B4-BE49-F238E27FC236}">
                    <a16:creationId xmlns:a16="http://schemas.microsoft.com/office/drawing/2014/main" id="{D5183736-BE0E-AB46-AFBB-CE022786DF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4" y="2820"/>
                <a:ext cx="444" cy="186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5" name="Text Box 74">
                <a:extLst>
                  <a:ext uri="{FF2B5EF4-FFF2-40B4-BE49-F238E27FC236}">
                    <a16:creationId xmlns:a16="http://schemas.microsoft.com/office/drawing/2014/main" id="{1F4F822A-BED8-454A-AAC2-A1B3AFF6B96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046" y="2771"/>
                <a:ext cx="462" cy="29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r>
                  <a:rPr lang="en-US" altLang="en-US">
                    <a:latin typeface="Calibri" panose="020F0502020204030204" pitchFamily="34" charset="0"/>
                    <a:cs typeface="Calibri" panose="020F0502020204030204" pitchFamily="34" charset="0"/>
                  </a:rPr>
                  <a:t>2:00</a:t>
                </a:r>
              </a:p>
            </p:txBody>
          </p:sp>
        </p:grpSp>
      </p:grpSp>
      <p:sp>
        <p:nvSpPr>
          <p:cNvPr id="37" name="Line 101">
            <a:extLst>
              <a:ext uri="{FF2B5EF4-FFF2-40B4-BE49-F238E27FC236}">
                <a16:creationId xmlns:a16="http://schemas.microsoft.com/office/drawing/2014/main" id="{CAF66A4D-D465-0449-A83A-EAD8BADEBC8D}"/>
              </a:ext>
            </a:extLst>
          </p:cNvPr>
          <p:cNvSpPr>
            <a:spLocks noChangeShapeType="1"/>
          </p:cNvSpPr>
          <p:nvPr/>
        </p:nvSpPr>
        <p:spPr bwMode="auto">
          <a:xfrm>
            <a:off x="5730145" y="2115345"/>
            <a:ext cx="0" cy="3573462"/>
          </a:xfrm>
          <a:prstGeom prst="line">
            <a:avLst/>
          </a:prstGeom>
          <a:noFill/>
          <a:ln w="19050">
            <a:solidFill>
              <a:schemeClr val="bg1">
                <a:lumMod val="75000"/>
              </a:schemeClr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38" name="Group 105">
            <a:extLst>
              <a:ext uri="{FF2B5EF4-FFF2-40B4-BE49-F238E27FC236}">
                <a16:creationId xmlns:a16="http://schemas.microsoft.com/office/drawing/2014/main" id="{CC2D24A5-7C64-F545-A05A-3752F815F89F}"/>
              </a:ext>
            </a:extLst>
          </p:cNvPr>
          <p:cNvGrpSpPr>
            <a:grpSpLocks/>
          </p:cNvGrpSpPr>
          <p:nvPr/>
        </p:nvGrpSpPr>
        <p:grpSpPr bwMode="auto">
          <a:xfrm>
            <a:off x="5403417" y="4910138"/>
            <a:ext cx="720725" cy="396875"/>
            <a:chOff x="2198" y="3221"/>
            <a:chExt cx="454" cy="250"/>
          </a:xfrm>
        </p:grpSpPr>
        <p:sp>
          <p:nvSpPr>
            <p:cNvPr id="39" name="Rectangle 104">
              <a:extLst>
                <a:ext uri="{FF2B5EF4-FFF2-40B4-BE49-F238E27FC236}">
                  <a16:creationId xmlns:a16="http://schemas.microsoft.com/office/drawing/2014/main" id="{6BF887FC-DA49-BC42-A376-A29D67B86E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44" y="3282"/>
              <a:ext cx="408" cy="16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0" name="Text Box 102">
              <a:extLst>
                <a:ext uri="{FF2B5EF4-FFF2-40B4-BE49-F238E27FC236}">
                  <a16:creationId xmlns:a16="http://schemas.microsoft.com/office/drawing/2014/main" id="{FD6E114D-BB61-5A43-A6C4-EB93B477DD1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198" y="3221"/>
              <a:ext cx="418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sz="2000">
                  <a:latin typeface="Calibri" panose="020F0502020204030204" pitchFamily="34" charset="0"/>
                  <a:cs typeface="Calibri" panose="020F0502020204030204" pitchFamily="34" charset="0"/>
                </a:rPr>
                <a:t>time</a:t>
              </a:r>
            </a:p>
          </p:txBody>
        </p:sp>
      </p:grpSp>
      <p:grpSp>
        <p:nvGrpSpPr>
          <p:cNvPr id="83" name="Group 82">
            <a:extLst>
              <a:ext uri="{FF2B5EF4-FFF2-40B4-BE49-F238E27FC236}">
                <a16:creationId xmlns:a16="http://schemas.microsoft.com/office/drawing/2014/main" id="{0CD6B86A-6F1B-0548-9764-136C60D90701}"/>
              </a:ext>
            </a:extLst>
          </p:cNvPr>
          <p:cNvGrpSpPr/>
          <p:nvPr/>
        </p:nvGrpSpPr>
        <p:grpSpPr>
          <a:xfrm>
            <a:off x="6786129" y="3255963"/>
            <a:ext cx="2216150" cy="589096"/>
            <a:chOff x="6786129" y="3255963"/>
            <a:chExt cx="2216150" cy="589096"/>
          </a:xfrm>
        </p:grpSpPr>
        <p:sp>
          <p:nvSpPr>
            <p:cNvPr id="28" name="Line 90">
              <a:extLst>
                <a:ext uri="{FF2B5EF4-FFF2-40B4-BE49-F238E27FC236}">
                  <a16:creationId xmlns:a16="http://schemas.microsoft.com/office/drawing/2014/main" id="{BE73EB41-048F-AA4A-A7C0-5C13D2C2255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786129" y="3255963"/>
              <a:ext cx="2216150" cy="398463"/>
            </a:xfrm>
            <a:prstGeom prst="line">
              <a:avLst/>
            </a:prstGeom>
            <a:noFill/>
            <a:ln w="28575">
              <a:solidFill>
                <a:srgbClr val="0000A8"/>
              </a:solidFill>
              <a:round/>
              <a:headEnd type="triangle" w="med" len="med"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9" name="Rectangle 92">
              <a:extLst>
                <a:ext uri="{FF2B5EF4-FFF2-40B4-BE49-F238E27FC236}">
                  <a16:creationId xmlns:a16="http://schemas.microsoft.com/office/drawing/2014/main" id="{3D5059BF-BB04-1840-B77C-F70CB09CD9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21104" y="3278188"/>
              <a:ext cx="1438275" cy="39370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0" name="Text Box 91">
              <a:extLst>
                <a:ext uri="{FF2B5EF4-FFF2-40B4-BE49-F238E27FC236}">
                  <a16:creationId xmlns:a16="http://schemas.microsoft.com/office/drawing/2014/main" id="{8B99F7C9-41C0-E948-A1F8-DBFF6271EFC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125853" y="3279776"/>
              <a:ext cx="1635127" cy="56528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lnSpc>
                  <a:spcPct val="85000"/>
                </a:lnSpc>
              </a:pPr>
              <a:r>
                <a:rPr lang="en-US" altLang="en-US" sz="1800">
                  <a:latin typeface="Calibri" panose="020F0502020204030204" pitchFamily="34" charset="0"/>
                  <a:cs typeface="Calibri" panose="020F0502020204030204" pitchFamily="34" charset="0"/>
                </a:rPr>
                <a:t>TCP connection</a:t>
              </a:r>
            </a:p>
            <a:p>
              <a:pPr algn="ctr">
                <a:lnSpc>
                  <a:spcPct val="85000"/>
                </a:lnSpc>
              </a:pPr>
              <a:r>
                <a:rPr lang="en-US" altLang="en-US" sz="1800">
                  <a:latin typeface="Calibri" panose="020F0502020204030204" pitchFamily="34" charset="0"/>
                  <a:cs typeface="Calibri" panose="020F0502020204030204" pitchFamily="34" charset="0"/>
                </a:rPr>
                <a:t>response</a:t>
              </a:r>
            </a:p>
          </p:txBody>
        </p:sp>
      </p:grpSp>
      <p:grpSp>
        <p:nvGrpSpPr>
          <p:cNvPr id="85" name="Group 84">
            <a:extLst>
              <a:ext uri="{FF2B5EF4-FFF2-40B4-BE49-F238E27FC236}">
                <a16:creationId xmlns:a16="http://schemas.microsoft.com/office/drawing/2014/main" id="{B3F6BB2A-A83B-6E42-97C8-7ABAD5335595}"/>
              </a:ext>
            </a:extLst>
          </p:cNvPr>
          <p:cNvGrpSpPr/>
          <p:nvPr/>
        </p:nvGrpSpPr>
        <p:grpSpPr>
          <a:xfrm>
            <a:off x="6833754" y="4448176"/>
            <a:ext cx="2343150" cy="461665"/>
            <a:chOff x="6833754" y="4448176"/>
            <a:chExt cx="2343150" cy="461665"/>
          </a:xfrm>
        </p:grpSpPr>
        <p:sp>
          <p:nvSpPr>
            <p:cNvPr id="26" name="Line 85">
              <a:extLst>
                <a:ext uri="{FF2B5EF4-FFF2-40B4-BE49-F238E27FC236}">
                  <a16:creationId xmlns:a16="http://schemas.microsoft.com/office/drawing/2014/main" id="{45CDA1E6-D436-1747-9985-487C3C2A77F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833754" y="4464051"/>
              <a:ext cx="2343150" cy="428625"/>
            </a:xfrm>
            <a:prstGeom prst="line">
              <a:avLst/>
            </a:prstGeom>
            <a:noFill/>
            <a:ln w="28575">
              <a:solidFill>
                <a:srgbClr val="0000A8"/>
              </a:solidFill>
              <a:round/>
              <a:headEnd type="triangle" w="med" len="med"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5" name="Rectangle 99">
              <a:extLst>
                <a:ext uri="{FF2B5EF4-FFF2-40B4-BE49-F238E27FC236}">
                  <a16:creationId xmlns:a16="http://schemas.microsoft.com/office/drawing/2014/main" id="{0522444E-A828-BE46-A531-855D0C776C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02104" y="4562476"/>
              <a:ext cx="919163" cy="295275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6" name="Text Box 100">
              <a:extLst>
                <a:ext uri="{FF2B5EF4-FFF2-40B4-BE49-F238E27FC236}">
                  <a16:creationId xmlns:a16="http://schemas.microsoft.com/office/drawing/2014/main" id="{D6A3FC64-B8C3-524A-97EA-7601A8235EE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568767" y="4448176"/>
              <a:ext cx="881973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>
                  <a:latin typeface="Calibri" panose="020F0502020204030204" pitchFamily="34" charset="0"/>
                  <a:cs typeface="Calibri" panose="020F0502020204030204" pitchFamily="34" charset="0"/>
                </a:rPr>
                <a:t>&lt;file&gt;</a:t>
              </a:r>
            </a:p>
          </p:txBody>
        </p:sp>
      </p:grpSp>
      <p:grpSp>
        <p:nvGrpSpPr>
          <p:cNvPr id="82" name="Group 81">
            <a:extLst>
              <a:ext uri="{FF2B5EF4-FFF2-40B4-BE49-F238E27FC236}">
                <a16:creationId xmlns:a16="http://schemas.microsoft.com/office/drawing/2014/main" id="{0CDE2E27-ED1E-7344-9B31-50A4E5C09D16}"/>
              </a:ext>
            </a:extLst>
          </p:cNvPr>
          <p:cNvGrpSpPr/>
          <p:nvPr/>
        </p:nvGrpSpPr>
        <p:grpSpPr>
          <a:xfrm>
            <a:off x="6848042" y="2620963"/>
            <a:ext cx="2176462" cy="565283"/>
            <a:chOff x="6848042" y="2620963"/>
            <a:chExt cx="2176462" cy="565283"/>
          </a:xfrm>
        </p:grpSpPr>
        <p:sp>
          <p:nvSpPr>
            <p:cNvPr id="27" name="Line 89">
              <a:extLst>
                <a:ext uri="{FF2B5EF4-FFF2-40B4-BE49-F238E27FC236}">
                  <a16:creationId xmlns:a16="http://schemas.microsoft.com/office/drawing/2014/main" id="{ABF41D13-8507-D844-86E0-3E532257395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848042" y="2749551"/>
              <a:ext cx="2176462" cy="347662"/>
            </a:xfrm>
            <a:prstGeom prst="line">
              <a:avLst/>
            </a:prstGeom>
            <a:noFill/>
            <a:ln w="28575">
              <a:solidFill>
                <a:srgbClr val="0000A8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1" name="Rectangle 52">
              <a:extLst>
                <a:ext uri="{FF2B5EF4-FFF2-40B4-BE49-F238E27FC236}">
                  <a16:creationId xmlns:a16="http://schemas.microsoft.com/office/drawing/2014/main" id="{3880A042-2FB6-1941-9EF6-2BBEF497D0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33792" y="2689226"/>
              <a:ext cx="1365250" cy="439737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2" name="Text Box 91">
              <a:extLst>
                <a:ext uri="{FF2B5EF4-FFF2-40B4-BE49-F238E27FC236}">
                  <a16:creationId xmlns:a16="http://schemas.microsoft.com/office/drawing/2014/main" id="{520D7CEC-5ABE-CB47-A52E-8A54D3A4964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170303" y="2620963"/>
              <a:ext cx="1635127" cy="56528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lnSpc>
                  <a:spcPct val="85000"/>
                </a:lnSpc>
              </a:pPr>
              <a:r>
                <a:rPr lang="en-US" altLang="en-US" sz="1800" dirty="0">
                  <a:latin typeface="Calibri" panose="020F0502020204030204" pitchFamily="34" charset="0"/>
                  <a:cs typeface="Calibri" panose="020F0502020204030204" pitchFamily="34" charset="0"/>
                </a:rPr>
                <a:t>TCP connection</a:t>
              </a:r>
            </a:p>
            <a:p>
              <a:pPr algn="ctr">
                <a:lnSpc>
                  <a:spcPct val="85000"/>
                </a:lnSpc>
              </a:pPr>
              <a:r>
                <a:rPr lang="en-US" altLang="en-US" sz="1800" dirty="0">
                  <a:latin typeface="Calibri" panose="020F0502020204030204" pitchFamily="34" charset="0"/>
                  <a:cs typeface="Calibri" panose="020F0502020204030204" pitchFamily="34" charset="0"/>
                </a:rPr>
                <a:t>request</a:t>
              </a:r>
            </a:p>
          </p:txBody>
        </p:sp>
      </p:grpSp>
      <p:grpSp>
        <p:nvGrpSpPr>
          <p:cNvPr id="43" name="Group 57">
            <a:extLst>
              <a:ext uri="{FF2B5EF4-FFF2-40B4-BE49-F238E27FC236}">
                <a16:creationId xmlns:a16="http://schemas.microsoft.com/office/drawing/2014/main" id="{4A4CE652-658D-B343-B65F-6AC8513C167B}"/>
              </a:ext>
            </a:extLst>
          </p:cNvPr>
          <p:cNvGrpSpPr>
            <a:grpSpLocks/>
          </p:cNvGrpSpPr>
          <p:nvPr/>
        </p:nvGrpSpPr>
        <p:grpSpPr bwMode="auto">
          <a:xfrm>
            <a:off x="9080067" y="2720976"/>
            <a:ext cx="357186" cy="755650"/>
            <a:chOff x="4140" y="429"/>
            <a:chExt cx="1425" cy="2396"/>
          </a:xfrm>
        </p:grpSpPr>
        <p:sp>
          <p:nvSpPr>
            <p:cNvPr id="44" name="Freeform 58">
              <a:extLst>
                <a:ext uri="{FF2B5EF4-FFF2-40B4-BE49-F238E27FC236}">
                  <a16:creationId xmlns:a16="http://schemas.microsoft.com/office/drawing/2014/main" id="{ADF25789-D94D-6440-A211-5DCCB02CE5A2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6 w 354"/>
                <a:gd name="T1" fmla="*/ 0 h 2742"/>
                <a:gd name="T2" fmla="*/ 30 w 354"/>
                <a:gd name="T3" fmla="*/ 46 h 2742"/>
                <a:gd name="T4" fmla="*/ 30 w 354"/>
                <a:gd name="T5" fmla="*/ 354 h 2742"/>
                <a:gd name="T6" fmla="*/ 0 w 354"/>
                <a:gd name="T7" fmla="*/ 371 h 2742"/>
                <a:gd name="T8" fmla="*/ 6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5" name="Rectangle 59">
              <a:extLst>
                <a:ext uri="{FF2B5EF4-FFF2-40B4-BE49-F238E27FC236}">
                  <a16:creationId xmlns:a16="http://schemas.microsoft.com/office/drawing/2014/main" id="{E3F6D782-AA2A-884C-8F31-18FB963D42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429"/>
              <a:ext cx="1043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6" name="Freeform 60">
              <a:extLst>
                <a:ext uri="{FF2B5EF4-FFF2-40B4-BE49-F238E27FC236}">
                  <a16:creationId xmlns:a16="http://schemas.microsoft.com/office/drawing/2014/main" id="{8E62C232-6002-7B40-98F7-09DFB8653CE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18 w 211"/>
                <a:gd name="T3" fmla="*/ 30 h 2537"/>
                <a:gd name="T4" fmla="*/ 2 w 211"/>
                <a:gd name="T5" fmla="*/ 338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7" name="Freeform 61">
              <a:extLst>
                <a:ext uri="{FF2B5EF4-FFF2-40B4-BE49-F238E27FC236}">
                  <a16:creationId xmlns:a16="http://schemas.microsoft.com/office/drawing/2014/main" id="{4AE6A750-54A6-B943-91AB-340390A7C6C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29 w 328"/>
                <a:gd name="T3" fmla="*/ 18 h 226"/>
                <a:gd name="T4" fmla="*/ 29 w 328"/>
                <a:gd name="T5" fmla="*/ 32 h 226"/>
                <a:gd name="T6" fmla="*/ 0 w 328"/>
                <a:gd name="T7" fmla="*/ 13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8" name="Rectangle 62">
              <a:extLst>
                <a:ext uri="{FF2B5EF4-FFF2-40B4-BE49-F238E27FC236}">
                  <a16:creationId xmlns:a16="http://schemas.microsoft.com/office/drawing/2014/main" id="{E71E8CB8-4382-3242-ABC5-C14F81AC85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3" y="691"/>
              <a:ext cx="597" cy="5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grpSp>
          <p:nvGrpSpPr>
            <p:cNvPr id="49" name="Group 63">
              <a:extLst>
                <a:ext uri="{FF2B5EF4-FFF2-40B4-BE49-F238E27FC236}">
                  <a16:creationId xmlns:a16="http://schemas.microsoft.com/office/drawing/2014/main" id="{E7EC998A-9B7F-0746-ABE8-80C8192CA7B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74" name="AutoShape 64">
                <a:extLst>
                  <a:ext uri="{FF2B5EF4-FFF2-40B4-BE49-F238E27FC236}">
                    <a16:creationId xmlns:a16="http://schemas.microsoft.com/office/drawing/2014/main" id="{89BFB453-7EA4-7040-A1A5-7D0E5E721F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66"/>
                <a:ext cx="726" cy="140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75" name="AutoShape 65">
                <a:extLst>
                  <a:ext uri="{FF2B5EF4-FFF2-40B4-BE49-F238E27FC236}">
                    <a16:creationId xmlns:a16="http://schemas.microsoft.com/office/drawing/2014/main" id="{DD4207D9-1C2C-A642-874A-C950D1B2F6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0"/>
                <a:ext cx="693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  <p:sp>
          <p:nvSpPr>
            <p:cNvPr id="50" name="Rectangle 66">
              <a:extLst>
                <a:ext uri="{FF2B5EF4-FFF2-40B4-BE49-F238E27FC236}">
                  <a16:creationId xmlns:a16="http://schemas.microsoft.com/office/drawing/2014/main" id="{B93B87B1-D6FF-1A43-AFA9-2F4308B469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4" y="1018"/>
              <a:ext cx="597" cy="5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grpSp>
          <p:nvGrpSpPr>
            <p:cNvPr id="51" name="Group 67">
              <a:extLst>
                <a:ext uri="{FF2B5EF4-FFF2-40B4-BE49-F238E27FC236}">
                  <a16:creationId xmlns:a16="http://schemas.microsoft.com/office/drawing/2014/main" id="{38088FF7-02F0-DB41-8855-F8E64BFD629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72" name="AutoShape 68">
                <a:extLst>
                  <a:ext uri="{FF2B5EF4-FFF2-40B4-BE49-F238E27FC236}">
                    <a16:creationId xmlns:a16="http://schemas.microsoft.com/office/drawing/2014/main" id="{2800C9B7-CBF6-284C-B26D-9F63F319DF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7"/>
                <a:ext cx="726" cy="141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73" name="AutoShape 69">
                <a:extLst>
                  <a:ext uri="{FF2B5EF4-FFF2-40B4-BE49-F238E27FC236}">
                    <a16:creationId xmlns:a16="http://schemas.microsoft.com/office/drawing/2014/main" id="{96A6E1AD-EAAE-7447-A0BC-68D76E1B92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2"/>
                <a:ext cx="693" cy="11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  <p:sp>
          <p:nvSpPr>
            <p:cNvPr id="52" name="Rectangle 70">
              <a:extLst>
                <a:ext uri="{FF2B5EF4-FFF2-40B4-BE49-F238E27FC236}">
                  <a16:creationId xmlns:a16="http://schemas.microsoft.com/office/drawing/2014/main" id="{81E7EE8D-57F7-6848-B16A-D11B811B80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9" y="1360"/>
              <a:ext cx="592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53" name="Rectangle 71">
              <a:extLst>
                <a:ext uri="{FF2B5EF4-FFF2-40B4-BE49-F238E27FC236}">
                  <a16:creationId xmlns:a16="http://schemas.microsoft.com/office/drawing/2014/main" id="{0C489C2A-C1EE-ED4E-915C-600DF0A70B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9" y="1657"/>
              <a:ext cx="597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grpSp>
          <p:nvGrpSpPr>
            <p:cNvPr id="54" name="Group 72">
              <a:extLst>
                <a:ext uri="{FF2B5EF4-FFF2-40B4-BE49-F238E27FC236}">
                  <a16:creationId xmlns:a16="http://schemas.microsoft.com/office/drawing/2014/main" id="{3D5AED95-1F84-444D-A859-E38C83F838C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70" name="AutoShape 73">
                <a:extLst>
                  <a:ext uri="{FF2B5EF4-FFF2-40B4-BE49-F238E27FC236}">
                    <a16:creationId xmlns:a16="http://schemas.microsoft.com/office/drawing/2014/main" id="{A9389B09-349A-964B-85BC-37C0E562CA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7" y="2568"/>
                <a:ext cx="724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71" name="AutoShape 74">
                <a:extLst>
                  <a:ext uri="{FF2B5EF4-FFF2-40B4-BE49-F238E27FC236}">
                    <a16:creationId xmlns:a16="http://schemas.microsoft.com/office/drawing/2014/main" id="{4ACE943E-F10C-654A-BD48-143DEEAAE8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2"/>
                <a:ext cx="692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  <p:sp>
          <p:nvSpPr>
            <p:cNvPr id="55" name="Freeform 75">
              <a:extLst>
                <a:ext uri="{FF2B5EF4-FFF2-40B4-BE49-F238E27FC236}">
                  <a16:creationId xmlns:a16="http://schemas.microsoft.com/office/drawing/2014/main" id="{9F74734C-9E68-9045-A6CE-133984B9648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29 w 328"/>
                <a:gd name="T3" fmla="*/ 17 h 226"/>
                <a:gd name="T4" fmla="*/ 29 w 328"/>
                <a:gd name="T5" fmla="*/ 30 h 226"/>
                <a:gd name="T6" fmla="*/ 0 w 328"/>
                <a:gd name="T7" fmla="*/ 12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grpSp>
          <p:nvGrpSpPr>
            <p:cNvPr id="56" name="Group 76">
              <a:extLst>
                <a:ext uri="{FF2B5EF4-FFF2-40B4-BE49-F238E27FC236}">
                  <a16:creationId xmlns:a16="http://schemas.microsoft.com/office/drawing/2014/main" id="{99AB90FB-10F4-8646-A5E4-C5948E7CADA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68" name="AutoShape 77">
                <a:extLst>
                  <a:ext uri="{FF2B5EF4-FFF2-40B4-BE49-F238E27FC236}">
                    <a16:creationId xmlns:a16="http://schemas.microsoft.com/office/drawing/2014/main" id="{7F4F7BD0-881C-EA41-BF03-C3C7AA0E14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66"/>
                <a:ext cx="724" cy="141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69" name="AutoShape 78">
                <a:extLst>
                  <a:ext uri="{FF2B5EF4-FFF2-40B4-BE49-F238E27FC236}">
                    <a16:creationId xmlns:a16="http://schemas.microsoft.com/office/drawing/2014/main" id="{82794333-9BCA-1844-811D-E175BCA1CB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1"/>
                <a:ext cx="692" cy="11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  <p:sp>
          <p:nvSpPr>
            <p:cNvPr id="57" name="Rectangle 79">
              <a:extLst>
                <a:ext uri="{FF2B5EF4-FFF2-40B4-BE49-F238E27FC236}">
                  <a16:creationId xmlns:a16="http://schemas.microsoft.com/office/drawing/2014/main" id="{68D85044-2238-9042-992D-932AE7A07D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1" y="429"/>
              <a:ext cx="68" cy="2290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58" name="Freeform 80">
              <a:extLst>
                <a:ext uri="{FF2B5EF4-FFF2-40B4-BE49-F238E27FC236}">
                  <a16:creationId xmlns:a16="http://schemas.microsoft.com/office/drawing/2014/main" id="{E6A4A31B-CB3E-DB4B-8D15-11D8649E5CC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26 w 296"/>
                <a:gd name="T3" fmla="*/ 18 h 256"/>
                <a:gd name="T4" fmla="*/ 26 w 296"/>
                <a:gd name="T5" fmla="*/ 34 h 256"/>
                <a:gd name="T6" fmla="*/ 0 w 296"/>
                <a:gd name="T7" fmla="*/ 12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59" name="Freeform 81">
              <a:extLst>
                <a:ext uri="{FF2B5EF4-FFF2-40B4-BE49-F238E27FC236}">
                  <a16:creationId xmlns:a16="http://schemas.microsoft.com/office/drawing/2014/main" id="{F52D98EE-0DD8-4D4C-98E3-A45D68AEDD5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27 w 304"/>
                <a:gd name="T3" fmla="*/ 23 h 288"/>
                <a:gd name="T4" fmla="*/ 25 w 304"/>
                <a:gd name="T5" fmla="*/ 39 h 288"/>
                <a:gd name="T6" fmla="*/ 2 w 304"/>
                <a:gd name="T7" fmla="*/ 17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60" name="Oval 82">
              <a:extLst>
                <a:ext uri="{FF2B5EF4-FFF2-40B4-BE49-F238E27FC236}">
                  <a16:creationId xmlns:a16="http://schemas.microsoft.com/office/drawing/2014/main" id="{490E9F0F-6592-0E4D-A291-EBC6AB463A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8" y="2609"/>
              <a:ext cx="47" cy="101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61" name="Freeform 83">
              <a:extLst>
                <a:ext uri="{FF2B5EF4-FFF2-40B4-BE49-F238E27FC236}">
                  <a16:creationId xmlns:a16="http://schemas.microsoft.com/office/drawing/2014/main" id="{250F3DCA-32F4-CC4A-891A-B30F6D8ECE25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15 h 240"/>
                <a:gd name="T2" fmla="*/ 2 w 306"/>
                <a:gd name="T3" fmla="*/ 33 h 240"/>
                <a:gd name="T4" fmla="*/ 27 w 306"/>
                <a:gd name="T5" fmla="*/ 15 h 240"/>
                <a:gd name="T6" fmla="*/ 26 w 306"/>
                <a:gd name="T7" fmla="*/ 0 h 240"/>
                <a:gd name="T8" fmla="*/ 0 w 306"/>
                <a:gd name="T9" fmla="*/ 15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62" name="AutoShape 84">
              <a:extLst>
                <a:ext uri="{FF2B5EF4-FFF2-40B4-BE49-F238E27FC236}">
                  <a16:creationId xmlns:a16="http://schemas.microsoft.com/office/drawing/2014/main" id="{6DF44EB1-30B7-8E4A-A62D-94C2ECCAE5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9"/>
              <a:ext cx="1200" cy="146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63" name="AutoShape 85">
              <a:extLst>
                <a:ext uri="{FF2B5EF4-FFF2-40B4-BE49-F238E27FC236}">
                  <a16:creationId xmlns:a16="http://schemas.microsoft.com/office/drawing/2014/main" id="{1E80FD31-CF6D-E841-82CE-8485CA3930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2709"/>
              <a:ext cx="1069" cy="86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64" name="Oval 86">
              <a:extLst>
                <a:ext uri="{FF2B5EF4-FFF2-40B4-BE49-F238E27FC236}">
                  <a16:creationId xmlns:a16="http://schemas.microsoft.com/office/drawing/2014/main" id="{A6798635-53B6-DB47-8748-A593507CD7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" y="2382"/>
              <a:ext cx="157" cy="146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65" name="Oval 87">
              <a:extLst>
                <a:ext uri="{FF2B5EF4-FFF2-40B4-BE49-F238E27FC236}">
                  <a16:creationId xmlns:a16="http://schemas.microsoft.com/office/drawing/2014/main" id="{37BB0D05-8767-CF4E-8C65-67C1D8D3FD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6" y="2382"/>
              <a:ext cx="162" cy="146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/>
              <a:endParaRPr lang="en-US" altLang="en-US" sz="180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66" name="Oval 88">
              <a:extLst>
                <a:ext uri="{FF2B5EF4-FFF2-40B4-BE49-F238E27FC236}">
                  <a16:creationId xmlns:a16="http://schemas.microsoft.com/office/drawing/2014/main" id="{FA7F2C7C-7482-A14C-87FE-F9538208A6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4" y="2382"/>
              <a:ext cx="157" cy="141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67" name="Rectangle 89">
              <a:extLst>
                <a:ext uri="{FF2B5EF4-FFF2-40B4-BE49-F238E27FC236}">
                  <a16:creationId xmlns:a16="http://schemas.microsoft.com/office/drawing/2014/main" id="{9D056117-88A7-394A-A294-1A033CE4FB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2" y="1833"/>
              <a:ext cx="84" cy="765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</p:grpSp>
      <p:grpSp>
        <p:nvGrpSpPr>
          <p:cNvPr id="76" name="Group 90">
            <a:extLst>
              <a:ext uri="{FF2B5EF4-FFF2-40B4-BE49-F238E27FC236}">
                <a16:creationId xmlns:a16="http://schemas.microsoft.com/office/drawing/2014/main" id="{95F59C81-FDB0-844F-941B-B561FC589D42}"/>
              </a:ext>
            </a:extLst>
          </p:cNvPr>
          <p:cNvGrpSpPr>
            <a:grpSpLocks/>
          </p:cNvGrpSpPr>
          <p:nvPr/>
        </p:nvGrpSpPr>
        <p:grpSpPr bwMode="auto">
          <a:xfrm>
            <a:off x="5943167" y="2278063"/>
            <a:ext cx="893762" cy="828675"/>
            <a:chOff x="-44" y="1473"/>
            <a:chExt cx="981" cy="1105"/>
          </a:xfrm>
        </p:grpSpPr>
        <p:pic>
          <p:nvPicPr>
            <p:cNvPr id="77" name="Picture 91" descr="desktop_computer_stylized_medium">
              <a:extLst>
                <a:ext uri="{FF2B5EF4-FFF2-40B4-BE49-F238E27FC236}">
                  <a16:creationId xmlns:a16="http://schemas.microsoft.com/office/drawing/2014/main" id="{82B0CE96-D20F-0542-B0DD-F5A7003AAB2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8" name="Freeform 92">
              <a:extLst>
                <a:ext uri="{FF2B5EF4-FFF2-40B4-BE49-F238E27FC236}">
                  <a16:creationId xmlns:a16="http://schemas.microsoft.com/office/drawing/2014/main" id="{F915E8C7-3CEB-4841-BD57-4B6D62B70280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7497 w 356"/>
                <a:gd name="T3" fmla="*/ 469 h 368"/>
                <a:gd name="T4" fmla="*/ 8894 w 356"/>
                <a:gd name="T5" fmla="*/ 9780 h 368"/>
                <a:gd name="T6" fmla="*/ 1960 w 356"/>
                <a:gd name="T7" fmla="*/ 1223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</p:grpSp>
      <p:grpSp>
        <p:nvGrpSpPr>
          <p:cNvPr id="84" name="Group 83">
            <a:extLst>
              <a:ext uri="{FF2B5EF4-FFF2-40B4-BE49-F238E27FC236}">
                <a16:creationId xmlns:a16="http://schemas.microsoft.com/office/drawing/2014/main" id="{FE692778-9BBA-824F-8F43-DA909E4E4FB8}"/>
              </a:ext>
            </a:extLst>
          </p:cNvPr>
          <p:cNvGrpSpPr/>
          <p:nvPr/>
        </p:nvGrpSpPr>
        <p:grpSpPr>
          <a:xfrm>
            <a:off x="6666309" y="3902076"/>
            <a:ext cx="2925958" cy="425450"/>
            <a:chOff x="6666309" y="3902076"/>
            <a:chExt cx="2925958" cy="425450"/>
          </a:xfrm>
        </p:grpSpPr>
        <p:sp>
          <p:nvSpPr>
            <p:cNvPr id="31" name="Line 94">
              <a:extLst>
                <a:ext uri="{FF2B5EF4-FFF2-40B4-BE49-F238E27FC236}">
                  <a16:creationId xmlns:a16="http://schemas.microsoft.com/office/drawing/2014/main" id="{1E51E9DA-15A6-C14B-AFD5-A46BE25514E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833754" y="3902076"/>
              <a:ext cx="2400300" cy="419100"/>
            </a:xfrm>
            <a:prstGeom prst="line">
              <a:avLst/>
            </a:prstGeom>
            <a:noFill/>
            <a:ln w="28575">
              <a:solidFill>
                <a:srgbClr val="0000A8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" name="Rectangle 2">
              <a:extLst>
                <a:ext uri="{FF2B5EF4-FFF2-40B4-BE49-F238E27FC236}">
                  <a16:creationId xmlns:a16="http://schemas.microsoft.com/office/drawing/2014/main" id="{7F4E0794-86DC-1F40-8E76-AAAF9B0356E2}"/>
                </a:ext>
              </a:extLst>
            </p:cNvPr>
            <p:cNvSpPr/>
            <p:nvPr/>
          </p:nvSpPr>
          <p:spPr>
            <a:xfrm>
              <a:off x="7315200" y="4021087"/>
              <a:ext cx="1687079" cy="282938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" name="Text Box 95">
              <a:extLst>
                <a:ext uri="{FF2B5EF4-FFF2-40B4-BE49-F238E27FC236}">
                  <a16:creationId xmlns:a16="http://schemas.microsoft.com/office/drawing/2014/main" id="{F4BA7FFC-6F32-A047-8695-B7E781EB81A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666309" y="3960813"/>
              <a:ext cx="2925958" cy="366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sz="1800" dirty="0">
                  <a:latin typeface="Calibri" panose="020F0502020204030204" pitchFamily="34" charset="0"/>
                  <a:cs typeface="Calibri" panose="020F0502020204030204" pitchFamily="34" charset="0"/>
                </a:rPr>
                <a:t>GET</a:t>
              </a:r>
              <a:r>
                <a:rPr lang="en-US" altLang="en-US" sz="1400" dirty="0"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altLang="en-US" sz="1200" dirty="0">
                  <a:latin typeface="+mn-lt"/>
                  <a:cs typeface="Calibri" panose="020F0502020204030204" pitchFamily="34" charset="0"/>
                </a:rPr>
                <a:t>http://</a:t>
              </a:r>
              <a:r>
                <a:rPr lang="en-US" altLang="en-US" sz="1200" dirty="0" err="1">
                  <a:latin typeface="+mn-lt"/>
                  <a:cs typeface="Calibri" panose="020F0502020204030204" pitchFamily="34" charset="0"/>
                </a:rPr>
                <a:t>gaia.cs.umass.edu</a:t>
              </a:r>
              <a:r>
                <a:rPr lang="en-US" altLang="en-US" sz="1200" dirty="0">
                  <a:latin typeface="+mn-lt"/>
                  <a:cs typeface="Calibri" panose="020F0502020204030204" pitchFamily="34" charset="0"/>
                </a:rPr>
                <a:t>/</a:t>
              </a:r>
              <a:r>
                <a:rPr lang="en-US" altLang="en-US" sz="1200" dirty="0" err="1">
                  <a:latin typeface="+mn-lt"/>
                  <a:cs typeface="Calibri" panose="020F0502020204030204" pitchFamily="34" charset="0"/>
                </a:rPr>
                <a:t>kurose_ross</a:t>
              </a:r>
              <a:endParaRPr lang="en-US" altLang="en-US" dirty="0">
                <a:latin typeface="+mn-lt"/>
                <a:cs typeface="Calibri" panose="020F0502020204030204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95892300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9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500"/>
                            </p:stCondLst>
                            <p:childTnLst>
                              <p:par>
                                <p:cTn id="25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7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000"/>
                            </p:stCondLst>
                            <p:childTnLst>
                              <p:par>
                                <p:cTn id="29" presetID="9" presetClass="entr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1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6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500"/>
                            </p:stCondLst>
                            <p:childTnLst>
                              <p:par>
                                <p:cTn id="38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0" dur="5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1000"/>
                            </p:stCondLst>
                            <p:childTnLst>
                              <p:par>
                                <p:cTn id="42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4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1500"/>
                            </p:stCondLst>
                            <p:childTnLst>
                              <p:par>
                                <p:cTn id="46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8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2000"/>
                            </p:stCondLst>
                            <p:childTnLst>
                              <p:par>
                                <p:cTn id="50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2" dur="50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2500"/>
                            </p:stCondLst>
                            <p:childTnLst>
                              <p:par>
                                <p:cTn id="54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56" dur="5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89325"/>
            <a:ext cx="10515600" cy="894622"/>
          </a:xfrm>
        </p:spPr>
        <p:txBody>
          <a:bodyPr/>
          <a:lstStyle/>
          <a:p>
            <a:r>
              <a:rPr lang="en-US" altLang="en-US" dirty="0">
                <a:cs typeface="Calibri" panose="020F0502020204030204" pitchFamily="34" charset="0"/>
              </a:rPr>
              <a:t>Chapter 1: roadmap</a:t>
            </a:r>
            <a:endParaRPr lang="en-US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C89035B-463A-1E40-A130-AE9AA3E3766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Introduction: 1-</a:t>
            </a:r>
            <a:fld id="{C4204591-24BD-A542-B9D5-F8D8A88D2FEE}" type="slidenum">
              <a:rPr lang="en-US" smtClean="0"/>
              <a:pPr/>
              <a:t>9</a:t>
            </a:fld>
            <a:endParaRPr lang="en-US" dirty="0"/>
          </a:p>
        </p:txBody>
      </p:sp>
      <p:sp>
        <p:nvSpPr>
          <p:cNvPr id="9" name="Rectangle 4">
            <a:extLst>
              <a:ext uri="{FF2B5EF4-FFF2-40B4-BE49-F238E27FC236}">
                <a16:creationId xmlns:a16="http://schemas.microsoft.com/office/drawing/2014/main" id="{55AB9D8D-7F05-094B-8DA6-3095A7A7A096}"/>
              </a:ext>
            </a:extLst>
          </p:cNvPr>
          <p:cNvSpPr>
            <a:spLocks noGrp="1" noChangeArrowheads="1"/>
          </p:cNvSpPr>
          <p:nvPr>
            <p:ph sz="half" idx="2"/>
          </p:nvPr>
        </p:nvSpPr>
        <p:spPr>
          <a:xfrm>
            <a:off x="798690" y="1414011"/>
            <a:ext cx="6618109" cy="5029078"/>
          </a:xfrm>
        </p:spPr>
        <p:txBody>
          <a:bodyPr>
            <a:normAutofit fontScale="92500"/>
          </a:bodyPr>
          <a:lstStyle/>
          <a:p>
            <a:pPr marL="403225" indent="-285750" eaLnBrk="1" hangingPunct="1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What </a:t>
            </a:r>
            <a:r>
              <a:rPr lang="en-US" altLang="en-US" sz="3200" i="1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is</a:t>
            </a:r>
            <a:r>
              <a:rPr lang="en-US" altLang="ja-JP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the Internet?</a:t>
            </a:r>
          </a:p>
          <a:p>
            <a:pPr marL="403225" indent="-285750" eaLnBrk="1" hangingPunct="1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What</a:t>
            </a:r>
            <a:r>
              <a:rPr lang="en-US" altLang="en-US" sz="3200" i="1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is </a:t>
            </a:r>
            <a:r>
              <a:rPr lang="en-US" altLang="ja-JP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a protocol?</a:t>
            </a:r>
          </a:p>
          <a:p>
            <a:pPr marL="403225" indent="-285750" eaLnBrk="1" hangingPunct="1">
              <a:spcBef>
                <a:spcPts val="800"/>
              </a:spcBef>
            </a:pPr>
            <a:r>
              <a:rPr lang="en-US" altLang="en-US" sz="3200" dirty="0">
                <a:solidFill>
                  <a:srgbClr val="0000A8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Network edge: </a:t>
            </a:r>
            <a:r>
              <a:rPr lang="en-US" altLang="en-US" sz="3200" dirty="0">
                <a:latin typeface="Calibri" panose="020F0502020204030204" pitchFamily="34" charset="0"/>
                <a:cs typeface="Calibri" panose="020F0502020204030204" pitchFamily="34" charset="0"/>
              </a:rPr>
              <a:t>hosts, access network, physical media</a:t>
            </a:r>
          </a:p>
          <a:p>
            <a:pPr marL="403225" indent="-285750" eaLnBrk="1" hangingPunct="1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Network core: packet/circuit switching, internet structure</a:t>
            </a:r>
          </a:p>
          <a:p>
            <a:pPr marL="403225" indent="-285750" eaLnBrk="1" hangingPunct="1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Performance: loss, delay, throughput</a:t>
            </a:r>
          </a:p>
          <a:p>
            <a:pPr marL="403225" indent="-285750" eaLnBrk="1" hangingPunct="1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Security</a:t>
            </a:r>
          </a:p>
          <a:p>
            <a:pPr marL="403225" indent="-285750" eaLnBrk="1" hangingPunct="1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Protocol layers, service models</a:t>
            </a:r>
          </a:p>
          <a:p>
            <a:pPr marL="403225" indent="-285750" eaLnBrk="1" hangingPunct="1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History</a:t>
            </a:r>
          </a:p>
          <a:p>
            <a:pPr eaLnBrk="1" hangingPunct="1">
              <a:buFont typeface="Wingdings" panose="05000000000000000000" pitchFamily="2" charset="2"/>
              <a:buNone/>
            </a:pPr>
            <a:endParaRPr lang="en-US" altLang="en-US" sz="2400" dirty="0"/>
          </a:p>
        </p:txBody>
      </p:sp>
      <p:pic>
        <p:nvPicPr>
          <p:cNvPr id="7" name="Picture 6" descr="Kurose&amp;Ross 8th ed cover picture">
            <a:extLst>
              <a:ext uri="{FF2B5EF4-FFF2-40B4-BE49-F238E27FC236}">
                <a16:creationId xmlns:a16="http://schemas.microsoft.com/office/drawing/2014/main" id="{5D50F62E-24AA-E249-A90A-18C2FD24028E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774329" y="1293471"/>
            <a:ext cx="3657600" cy="27432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33442144"/>
      </p:ext>
    </p:extLst>
  </p:cSld>
  <p:clrMapOvr>
    <a:masterClrMapping/>
  </p:clrMapOvr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customXml/_rels/item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.xml"/></Relationships>
</file>

<file path=customXml/_rels/item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.xml"/></Relationships>
</file>

<file path=customXml/_rels/item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.xml"/></Relationships>
</file>

<file path=customXml/item1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/>
</p:properties>
</file>

<file path=customXml/item2.xml><?xml version="1.0" encoding="utf-8"?>
<ct:contentTypeSchema xmlns:ct="http://schemas.microsoft.com/office/2006/metadata/contentType" xmlns:ma="http://schemas.microsoft.com/office/2006/metadata/properties/metaAttributes" ct:_="" ma:_="" ma:contentTypeName="Document" ma:contentTypeID="0x010100D06EE9DD5FDEE04480CD22CB61371FAD" ma:contentTypeVersion="14" ma:contentTypeDescription="Create a new document." ma:contentTypeScope="" ma:versionID="69ec4c2221ad5e9db99f993f67b9f71f">
  <xsd:schema xmlns:xsd="http://www.w3.org/2001/XMLSchema" xmlns:xs="http://www.w3.org/2001/XMLSchema" xmlns:p="http://schemas.microsoft.com/office/2006/metadata/properties" xmlns:ns3="00a6824a-5175-474a-91df-dfffe83c6e6e" targetNamespace="http://schemas.microsoft.com/office/2006/metadata/properties" ma:root="true" ma:fieldsID="78e56985b679bd39eba2011b7ad159f6" ns3:_="">
    <xsd:import namespace="00a6824a-5175-474a-91df-dfffe83c6e6e"/>
    <xsd:element name="properties">
      <xsd:complexType>
        <xsd:sequence>
          <xsd:element name="documentManagement">
            <xsd:complexType>
              <xsd:all>
                <xsd:element ref="ns3:MediaServiceMetadata" minOccurs="0"/>
                <xsd:element ref="ns3:MediaServiceFastMetadata" minOccurs="0"/>
                <xsd:element ref="ns3:MediaServiceAutoKeyPoints" minOccurs="0"/>
                <xsd:element ref="ns3:MediaServiceKeyPoints" minOccurs="0"/>
                <xsd:element ref="ns3:MediaServiceDateTaken" minOccurs="0"/>
                <xsd:element ref="ns3:MediaLengthInSeconds" minOccurs="0"/>
                <xsd:element ref="ns3:MediaServiceAutoTags" minOccurs="0"/>
                <xsd:element ref="ns3:MediaServiceGenerationTime" minOccurs="0"/>
                <xsd:element ref="ns3:MediaServiceEventHashCode" minOccurs="0"/>
                <xsd:element ref="ns3:MediaServiceLocation" minOccurs="0"/>
                <xsd:element ref="ns3:MediaServiceOCR" minOccurs="0"/>
                <xsd:element ref="ns3:MediaServiceObjectDetectorVersions" minOccurs="0"/>
                <xsd:element ref="ns3:MediaServiceSystemTags" minOccurs="0"/>
                <xsd:element ref="ns3:MediaServiceSearchPropertie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00a6824a-5175-474a-91df-dfffe83c6e6e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8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9" nillable="true" ma:displayName="MediaServiceFastMetadata" ma:hidden="true" ma:internalName="MediaServiceFastMetadata" ma:readOnly="true">
      <xsd:simpleType>
        <xsd:restriction base="dms:Note"/>
      </xsd:simpleType>
    </xsd:element>
    <xsd:element name="MediaServiceAutoKeyPoints" ma:index="10" nillable="true" ma:displayName="MediaServiceAutoKeyPoints" ma:hidden="true" ma:internalName="MediaServiceAutoKeyPoints" ma:readOnly="true">
      <xsd:simpleType>
        <xsd:restriction base="dms:Note"/>
      </xsd:simpleType>
    </xsd:element>
    <xsd:element name="MediaServiceKeyPoints" ma:index="11" nillable="true" ma:displayName="KeyPoints" ma:internalName="MediaServiceKeyPoints" ma:readOnly="true">
      <xsd:simpleType>
        <xsd:restriction base="dms:Note">
          <xsd:maxLength value="255"/>
        </xsd:restriction>
      </xsd:simpleType>
    </xsd:element>
    <xsd:element name="MediaServiceDateTaken" ma:index="12" nillable="true" ma:displayName="MediaServiceDateTaken" ma:hidden="true" ma:internalName="MediaServiceDateTaken" ma:readOnly="true">
      <xsd:simpleType>
        <xsd:restriction base="dms:Text"/>
      </xsd:simpleType>
    </xsd:element>
    <xsd:element name="MediaLengthInSeconds" ma:index="13" nillable="true" ma:displayName="MediaLengthInSeconds" ma:hidden="true" ma:internalName="MediaLengthInSeconds" ma:readOnly="true">
      <xsd:simpleType>
        <xsd:restriction base="dms:Unknown"/>
      </xsd:simpleType>
    </xsd:element>
    <xsd:element name="MediaServiceAutoTags" ma:index="14" nillable="true" ma:displayName="Tags" ma:internalName="MediaServiceAutoTags" ma:readOnly="true">
      <xsd:simpleType>
        <xsd:restriction base="dms:Text"/>
      </xsd:simpleType>
    </xsd:element>
    <xsd:element name="MediaServiceGenerationTime" ma:index="15" nillable="true" ma:displayName="MediaServiceGenerationTime" ma:hidden="true" ma:internalName="MediaServiceGenerationTime" ma:readOnly="true">
      <xsd:simpleType>
        <xsd:restriction base="dms:Text"/>
      </xsd:simpleType>
    </xsd:element>
    <xsd:element name="MediaServiceEventHashCode" ma:index="16" nillable="true" ma:displayName="MediaServiceEventHashCode" ma:hidden="true" ma:internalName="MediaServiceEventHashCode" ma:readOnly="true">
      <xsd:simpleType>
        <xsd:restriction base="dms:Text"/>
      </xsd:simpleType>
    </xsd:element>
    <xsd:element name="MediaServiceLocation" ma:index="17" nillable="true" ma:displayName="Location" ma:internalName="MediaServiceLocation" ma:readOnly="true">
      <xsd:simpleType>
        <xsd:restriction base="dms:Text"/>
      </xsd:simpleType>
    </xsd:element>
    <xsd:element name="MediaServiceOCR" ma:index="18" nillable="true" ma:displayName="Extracted Text" ma:internalName="MediaServiceOCR" ma:readOnly="true">
      <xsd:simpleType>
        <xsd:restriction base="dms:Note">
          <xsd:maxLength value="255"/>
        </xsd:restriction>
      </xsd:simpleType>
    </xsd:element>
    <xsd:element name="MediaServiceObjectDetectorVersions" ma:index="19" nillable="true" ma:displayName="MediaServiceObjectDetectorVersions" ma:description="" ma:hidden="true" ma:indexed="true" ma:internalName="MediaServiceObjectDetectorVersions" ma:readOnly="true">
      <xsd:simpleType>
        <xsd:restriction base="dms:Text"/>
      </xsd:simpleType>
    </xsd:element>
    <xsd:element name="MediaServiceSystemTags" ma:index="20" nillable="true" ma:displayName="MediaServiceSystemTags" ma:hidden="true" ma:internalName="MediaServiceSystemTags" ma:readOnly="true">
      <xsd:simpleType>
        <xsd:restriction base="dms:Note"/>
      </xsd:simpleType>
    </xsd:element>
    <xsd:element name="MediaServiceSearchProperties" ma:index="21" nillable="true" ma:displayName="MediaServiceSearchProperties" ma:hidden="true" ma:internalName="MediaServiceSearchProperties" ma:readOnly="true">
      <xsd:simpleType>
        <xsd:restriction base="dms:Note"/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Content Type"/>
        <xsd:element ref="dc:title" minOccurs="0" maxOccurs="1" ma:index="4" ma:displayName="Title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
                        This value indicates the number of saves or revisions. The application is responsible for updating this value after each revision.
                    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3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Props1.xml><?xml version="1.0" encoding="utf-8"?>
<ds:datastoreItem xmlns:ds="http://schemas.openxmlformats.org/officeDocument/2006/customXml" ds:itemID="{592EB0AB-7F84-453A-9E3A-E7B48D7D7AA2}">
  <ds:schemaRefs>
    <ds:schemaRef ds:uri="http://purl.org/dc/dcmitype/"/>
    <ds:schemaRef ds:uri="http://purl.org/dc/terms/"/>
    <ds:schemaRef ds:uri="http://purl.org/dc/elements/1.1/"/>
    <ds:schemaRef ds:uri="00a6824a-5175-474a-91df-dfffe83c6e6e"/>
    <ds:schemaRef ds:uri="http://schemas.microsoft.com/office/infopath/2007/PartnerControls"/>
    <ds:schemaRef ds:uri="http://schemas.microsoft.com/office/2006/metadata/properties"/>
    <ds:schemaRef ds:uri="http://schemas.openxmlformats.org/package/2006/metadata/core-properties"/>
    <ds:schemaRef ds:uri="http://www.w3.org/XML/1998/namespace"/>
    <ds:schemaRef ds:uri="http://schemas.microsoft.com/office/2006/documentManagement/types"/>
  </ds:schemaRefs>
</ds:datastoreItem>
</file>

<file path=customXml/itemProps2.xml><?xml version="1.0" encoding="utf-8"?>
<ds:datastoreItem xmlns:ds="http://schemas.openxmlformats.org/officeDocument/2006/customXml" ds:itemID="{DF60DE09-BC05-4BA0-B16A-B0E0110F7743}">
  <ds:schemaRefs>
    <ds:schemaRef ds:uri="http://schemas.microsoft.com/office/2006/metadata/contentType"/>
    <ds:schemaRef ds:uri="http://schemas.microsoft.com/office/2006/metadata/properties/metaAttributes"/>
    <ds:schemaRef ds:uri="http://www.w3.org/2001/XMLSchema"/>
    <ds:schemaRef ds:uri="http://schemas.microsoft.com/office/2006/metadata/properties"/>
    <ds:schemaRef ds:uri="00a6824a-5175-474a-91df-dfffe83c6e6e"/>
    <ds:schemaRef ds:uri="http://schemas.microsoft.com/office/2006/documentManagement/types"/>
    <ds:schemaRef ds:uri="http://schemas.microsoft.com/office/infopath/2007/PartnerControls"/>
    <ds:schemaRef ds:uri="http://schemas.openxmlformats.org/package/2006/metadata/core-properties"/>
    <ds:schemaRef ds:uri="http://purl.org/dc/elements/1.1/"/>
    <ds:schemaRef ds:uri="http://purl.org/dc/terms/"/>
    <ds:schemaRef ds:uri="http://schemas.microsoft.com/internal/obd"/>
  </ds:schemaRefs>
</ds:datastoreItem>
</file>

<file path=customXml/itemProps3.xml><?xml version="1.0" encoding="utf-8"?>
<ds:datastoreItem xmlns:ds="http://schemas.openxmlformats.org/officeDocument/2006/customXml" ds:itemID="{4BCB73FA-624C-41B5-9C71-AB84EE273EAA}">
  <ds:schemaRefs>
    <ds:schemaRef ds:uri="http://schemas.microsoft.com/sharepoint/v3/contenttype/forms"/>
  </ds:schemaRefs>
</ds:datastoreItem>
</file>

<file path=docProps/app.xml><?xml version="1.0" encoding="utf-8"?>
<Properties xmlns="http://schemas.openxmlformats.org/officeDocument/2006/extended-properties" xmlns:vt="http://schemas.openxmlformats.org/officeDocument/2006/docPropsVTypes">
  <TotalTime>14204</TotalTime>
  <Words>7230</Words>
  <Application>Microsoft Office PowerPoint</Application>
  <PresentationFormat>Widescreen</PresentationFormat>
  <Paragraphs>2165</Paragraphs>
  <Slides>78</Slides>
  <Notes>73</Notes>
  <HiddenSlides>0</HiddenSlides>
  <MMClips>0</MMClips>
  <ScaleCrop>false</ScaleCrop>
  <HeadingPairs>
    <vt:vector size="8" baseType="variant">
      <vt:variant>
        <vt:lpstr>Fonts Used</vt:lpstr>
      </vt:variant>
      <vt:variant>
        <vt:i4>12</vt:i4>
      </vt:variant>
      <vt:variant>
        <vt:lpstr>Theme</vt:lpstr>
      </vt:variant>
      <vt:variant>
        <vt:i4>1</vt:i4>
      </vt:variant>
      <vt:variant>
        <vt:lpstr>Embedded OLE Servers</vt:lpstr>
      </vt:variant>
      <vt:variant>
        <vt:i4>1</vt:i4>
      </vt:variant>
      <vt:variant>
        <vt:lpstr>Slide Titles</vt:lpstr>
      </vt:variant>
      <vt:variant>
        <vt:i4>78</vt:i4>
      </vt:variant>
    </vt:vector>
  </HeadingPairs>
  <TitlesOfParts>
    <vt:vector size="92" baseType="lpstr">
      <vt:lpstr>MS PGothic</vt:lpstr>
      <vt:lpstr>MS PGothic</vt:lpstr>
      <vt:lpstr>游ゴシック</vt:lpstr>
      <vt:lpstr>游ゴシック Light</vt:lpstr>
      <vt:lpstr>ZapfDingbats</vt:lpstr>
      <vt:lpstr>Arial</vt:lpstr>
      <vt:lpstr>Calibri</vt:lpstr>
      <vt:lpstr>Calibri Light</vt:lpstr>
      <vt:lpstr>Comic Sans MS</vt:lpstr>
      <vt:lpstr>Gill Sans MT</vt:lpstr>
      <vt:lpstr>Times New Roman</vt:lpstr>
      <vt:lpstr>Wingdings</vt:lpstr>
      <vt:lpstr>Office Theme</vt:lpstr>
      <vt:lpstr>Clip</vt:lpstr>
      <vt:lpstr>PowerPoint Presentation</vt:lpstr>
      <vt:lpstr>Chapter 1: introduction</vt:lpstr>
      <vt:lpstr>The Internet: a “nuts and bolts” view</vt:lpstr>
      <vt:lpstr>“Fun” Internet-connected devices</vt:lpstr>
      <vt:lpstr>The Internet: a “nuts and bolts” view</vt:lpstr>
      <vt:lpstr>The Internet: a “service” view</vt:lpstr>
      <vt:lpstr>What’s a protocol?</vt:lpstr>
      <vt:lpstr>What’s a protocol?</vt:lpstr>
      <vt:lpstr>Chapter 1: roadmap</vt:lpstr>
      <vt:lpstr>A closer look at Internet structure</vt:lpstr>
      <vt:lpstr>A closer look at Internet structure</vt:lpstr>
      <vt:lpstr>A closer look at Internet structure</vt:lpstr>
      <vt:lpstr>Access networks and physical media</vt:lpstr>
      <vt:lpstr>Access networks: cable-based access</vt:lpstr>
      <vt:lpstr>Access networks: cable-based access</vt:lpstr>
      <vt:lpstr>Access networks: digital subscriber line (DSL)</vt:lpstr>
      <vt:lpstr>Access networks: home networks</vt:lpstr>
      <vt:lpstr>Wireless access networks</vt:lpstr>
      <vt:lpstr>Access networks: enterprise networks</vt:lpstr>
      <vt:lpstr>Host: sends packets of data</vt:lpstr>
      <vt:lpstr>Links: physical media</vt:lpstr>
      <vt:lpstr>Links: physical media</vt:lpstr>
      <vt:lpstr>Links: physical media</vt:lpstr>
      <vt:lpstr>Chapter 1: roadmap</vt:lpstr>
      <vt:lpstr>The network core</vt:lpstr>
      <vt:lpstr>Packet-switching: store-and-forward</vt:lpstr>
      <vt:lpstr>Packet-switching: queueing delay, loss</vt:lpstr>
      <vt:lpstr>Two key network-core functions</vt:lpstr>
      <vt:lpstr>Alternative to packet switching: circuit switching</vt:lpstr>
      <vt:lpstr>Circuit switching: FDM and TDM</vt:lpstr>
      <vt:lpstr>Packet switching versus circuit switching</vt:lpstr>
      <vt:lpstr>Packet switching versus circuit switching</vt:lpstr>
      <vt:lpstr>Internet structure: a “network of networks”</vt:lpstr>
      <vt:lpstr>Internet structure: a “network of networks”</vt:lpstr>
      <vt:lpstr>Internet structure: a “network of networks”</vt:lpstr>
      <vt:lpstr>Internet structure: a “network of networks”</vt:lpstr>
      <vt:lpstr>Internet structure: a “network of networks”</vt:lpstr>
      <vt:lpstr>Internet structure: a “network of networks”</vt:lpstr>
      <vt:lpstr>Internet structure: a “network of networks”</vt:lpstr>
      <vt:lpstr>Internet structure: a “network of networks”</vt:lpstr>
      <vt:lpstr>Internet structure: a “network of networks”</vt:lpstr>
      <vt:lpstr>Tier-1 ISP Network map: Sprint (2019)</vt:lpstr>
      <vt:lpstr>Chapter 1: roadmap</vt:lpstr>
      <vt:lpstr>How do packet loss and delay occur?</vt:lpstr>
      <vt:lpstr>Packet delay: four sources</vt:lpstr>
      <vt:lpstr>Packet delay: four sources</vt:lpstr>
      <vt:lpstr>Caravan analogy</vt:lpstr>
      <vt:lpstr>Caravan analogy</vt:lpstr>
      <vt:lpstr>Packet queueing delay (revisited)</vt:lpstr>
      <vt:lpstr>“Real” Internet delays and routes</vt:lpstr>
      <vt:lpstr>Real Internet delays and routes</vt:lpstr>
      <vt:lpstr>Packet loss</vt:lpstr>
      <vt:lpstr>Throughput</vt:lpstr>
      <vt:lpstr>Throughput</vt:lpstr>
      <vt:lpstr>Throughput: network scenario</vt:lpstr>
      <vt:lpstr>Chapter 1: roadmap</vt:lpstr>
      <vt:lpstr>Network security</vt:lpstr>
      <vt:lpstr>Bad guys: malware </vt:lpstr>
      <vt:lpstr>Bad guys: denial of service</vt:lpstr>
      <vt:lpstr>Bad guys: packet interception</vt:lpstr>
      <vt:lpstr>Bad guys:  fake identity</vt:lpstr>
      <vt:lpstr>Chapter 1: roadmap</vt:lpstr>
      <vt:lpstr>Protocol “layers” and reference models</vt:lpstr>
      <vt:lpstr>Example: organization of air travel</vt:lpstr>
      <vt:lpstr>Example: organization of air travel</vt:lpstr>
      <vt:lpstr>Why layering?</vt:lpstr>
      <vt:lpstr>Internet protocol stack</vt:lpstr>
      <vt:lpstr>Encapsulation</vt:lpstr>
      <vt:lpstr>Chapter 1: roadmap</vt:lpstr>
      <vt:lpstr>Internet history</vt:lpstr>
      <vt:lpstr>Internet history</vt:lpstr>
      <vt:lpstr>Internet history</vt:lpstr>
      <vt:lpstr>Internet history</vt:lpstr>
      <vt:lpstr>Internet history</vt:lpstr>
      <vt:lpstr>Chapter 1: summary</vt:lpstr>
      <vt:lpstr>Additional Chapter 1 slides</vt:lpstr>
      <vt:lpstr>ISO/OSI reference model</vt:lpstr>
      <vt:lpstr>Wireshark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James Kurose</dc:creator>
  <cp:lastModifiedBy>Yang, T. Andrew</cp:lastModifiedBy>
  <cp:revision>186</cp:revision>
  <dcterms:created xsi:type="dcterms:W3CDTF">2020-01-18T07:24:59Z</dcterms:created>
  <dcterms:modified xsi:type="dcterms:W3CDTF">2024-09-05T15:49:09Z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ontentTypeId">
    <vt:lpwstr>0x010100D06EE9DD5FDEE04480CD22CB61371FAD</vt:lpwstr>
  </property>
</Properties>
</file>