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93" r:id="rId3"/>
    <p:sldId id="320" r:id="rId4"/>
    <p:sldId id="326" r:id="rId5"/>
    <p:sldId id="322" r:id="rId6"/>
    <p:sldId id="321" r:id="rId7"/>
    <p:sldId id="323" r:id="rId8"/>
    <p:sldId id="325" r:id="rId9"/>
    <p:sldId id="32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88540" autoAdjust="0"/>
  </p:normalViewPr>
  <p:slideViewPr>
    <p:cSldViewPr>
      <p:cViewPr varScale="1">
        <p:scale>
          <a:sx n="79" d="100"/>
          <a:sy n="79" d="100"/>
        </p:scale>
        <p:origin x="-984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26D00-C195-4285-89CF-6834958B9E55}" type="datetimeFigureOut">
              <a:rPr lang="en-US" smtClean="0"/>
              <a:pPr/>
              <a:t>6/14/2011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AA981A-1D11-46AB-B6CE-DC9E31F2ED5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Waterfall_mode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infolab.stanford.edu/~burback/watersluice/node52.htm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n.tue.nl/~wsinruur/FormalMethodsCollege/Multiple%20V%20model%20v10.pdf" TargetMode="External"/><Relationship Id="rId2" Type="http://schemas.openxmlformats.org/officeDocument/2006/relationships/hyperlink" Target="http://www.scribd.com/doc/36404631/13/Sample-SDLC-Model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Spiral_model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win.tue.nl/~wsinruur/FormalMethodsCollege/Multiple%20V%20model%20v10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1828800"/>
            <a:ext cx="7391400" cy="1752600"/>
          </a:xfrm>
        </p:spPr>
        <p:txBody>
          <a:bodyPr>
            <a:noAutofit/>
          </a:bodyPr>
          <a:lstStyle/>
          <a:p>
            <a:pPr eaLnBrk="1" hangingPunct="1"/>
            <a:r>
              <a:rPr lang="en-US" sz="4400" dirty="0" smtClean="0">
                <a:solidFill>
                  <a:schemeClr val="tx1"/>
                </a:solidFill>
              </a:rPr>
              <a:t>Introduction to </a:t>
            </a:r>
          </a:p>
          <a:p>
            <a:pPr eaLnBrk="1" hangingPunct="1"/>
            <a:r>
              <a:rPr lang="en-US" sz="4400" dirty="0" smtClean="0">
                <a:solidFill>
                  <a:schemeClr val="tx1"/>
                </a:solidFill>
              </a:rPr>
              <a:t>Software Development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762000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6001"/>
            <a:ext cx="7772400" cy="3352800"/>
          </a:xfrm>
        </p:spPr>
        <p:txBody>
          <a:bodyPr>
            <a:normAutofit/>
          </a:bodyPr>
          <a:lstStyle/>
          <a:p>
            <a:r>
              <a:rPr lang="en-US" dirty="0" smtClean="0"/>
              <a:t>The code-compile-debug process for writing a program</a:t>
            </a:r>
          </a:p>
          <a:p>
            <a:r>
              <a:rPr lang="en-US" dirty="0" smtClean="0"/>
              <a:t>The software development process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code-compile-debug (ccd)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82000" cy="10667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process of developing a computer program (when the requirements are clearly defined).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1" y="2159696"/>
            <a:ext cx="7696199" cy="3479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533400" y="5562600"/>
            <a:ext cx="8077200" cy="99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IDE: Integrated Development Environment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800100" lvl="1" indent="-342900">
              <a:spcBef>
                <a:spcPct val="20000"/>
              </a:spcBef>
            </a:pP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e.g., NetBeans for Java development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you develop your class projects?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Understand the given </a:t>
            </a:r>
            <a:r>
              <a:rPr lang="en-US" sz="2800" b="1" dirty="0" smtClean="0"/>
              <a:t>requirements</a:t>
            </a:r>
            <a:r>
              <a:rPr lang="en-US" sz="28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u="sng" dirty="0" smtClean="0"/>
              <a:t>Verify</a:t>
            </a:r>
            <a:r>
              <a:rPr lang="en-US" sz="2800" dirty="0" smtClean="0"/>
              <a:t> that your understanding is correct?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Design</a:t>
            </a:r>
            <a:r>
              <a:rPr lang="en-US" sz="2800" dirty="0" smtClean="0"/>
              <a:t> the program</a:t>
            </a:r>
          </a:p>
          <a:p>
            <a:pPr marL="914400" lvl="1" indent="-514350">
              <a:buNone/>
            </a:pPr>
            <a:r>
              <a:rPr lang="en-US" sz="2400" dirty="0" smtClean="0">
                <a:sym typeface="Wingdings" pitchFamily="2" charset="2"/>
              </a:rPr>
              <a:t> Program design (e.g., UML diagrams, pseudo-codes)</a:t>
            </a: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u="sng" dirty="0" smtClean="0"/>
              <a:t>Verify</a:t>
            </a:r>
            <a:r>
              <a:rPr lang="en-US" sz="2800" dirty="0" smtClean="0"/>
              <a:t> that your design has captured all the requirements?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Implement</a:t>
            </a:r>
            <a:r>
              <a:rPr lang="en-US" sz="2800" dirty="0" smtClean="0"/>
              <a:t> the design (by coding each of the classes defined in the UML class diagram). </a:t>
            </a:r>
            <a:r>
              <a:rPr lang="en-US" sz="2800" dirty="0" smtClean="0">
                <a:sym typeface="Wingdings" pitchFamily="2" charset="2"/>
              </a:rPr>
              <a:t> The ccd process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Test</a:t>
            </a:r>
            <a:r>
              <a:rPr lang="en-US" sz="2800" dirty="0" smtClean="0"/>
              <a:t> the implemented program(s).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u="sng" dirty="0" smtClean="0"/>
              <a:t>Verify</a:t>
            </a:r>
            <a:r>
              <a:rPr lang="en-US" sz="2800" dirty="0" smtClean="0"/>
              <a:t> that your program is a correct implementation of the design?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the ccd process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It applies only to the step of developing the programs/codes (i.e., coding).</a:t>
            </a:r>
          </a:p>
          <a:p>
            <a:r>
              <a:rPr lang="en-US" dirty="0" smtClean="0"/>
              <a:t>It only works when the requirements are clearly defined, or little effort is needed to analyze the requirements.</a:t>
            </a:r>
          </a:p>
          <a:p>
            <a:pPr lvl="1">
              <a:buNone/>
            </a:pPr>
            <a:r>
              <a:rPr lang="en-US" dirty="0" smtClean="0"/>
              <a:t>e.g., class projects</a:t>
            </a:r>
          </a:p>
          <a:p>
            <a:endParaRPr lang="en-US" sz="1200" dirty="0" smtClean="0"/>
          </a:p>
          <a:p>
            <a:r>
              <a:rPr lang="en-US" dirty="0" smtClean="0"/>
              <a:t>Program-in-small vs program-in-large:</a:t>
            </a:r>
          </a:p>
          <a:p>
            <a:pPr lvl="1"/>
            <a:r>
              <a:rPr lang="en-US" dirty="0" smtClean="0"/>
              <a:t>Developing a large-scale software involves more activities than coding, such as analysis, design, testing, etc.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The software development process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676400"/>
            <a:ext cx="6048375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3962400" y="1676400"/>
            <a:ext cx="4724400" cy="198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waterfall model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 software development and maintenance</a:t>
            </a:r>
          </a:p>
          <a:p>
            <a:pPr marL="800100" lvl="1" indent="-342900">
              <a:spcBef>
                <a:spcPct val="20000"/>
              </a:spcBef>
            </a:pPr>
            <a:r>
              <a:rPr lang="en-US" sz="1400" dirty="0" smtClean="0"/>
              <a:t>(source: </a:t>
            </a:r>
            <a:r>
              <a:rPr lang="en-US" sz="1400" dirty="0" smtClean="0">
                <a:hlinkClick r:id="rId3"/>
              </a:rPr>
              <a:t>http://en.wikipedia.org/wiki/Waterfall_model</a:t>
            </a:r>
            <a:r>
              <a:rPr lang="en-US" sz="1400" dirty="0" smtClean="0"/>
              <a:t>)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257800" y="3886200"/>
            <a:ext cx="36576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Q: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Have you identified any problem(s) with this model?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62325" y="192975"/>
            <a:ext cx="5629275" cy="649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27038"/>
            <a:ext cx="3048000" cy="1782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 Boehm-waterfall model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410200"/>
            <a:ext cx="4038600" cy="121919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From: </a:t>
            </a:r>
            <a:r>
              <a:rPr lang="en-US" sz="2000" dirty="0" smtClean="0">
                <a:hlinkClick r:id="rId3"/>
              </a:rPr>
              <a:t>http://infolab.stanford.edu/~burback/watersluice/node52.html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28600" y="2667000"/>
            <a:ext cx="3429000" cy="2667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Validation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part of each phase.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aseline="0" dirty="0" smtClean="0"/>
              <a:t>Iterative</a:t>
            </a:r>
            <a:r>
              <a:rPr lang="en-US" sz="3200" dirty="0" smtClean="0"/>
              <a:t> loopbacks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Software Development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There exist many models for developing large-scale software.</a:t>
            </a:r>
          </a:p>
          <a:p>
            <a:pPr lvl="2">
              <a:buNone/>
            </a:pPr>
            <a:r>
              <a:rPr lang="en-US" dirty="0" smtClean="0"/>
              <a:t>V model</a:t>
            </a:r>
          </a:p>
          <a:p>
            <a:pPr lvl="2">
              <a:buNone/>
            </a:pPr>
            <a:r>
              <a:rPr lang="en-US" dirty="0" smtClean="0"/>
              <a:t>Spiral model</a:t>
            </a:r>
          </a:p>
          <a:p>
            <a:pPr lvl="2">
              <a:buNone/>
            </a:pPr>
            <a:r>
              <a:rPr lang="en-US" dirty="0" smtClean="0"/>
              <a:t>Fast prototyping</a:t>
            </a:r>
          </a:p>
          <a:p>
            <a:pPr lvl="2">
              <a:buNone/>
            </a:pPr>
            <a:r>
              <a:rPr lang="en-US" dirty="0" smtClean="0"/>
              <a:t>Incremental model</a:t>
            </a:r>
          </a:p>
          <a:p>
            <a:pPr lvl="2">
              <a:buNone/>
            </a:pPr>
            <a:r>
              <a:rPr lang="en-US" dirty="0" smtClean="0"/>
              <a:t>…</a:t>
            </a:r>
          </a:p>
          <a:p>
            <a:pPr lvl="2">
              <a:buNone/>
            </a:pPr>
            <a:endParaRPr lang="en-US" sz="1100" dirty="0" smtClean="0"/>
          </a:p>
          <a:p>
            <a:r>
              <a:rPr lang="en-US" dirty="0" smtClean="0"/>
              <a:t>Links</a:t>
            </a:r>
          </a:p>
          <a:p>
            <a:pPr lvl="1">
              <a:buNone/>
            </a:pPr>
            <a:r>
              <a:rPr lang="en-US" sz="1800" dirty="0" smtClean="0">
                <a:hlinkClick r:id="rId2"/>
              </a:rPr>
              <a:t>http://www.scribd.com/doc/36404631/13/Sample-SDLC-Models</a:t>
            </a:r>
            <a:r>
              <a:rPr lang="en-US" sz="1800" dirty="0" smtClean="0"/>
              <a:t> </a:t>
            </a:r>
          </a:p>
          <a:p>
            <a:pPr lvl="1">
              <a:buNone/>
            </a:pPr>
            <a:r>
              <a:rPr lang="en-US" sz="1800" dirty="0" smtClean="0">
                <a:hlinkClick r:id="rId3"/>
              </a:rPr>
              <a:t>http://www.win.tue.nl/~wsinruur/FormalMethodsCollege/Multiple%20V%20model%20v10.pdf</a:t>
            </a:r>
            <a:r>
              <a:rPr lang="en-US" sz="1800" dirty="0" smtClean="0"/>
              <a:t> </a:t>
            </a:r>
          </a:p>
          <a:p>
            <a:pPr lvl="1">
              <a:buNone/>
            </a:pPr>
            <a:r>
              <a:rPr lang="en-US" sz="1800" dirty="0" smtClean="0">
                <a:hlinkClick r:id="rId4"/>
              </a:rPr>
              <a:t>http://en.wikipedia.org/wiki/Spiral_model</a:t>
            </a:r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>
              <a:buNone/>
            </a:pP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0"/>
            <a:ext cx="2057400" cy="1905000"/>
          </a:xfrm>
        </p:spPr>
        <p:txBody>
          <a:bodyPr/>
          <a:lstStyle/>
          <a:p>
            <a:r>
              <a:rPr lang="en-US" b="1" dirty="0" smtClean="0"/>
              <a:t>The V Model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19800"/>
            <a:ext cx="8229600" cy="457200"/>
          </a:xfrm>
        </p:spPr>
        <p:txBody>
          <a:bodyPr>
            <a:noAutofit/>
          </a:bodyPr>
          <a:lstStyle/>
          <a:p>
            <a:r>
              <a:rPr lang="en-US" sz="1400" dirty="0" smtClean="0"/>
              <a:t>From: </a:t>
            </a:r>
            <a:r>
              <a:rPr lang="en-US" sz="1400" dirty="0" smtClean="0">
                <a:hlinkClick r:id="rId2"/>
              </a:rPr>
              <a:t>http://www.win.tue.nl/~wsinruur/FormalMethodsCollege/Multiple%20V%20model%20v10.pdf</a:t>
            </a:r>
            <a:r>
              <a:rPr lang="en-US" sz="1400" dirty="0" smtClean="0"/>
              <a:t> </a:t>
            </a: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96874"/>
            <a:ext cx="8839835" cy="5546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5656</TotalTime>
  <Words>298</Words>
  <Application>Microsoft Office PowerPoint</Application>
  <PresentationFormat>On-screen Show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Outline</vt:lpstr>
      <vt:lpstr>code-compile-debug (ccd)</vt:lpstr>
      <vt:lpstr>How do you develop your class projects?</vt:lpstr>
      <vt:lpstr>Limitations of the ccd process </vt:lpstr>
      <vt:lpstr>The software development process</vt:lpstr>
      <vt:lpstr>The Boehm-waterfall model</vt:lpstr>
      <vt:lpstr>Software Development Models</vt:lpstr>
      <vt:lpstr>The V Model</vt:lpstr>
    </vt:vector>
  </TitlesOfParts>
  <Company>UHCL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Yang, T. Andrew</dc:creator>
  <cp:lastModifiedBy>yang</cp:lastModifiedBy>
  <cp:revision>727</cp:revision>
  <dcterms:created xsi:type="dcterms:W3CDTF">2011-01-18T01:12:11Z</dcterms:created>
  <dcterms:modified xsi:type="dcterms:W3CDTF">2011-06-14T22:32:54Z</dcterms:modified>
</cp:coreProperties>
</file>